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av" ContentType="audio/x-wav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ags/tag1.xml" ContentType="application/vnd.openxmlformats-officedocument.presentationml.tags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2.xml" ContentType="application/vnd.openxmlformats-officedocument.presentationml.notesSlide+xml"/>
  <Override PartName="/ppt/tags/tag5.xml" ContentType="application/vnd.openxmlformats-officedocument.presentationml.tags+xml"/>
  <Override PartName="/ppt/notesSlides/notesSlide3.xml" ContentType="application/vnd.openxmlformats-officedocument.presentationml.notesSlide+xml"/>
  <Override PartName="/ppt/tags/tag6.xml" ContentType="application/vnd.openxmlformats-officedocument.presentationml.tags+xml"/>
  <Override PartName="/ppt/notesSlides/notesSlide4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5.xml" ContentType="application/vnd.openxmlformats-officedocument.presentationml.notesSlide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notesSlides/notesSlide6.xml" ContentType="application/vnd.openxmlformats-officedocument.presentationml.notesSlide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notesSlides/notesSlide7.xml" ContentType="application/vnd.openxmlformats-officedocument.presentationml.notesSlide+xml"/>
  <Override PartName="/ppt/tags/tag23.xml" ContentType="application/vnd.openxmlformats-officedocument.presentationml.tags+xml"/>
  <Override PartName="/ppt/notesSlides/notesSlide8.xml" ContentType="application/vnd.openxmlformats-officedocument.presentationml.notesSlide+xml"/>
  <Override PartName="/ppt/tags/tag24.xml" ContentType="application/vnd.openxmlformats-officedocument.presentationml.tags+xml"/>
  <Override PartName="/ppt/notesSlides/notesSlide9.xml" ContentType="application/vnd.openxmlformats-officedocument.presentationml.notesSlide+xml"/>
  <Override PartName="/ppt/tags/tag25.xml" ContentType="application/vnd.openxmlformats-officedocument.presentationml.tags+xml"/>
  <Override PartName="/ppt/notesSlides/notesSlide10.xml" ContentType="application/vnd.openxmlformats-officedocument.presentationml.notesSlide+xml"/>
  <Override PartName="/ppt/tags/tag26.xml" ContentType="application/vnd.openxmlformats-officedocument.presentationml.tags+xml"/>
  <Override PartName="/ppt/notesSlides/notesSlide11.xml" ContentType="application/vnd.openxmlformats-officedocument.presentationml.notesSlide+xml"/>
  <Override PartName="/ppt/tags/tag27.xml" ContentType="application/vnd.openxmlformats-officedocument.presentationml.tags+xml"/>
  <Override PartName="/ppt/notesSlides/notesSlide12.xml" ContentType="application/vnd.openxmlformats-officedocument.presentationml.notesSlide+xml"/>
  <Override PartName="/ppt/tags/tag28.xml" ContentType="application/vnd.openxmlformats-officedocument.presentationml.tags+xml"/>
  <Override PartName="/ppt/notesSlides/notesSlide13.xml" ContentType="application/vnd.openxmlformats-officedocument.presentationml.notesSlide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notesSlides/notesSlide14.xml" ContentType="application/vnd.openxmlformats-officedocument.presentationml.notesSlide+xml"/>
  <Override PartName="/ppt/tags/tag31.xml" ContentType="application/vnd.openxmlformats-officedocument.presentationml.tags+xml"/>
  <Override PartName="/ppt/notesSlides/notesSlide15.xml" ContentType="application/vnd.openxmlformats-officedocument.presentationml.notesSlide+xml"/>
  <Override PartName="/ppt/tags/tag32.xml" ContentType="application/vnd.openxmlformats-officedocument.presentationml.tags+xml"/>
  <Override PartName="/ppt/notesSlides/notesSlide16.xml" ContentType="application/vnd.openxmlformats-officedocument.presentationml.notesSlide+xml"/>
  <Override PartName="/ppt/tags/tag33.xml" ContentType="application/vnd.openxmlformats-officedocument.presentationml.tags+xml"/>
  <Override PartName="/ppt/notesSlides/notesSlide17.xml" ContentType="application/vnd.openxmlformats-officedocument.presentationml.notesSlide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1"/>
  </p:notesMasterIdLst>
  <p:sldIdLst>
    <p:sldId id="303" r:id="rId2"/>
    <p:sldId id="258" r:id="rId3"/>
    <p:sldId id="358" r:id="rId4"/>
    <p:sldId id="324" r:id="rId5"/>
    <p:sldId id="317" r:id="rId6"/>
    <p:sldId id="331" r:id="rId7"/>
    <p:sldId id="352" r:id="rId8"/>
    <p:sldId id="353" r:id="rId9"/>
    <p:sldId id="357" r:id="rId10"/>
    <p:sldId id="362" r:id="rId11"/>
    <p:sldId id="364" r:id="rId12"/>
    <p:sldId id="335" r:id="rId13"/>
    <p:sldId id="336" r:id="rId14"/>
    <p:sldId id="361" r:id="rId15"/>
    <p:sldId id="337" r:id="rId16"/>
    <p:sldId id="305" r:id="rId17"/>
    <p:sldId id="341" r:id="rId18"/>
    <p:sldId id="316" r:id="rId19"/>
    <p:sldId id="350" r:id="rId2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48" d="100"/>
          <a:sy n="48" d="100"/>
        </p:scale>
        <p:origin x="29" y="7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055BFF-D82F-4F7E-A3A4-E791372AB7B7}" type="datetimeFigureOut">
              <a:rPr lang="zh-CN" altLang="en-US" smtClean="0"/>
              <a:t>2022/7/6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96ED1B-820F-4880-8444-2321C1CDE55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47543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1381612-B82F-4044-994F-A96C9A07496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1381612-B82F-4044-994F-A96C9A07496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1381612-B82F-4044-994F-A96C9A07496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1381612-B82F-4044-994F-A96C9A07496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1381612-B82F-4044-994F-A96C9A07496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1381612-B82F-4044-994F-A96C9A07496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1381612-B82F-4044-994F-A96C9A07496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1381612-B82F-4044-994F-A96C9A07496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1381612-B82F-4044-994F-A96C9A07496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9C5FDE1-A838-4BB9-9EC0-F464BB0B21A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en-US" altLang="zh-CN" dirty="0"/>
          </a:p>
        </p:txBody>
      </p:sp>
      <p:sp>
        <p:nvSpPr>
          <p:cNvPr id="614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4491C2D-71D3-4F1F-8407-C0026D27239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1381612-B82F-4044-994F-A96C9A07496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1381612-B82F-4044-994F-A96C9A07496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1381612-B82F-4044-994F-A96C9A07496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1381612-B82F-4044-994F-A96C9A07496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1381612-B82F-4044-994F-A96C9A07496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1381612-B82F-4044-994F-A96C9A07496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1381612-B82F-4044-994F-A96C9A07496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8" name="Line 26"/>
          <p:cNvSpPr>
            <a:spLocks noChangeShapeType="1"/>
          </p:cNvSpPr>
          <p:nvPr/>
        </p:nvSpPr>
        <p:spPr bwMode="gray">
          <a:xfrm flipH="1">
            <a:off x="8259233" y="6259513"/>
            <a:ext cx="3956051" cy="584200"/>
          </a:xfrm>
          <a:prstGeom prst="line">
            <a:avLst/>
          </a:prstGeom>
          <a:noFill/>
          <a:ln w="19050">
            <a:solidFill>
              <a:srgbClr val="FFFFFF">
                <a:alpha val="60001"/>
              </a:srgbClr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2400"/>
          </a:p>
        </p:txBody>
      </p:sp>
    </p:spTree>
    <p:extLst>
      <p:ext uri="{BB962C8B-B14F-4D97-AF65-F5344CB8AC3E}">
        <p14:creationId xmlns:p14="http://schemas.microsoft.com/office/powerpoint/2010/main" val="19499661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477664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193880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45175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617498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609483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001550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882707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8" name="Line 26"/>
          <p:cNvSpPr>
            <a:spLocks noChangeShapeType="1"/>
          </p:cNvSpPr>
          <p:nvPr/>
        </p:nvSpPr>
        <p:spPr bwMode="gray">
          <a:xfrm flipH="1">
            <a:off x="8259233" y="6259513"/>
            <a:ext cx="3956051" cy="584200"/>
          </a:xfrm>
          <a:prstGeom prst="line">
            <a:avLst/>
          </a:prstGeom>
          <a:noFill/>
          <a:ln w="19050">
            <a:solidFill>
              <a:srgbClr val="FFFFFF">
                <a:alpha val="60001"/>
              </a:srgbClr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2400"/>
          </a:p>
        </p:txBody>
      </p:sp>
    </p:spTree>
    <p:extLst>
      <p:ext uri="{BB962C8B-B14F-4D97-AF65-F5344CB8AC3E}">
        <p14:creationId xmlns:p14="http://schemas.microsoft.com/office/powerpoint/2010/main" val="9561839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32019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426008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18806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338511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269301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385312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11789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ags" Target="../tags/tag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任意多边形: 形状 773"/>
          <p:cNvSpPr/>
          <p:nvPr userDrawn="1"/>
        </p:nvSpPr>
        <p:spPr>
          <a:xfrm>
            <a:off x="817971" y="5847685"/>
            <a:ext cx="1471364" cy="482083"/>
          </a:xfrm>
          <a:custGeom>
            <a:avLst/>
            <a:gdLst/>
            <a:ahLst/>
            <a:cxnLst/>
            <a:rect l="0" t="0" r="0" b="0"/>
            <a:pathLst>
              <a:path w="2284879" h="1714500">
                <a:moveTo>
                  <a:pt x="0" y="857249"/>
                </a:moveTo>
                <a:cubicBezTo>
                  <a:pt x="1144" y="848126"/>
                  <a:pt x="2287" y="839004"/>
                  <a:pt x="3431" y="829887"/>
                </a:cubicBezTo>
                <a:cubicBezTo>
                  <a:pt x="4575" y="820773"/>
                  <a:pt x="5718" y="811665"/>
                  <a:pt x="6862" y="802564"/>
                </a:cubicBezTo>
                <a:cubicBezTo>
                  <a:pt x="8005" y="793470"/>
                  <a:pt x="9149" y="784384"/>
                  <a:pt x="10292" y="775308"/>
                </a:cubicBezTo>
                <a:cubicBezTo>
                  <a:pt x="11436" y="766243"/>
                  <a:pt x="12579" y="757189"/>
                  <a:pt x="13723" y="748147"/>
                </a:cubicBezTo>
                <a:cubicBezTo>
                  <a:pt x="14867" y="739119"/>
                  <a:pt x="16010" y="730106"/>
                  <a:pt x="17154" y="721109"/>
                </a:cubicBezTo>
                <a:cubicBezTo>
                  <a:pt x="18298" y="712128"/>
                  <a:pt x="19441" y="703165"/>
                  <a:pt x="20585" y="694220"/>
                </a:cubicBezTo>
                <a:cubicBezTo>
                  <a:pt x="21729" y="685295"/>
                  <a:pt x="22872" y="676391"/>
                  <a:pt x="24016" y="667508"/>
                </a:cubicBezTo>
                <a:cubicBezTo>
                  <a:pt x="25159" y="658648"/>
                  <a:pt x="26303" y="649812"/>
                  <a:pt x="27446" y="640999"/>
                </a:cubicBezTo>
                <a:cubicBezTo>
                  <a:pt x="28590" y="632214"/>
                  <a:pt x="29733" y="623454"/>
                  <a:pt x="30877" y="614721"/>
                </a:cubicBezTo>
                <a:cubicBezTo>
                  <a:pt x="32021" y="606017"/>
                  <a:pt x="33164" y="597343"/>
                  <a:pt x="34308" y="588700"/>
                </a:cubicBezTo>
                <a:cubicBezTo>
                  <a:pt x="35452" y="580087"/>
                  <a:pt x="36595" y="571507"/>
                  <a:pt x="37739" y="562960"/>
                </a:cubicBezTo>
                <a:cubicBezTo>
                  <a:pt x="38883" y="554447"/>
                  <a:pt x="40026" y="545970"/>
                  <a:pt x="41170" y="537529"/>
                </a:cubicBezTo>
                <a:cubicBezTo>
                  <a:pt x="42313" y="529124"/>
                  <a:pt x="43457" y="520758"/>
                  <a:pt x="44600" y="512431"/>
                </a:cubicBezTo>
                <a:cubicBezTo>
                  <a:pt x="45744" y="504143"/>
                  <a:pt x="46887" y="495896"/>
                  <a:pt x="48031" y="487691"/>
                </a:cubicBezTo>
                <a:cubicBezTo>
                  <a:pt x="49175" y="479528"/>
                  <a:pt x="50318" y="471409"/>
                  <a:pt x="51462" y="463334"/>
                </a:cubicBezTo>
                <a:cubicBezTo>
                  <a:pt x="52606" y="455304"/>
                  <a:pt x="53749" y="447320"/>
                  <a:pt x="54893" y="439383"/>
                </a:cubicBezTo>
                <a:cubicBezTo>
                  <a:pt x="56037" y="431494"/>
                  <a:pt x="57180" y="423654"/>
                  <a:pt x="58324" y="415863"/>
                </a:cubicBezTo>
                <a:cubicBezTo>
                  <a:pt x="59467" y="408123"/>
                  <a:pt x="60611" y="400433"/>
                  <a:pt x="61754" y="392796"/>
                </a:cubicBezTo>
                <a:cubicBezTo>
                  <a:pt x="62898" y="385212"/>
                  <a:pt x="64041" y="377681"/>
                  <a:pt x="65185" y="370205"/>
                </a:cubicBezTo>
                <a:cubicBezTo>
                  <a:pt x="66329" y="362785"/>
                  <a:pt x="67472" y="355420"/>
                  <a:pt x="68616" y="348113"/>
                </a:cubicBezTo>
                <a:cubicBezTo>
                  <a:pt x="69760" y="340863"/>
                  <a:pt x="70903" y="333671"/>
                  <a:pt x="72047" y="326540"/>
                </a:cubicBezTo>
                <a:cubicBezTo>
                  <a:pt x="73190" y="319467"/>
                  <a:pt x="74334" y="312456"/>
                  <a:pt x="75478" y="305507"/>
                </a:cubicBezTo>
                <a:cubicBezTo>
                  <a:pt x="76621" y="298619"/>
                  <a:pt x="77765" y="291795"/>
                  <a:pt x="78908" y="285035"/>
                </a:cubicBezTo>
                <a:cubicBezTo>
                  <a:pt x="80052" y="278339"/>
                  <a:pt x="81195" y="271708"/>
                  <a:pt x="82339" y="265143"/>
                </a:cubicBezTo>
                <a:cubicBezTo>
                  <a:pt x="83483" y="258645"/>
                  <a:pt x="84626" y="252215"/>
                  <a:pt x="85770" y="245852"/>
                </a:cubicBezTo>
                <a:cubicBezTo>
                  <a:pt x="86913" y="239558"/>
                  <a:pt x="88057" y="233333"/>
                  <a:pt x="89201" y="227178"/>
                </a:cubicBezTo>
                <a:cubicBezTo>
                  <a:pt x="90344" y="221094"/>
                  <a:pt x="91488" y="215082"/>
                  <a:pt x="92632" y="209141"/>
                </a:cubicBezTo>
                <a:cubicBezTo>
                  <a:pt x="93775" y="203273"/>
                  <a:pt x="94919" y="197478"/>
                  <a:pt x="96062" y="191757"/>
                </a:cubicBezTo>
                <a:cubicBezTo>
                  <a:pt x="97206" y="186111"/>
                  <a:pt x="98349" y="180539"/>
                  <a:pt x="99493" y="175043"/>
                </a:cubicBezTo>
                <a:cubicBezTo>
                  <a:pt x="100636" y="169623"/>
                  <a:pt x="101780" y="164280"/>
                  <a:pt x="102924" y="159014"/>
                </a:cubicBezTo>
                <a:cubicBezTo>
                  <a:pt x="104067" y="153826"/>
                  <a:pt x="105211" y="148717"/>
                  <a:pt x="106355" y="143686"/>
                </a:cubicBezTo>
                <a:cubicBezTo>
                  <a:pt x="107498" y="138735"/>
                  <a:pt x="108642" y="133864"/>
                  <a:pt x="109786" y="129073"/>
                </a:cubicBezTo>
                <a:cubicBezTo>
                  <a:pt x="110929" y="124364"/>
                  <a:pt x="112073" y="119735"/>
                  <a:pt x="113216" y="115189"/>
                </a:cubicBezTo>
                <a:cubicBezTo>
                  <a:pt x="114360" y="110725"/>
                  <a:pt x="115503" y="106343"/>
                  <a:pt x="116647" y="102045"/>
                </a:cubicBezTo>
                <a:cubicBezTo>
                  <a:pt x="117790" y="97831"/>
                  <a:pt x="118934" y="93701"/>
                  <a:pt x="120078" y="89656"/>
                </a:cubicBezTo>
                <a:cubicBezTo>
                  <a:pt x="121221" y="85696"/>
                  <a:pt x="122365" y="81820"/>
                  <a:pt x="123509" y="78031"/>
                </a:cubicBezTo>
                <a:cubicBezTo>
                  <a:pt x="124652" y="74328"/>
                  <a:pt x="125796" y="70712"/>
                  <a:pt x="126940" y="67182"/>
                </a:cubicBezTo>
                <a:cubicBezTo>
                  <a:pt x="128083" y="63739"/>
                  <a:pt x="129227" y="60384"/>
                  <a:pt x="130370" y="57117"/>
                </a:cubicBezTo>
                <a:cubicBezTo>
                  <a:pt x="131514" y="53939"/>
                  <a:pt x="132657" y="50849"/>
                  <a:pt x="133801" y="47847"/>
                </a:cubicBezTo>
                <a:cubicBezTo>
                  <a:pt x="134944" y="44935"/>
                  <a:pt x="136088" y="42112"/>
                  <a:pt x="137232" y="39379"/>
                </a:cubicBezTo>
                <a:cubicBezTo>
                  <a:pt x="138375" y="36736"/>
                  <a:pt x="139519" y="34183"/>
                  <a:pt x="140663" y="31721"/>
                </a:cubicBezTo>
                <a:cubicBezTo>
                  <a:pt x="141806" y="29349"/>
                  <a:pt x="142950" y="27068"/>
                  <a:pt x="144094" y="24879"/>
                </a:cubicBezTo>
                <a:cubicBezTo>
                  <a:pt x="145237" y="22780"/>
                  <a:pt x="146381" y="20774"/>
                  <a:pt x="147524" y="18858"/>
                </a:cubicBezTo>
                <a:cubicBezTo>
                  <a:pt x="148668" y="17035"/>
                  <a:pt x="149811" y="15304"/>
                  <a:pt x="150955" y="13665"/>
                </a:cubicBezTo>
                <a:cubicBezTo>
                  <a:pt x="152098" y="12118"/>
                  <a:pt x="153242" y="10663"/>
                  <a:pt x="154386" y="9302"/>
                </a:cubicBezTo>
                <a:cubicBezTo>
                  <a:pt x="155529" y="8033"/>
                  <a:pt x="156673" y="6856"/>
                  <a:pt x="157817" y="5773"/>
                </a:cubicBezTo>
                <a:cubicBezTo>
                  <a:pt x="158960" y="4782"/>
                  <a:pt x="160104" y="3885"/>
                  <a:pt x="161248" y="3080"/>
                </a:cubicBezTo>
                <a:cubicBezTo>
                  <a:pt x="162391" y="2369"/>
                  <a:pt x="163535" y="1751"/>
                  <a:pt x="164678" y="1226"/>
                </a:cubicBezTo>
                <a:cubicBezTo>
                  <a:pt x="165822" y="794"/>
                  <a:pt x="166965" y="456"/>
                  <a:pt x="168109" y="211"/>
                </a:cubicBezTo>
                <a:cubicBezTo>
                  <a:pt x="169252" y="59"/>
                  <a:pt x="170396" y="0"/>
                  <a:pt x="171540" y="34"/>
                </a:cubicBezTo>
                <a:cubicBezTo>
                  <a:pt x="172683" y="162"/>
                  <a:pt x="173827" y="382"/>
                  <a:pt x="174971" y="695"/>
                </a:cubicBezTo>
                <a:cubicBezTo>
                  <a:pt x="176114" y="1102"/>
                  <a:pt x="177258" y="1601"/>
                  <a:pt x="178402" y="2193"/>
                </a:cubicBezTo>
                <a:cubicBezTo>
                  <a:pt x="179545" y="2878"/>
                  <a:pt x="180689" y="3655"/>
                  <a:pt x="181832" y="4524"/>
                </a:cubicBezTo>
                <a:cubicBezTo>
                  <a:pt x="182976" y="5486"/>
                  <a:pt x="184119" y="6540"/>
                  <a:pt x="185263" y="7686"/>
                </a:cubicBezTo>
                <a:cubicBezTo>
                  <a:pt x="186406" y="8924"/>
                  <a:pt x="187550" y="10253"/>
                  <a:pt x="188694" y="11674"/>
                </a:cubicBezTo>
                <a:cubicBezTo>
                  <a:pt x="189837" y="13186"/>
                  <a:pt x="190981" y="14790"/>
                  <a:pt x="192125" y="16484"/>
                </a:cubicBezTo>
                <a:cubicBezTo>
                  <a:pt x="193268" y="18268"/>
                  <a:pt x="194412" y="20144"/>
                  <a:pt x="195556" y="22109"/>
                </a:cubicBezTo>
                <a:cubicBezTo>
                  <a:pt x="196699" y="24164"/>
                  <a:pt x="197843" y="26309"/>
                  <a:pt x="198986" y="28544"/>
                </a:cubicBezTo>
                <a:cubicBezTo>
                  <a:pt x="200130" y="30867"/>
                  <a:pt x="201273" y="33279"/>
                  <a:pt x="202417" y="35780"/>
                </a:cubicBezTo>
                <a:cubicBezTo>
                  <a:pt x="203560" y="38369"/>
                  <a:pt x="204704" y="41046"/>
                  <a:pt x="205848" y="43811"/>
                </a:cubicBezTo>
                <a:cubicBezTo>
                  <a:pt x="206991" y="46663"/>
                  <a:pt x="208135" y="49601"/>
                  <a:pt x="209279" y="52627"/>
                </a:cubicBezTo>
                <a:cubicBezTo>
                  <a:pt x="210422" y="55738"/>
                  <a:pt x="211566" y="58936"/>
                  <a:pt x="212709" y="62218"/>
                </a:cubicBezTo>
                <a:cubicBezTo>
                  <a:pt x="213853" y="65586"/>
                  <a:pt x="214997" y="69039"/>
                  <a:pt x="216140" y="72576"/>
                </a:cubicBezTo>
                <a:cubicBezTo>
                  <a:pt x="217284" y="76196"/>
                  <a:pt x="218427" y="79900"/>
                  <a:pt x="219571" y="83687"/>
                </a:cubicBezTo>
                <a:cubicBezTo>
                  <a:pt x="220714" y="87557"/>
                  <a:pt x="221858" y="91509"/>
                  <a:pt x="223002" y="95542"/>
                </a:cubicBezTo>
                <a:cubicBezTo>
                  <a:pt x="224145" y="99657"/>
                  <a:pt x="225289" y="103852"/>
                  <a:pt x="226432" y="108127"/>
                </a:cubicBezTo>
                <a:cubicBezTo>
                  <a:pt x="227576" y="112483"/>
                  <a:pt x="228720" y="116917"/>
                  <a:pt x="229863" y="121430"/>
                </a:cubicBezTo>
                <a:cubicBezTo>
                  <a:pt x="231007" y="126022"/>
                  <a:pt x="232151" y="130690"/>
                  <a:pt x="233294" y="135437"/>
                </a:cubicBezTo>
                <a:cubicBezTo>
                  <a:pt x="234438" y="140259"/>
                  <a:pt x="235581" y="145158"/>
                  <a:pt x="236725" y="150133"/>
                </a:cubicBezTo>
                <a:cubicBezTo>
                  <a:pt x="237868" y="155182"/>
                  <a:pt x="239012" y="160306"/>
                  <a:pt x="240155" y="165503"/>
                </a:cubicBezTo>
                <a:cubicBezTo>
                  <a:pt x="241299" y="170774"/>
                  <a:pt x="242443" y="176117"/>
                  <a:pt x="243586" y="181532"/>
                </a:cubicBezTo>
                <a:cubicBezTo>
                  <a:pt x="244730" y="187019"/>
                  <a:pt x="245874" y="192577"/>
                  <a:pt x="247017" y="198205"/>
                </a:cubicBezTo>
                <a:cubicBezTo>
                  <a:pt x="248161" y="203902"/>
                  <a:pt x="249305" y="209668"/>
                  <a:pt x="250448" y="215502"/>
                </a:cubicBezTo>
                <a:cubicBezTo>
                  <a:pt x="251592" y="221404"/>
                  <a:pt x="252735" y="227373"/>
                  <a:pt x="253879" y="233409"/>
                </a:cubicBezTo>
                <a:cubicBezTo>
                  <a:pt x="255022" y="239510"/>
                  <a:pt x="256166" y="245676"/>
                  <a:pt x="257309" y="251906"/>
                </a:cubicBezTo>
                <a:cubicBezTo>
                  <a:pt x="258453" y="258200"/>
                  <a:pt x="259597" y="264556"/>
                  <a:pt x="260740" y="270975"/>
                </a:cubicBezTo>
                <a:cubicBezTo>
                  <a:pt x="261884" y="277455"/>
                  <a:pt x="263028" y="283996"/>
                  <a:pt x="264171" y="290598"/>
                </a:cubicBezTo>
                <a:cubicBezTo>
                  <a:pt x="265315" y="297258"/>
                  <a:pt x="266459" y="303977"/>
                  <a:pt x="267602" y="310754"/>
                </a:cubicBezTo>
                <a:cubicBezTo>
                  <a:pt x="268746" y="317587"/>
                  <a:pt x="269889" y="324478"/>
                  <a:pt x="271033" y="331424"/>
                </a:cubicBezTo>
                <a:cubicBezTo>
                  <a:pt x="272176" y="338424"/>
                  <a:pt x="273320" y="345479"/>
                  <a:pt x="274463" y="352587"/>
                </a:cubicBezTo>
                <a:cubicBezTo>
                  <a:pt x="275607" y="359748"/>
                  <a:pt x="276751" y="366960"/>
                  <a:pt x="277894" y="374223"/>
                </a:cubicBezTo>
                <a:cubicBezTo>
                  <a:pt x="279038" y="381537"/>
                  <a:pt x="280182" y="388900"/>
                  <a:pt x="281325" y="396312"/>
                </a:cubicBezTo>
                <a:cubicBezTo>
                  <a:pt x="282469" y="403771"/>
                  <a:pt x="283613" y="411277"/>
                  <a:pt x="284756" y="418830"/>
                </a:cubicBezTo>
                <a:cubicBezTo>
                  <a:pt x="285900" y="426427"/>
                  <a:pt x="287043" y="434069"/>
                  <a:pt x="288187" y="441755"/>
                </a:cubicBezTo>
                <a:cubicBezTo>
                  <a:pt x="289330" y="449484"/>
                  <a:pt x="290474" y="457255"/>
                  <a:pt x="291617" y="465067"/>
                </a:cubicBezTo>
                <a:cubicBezTo>
                  <a:pt x="292761" y="472919"/>
                  <a:pt x="293905" y="480811"/>
                  <a:pt x="295048" y="488742"/>
                </a:cubicBezTo>
                <a:cubicBezTo>
                  <a:pt x="296192" y="496710"/>
                  <a:pt x="297336" y="504715"/>
                  <a:pt x="298479" y="512757"/>
                </a:cubicBezTo>
                <a:cubicBezTo>
                  <a:pt x="299623" y="520833"/>
                  <a:pt x="300767" y="528944"/>
                  <a:pt x="301910" y="537089"/>
                </a:cubicBezTo>
                <a:cubicBezTo>
                  <a:pt x="303054" y="545266"/>
                  <a:pt x="304197" y="553475"/>
                  <a:pt x="305341" y="561714"/>
                </a:cubicBezTo>
                <a:cubicBezTo>
                  <a:pt x="306484" y="569984"/>
                  <a:pt x="307628" y="578283"/>
                  <a:pt x="308771" y="586610"/>
                </a:cubicBezTo>
                <a:cubicBezTo>
                  <a:pt x="309915" y="594964"/>
                  <a:pt x="311059" y="603345"/>
                  <a:pt x="312202" y="611752"/>
                </a:cubicBezTo>
                <a:cubicBezTo>
                  <a:pt x="313346" y="620182"/>
                  <a:pt x="314490" y="628637"/>
                  <a:pt x="315633" y="637115"/>
                </a:cubicBezTo>
                <a:cubicBezTo>
                  <a:pt x="316777" y="645615"/>
                  <a:pt x="317921" y="654135"/>
                  <a:pt x="319064" y="662676"/>
                </a:cubicBezTo>
                <a:cubicBezTo>
                  <a:pt x="320208" y="671236"/>
                  <a:pt x="321351" y="679815"/>
                  <a:pt x="322495" y="688410"/>
                </a:cubicBezTo>
                <a:cubicBezTo>
                  <a:pt x="323638" y="697023"/>
                  <a:pt x="324782" y="705651"/>
                  <a:pt x="325925" y="714294"/>
                </a:cubicBezTo>
                <a:cubicBezTo>
                  <a:pt x="327069" y="722951"/>
                  <a:pt x="328213" y="731620"/>
                  <a:pt x="329356" y="740302"/>
                </a:cubicBezTo>
                <a:cubicBezTo>
                  <a:pt x="330500" y="748995"/>
                  <a:pt x="331644" y="757697"/>
                  <a:pt x="332787" y="766410"/>
                </a:cubicBezTo>
                <a:cubicBezTo>
                  <a:pt x="333931" y="775130"/>
                  <a:pt x="335075" y="783858"/>
                  <a:pt x="336218" y="792592"/>
                </a:cubicBezTo>
                <a:cubicBezTo>
                  <a:pt x="337362" y="801332"/>
                  <a:pt x="338505" y="810076"/>
                  <a:pt x="339649" y="818825"/>
                </a:cubicBezTo>
                <a:cubicBezTo>
                  <a:pt x="340792" y="827576"/>
                  <a:pt x="341936" y="836329"/>
                  <a:pt x="343079" y="845083"/>
                </a:cubicBezTo>
                <a:cubicBezTo>
                  <a:pt x="344223" y="853837"/>
                  <a:pt x="345367" y="862591"/>
                  <a:pt x="346510" y="871342"/>
                </a:cubicBezTo>
                <a:cubicBezTo>
                  <a:pt x="347654" y="880091"/>
                  <a:pt x="348798" y="888837"/>
                  <a:pt x="349941" y="897578"/>
                </a:cubicBezTo>
                <a:cubicBezTo>
                  <a:pt x="351085" y="906314"/>
                  <a:pt x="352229" y="915043"/>
                  <a:pt x="353372" y="923765"/>
                </a:cubicBezTo>
                <a:cubicBezTo>
                  <a:pt x="354516" y="932480"/>
                  <a:pt x="355659" y="941185"/>
                  <a:pt x="356803" y="949880"/>
                </a:cubicBezTo>
                <a:cubicBezTo>
                  <a:pt x="357946" y="958565"/>
                  <a:pt x="359090" y="967237"/>
                  <a:pt x="360233" y="975898"/>
                </a:cubicBezTo>
                <a:cubicBezTo>
                  <a:pt x="361377" y="984544"/>
                  <a:pt x="362521" y="993177"/>
                  <a:pt x="363664" y="1001794"/>
                </a:cubicBezTo>
                <a:cubicBezTo>
                  <a:pt x="364808" y="1010395"/>
                  <a:pt x="365951" y="1018979"/>
                  <a:pt x="367095" y="1027545"/>
                </a:cubicBezTo>
                <a:cubicBezTo>
                  <a:pt x="368239" y="1036092"/>
                  <a:pt x="369382" y="1044619"/>
                  <a:pt x="370526" y="1053127"/>
                </a:cubicBezTo>
                <a:cubicBezTo>
                  <a:pt x="371670" y="1061612"/>
                  <a:pt x="372813" y="1070075"/>
                  <a:pt x="373957" y="1078515"/>
                </a:cubicBezTo>
                <a:cubicBezTo>
                  <a:pt x="375100" y="1086931"/>
                  <a:pt x="376244" y="1095323"/>
                  <a:pt x="377387" y="1103688"/>
                </a:cubicBezTo>
                <a:cubicBezTo>
                  <a:pt x="378531" y="1112027"/>
                  <a:pt x="379674" y="1120338"/>
                  <a:pt x="380818" y="1128621"/>
                </a:cubicBezTo>
                <a:cubicBezTo>
                  <a:pt x="381962" y="1136875"/>
                  <a:pt x="383105" y="1145099"/>
                  <a:pt x="384249" y="1153292"/>
                </a:cubicBezTo>
                <a:cubicBezTo>
                  <a:pt x="385393" y="1161454"/>
                  <a:pt x="386536" y="1169582"/>
                  <a:pt x="387680" y="1177678"/>
                </a:cubicBezTo>
                <a:cubicBezTo>
                  <a:pt x="388824" y="1185739"/>
                  <a:pt x="389967" y="1193766"/>
                  <a:pt x="391111" y="1201757"/>
                </a:cubicBezTo>
                <a:cubicBezTo>
                  <a:pt x="392254" y="1209711"/>
                  <a:pt x="393398" y="1217627"/>
                  <a:pt x="394541" y="1225506"/>
                </a:cubicBezTo>
                <a:cubicBezTo>
                  <a:pt x="395685" y="1233345"/>
                  <a:pt x="396828" y="1241145"/>
                  <a:pt x="397972" y="1248904"/>
                </a:cubicBezTo>
                <a:cubicBezTo>
                  <a:pt x="399116" y="1256622"/>
                  <a:pt x="400259" y="1264298"/>
                  <a:pt x="401403" y="1271931"/>
                </a:cubicBezTo>
                <a:cubicBezTo>
                  <a:pt x="402547" y="1279519"/>
                  <a:pt x="403690" y="1287064"/>
                  <a:pt x="404834" y="1294564"/>
                </a:cubicBezTo>
                <a:cubicBezTo>
                  <a:pt x="405978" y="1302017"/>
                  <a:pt x="407121" y="1309424"/>
                  <a:pt x="408265" y="1316783"/>
                </a:cubicBezTo>
                <a:cubicBezTo>
                  <a:pt x="409408" y="1324094"/>
                  <a:pt x="410552" y="1331356"/>
                  <a:pt x="411695" y="1338569"/>
                </a:cubicBezTo>
                <a:cubicBezTo>
                  <a:pt x="412839" y="1345732"/>
                  <a:pt x="413982" y="1352843"/>
                  <a:pt x="415126" y="1359902"/>
                </a:cubicBezTo>
                <a:cubicBezTo>
                  <a:pt x="416270" y="1366909"/>
                  <a:pt x="417413" y="1373862"/>
                  <a:pt x="418557" y="1380762"/>
                </a:cubicBezTo>
                <a:cubicBezTo>
                  <a:pt x="419701" y="1387608"/>
                  <a:pt x="420844" y="1394398"/>
                  <a:pt x="421988" y="1401132"/>
                </a:cubicBezTo>
                <a:cubicBezTo>
                  <a:pt x="423132" y="1407810"/>
                  <a:pt x="424275" y="1414430"/>
                  <a:pt x="425419" y="1420992"/>
                </a:cubicBezTo>
                <a:cubicBezTo>
                  <a:pt x="426562" y="1427496"/>
                  <a:pt x="427706" y="1433941"/>
                  <a:pt x="428849" y="1440325"/>
                </a:cubicBezTo>
                <a:cubicBezTo>
                  <a:pt x="429993" y="1446650"/>
                  <a:pt x="431136" y="1452913"/>
                  <a:pt x="432280" y="1459115"/>
                </a:cubicBezTo>
                <a:cubicBezTo>
                  <a:pt x="433424" y="1465254"/>
                  <a:pt x="434567" y="1471330"/>
                  <a:pt x="435711" y="1477343"/>
                </a:cubicBezTo>
                <a:cubicBezTo>
                  <a:pt x="436855" y="1483292"/>
                  <a:pt x="437998" y="1489176"/>
                  <a:pt x="439142" y="1494995"/>
                </a:cubicBezTo>
                <a:cubicBezTo>
                  <a:pt x="440286" y="1500748"/>
                  <a:pt x="441429" y="1506435"/>
                  <a:pt x="442573" y="1512054"/>
                </a:cubicBezTo>
                <a:cubicBezTo>
                  <a:pt x="443716" y="1517606"/>
                  <a:pt x="444860" y="1523091"/>
                  <a:pt x="446003" y="1528506"/>
                </a:cubicBezTo>
                <a:cubicBezTo>
                  <a:pt x="447147" y="1533853"/>
                  <a:pt x="448290" y="1539130"/>
                  <a:pt x="449434" y="1544337"/>
                </a:cubicBezTo>
                <a:cubicBezTo>
                  <a:pt x="450578" y="1549473"/>
                  <a:pt x="451721" y="1554538"/>
                  <a:pt x="452865" y="1559532"/>
                </a:cubicBezTo>
                <a:cubicBezTo>
                  <a:pt x="454009" y="1564453"/>
                  <a:pt x="455152" y="1569302"/>
                  <a:pt x="456296" y="1574078"/>
                </a:cubicBezTo>
                <a:cubicBezTo>
                  <a:pt x="457440" y="1578781"/>
                  <a:pt x="458583" y="1583409"/>
                  <a:pt x="459727" y="1587963"/>
                </a:cubicBezTo>
                <a:cubicBezTo>
                  <a:pt x="460870" y="1592443"/>
                  <a:pt x="462014" y="1596847"/>
                  <a:pt x="463157" y="1601176"/>
                </a:cubicBezTo>
                <a:cubicBezTo>
                  <a:pt x="464301" y="1605429"/>
                  <a:pt x="465444" y="1609605"/>
                  <a:pt x="466588" y="1613704"/>
                </a:cubicBezTo>
                <a:cubicBezTo>
                  <a:pt x="467732" y="1617726"/>
                  <a:pt x="468875" y="1621671"/>
                  <a:pt x="470019" y="1625537"/>
                </a:cubicBezTo>
                <a:cubicBezTo>
                  <a:pt x="471163" y="1629325"/>
                  <a:pt x="472306" y="1633035"/>
                  <a:pt x="473450" y="1636665"/>
                </a:cubicBezTo>
                <a:cubicBezTo>
                  <a:pt x="474594" y="1640217"/>
                  <a:pt x="475737" y="1643688"/>
                  <a:pt x="476881" y="1647079"/>
                </a:cubicBezTo>
                <a:cubicBezTo>
                  <a:pt x="478024" y="1650391"/>
                  <a:pt x="479168" y="1653621"/>
                  <a:pt x="480311" y="1656771"/>
                </a:cubicBezTo>
                <a:cubicBezTo>
                  <a:pt x="481455" y="1659839"/>
                  <a:pt x="482598" y="1662826"/>
                  <a:pt x="483742" y="1665731"/>
                </a:cubicBezTo>
                <a:cubicBezTo>
                  <a:pt x="484886" y="1668554"/>
                  <a:pt x="486029" y="1671295"/>
                  <a:pt x="487173" y="1673953"/>
                </a:cubicBezTo>
                <a:cubicBezTo>
                  <a:pt x="488317" y="1676529"/>
                  <a:pt x="489460" y="1679022"/>
                  <a:pt x="490604" y="1681431"/>
                </a:cubicBezTo>
                <a:cubicBezTo>
                  <a:pt x="491748" y="1683757"/>
                  <a:pt x="492891" y="1686000"/>
                  <a:pt x="494035" y="1688158"/>
                </a:cubicBezTo>
                <a:cubicBezTo>
                  <a:pt x="495178" y="1690233"/>
                  <a:pt x="496322" y="1692223"/>
                  <a:pt x="497465" y="1694129"/>
                </a:cubicBezTo>
                <a:cubicBezTo>
                  <a:pt x="498609" y="1695951"/>
                  <a:pt x="499752" y="1697688"/>
                  <a:pt x="500896" y="1699340"/>
                </a:cubicBezTo>
                <a:cubicBezTo>
                  <a:pt x="502040" y="1700907"/>
                  <a:pt x="503183" y="1702390"/>
                  <a:pt x="504327" y="1703786"/>
                </a:cubicBezTo>
                <a:cubicBezTo>
                  <a:pt x="505471" y="1705098"/>
                  <a:pt x="506614" y="1706325"/>
                  <a:pt x="507758" y="1707466"/>
                </a:cubicBezTo>
                <a:cubicBezTo>
                  <a:pt x="508901" y="1708521"/>
                  <a:pt x="510045" y="1709491"/>
                  <a:pt x="511189" y="1710375"/>
                </a:cubicBezTo>
                <a:cubicBezTo>
                  <a:pt x="512332" y="1711174"/>
                  <a:pt x="513476" y="1711886"/>
                  <a:pt x="514619" y="1712513"/>
                </a:cubicBezTo>
                <a:cubicBezTo>
                  <a:pt x="515763" y="1713055"/>
                  <a:pt x="516906" y="1713510"/>
                  <a:pt x="518050" y="1713879"/>
                </a:cubicBezTo>
                <a:cubicBezTo>
                  <a:pt x="519194" y="1714162"/>
                  <a:pt x="520337" y="1714360"/>
                  <a:pt x="521481" y="1714471"/>
                </a:cubicBezTo>
                <a:cubicBezTo>
                  <a:pt x="522624" y="1714497"/>
                  <a:pt x="523768" y="1714437"/>
                  <a:pt x="524912" y="1714292"/>
                </a:cubicBezTo>
                <a:cubicBezTo>
                  <a:pt x="526055" y="1714060"/>
                  <a:pt x="527199" y="1713743"/>
                  <a:pt x="528343" y="1713340"/>
                </a:cubicBezTo>
                <a:cubicBezTo>
                  <a:pt x="529486" y="1712852"/>
                  <a:pt x="530630" y="1712278"/>
                  <a:pt x="531773" y="1711619"/>
                </a:cubicBezTo>
                <a:cubicBezTo>
                  <a:pt x="532917" y="1710875"/>
                  <a:pt x="534060" y="1710045"/>
                  <a:pt x="535204" y="1709131"/>
                </a:cubicBezTo>
                <a:cubicBezTo>
                  <a:pt x="536347" y="1708132"/>
                  <a:pt x="537491" y="1707047"/>
                  <a:pt x="538635" y="1705879"/>
                </a:cubicBezTo>
                <a:cubicBezTo>
                  <a:pt x="539778" y="1704625"/>
                  <a:pt x="540922" y="1703288"/>
                  <a:pt x="542066" y="1701866"/>
                </a:cubicBezTo>
                <a:cubicBezTo>
                  <a:pt x="543209" y="1700360"/>
                  <a:pt x="544353" y="1698771"/>
                  <a:pt x="545497" y="1697097"/>
                </a:cubicBezTo>
                <a:cubicBezTo>
                  <a:pt x="546640" y="1695340"/>
                  <a:pt x="547784" y="1693501"/>
                  <a:pt x="548927" y="1691578"/>
                </a:cubicBezTo>
                <a:cubicBezTo>
                  <a:pt x="550071" y="1689572"/>
                  <a:pt x="551214" y="1687484"/>
                  <a:pt x="552358" y="1685314"/>
                </a:cubicBezTo>
                <a:cubicBezTo>
                  <a:pt x="553501" y="1683061"/>
                  <a:pt x="554645" y="1680727"/>
                  <a:pt x="555789" y="1678311"/>
                </a:cubicBezTo>
                <a:cubicBezTo>
                  <a:pt x="556932" y="1675814"/>
                  <a:pt x="558076" y="1673236"/>
                  <a:pt x="559220" y="1670577"/>
                </a:cubicBezTo>
                <a:cubicBezTo>
                  <a:pt x="560363" y="1667838"/>
                  <a:pt x="561507" y="1665018"/>
                  <a:pt x="562651" y="1662119"/>
                </a:cubicBezTo>
                <a:cubicBezTo>
                  <a:pt x="563794" y="1659141"/>
                  <a:pt x="564938" y="1656083"/>
                  <a:pt x="566081" y="1652947"/>
                </a:cubicBezTo>
                <a:cubicBezTo>
                  <a:pt x="567225" y="1649732"/>
                  <a:pt x="568368" y="1646438"/>
                  <a:pt x="569512" y="1643068"/>
                </a:cubicBezTo>
                <a:cubicBezTo>
                  <a:pt x="570655" y="1639619"/>
                  <a:pt x="571799" y="1636094"/>
                  <a:pt x="572943" y="1632492"/>
                </a:cubicBezTo>
                <a:cubicBezTo>
                  <a:pt x="574086" y="1628814"/>
                  <a:pt x="575230" y="1625059"/>
                  <a:pt x="576373" y="1621229"/>
                </a:cubicBezTo>
                <a:cubicBezTo>
                  <a:pt x="577517" y="1617325"/>
                  <a:pt x="578660" y="1613345"/>
                  <a:pt x="579804" y="1609292"/>
                </a:cubicBezTo>
                <a:cubicBezTo>
                  <a:pt x="580948" y="1605164"/>
                  <a:pt x="582091" y="1600963"/>
                  <a:pt x="583235" y="1596690"/>
                </a:cubicBezTo>
                <a:cubicBezTo>
                  <a:pt x="584378" y="1592343"/>
                  <a:pt x="585522" y="1587925"/>
                  <a:pt x="586665" y="1583435"/>
                </a:cubicBezTo>
                <a:cubicBezTo>
                  <a:pt x="587809" y="1578875"/>
                  <a:pt x="588953" y="1574243"/>
                  <a:pt x="590096" y="1569542"/>
                </a:cubicBezTo>
                <a:cubicBezTo>
                  <a:pt x="591240" y="1564770"/>
                  <a:pt x="592383" y="1559930"/>
                  <a:pt x="593527" y="1555021"/>
                </a:cubicBezTo>
                <a:cubicBezTo>
                  <a:pt x="594671" y="1550044"/>
                  <a:pt x="595814" y="1544999"/>
                  <a:pt x="596958" y="1539887"/>
                </a:cubicBezTo>
                <a:cubicBezTo>
                  <a:pt x="598101" y="1534709"/>
                  <a:pt x="599245" y="1529464"/>
                  <a:pt x="600388" y="1524154"/>
                </a:cubicBezTo>
                <a:cubicBezTo>
                  <a:pt x="601532" y="1518780"/>
                  <a:pt x="602676" y="1513340"/>
                  <a:pt x="603819" y="1507838"/>
                </a:cubicBezTo>
                <a:cubicBezTo>
                  <a:pt x="604962" y="1502271"/>
                  <a:pt x="606106" y="1496642"/>
                  <a:pt x="607250" y="1490951"/>
                </a:cubicBezTo>
                <a:cubicBezTo>
                  <a:pt x="608393" y="1485199"/>
                  <a:pt x="609537" y="1479385"/>
                  <a:pt x="610680" y="1473511"/>
                </a:cubicBezTo>
                <a:cubicBezTo>
                  <a:pt x="611824" y="1467578"/>
                  <a:pt x="612968" y="1461585"/>
                  <a:pt x="614111" y="1455534"/>
                </a:cubicBezTo>
                <a:cubicBezTo>
                  <a:pt x="615255" y="1449424"/>
                  <a:pt x="616398" y="1443258"/>
                  <a:pt x="617542" y="1437035"/>
                </a:cubicBezTo>
                <a:cubicBezTo>
                  <a:pt x="618685" y="1430756"/>
                  <a:pt x="619829" y="1424421"/>
                  <a:pt x="620973" y="1418032"/>
                </a:cubicBezTo>
                <a:cubicBezTo>
                  <a:pt x="622116" y="1411588"/>
                  <a:pt x="623260" y="1405092"/>
                  <a:pt x="624403" y="1398542"/>
                </a:cubicBezTo>
                <a:cubicBezTo>
                  <a:pt x="625547" y="1391940"/>
                  <a:pt x="626690" y="1385287"/>
                  <a:pt x="627834" y="1378583"/>
                </a:cubicBezTo>
                <a:cubicBezTo>
                  <a:pt x="628977" y="1371828"/>
                  <a:pt x="630121" y="1365025"/>
                  <a:pt x="631265" y="1358172"/>
                </a:cubicBezTo>
                <a:cubicBezTo>
                  <a:pt x="632408" y="1351272"/>
                  <a:pt x="633552" y="1344324"/>
                  <a:pt x="634695" y="1337329"/>
                </a:cubicBezTo>
                <a:cubicBezTo>
                  <a:pt x="635839" y="1330289"/>
                  <a:pt x="636982" y="1323203"/>
                  <a:pt x="638126" y="1316073"/>
                </a:cubicBezTo>
                <a:cubicBezTo>
                  <a:pt x="639270" y="1308899"/>
                  <a:pt x="640413" y="1301681"/>
                  <a:pt x="641557" y="1294421"/>
                </a:cubicBezTo>
                <a:cubicBezTo>
                  <a:pt x="642700" y="1287120"/>
                  <a:pt x="643844" y="1279777"/>
                  <a:pt x="644987" y="1272394"/>
                </a:cubicBezTo>
                <a:cubicBezTo>
                  <a:pt x="646131" y="1264972"/>
                  <a:pt x="647274" y="1257511"/>
                  <a:pt x="648418" y="1250012"/>
                </a:cubicBezTo>
                <a:cubicBezTo>
                  <a:pt x="649562" y="1242475"/>
                  <a:pt x="650705" y="1234903"/>
                  <a:pt x="651849" y="1227294"/>
                </a:cubicBezTo>
                <a:cubicBezTo>
                  <a:pt x="652992" y="1219650"/>
                  <a:pt x="654136" y="1211972"/>
                  <a:pt x="655279" y="1204261"/>
                </a:cubicBezTo>
                <a:cubicBezTo>
                  <a:pt x="656423" y="1196517"/>
                  <a:pt x="657566" y="1188740"/>
                  <a:pt x="658710" y="1180933"/>
                </a:cubicBezTo>
                <a:cubicBezTo>
                  <a:pt x="659854" y="1173095"/>
                  <a:pt x="660997" y="1165227"/>
                  <a:pt x="662141" y="1157331"/>
                </a:cubicBezTo>
                <a:cubicBezTo>
                  <a:pt x="663284" y="1149406"/>
                  <a:pt x="664428" y="1141454"/>
                  <a:pt x="665571" y="1133475"/>
                </a:cubicBezTo>
                <a:cubicBezTo>
                  <a:pt x="666715" y="1125471"/>
                  <a:pt x="667858" y="1117442"/>
                  <a:pt x="669002" y="1109388"/>
                </a:cubicBezTo>
                <a:cubicBezTo>
                  <a:pt x="670146" y="1101311"/>
                  <a:pt x="671289" y="1093211"/>
                  <a:pt x="672433" y="1085090"/>
                </a:cubicBezTo>
                <a:cubicBezTo>
                  <a:pt x="673576" y="1076947"/>
                  <a:pt x="674720" y="1068785"/>
                  <a:pt x="675863" y="1060602"/>
                </a:cubicBezTo>
                <a:cubicBezTo>
                  <a:pt x="677007" y="1052401"/>
                  <a:pt x="678150" y="1044183"/>
                  <a:pt x="679294" y="1035947"/>
                </a:cubicBezTo>
                <a:cubicBezTo>
                  <a:pt x="680438" y="1027695"/>
                  <a:pt x="681581" y="1019427"/>
                  <a:pt x="682725" y="1011145"/>
                </a:cubicBezTo>
                <a:cubicBezTo>
                  <a:pt x="683868" y="1002849"/>
                  <a:pt x="685012" y="994541"/>
                  <a:pt x="686156" y="986219"/>
                </a:cubicBezTo>
                <a:cubicBezTo>
                  <a:pt x="687299" y="977887"/>
                  <a:pt x="688443" y="969544"/>
                  <a:pt x="689586" y="961191"/>
                </a:cubicBezTo>
                <a:cubicBezTo>
                  <a:pt x="690730" y="952829"/>
                  <a:pt x="691874" y="944459"/>
                  <a:pt x="693017" y="936081"/>
                </a:cubicBezTo>
                <a:cubicBezTo>
                  <a:pt x="694161" y="927697"/>
                  <a:pt x="695304" y="919307"/>
                  <a:pt x="696448" y="910913"/>
                </a:cubicBezTo>
                <a:cubicBezTo>
                  <a:pt x="697591" y="902514"/>
                  <a:pt x="698735" y="894111"/>
                  <a:pt x="699879" y="885707"/>
                </a:cubicBezTo>
                <a:cubicBezTo>
                  <a:pt x="701022" y="877300"/>
                  <a:pt x="702166" y="868893"/>
                  <a:pt x="703309" y="860486"/>
                </a:cubicBezTo>
                <a:cubicBezTo>
                  <a:pt x="704453" y="852080"/>
                  <a:pt x="705596" y="843674"/>
                  <a:pt x="706740" y="835272"/>
                </a:cubicBezTo>
                <a:cubicBezTo>
                  <a:pt x="707884" y="826872"/>
                  <a:pt x="709027" y="818477"/>
                  <a:pt x="710170" y="810086"/>
                </a:cubicBezTo>
                <a:cubicBezTo>
                  <a:pt x="711314" y="801700"/>
                  <a:pt x="712458" y="793322"/>
                  <a:pt x="713601" y="784950"/>
                </a:cubicBezTo>
                <a:cubicBezTo>
                  <a:pt x="714745" y="776586"/>
                  <a:pt x="715888" y="768232"/>
                  <a:pt x="717032" y="759886"/>
                </a:cubicBezTo>
                <a:cubicBezTo>
                  <a:pt x="718176" y="751551"/>
                  <a:pt x="719319" y="743227"/>
                  <a:pt x="720463" y="734916"/>
                </a:cubicBezTo>
                <a:cubicBezTo>
                  <a:pt x="721606" y="726617"/>
                  <a:pt x="722750" y="718331"/>
                  <a:pt x="723893" y="710060"/>
                </a:cubicBezTo>
                <a:cubicBezTo>
                  <a:pt x="725037" y="701804"/>
                  <a:pt x="726180" y="693563"/>
                  <a:pt x="727324" y="685340"/>
                </a:cubicBezTo>
                <a:cubicBezTo>
                  <a:pt x="728468" y="677134"/>
                  <a:pt x="729611" y="668946"/>
                  <a:pt x="730755" y="660777"/>
                </a:cubicBezTo>
                <a:cubicBezTo>
                  <a:pt x="731898" y="652629"/>
                  <a:pt x="733042" y="644500"/>
                  <a:pt x="734185" y="636393"/>
                </a:cubicBezTo>
                <a:cubicBezTo>
                  <a:pt x="735329" y="628308"/>
                  <a:pt x="736472" y="620246"/>
                  <a:pt x="737616" y="612207"/>
                </a:cubicBezTo>
                <a:cubicBezTo>
                  <a:pt x="738760" y="604193"/>
                  <a:pt x="739903" y="596204"/>
                  <a:pt x="741047" y="588241"/>
                </a:cubicBezTo>
                <a:cubicBezTo>
                  <a:pt x="742190" y="580305"/>
                  <a:pt x="743334" y="572396"/>
                  <a:pt x="744477" y="564515"/>
                </a:cubicBezTo>
                <a:cubicBezTo>
                  <a:pt x="745621" y="556663"/>
                  <a:pt x="746764" y="548840"/>
                  <a:pt x="747908" y="541048"/>
                </a:cubicBezTo>
                <a:cubicBezTo>
                  <a:pt x="749052" y="533287"/>
                  <a:pt x="750195" y="525558"/>
                  <a:pt x="751339" y="517862"/>
                </a:cubicBezTo>
                <a:cubicBezTo>
                  <a:pt x="752482" y="510198"/>
                  <a:pt x="753626" y="502569"/>
                  <a:pt x="754769" y="494974"/>
                </a:cubicBezTo>
                <a:cubicBezTo>
                  <a:pt x="755913" y="487415"/>
                  <a:pt x="757057" y="479891"/>
                  <a:pt x="758200" y="472405"/>
                </a:cubicBezTo>
                <a:cubicBezTo>
                  <a:pt x="759344" y="464956"/>
                  <a:pt x="760487" y="457545"/>
                  <a:pt x="761631" y="450173"/>
                </a:cubicBezTo>
                <a:cubicBezTo>
                  <a:pt x="762774" y="442841"/>
                  <a:pt x="763918" y="435549"/>
                  <a:pt x="765061" y="428298"/>
                </a:cubicBezTo>
                <a:cubicBezTo>
                  <a:pt x="766205" y="421088"/>
                  <a:pt x="767349" y="413921"/>
                  <a:pt x="768492" y="406797"/>
                </a:cubicBezTo>
                <a:cubicBezTo>
                  <a:pt x="769636" y="399716"/>
                  <a:pt x="770779" y="392679"/>
                  <a:pt x="771923" y="385687"/>
                </a:cubicBezTo>
                <a:cubicBezTo>
                  <a:pt x="773066" y="378741"/>
                  <a:pt x="774210" y="371841"/>
                  <a:pt x="775353" y="364988"/>
                </a:cubicBezTo>
                <a:cubicBezTo>
                  <a:pt x="776497" y="358183"/>
                  <a:pt x="777641" y="351425"/>
                  <a:pt x="778784" y="344716"/>
                </a:cubicBezTo>
                <a:cubicBezTo>
                  <a:pt x="779928" y="338057"/>
                  <a:pt x="781071" y="331447"/>
                  <a:pt x="782215" y="324888"/>
                </a:cubicBezTo>
                <a:cubicBezTo>
                  <a:pt x="783358" y="318380"/>
                  <a:pt x="784502" y="311924"/>
                  <a:pt x="785646" y="305520"/>
                </a:cubicBezTo>
                <a:cubicBezTo>
                  <a:pt x="786789" y="299169"/>
                  <a:pt x="787933" y="292872"/>
                  <a:pt x="789077" y="286628"/>
                </a:cubicBezTo>
                <a:cubicBezTo>
                  <a:pt x="790220" y="280440"/>
                  <a:pt x="791363" y="274306"/>
                  <a:pt x="792507" y="268228"/>
                </a:cubicBezTo>
                <a:cubicBezTo>
                  <a:pt x="793651" y="262207"/>
                  <a:pt x="794794" y="256242"/>
                  <a:pt x="795937" y="250335"/>
                </a:cubicBezTo>
                <a:cubicBezTo>
                  <a:pt x="797082" y="244485"/>
                  <a:pt x="798225" y="238695"/>
                  <a:pt x="799368" y="232963"/>
                </a:cubicBezTo>
                <a:cubicBezTo>
                  <a:pt x="800512" y="227290"/>
                  <a:pt x="801656" y="221678"/>
                  <a:pt x="802799" y="216126"/>
                </a:cubicBezTo>
                <a:cubicBezTo>
                  <a:pt x="803942" y="210635"/>
                  <a:pt x="805087" y="205206"/>
                  <a:pt x="806230" y="199839"/>
                </a:cubicBezTo>
                <a:cubicBezTo>
                  <a:pt x="807373" y="194534"/>
                  <a:pt x="808517" y="189292"/>
                  <a:pt x="809661" y="184114"/>
                </a:cubicBezTo>
                <a:cubicBezTo>
                  <a:pt x="810804" y="179000"/>
                  <a:pt x="811947" y="173949"/>
                  <a:pt x="813091" y="168964"/>
                </a:cubicBezTo>
                <a:cubicBezTo>
                  <a:pt x="814235" y="164044"/>
                  <a:pt x="815378" y="159190"/>
                  <a:pt x="816522" y="154402"/>
                </a:cubicBezTo>
                <a:cubicBezTo>
                  <a:pt x="817666" y="149680"/>
                  <a:pt x="818809" y="145025"/>
                  <a:pt x="819952" y="140438"/>
                </a:cubicBezTo>
                <a:cubicBezTo>
                  <a:pt x="821096" y="135918"/>
                  <a:pt x="822240" y="131467"/>
                  <a:pt x="823383" y="127084"/>
                </a:cubicBezTo>
                <a:cubicBezTo>
                  <a:pt x="824527" y="122771"/>
                  <a:pt x="825671" y="118526"/>
                  <a:pt x="826814" y="114352"/>
                </a:cubicBezTo>
                <a:cubicBezTo>
                  <a:pt x="827958" y="110247"/>
                  <a:pt x="829101" y="106212"/>
                  <a:pt x="830245" y="102249"/>
                </a:cubicBezTo>
                <a:cubicBezTo>
                  <a:pt x="831388" y="98357"/>
                  <a:pt x="832532" y="94536"/>
                  <a:pt x="833675" y="90787"/>
                </a:cubicBezTo>
                <a:cubicBezTo>
                  <a:pt x="834819" y="87110"/>
                  <a:pt x="835963" y="83506"/>
                  <a:pt x="837106" y="79974"/>
                </a:cubicBezTo>
                <a:cubicBezTo>
                  <a:pt x="838250" y="76515"/>
                  <a:pt x="839393" y="73130"/>
                  <a:pt x="840537" y="69819"/>
                </a:cubicBezTo>
                <a:cubicBezTo>
                  <a:pt x="841680" y="66581"/>
                  <a:pt x="842824" y="63417"/>
                  <a:pt x="843967" y="60328"/>
                </a:cubicBezTo>
                <a:cubicBezTo>
                  <a:pt x="845111" y="57314"/>
                  <a:pt x="846255" y="54375"/>
                  <a:pt x="847398" y="51511"/>
                </a:cubicBezTo>
                <a:cubicBezTo>
                  <a:pt x="848542" y="48722"/>
                  <a:pt x="849685" y="46010"/>
                  <a:pt x="850829" y="43373"/>
                </a:cubicBezTo>
                <a:cubicBezTo>
                  <a:pt x="851972" y="40812"/>
                  <a:pt x="853116" y="38327"/>
                  <a:pt x="854259" y="35920"/>
                </a:cubicBezTo>
                <a:cubicBezTo>
                  <a:pt x="855403" y="33589"/>
                  <a:pt x="856547" y="31334"/>
                  <a:pt x="857690" y="29157"/>
                </a:cubicBezTo>
                <a:cubicBezTo>
                  <a:pt x="858834" y="27058"/>
                  <a:pt x="859978" y="25036"/>
                  <a:pt x="861121" y="23091"/>
                </a:cubicBezTo>
                <a:cubicBezTo>
                  <a:pt x="862264" y="21224"/>
                  <a:pt x="863408" y="19436"/>
                  <a:pt x="864552" y="17725"/>
                </a:cubicBezTo>
                <a:cubicBezTo>
                  <a:pt x="865695" y="16092"/>
                  <a:pt x="866839" y="14538"/>
                  <a:pt x="867983" y="13062"/>
                </a:cubicBezTo>
                <a:cubicBezTo>
                  <a:pt x="869126" y="11665"/>
                  <a:pt x="870269" y="10346"/>
                  <a:pt x="871413" y="9107"/>
                </a:cubicBezTo>
                <a:cubicBezTo>
                  <a:pt x="872557" y="7946"/>
                  <a:pt x="873700" y="6864"/>
                  <a:pt x="874843" y="5860"/>
                </a:cubicBezTo>
                <a:cubicBezTo>
                  <a:pt x="875988" y="4936"/>
                  <a:pt x="877131" y="4091"/>
                  <a:pt x="878274" y="3326"/>
                </a:cubicBezTo>
                <a:cubicBezTo>
                  <a:pt x="879418" y="2639"/>
                  <a:pt x="880562" y="2032"/>
                  <a:pt x="881705" y="1504"/>
                </a:cubicBezTo>
                <a:cubicBezTo>
                  <a:pt x="882848" y="1055"/>
                  <a:pt x="883993" y="685"/>
                  <a:pt x="885136" y="395"/>
                </a:cubicBezTo>
                <a:cubicBezTo>
                  <a:pt x="886279" y="184"/>
                  <a:pt x="887423" y="52"/>
                  <a:pt x="888567" y="0"/>
                </a:cubicBezTo>
                <a:cubicBezTo>
                  <a:pt x="889710" y="27"/>
                  <a:pt x="890853" y="133"/>
                  <a:pt x="891997" y="318"/>
                </a:cubicBezTo>
                <a:cubicBezTo>
                  <a:pt x="893141" y="583"/>
                  <a:pt x="894284" y="926"/>
                  <a:pt x="895428" y="1349"/>
                </a:cubicBezTo>
                <a:cubicBezTo>
                  <a:pt x="896572" y="1850"/>
                  <a:pt x="897715" y="2430"/>
                  <a:pt x="898858" y="3090"/>
                </a:cubicBezTo>
                <a:cubicBezTo>
                  <a:pt x="900002" y="3827"/>
                  <a:pt x="901146" y="4644"/>
                  <a:pt x="902289" y="5539"/>
                </a:cubicBezTo>
                <a:cubicBezTo>
                  <a:pt x="903432" y="6512"/>
                  <a:pt x="904577" y="7564"/>
                  <a:pt x="905720" y="8694"/>
                </a:cubicBezTo>
                <a:cubicBezTo>
                  <a:pt x="906863" y="9901"/>
                  <a:pt x="908007" y="11187"/>
                  <a:pt x="909151" y="12551"/>
                </a:cubicBezTo>
                <a:cubicBezTo>
                  <a:pt x="910294" y="13992"/>
                  <a:pt x="911437" y="15510"/>
                  <a:pt x="912582" y="17106"/>
                </a:cubicBezTo>
                <a:cubicBezTo>
                  <a:pt x="913725" y="18778"/>
                  <a:pt x="914868" y="20528"/>
                  <a:pt x="916012" y="22355"/>
                </a:cubicBezTo>
                <a:cubicBezTo>
                  <a:pt x="917156" y="24258"/>
                  <a:pt x="918299" y="26237"/>
                  <a:pt x="919443" y="28292"/>
                </a:cubicBezTo>
                <a:cubicBezTo>
                  <a:pt x="920586" y="30423"/>
                  <a:pt x="921730" y="32630"/>
                  <a:pt x="922873" y="34912"/>
                </a:cubicBezTo>
                <a:cubicBezTo>
                  <a:pt x="924017" y="37270"/>
                  <a:pt x="925161" y="39702"/>
                  <a:pt x="926304" y="42210"/>
                </a:cubicBezTo>
                <a:cubicBezTo>
                  <a:pt x="927448" y="44791"/>
                  <a:pt x="928591" y="47447"/>
                  <a:pt x="929735" y="50177"/>
                </a:cubicBezTo>
                <a:cubicBezTo>
                  <a:pt x="930878" y="52980"/>
                  <a:pt x="932022" y="55857"/>
                  <a:pt x="933166" y="58807"/>
                </a:cubicBezTo>
                <a:cubicBezTo>
                  <a:pt x="934309" y="61829"/>
                  <a:pt x="935453" y="64924"/>
                  <a:pt x="936596" y="68091"/>
                </a:cubicBezTo>
                <a:cubicBezTo>
                  <a:pt x="937740" y="71330"/>
                  <a:pt x="938884" y="74641"/>
                  <a:pt x="940027" y="78023"/>
                </a:cubicBezTo>
                <a:cubicBezTo>
                  <a:pt x="941170" y="81475"/>
                  <a:pt x="942314" y="84998"/>
                  <a:pt x="943458" y="88592"/>
                </a:cubicBezTo>
                <a:cubicBezTo>
                  <a:pt x="944601" y="92255"/>
                  <a:pt x="945745" y="95987"/>
                  <a:pt x="946889" y="99789"/>
                </a:cubicBezTo>
                <a:cubicBezTo>
                  <a:pt x="948032" y="103659"/>
                  <a:pt x="949175" y="107598"/>
                  <a:pt x="950319" y="111605"/>
                </a:cubicBezTo>
                <a:cubicBezTo>
                  <a:pt x="951463" y="115679"/>
                  <a:pt x="952606" y="119820"/>
                  <a:pt x="953750" y="124029"/>
                </a:cubicBezTo>
                <a:cubicBezTo>
                  <a:pt x="954893" y="128303"/>
                  <a:pt x="956037" y="132644"/>
                  <a:pt x="957180" y="137050"/>
                </a:cubicBezTo>
                <a:cubicBezTo>
                  <a:pt x="958324" y="141521"/>
                  <a:pt x="959468" y="146057"/>
                  <a:pt x="960611" y="150657"/>
                </a:cubicBezTo>
                <a:cubicBezTo>
                  <a:pt x="961754" y="155321"/>
                  <a:pt x="962898" y="160048"/>
                  <a:pt x="964042" y="164838"/>
                </a:cubicBezTo>
                <a:cubicBezTo>
                  <a:pt x="965185" y="169690"/>
                  <a:pt x="966329" y="174605"/>
                  <a:pt x="967473" y="179581"/>
                </a:cubicBezTo>
                <a:cubicBezTo>
                  <a:pt x="968616" y="184618"/>
                  <a:pt x="969759" y="189716"/>
                  <a:pt x="970904" y="194873"/>
                </a:cubicBezTo>
                <a:cubicBezTo>
                  <a:pt x="972047" y="200090"/>
                  <a:pt x="973190" y="205367"/>
                  <a:pt x="974334" y="210702"/>
                </a:cubicBezTo>
                <a:cubicBezTo>
                  <a:pt x="975478" y="216095"/>
                  <a:pt x="976621" y="221545"/>
                  <a:pt x="977764" y="227053"/>
                </a:cubicBezTo>
                <a:cubicBezTo>
                  <a:pt x="978908" y="232617"/>
                  <a:pt x="980052" y="238237"/>
                  <a:pt x="981195" y="243913"/>
                </a:cubicBezTo>
                <a:cubicBezTo>
                  <a:pt x="982338" y="249643"/>
                  <a:pt x="983483" y="255428"/>
                  <a:pt x="984626" y="261267"/>
                </a:cubicBezTo>
                <a:cubicBezTo>
                  <a:pt x="985769" y="267159"/>
                  <a:pt x="986913" y="273104"/>
                  <a:pt x="988057" y="279101"/>
                </a:cubicBezTo>
                <a:cubicBezTo>
                  <a:pt x="989200" y="285150"/>
                  <a:pt x="990343" y="291250"/>
                  <a:pt x="991488" y="297401"/>
                </a:cubicBezTo>
                <a:cubicBezTo>
                  <a:pt x="992631" y="303601"/>
                  <a:pt x="993774" y="309851"/>
                  <a:pt x="994918" y="316149"/>
                </a:cubicBezTo>
                <a:cubicBezTo>
                  <a:pt x="996062" y="322496"/>
                  <a:pt x="997205" y="328890"/>
                  <a:pt x="998348" y="335331"/>
                </a:cubicBezTo>
                <a:cubicBezTo>
                  <a:pt x="999492" y="341818"/>
                  <a:pt x="1000636" y="348352"/>
                  <a:pt x="1001779" y="354930"/>
                </a:cubicBezTo>
                <a:cubicBezTo>
                  <a:pt x="1002923" y="361554"/>
                  <a:pt x="1004067" y="368221"/>
                  <a:pt x="1005210" y="374932"/>
                </a:cubicBezTo>
                <a:cubicBezTo>
                  <a:pt x="1006353" y="381685"/>
                  <a:pt x="1007497" y="388480"/>
                  <a:pt x="1008641" y="395317"/>
                </a:cubicBezTo>
                <a:cubicBezTo>
                  <a:pt x="1009784" y="402194"/>
                  <a:pt x="1010928" y="409112"/>
                  <a:pt x="1012072" y="416070"/>
                </a:cubicBezTo>
                <a:cubicBezTo>
                  <a:pt x="1013215" y="423066"/>
                  <a:pt x="1014359" y="430101"/>
                  <a:pt x="1015502" y="437173"/>
                </a:cubicBezTo>
                <a:cubicBezTo>
                  <a:pt x="1016646" y="444282"/>
                  <a:pt x="1017789" y="451428"/>
                  <a:pt x="1018933" y="458609"/>
                </a:cubicBezTo>
                <a:cubicBezTo>
                  <a:pt x="1020076" y="465826"/>
                  <a:pt x="1021220" y="473077"/>
                  <a:pt x="1022364" y="480361"/>
                </a:cubicBezTo>
                <a:cubicBezTo>
                  <a:pt x="1023507" y="487679"/>
                  <a:pt x="1024651" y="495028"/>
                  <a:pt x="1025795" y="502410"/>
                </a:cubicBezTo>
                <a:cubicBezTo>
                  <a:pt x="1026938" y="509823"/>
                  <a:pt x="1028081" y="517265"/>
                  <a:pt x="1029225" y="524738"/>
                </a:cubicBezTo>
                <a:cubicBezTo>
                  <a:pt x="1030369" y="532239"/>
                  <a:pt x="1031512" y="539770"/>
                  <a:pt x="1032656" y="547327"/>
                </a:cubicBezTo>
                <a:cubicBezTo>
                  <a:pt x="1033800" y="554911"/>
                  <a:pt x="1034943" y="562522"/>
                  <a:pt x="1036086" y="570158"/>
                </a:cubicBezTo>
                <a:cubicBezTo>
                  <a:pt x="1037230" y="577819"/>
                  <a:pt x="1038374" y="585504"/>
                  <a:pt x="1039517" y="593213"/>
                </a:cubicBezTo>
                <a:cubicBezTo>
                  <a:pt x="1040661" y="600944"/>
                  <a:pt x="1041805" y="608698"/>
                  <a:pt x="1042948" y="616473"/>
                </a:cubicBezTo>
                <a:cubicBezTo>
                  <a:pt x="1044091" y="624268"/>
                  <a:pt x="1045235" y="632083"/>
                  <a:pt x="1046379" y="639918"/>
                </a:cubicBezTo>
                <a:cubicBezTo>
                  <a:pt x="1047522" y="647771"/>
                  <a:pt x="1048666" y="655642"/>
                  <a:pt x="1049810" y="663530"/>
                </a:cubicBezTo>
                <a:cubicBezTo>
                  <a:pt x="1050953" y="671435"/>
                  <a:pt x="1052097" y="679355"/>
                  <a:pt x="1053240" y="687290"/>
                </a:cubicBezTo>
                <a:cubicBezTo>
                  <a:pt x="1054384" y="695240"/>
                  <a:pt x="1055527" y="703203"/>
                  <a:pt x="1056671" y="711178"/>
                </a:cubicBezTo>
                <a:cubicBezTo>
                  <a:pt x="1057815" y="719167"/>
                  <a:pt x="1058958" y="727166"/>
                  <a:pt x="1060102" y="735176"/>
                </a:cubicBezTo>
                <a:cubicBezTo>
                  <a:pt x="1061245" y="743196"/>
                  <a:pt x="1062389" y="751225"/>
                  <a:pt x="1063533" y="759263"/>
                </a:cubicBezTo>
                <a:cubicBezTo>
                  <a:pt x="1064676" y="767309"/>
                  <a:pt x="1065819" y="775361"/>
                  <a:pt x="1066963" y="783420"/>
                </a:cubicBezTo>
                <a:cubicBezTo>
                  <a:pt x="1068107" y="791485"/>
                  <a:pt x="1069250" y="799554"/>
                  <a:pt x="1070394" y="807628"/>
                </a:cubicBezTo>
                <a:cubicBezTo>
                  <a:pt x="1071537" y="815705"/>
                  <a:pt x="1072681" y="823786"/>
                  <a:pt x="1073824" y="831868"/>
                </a:cubicBezTo>
                <a:cubicBezTo>
                  <a:pt x="1074968" y="839951"/>
                  <a:pt x="1076112" y="848035"/>
                  <a:pt x="1077255" y="856119"/>
                </a:cubicBezTo>
                <a:cubicBezTo>
                  <a:pt x="1078399" y="864202"/>
                  <a:pt x="1079543" y="872284"/>
                  <a:pt x="1080686" y="880363"/>
                </a:cubicBezTo>
                <a:cubicBezTo>
                  <a:pt x="1081829" y="888439"/>
                  <a:pt x="1082973" y="896512"/>
                  <a:pt x="1084117" y="904580"/>
                </a:cubicBezTo>
                <a:cubicBezTo>
                  <a:pt x="1085260" y="912643"/>
                  <a:pt x="1086403" y="920700"/>
                  <a:pt x="1087548" y="928750"/>
                </a:cubicBezTo>
                <a:cubicBezTo>
                  <a:pt x="1088691" y="936794"/>
                  <a:pt x="1089834" y="944829"/>
                  <a:pt x="1090978" y="952856"/>
                </a:cubicBezTo>
                <a:cubicBezTo>
                  <a:pt x="1092122" y="960873"/>
                  <a:pt x="1093265" y="968880"/>
                  <a:pt x="1094409" y="976877"/>
                </a:cubicBezTo>
                <a:cubicBezTo>
                  <a:pt x="1095553" y="984861"/>
                  <a:pt x="1096696" y="992834"/>
                  <a:pt x="1097839" y="1000793"/>
                </a:cubicBezTo>
                <a:cubicBezTo>
                  <a:pt x="1098983" y="1008740"/>
                  <a:pt x="1100127" y="1016671"/>
                  <a:pt x="1101270" y="1024588"/>
                </a:cubicBezTo>
                <a:cubicBezTo>
                  <a:pt x="1102414" y="1032489"/>
                  <a:pt x="1103557" y="1040373"/>
                  <a:pt x="1104701" y="1048241"/>
                </a:cubicBezTo>
                <a:cubicBezTo>
                  <a:pt x="1105845" y="1056090"/>
                  <a:pt x="1106988" y="1063922"/>
                  <a:pt x="1108132" y="1071734"/>
                </a:cubicBezTo>
                <a:cubicBezTo>
                  <a:pt x="1109275" y="1079526"/>
                  <a:pt x="1110419" y="1087297"/>
                  <a:pt x="1111562" y="1095048"/>
                </a:cubicBezTo>
                <a:cubicBezTo>
                  <a:pt x="1112706" y="1102776"/>
                  <a:pt x="1113850" y="1110482"/>
                  <a:pt x="1114993" y="1118165"/>
                </a:cubicBezTo>
                <a:cubicBezTo>
                  <a:pt x="1116137" y="1125824"/>
                  <a:pt x="1117281" y="1133458"/>
                  <a:pt x="1118424" y="1141067"/>
                </a:cubicBezTo>
                <a:cubicBezTo>
                  <a:pt x="1119567" y="1148650"/>
                  <a:pt x="1120711" y="1156207"/>
                  <a:pt x="1121855" y="1163736"/>
                </a:cubicBezTo>
                <a:cubicBezTo>
                  <a:pt x="1122998" y="1171238"/>
                  <a:pt x="1124141" y="1178710"/>
                  <a:pt x="1125286" y="1186155"/>
                </a:cubicBezTo>
                <a:cubicBezTo>
                  <a:pt x="1126429" y="1193568"/>
                  <a:pt x="1127572" y="1200952"/>
                  <a:pt x="1128716" y="1208304"/>
                </a:cubicBezTo>
                <a:cubicBezTo>
                  <a:pt x="1129860" y="1215625"/>
                  <a:pt x="1131003" y="1222913"/>
                  <a:pt x="1132146" y="1230168"/>
                </a:cubicBezTo>
                <a:cubicBezTo>
                  <a:pt x="1133291" y="1237390"/>
                  <a:pt x="1134434" y="1244578"/>
                  <a:pt x="1135577" y="1251730"/>
                </a:cubicBezTo>
                <a:cubicBezTo>
                  <a:pt x="1136721" y="1258847"/>
                  <a:pt x="1137865" y="1265928"/>
                  <a:pt x="1139008" y="1272973"/>
                </a:cubicBezTo>
                <a:cubicBezTo>
                  <a:pt x="1140151" y="1279980"/>
                  <a:pt x="1141295" y="1286949"/>
                  <a:pt x="1142439" y="1293879"/>
                </a:cubicBezTo>
                <a:cubicBezTo>
                  <a:pt x="1143582" y="1300771"/>
                  <a:pt x="1144726" y="1307622"/>
                  <a:pt x="1145870" y="1314434"/>
                </a:cubicBezTo>
                <a:cubicBezTo>
                  <a:pt x="1147013" y="1321204"/>
                  <a:pt x="1148157" y="1327934"/>
                  <a:pt x="1149300" y="1334621"/>
                </a:cubicBezTo>
                <a:cubicBezTo>
                  <a:pt x="1150444" y="1341265"/>
                  <a:pt x="1151587" y="1347867"/>
                  <a:pt x="1152731" y="1354424"/>
                </a:cubicBezTo>
                <a:cubicBezTo>
                  <a:pt x="1153875" y="1360938"/>
                  <a:pt x="1155018" y="1367406"/>
                  <a:pt x="1156162" y="1373829"/>
                </a:cubicBezTo>
                <a:cubicBezTo>
                  <a:pt x="1157305" y="1380206"/>
                  <a:pt x="1158449" y="1386537"/>
                  <a:pt x="1159593" y="1392821"/>
                </a:cubicBezTo>
                <a:cubicBezTo>
                  <a:pt x="1160736" y="1399057"/>
                  <a:pt x="1161879" y="1405245"/>
                  <a:pt x="1163023" y="1411384"/>
                </a:cubicBezTo>
                <a:cubicBezTo>
                  <a:pt x="1164167" y="1417474"/>
                  <a:pt x="1165310" y="1423515"/>
                  <a:pt x="1166454" y="1429506"/>
                </a:cubicBezTo>
                <a:cubicBezTo>
                  <a:pt x="1167598" y="1435445"/>
                  <a:pt x="1168741" y="1441334"/>
                  <a:pt x="1169884" y="1447171"/>
                </a:cubicBezTo>
                <a:cubicBezTo>
                  <a:pt x="1171029" y="1452956"/>
                  <a:pt x="1172172" y="1458688"/>
                  <a:pt x="1173315" y="1464367"/>
                </a:cubicBezTo>
                <a:cubicBezTo>
                  <a:pt x="1174459" y="1469993"/>
                  <a:pt x="1175603" y="1475564"/>
                  <a:pt x="1176746" y="1481081"/>
                </a:cubicBezTo>
                <a:cubicBezTo>
                  <a:pt x="1177889" y="1486543"/>
                  <a:pt x="1179033" y="1491949"/>
                  <a:pt x="1180177" y="1497300"/>
                </a:cubicBezTo>
                <a:cubicBezTo>
                  <a:pt x="1181320" y="1502594"/>
                  <a:pt x="1182464" y="1507832"/>
                  <a:pt x="1183608" y="1513012"/>
                </a:cubicBezTo>
                <a:cubicBezTo>
                  <a:pt x="1184751" y="1518134"/>
                  <a:pt x="1185894" y="1523199"/>
                  <a:pt x="1187038" y="1528205"/>
                </a:cubicBezTo>
                <a:cubicBezTo>
                  <a:pt x="1188182" y="1533152"/>
                  <a:pt x="1189325" y="1538039"/>
                  <a:pt x="1190469" y="1542867"/>
                </a:cubicBezTo>
                <a:cubicBezTo>
                  <a:pt x="1191613" y="1547635"/>
                  <a:pt x="1192756" y="1552342"/>
                  <a:pt x="1193899" y="1556988"/>
                </a:cubicBezTo>
                <a:cubicBezTo>
                  <a:pt x="1195043" y="1561573"/>
                  <a:pt x="1196187" y="1566096"/>
                  <a:pt x="1197330" y="1570558"/>
                </a:cubicBezTo>
                <a:cubicBezTo>
                  <a:pt x="1198474" y="1574956"/>
                  <a:pt x="1199617" y="1579293"/>
                  <a:pt x="1200761" y="1583566"/>
                </a:cubicBezTo>
                <a:cubicBezTo>
                  <a:pt x="1201905" y="1587775"/>
                  <a:pt x="1203048" y="1591920"/>
                  <a:pt x="1204192" y="1596002"/>
                </a:cubicBezTo>
                <a:cubicBezTo>
                  <a:pt x="1205335" y="1600018"/>
                  <a:pt x="1206479" y="1603970"/>
                  <a:pt x="1207622" y="1607857"/>
                </a:cubicBezTo>
                <a:cubicBezTo>
                  <a:pt x="1208766" y="1611679"/>
                  <a:pt x="1209910" y="1615435"/>
                  <a:pt x="1211053" y="1619124"/>
                </a:cubicBezTo>
                <a:cubicBezTo>
                  <a:pt x="1212197" y="1622748"/>
                  <a:pt x="1213341" y="1626304"/>
                  <a:pt x="1214484" y="1629794"/>
                </a:cubicBezTo>
                <a:cubicBezTo>
                  <a:pt x="1215627" y="1633216"/>
                  <a:pt x="1216771" y="1636571"/>
                  <a:pt x="1217915" y="1639858"/>
                </a:cubicBezTo>
                <a:cubicBezTo>
                  <a:pt x="1219058" y="1643077"/>
                  <a:pt x="1220201" y="1646228"/>
                  <a:pt x="1221346" y="1649310"/>
                </a:cubicBezTo>
                <a:cubicBezTo>
                  <a:pt x="1222489" y="1652324"/>
                  <a:pt x="1223632" y="1655268"/>
                  <a:pt x="1224776" y="1658143"/>
                </a:cubicBezTo>
                <a:cubicBezTo>
                  <a:pt x="1225920" y="1660949"/>
                  <a:pt x="1227063" y="1663685"/>
                  <a:pt x="1228206" y="1666351"/>
                </a:cubicBezTo>
                <a:cubicBezTo>
                  <a:pt x="1229351" y="1668948"/>
                  <a:pt x="1230494" y="1671473"/>
                  <a:pt x="1231637" y="1673928"/>
                </a:cubicBezTo>
                <a:cubicBezTo>
                  <a:pt x="1232781" y="1676313"/>
                  <a:pt x="1233925" y="1678627"/>
                  <a:pt x="1235068" y="1680869"/>
                </a:cubicBezTo>
                <a:cubicBezTo>
                  <a:pt x="1236212" y="1683040"/>
                  <a:pt x="1237355" y="1685141"/>
                  <a:pt x="1238499" y="1687169"/>
                </a:cubicBezTo>
                <a:cubicBezTo>
                  <a:pt x="1239642" y="1689126"/>
                  <a:pt x="1240786" y="1691011"/>
                  <a:pt x="1241930" y="1692824"/>
                </a:cubicBezTo>
                <a:cubicBezTo>
                  <a:pt x="1243074" y="1694565"/>
                  <a:pt x="1244217" y="1696233"/>
                  <a:pt x="1245360" y="1697829"/>
                </a:cubicBezTo>
                <a:cubicBezTo>
                  <a:pt x="1246504" y="1699353"/>
                  <a:pt x="1247648" y="1700805"/>
                  <a:pt x="1248791" y="1702183"/>
                </a:cubicBezTo>
                <a:cubicBezTo>
                  <a:pt x="1249935" y="1703489"/>
                  <a:pt x="1251078" y="1704722"/>
                  <a:pt x="1252222" y="1705882"/>
                </a:cubicBezTo>
                <a:cubicBezTo>
                  <a:pt x="1253365" y="1706969"/>
                  <a:pt x="1254509" y="1707983"/>
                  <a:pt x="1255653" y="1708924"/>
                </a:cubicBezTo>
                <a:cubicBezTo>
                  <a:pt x="1256796" y="1709792"/>
                  <a:pt x="1257939" y="1710586"/>
                  <a:pt x="1259083" y="1711307"/>
                </a:cubicBezTo>
                <a:cubicBezTo>
                  <a:pt x="1260227" y="1711955"/>
                  <a:pt x="1261370" y="1712529"/>
                  <a:pt x="1262514" y="1713030"/>
                </a:cubicBezTo>
                <a:cubicBezTo>
                  <a:pt x="1263658" y="1713458"/>
                  <a:pt x="1264801" y="1713812"/>
                  <a:pt x="1265944" y="1714093"/>
                </a:cubicBezTo>
                <a:cubicBezTo>
                  <a:pt x="1267089" y="1714301"/>
                  <a:pt x="1268232" y="1714435"/>
                  <a:pt x="1269375" y="1714495"/>
                </a:cubicBezTo>
                <a:cubicBezTo>
                  <a:pt x="1270519" y="1714482"/>
                  <a:pt x="1271663" y="1714396"/>
                  <a:pt x="1272806" y="1714237"/>
                </a:cubicBezTo>
                <a:cubicBezTo>
                  <a:pt x="1273950" y="1714004"/>
                  <a:pt x="1275093" y="1713698"/>
                  <a:pt x="1276237" y="1713319"/>
                </a:cubicBezTo>
                <a:cubicBezTo>
                  <a:pt x="1277380" y="1712867"/>
                  <a:pt x="1278524" y="1712341"/>
                  <a:pt x="1279668" y="1711743"/>
                </a:cubicBezTo>
                <a:cubicBezTo>
                  <a:pt x="1280811" y="1711071"/>
                  <a:pt x="1281954" y="1710327"/>
                  <a:pt x="1283098" y="1709510"/>
                </a:cubicBezTo>
                <a:cubicBezTo>
                  <a:pt x="1284242" y="1708621"/>
                  <a:pt x="1285386" y="1707659"/>
                  <a:pt x="1286529" y="1706624"/>
                </a:cubicBezTo>
                <a:cubicBezTo>
                  <a:pt x="1287673" y="1705517"/>
                  <a:pt x="1288816" y="1704338"/>
                  <a:pt x="1289960" y="1703087"/>
                </a:cubicBezTo>
                <a:cubicBezTo>
                  <a:pt x="1291103" y="1701763"/>
                  <a:pt x="1292247" y="1700368"/>
                  <a:pt x="1293390" y="1698902"/>
                </a:cubicBezTo>
                <a:cubicBezTo>
                  <a:pt x="1294534" y="1697363"/>
                  <a:pt x="1295678" y="1695754"/>
                  <a:pt x="1296821" y="1694073"/>
                </a:cubicBezTo>
                <a:cubicBezTo>
                  <a:pt x="1297965" y="1692321"/>
                  <a:pt x="1299108" y="1690498"/>
                  <a:pt x="1300252" y="1688604"/>
                </a:cubicBezTo>
                <a:cubicBezTo>
                  <a:pt x="1301396" y="1686640"/>
                  <a:pt x="1302539" y="1684606"/>
                  <a:pt x="1303682" y="1682501"/>
                </a:cubicBezTo>
                <a:cubicBezTo>
                  <a:pt x="1304826" y="1680327"/>
                  <a:pt x="1305970" y="1678083"/>
                  <a:pt x="1307113" y="1675769"/>
                </a:cubicBezTo>
                <a:cubicBezTo>
                  <a:pt x="1308257" y="1673386"/>
                  <a:pt x="1309400" y="1670934"/>
                  <a:pt x="1310544" y="1668413"/>
                </a:cubicBezTo>
                <a:cubicBezTo>
                  <a:pt x="1311687" y="1665824"/>
                  <a:pt x="1312831" y="1663166"/>
                  <a:pt x="1313975" y="1660440"/>
                </a:cubicBezTo>
                <a:cubicBezTo>
                  <a:pt x="1315118" y="1657646"/>
                  <a:pt x="1316262" y="1654784"/>
                  <a:pt x="1317405" y="1651856"/>
                </a:cubicBezTo>
                <a:cubicBezTo>
                  <a:pt x="1318549" y="1648860"/>
                  <a:pt x="1319692" y="1645797"/>
                  <a:pt x="1320836" y="1642668"/>
                </a:cubicBezTo>
                <a:cubicBezTo>
                  <a:pt x="1321980" y="1639473"/>
                  <a:pt x="1323123" y="1636212"/>
                  <a:pt x="1324266" y="1632885"/>
                </a:cubicBezTo>
                <a:cubicBezTo>
                  <a:pt x="1325411" y="1629493"/>
                  <a:pt x="1326554" y="1626035"/>
                  <a:pt x="1327697" y="1622514"/>
                </a:cubicBezTo>
                <a:cubicBezTo>
                  <a:pt x="1328841" y="1618927"/>
                  <a:pt x="1329985" y="1615277"/>
                  <a:pt x="1331128" y="1611563"/>
                </a:cubicBezTo>
                <a:cubicBezTo>
                  <a:pt x="1332271" y="1607785"/>
                  <a:pt x="1333415" y="1603945"/>
                  <a:pt x="1334559" y="1600042"/>
                </a:cubicBezTo>
                <a:cubicBezTo>
                  <a:pt x="1335702" y="1596076"/>
                  <a:pt x="1336846" y="1592048"/>
                  <a:pt x="1337990" y="1587959"/>
                </a:cubicBezTo>
                <a:cubicBezTo>
                  <a:pt x="1339133" y="1583809"/>
                  <a:pt x="1340276" y="1579598"/>
                  <a:pt x="1341420" y="1575326"/>
                </a:cubicBezTo>
                <a:cubicBezTo>
                  <a:pt x="1342564" y="1570993"/>
                  <a:pt x="1343707" y="1566602"/>
                  <a:pt x="1344850" y="1562151"/>
                </a:cubicBezTo>
                <a:cubicBezTo>
                  <a:pt x="1345995" y="1557640"/>
                  <a:pt x="1347138" y="1553072"/>
                  <a:pt x="1348281" y="1548445"/>
                </a:cubicBezTo>
                <a:cubicBezTo>
                  <a:pt x="1349425" y="1543760"/>
                  <a:pt x="1350569" y="1539018"/>
                  <a:pt x="1351712" y="1534219"/>
                </a:cubicBezTo>
                <a:cubicBezTo>
                  <a:pt x="1352856" y="1529364"/>
                  <a:pt x="1354000" y="1524452"/>
                  <a:pt x="1355143" y="1519485"/>
                </a:cubicBezTo>
                <a:cubicBezTo>
                  <a:pt x="1356286" y="1514463"/>
                  <a:pt x="1357430" y="1509386"/>
                  <a:pt x="1358574" y="1504254"/>
                </a:cubicBezTo>
                <a:cubicBezTo>
                  <a:pt x="1359717" y="1499069"/>
                  <a:pt x="1360860" y="1493830"/>
                  <a:pt x="1362004" y="1488539"/>
                </a:cubicBezTo>
                <a:cubicBezTo>
                  <a:pt x="1363148" y="1483195"/>
                  <a:pt x="1364291" y="1477798"/>
                  <a:pt x="1365435" y="1472351"/>
                </a:cubicBezTo>
                <a:cubicBezTo>
                  <a:pt x="1366579" y="1466851"/>
                  <a:pt x="1367722" y="1461302"/>
                  <a:pt x="1368865" y="1455702"/>
                </a:cubicBezTo>
                <a:cubicBezTo>
                  <a:pt x="1370009" y="1450053"/>
                  <a:pt x="1371153" y="1444355"/>
                  <a:pt x="1372296" y="1438608"/>
                </a:cubicBezTo>
                <a:cubicBezTo>
                  <a:pt x="1373439" y="1432812"/>
                  <a:pt x="1374584" y="1426969"/>
                  <a:pt x="1375727" y="1421079"/>
                </a:cubicBezTo>
                <a:cubicBezTo>
                  <a:pt x="1376871" y="1415142"/>
                  <a:pt x="1378014" y="1409160"/>
                  <a:pt x="1379158" y="1403132"/>
                </a:cubicBezTo>
                <a:cubicBezTo>
                  <a:pt x="1380301" y="1397058"/>
                  <a:pt x="1381445" y="1390940"/>
                  <a:pt x="1382588" y="1384778"/>
                </a:cubicBezTo>
                <a:cubicBezTo>
                  <a:pt x="1383732" y="1378572"/>
                  <a:pt x="1384875" y="1372323"/>
                  <a:pt x="1386019" y="1366032"/>
                </a:cubicBezTo>
                <a:cubicBezTo>
                  <a:pt x="1387163" y="1359699"/>
                  <a:pt x="1388306" y="1353325"/>
                  <a:pt x="1389450" y="1346910"/>
                </a:cubicBezTo>
                <a:cubicBezTo>
                  <a:pt x="1390593" y="1340454"/>
                  <a:pt x="1391737" y="1333959"/>
                  <a:pt x="1392881" y="1327425"/>
                </a:cubicBezTo>
                <a:cubicBezTo>
                  <a:pt x="1394024" y="1320852"/>
                  <a:pt x="1395168" y="1314241"/>
                  <a:pt x="1396311" y="1307593"/>
                </a:cubicBezTo>
                <a:cubicBezTo>
                  <a:pt x="1397455" y="1300908"/>
                  <a:pt x="1398598" y="1294186"/>
                  <a:pt x="1399742" y="1287429"/>
                </a:cubicBezTo>
                <a:cubicBezTo>
                  <a:pt x="1400885" y="1280636"/>
                  <a:pt x="1402029" y="1273809"/>
                  <a:pt x="1403172" y="1266948"/>
                </a:cubicBezTo>
                <a:cubicBezTo>
                  <a:pt x="1404317" y="1260054"/>
                  <a:pt x="1405460" y="1253126"/>
                  <a:pt x="1406603" y="1246167"/>
                </a:cubicBezTo>
                <a:cubicBezTo>
                  <a:pt x="1407747" y="1239175"/>
                  <a:pt x="1408891" y="1232153"/>
                  <a:pt x="1410034" y="1225100"/>
                </a:cubicBezTo>
                <a:cubicBezTo>
                  <a:pt x="1411177" y="1218017"/>
                  <a:pt x="1412321" y="1210905"/>
                  <a:pt x="1413465" y="1203764"/>
                </a:cubicBezTo>
                <a:cubicBezTo>
                  <a:pt x="1414608" y="1196595"/>
                  <a:pt x="1415752" y="1189399"/>
                  <a:pt x="1416896" y="1182176"/>
                </a:cubicBezTo>
                <a:cubicBezTo>
                  <a:pt x="1418039" y="1174927"/>
                  <a:pt x="1419182" y="1167651"/>
                  <a:pt x="1420326" y="1160351"/>
                </a:cubicBezTo>
                <a:cubicBezTo>
                  <a:pt x="1421470" y="1153027"/>
                  <a:pt x="1422613" y="1145678"/>
                  <a:pt x="1423757" y="1138307"/>
                </a:cubicBezTo>
                <a:cubicBezTo>
                  <a:pt x="1424900" y="1130913"/>
                  <a:pt x="1426044" y="1123497"/>
                  <a:pt x="1427187" y="1116059"/>
                </a:cubicBezTo>
                <a:cubicBezTo>
                  <a:pt x="1428331" y="1108601"/>
                  <a:pt x="1429475" y="1101123"/>
                  <a:pt x="1430618" y="1093626"/>
                </a:cubicBezTo>
                <a:cubicBezTo>
                  <a:pt x="1431761" y="1086109"/>
                  <a:pt x="1432906" y="1078575"/>
                  <a:pt x="1434049" y="1071023"/>
                </a:cubicBezTo>
                <a:cubicBezTo>
                  <a:pt x="1435192" y="1063454"/>
                  <a:pt x="1436336" y="1055868"/>
                  <a:pt x="1437480" y="1048268"/>
                </a:cubicBezTo>
                <a:cubicBezTo>
                  <a:pt x="1438623" y="1040651"/>
                  <a:pt x="1439766" y="1033021"/>
                  <a:pt x="1440910" y="1025377"/>
                </a:cubicBezTo>
                <a:cubicBezTo>
                  <a:pt x="1442054" y="1017720"/>
                  <a:pt x="1443197" y="1010050"/>
                  <a:pt x="1444341" y="1002369"/>
                </a:cubicBezTo>
                <a:cubicBezTo>
                  <a:pt x="1445485" y="994676"/>
                  <a:pt x="1446628" y="986973"/>
                  <a:pt x="1447771" y="979259"/>
                </a:cubicBezTo>
                <a:cubicBezTo>
                  <a:pt x="1448915" y="971537"/>
                  <a:pt x="1450059" y="963806"/>
                  <a:pt x="1451202" y="956067"/>
                </a:cubicBezTo>
                <a:cubicBezTo>
                  <a:pt x="1452345" y="948321"/>
                  <a:pt x="1453490" y="940568"/>
                  <a:pt x="1454633" y="932808"/>
                </a:cubicBezTo>
                <a:cubicBezTo>
                  <a:pt x="1455777" y="925044"/>
                  <a:pt x="1456920" y="917275"/>
                  <a:pt x="1458064" y="909501"/>
                </a:cubicBezTo>
                <a:cubicBezTo>
                  <a:pt x="1459207" y="901724"/>
                  <a:pt x="1460351" y="893944"/>
                  <a:pt x="1461495" y="886162"/>
                </a:cubicBezTo>
                <a:cubicBezTo>
                  <a:pt x="1462638" y="878379"/>
                  <a:pt x="1463781" y="870595"/>
                  <a:pt x="1464925" y="862810"/>
                </a:cubicBezTo>
                <a:cubicBezTo>
                  <a:pt x="1466069" y="855025"/>
                  <a:pt x="1467212" y="847242"/>
                  <a:pt x="1468356" y="839461"/>
                </a:cubicBezTo>
                <a:cubicBezTo>
                  <a:pt x="1469499" y="831681"/>
                  <a:pt x="1470643" y="823905"/>
                  <a:pt x="1471787" y="816132"/>
                </a:cubicBezTo>
                <a:cubicBezTo>
                  <a:pt x="1472930" y="808364"/>
                  <a:pt x="1474074" y="800600"/>
                  <a:pt x="1475217" y="792841"/>
                </a:cubicBezTo>
                <a:cubicBezTo>
                  <a:pt x="1476360" y="785089"/>
                  <a:pt x="1477504" y="777344"/>
                  <a:pt x="1478648" y="769606"/>
                </a:cubicBezTo>
                <a:cubicBezTo>
                  <a:pt x="1479791" y="761876"/>
                  <a:pt x="1480935" y="754155"/>
                  <a:pt x="1482079" y="746443"/>
                </a:cubicBezTo>
                <a:cubicBezTo>
                  <a:pt x="1483222" y="738740"/>
                  <a:pt x="1484366" y="731049"/>
                  <a:pt x="1485509" y="723369"/>
                </a:cubicBezTo>
                <a:cubicBezTo>
                  <a:pt x="1486653" y="715700"/>
                  <a:pt x="1487796" y="708044"/>
                  <a:pt x="1488940" y="700401"/>
                </a:cubicBezTo>
                <a:cubicBezTo>
                  <a:pt x="1490083" y="692772"/>
                  <a:pt x="1491227" y="685157"/>
                  <a:pt x="1492371" y="677556"/>
                </a:cubicBezTo>
                <a:cubicBezTo>
                  <a:pt x="1493514" y="669972"/>
                  <a:pt x="1494658" y="662404"/>
                  <a:pt x="1495802" y="654852"/>
                </a:cubicBezTo>
                <a:cubicBezTo>
                  <a:pt x="1496945" y="647318"/>
                  <a:pt x="1498088" y="639802"/>
                  <a:pt x="1499232" y="632304"/>
                </a:cubicBezTo>
                <a:cubicBezTo>
                  <a:pt x="1500376" y="624826"/>
                  <a:pt x="1501519" y="617367"/>
                  <a:pt x="1502663" y="609929"/>
                </a:cubicBezTo>
                <a:cubicBezTo>
                  <a:pt x="1503806" y="602512"/>
                  <a:pt x="1504950" y="595117"/>
                  <a:pt x="1506093" y="587744"/>
                </a:cubicBezTo>
                <a:cubicBezTo>
                  <a:pt x="1507237" y="580393"/>
                  <a:pt x="1508381" y="573066"/>
                  <a:pt x="1509524" y="565764"/>
                </a:cubicBezTo>
                <a:cubicBezTo>
                  <a:pt x="1510667" y="558485"/>
                  <a:pt x="1511812" y="551232"/>
                  <a:pt x="1512955" y="544005"/>
                </a:cubicBezTo>
                <a:cubicBezTo>
                  <a:pt x="1514098" y="536804"/>
                  <a:pt x="1515242" y="529630"/>
                  <a:pt x="1516386" y="522483"/>
                </a:cubicBezTo>
                <a:cubicBezTo>
                  <a:pt x="1517529" y="515365"/>
                  <a:pt x="1518672" y="508275"/>
                  <a:pt x="1519817" y="501215"/>
                </a:cubicBezTo>
                <a:cubicBezTo>
                  <a:pt x="1520960" y="494184"/>
                  <a:pt x="1522103" y="487184"/>
                  <a:pt x="1523247" y="480215"/>
                </a:cubicBezTo>
                <a:cubicBezTo>
                  <a:pt x="1524391" y="473277"/>
                  <a:pt x="1525534" y="466371"/>
                  <a:pt x="1526677" y="459498"/>
                </a:cubicBezTo>
                <a:cubicBezTo>
                  <a:pt x="1527821" y="452658"/>
                  <a:pt x="1528965" y="445852"/>
                  <a:pt x="1530108" y="439079"/>
                </a:cubicBezTo>
                <a:cubicBezTo>
                  <a:pt x="1531251" y="432342"/>
                  <a:pt x="1532396" y="425640"/>
                  <a:pt x="1533539" y="418974"/>
                </a:cubicBezTo>
                <a:cubicBezTo>
                  <a:pt x="1534682" y="412344"/>
                  <a:pt x="1535826" y="405751"/>
                  <a:pt x="1536970" y="399196"/>
                </a:cubicBezTo>
                <a:cubicBezTo>
                  <a:pt x="1538113" y="392678"/>
                  <a:pt x="1539256" y="386199"/>
                  <a:pt x="1540401" y="379759"/>
                </a:cubicBezTo>
                <a:cubicBezTo>
                  <a:pt x="1541544" y="373359"/>
                  <a:pt x="1542687" y="366998"/>
                  <a:pt x="1543831" y="360679"/>
                </a:cubicBezTo>
                <a:cubicBezTo>
                  <a:pt x="1544975" y="354399"/>
                  <a:pt x="1546118" y="348162"/>
                  <a:pt x="1547262" y="341966"/>
                </a:cubicBezTo>
                <a:cubicBezTo>
                  <a:pt x="1548405" y="335814"/>
                  <a:pt x="1549549" y="329704"/>
                  <a:pt x="1550692" y="323637"/>
                </a:cubicBezTo>
                <a:cubicBezTo>
                  <a:pt x="1551836" y="317615"/>
                  <a:pt x="1552980" y="311637"/>
                  <a:pt x="1554123" y="305704"/>
                </a:cubicBezTo>
                <a:cubicBezTo>
                  <a:pt x="1555266" y="299816"/>
                  <a:pt x="1556410" y="293974"/>
                  <a:pt x="1557554" y="288178"/>
                </a:cubicBezTo>
                <a:cubicBezTo>
                  <a:pt x="1558697" y="282429"/>
                  <a:pt x="1559841" y="276727"/>
                  <a:pt x="1560985" y="271073"/>
                </a:cubicBezTo>
                <a:cubicBezTo>
                  <a:pt x="1562128" y="265467"/>
                  <a:pt x="1563272" y="259909"/>
                  <a:pt x="1564415" y="254401"/>
                </a:cubicBezTo>
                <a:cubicBezTo>
                  <a:pt x="1565559" y="248941"/>
                  <a:pt x="1566702" y="243532"/>
                  <a:pt x="1567846" y="238172"/>
                </a:cubicBezTo>
                <a:cubicBezTo>
                  <a:pt x="1568990" y="232864"/>
                  <a:pt x="1570133" y="227606"/>
                  <a:pt x="1571276" y="222400"/>
                </a:cubicBezTo>
                <a:cubicBezTo>
                  <a:pt x="1572420" y="217246"/>
                  <a:pt x="1573564" y="212144"/>
                  <a:pt x="1574707" y="207095"/>
                </a:cubicBezTo>
                <a:cubicBezTo>
                  <a:pt x="1575851" y="202099"/>
                  <a:pt x="1576994" y="197156"/>
                  <a:pt x="1578138" y="192267"/>
                </a:cubicBezTo>
                <a:cubicBezTo>
                  <a:pt x="1579282" y="187433"/>
                  <a:pt x="1580425" y="182653"/>
                  <a:pt x="1581569" y="177927"/>
                </a:cubicBezTo>
                <a:cubicBezTo>
                  <a:pt x="1582712" y="173258"/>
                  <a:pt x="1583856" y="168644"/>
                  <a:pt x="1584999" y="164085"/>
                </a:cubicBezTo>
                <a:cubicBezTo>
                  <a:pt x="1586143" y="159584"/>
                  <a:pt x="1587287" y="155139"/>
                  <a:pt x="1588430" y="150751"/>
                </a:cubicBezTo>
                <a:cubicBezTo>
                  <a:pt x="1589574" y="146420"/>
                  <a:pt x="1590717" y="142148"/>
                  <a:pt x="1591861" y="137933"/>
                </a:cubicBezTo>
                <a:cubicBezTo>
                  <a:pt x="1593004" y="133777"/>
                  <a:pt x="1594148" y="129679"/>
                  <a:pt x="1595291" y="125640"/>
                </a:cubicBezTo>
                <a:cubicBezTo>
                  <a:pt x="1596435" y="121661"/>
                  <a:pt x="1597578" y="117741"/>
                  <a:pt x="1598722" y="113882"/>
                </a:cubicBezTo>
                <a:cubicBezTo>
                  <a:pt x="1599866" y="110082"/>
                  <a:pt x="1601009" y="106343"/>
                  <a:pt x="1602153" y="102665"/>
                </a:cubicBezTo>
                <a:cubicBezTo>
                  <a:pt x="1603297" y="99048"/>
                  <a:pt x="1604440" y="95492"/>
                  <a:pt x="1605583" y="91997"/>
                </a:cubicBezTo>
                <a:cubicBezTo>
                  <a:pt x="1606727" y="88565"/>
                  <a:pt x="1607871" y="85195"/>
                  <a:pt x="1609014" y="81887"/>
                </a:cubicBezTo>
                <a:cubicBezTo>
                  <a:pt x="1610158" y="78641"/>
                  <a:pt x="1611302" y="75459"/>
                  <a:pt x="1612445" y="72339"/>
                </a:cubicBezTo>
                <a:cubicBezTo>
                  <a:pt x="1613588" y="69283"/>
                  <a:pt x="1614732" y="66291"/>
                  <a:pt x="1615876" y="63362"/>
                </a:cubicBezTo>
                <a:cubicBezTo>
                  <a:pt x="1617019" y="60497"/>
                  <a:pt x="1618162" y="57696"/>
                  <a:pt x="1619307" y="54960"/>
                </a:cubicBezTo>
                <a:cubicBezTo>
                  <a:pt x="1620450" y="52288"/>
                  <a:pt x="1621593" y="49682"/>
                  <a:pt x="1622737" y="47140"/>
                </a:cubicBezTo>
                <a:cubicBezTo>
                  <a:pt x="1623881" y="44663"/>
                  <a:pt x="1625024" y="42251"/>
                  <a:pt x="1626167" y="39906"/>
                </a:cubicBezTo>
                <a:cubicBezTo>
                  <a:pt x="1627312" y="37625"/>
                  <a:pt x="1628455" y="35411"/>
                  <a:pt x="1629598" y="33263"/>
                </a:cubicBezTo>
                <a:cubicBezTo>
                  <a:pt x="1630742" y="31180"/>
                  <a:pt x="1631886" y="29164"/>
                  <a:pt x="1633029" y="27215"/>
                </a:cubicBezTo>
                <a:cubicBezTo>
                  <a:pt x="1634172" y="25332"/>
                  <a:pt x="1635316" y="23516"/>
                  <a:pt x="1636460" y="21766"/>
                </a:cubicBezTo>
                <a:cubicBezTo>
                  <a:pt x="1637603" y="20084"/>
                  <a:pt x="1638747" y="18468"/>
                  <a:pt x="1639891" y="16920"/>
                </a:cubicBezTo>
                <a:cubicBezTo>
                  <a:pt x="1641034" y="15439"/>
                  <a:pt x="1642177" y="14026"/>
                  <a:pt x="1643321" y="12679"/>
                </a:cubicBezTo>
                <a:cubicBezTo>
                  <a:pt x="1644465" y="11401"/>
                  <a:pt x="1645608" y="10190"/>
                  <a:pt x="1646751" y="9047"/>
                </a:cubicBezTo>
                <a:cubicBezTo>
                  <a:pt x="1647896" y="7971"/>
                  <a:pt x="1649039" y="6963"/>
                  <a:pt x="1650182" y="6024"/>
                </a:cubicBezTo>
                <a:cubicBezTo>
                  <a:pt x="1651326" y="5152"/>
                  <a:pt x="1652470" y="4348"/>
                  <a:pt x="1653613" y="3612"/>
                </a:cubicBezTo>
                <a:cubicBezTo>
                  <a:pt x="1654757" y="2944"/>
                  <a:pt x="1655900" y="2345"/>
                  <a:pt x="1657044" y="1813"/>
                </a:cubicBezTo>
                <a:cubicBezTo>
                  <a:pt x="1658187" y="1350"/>
                  <a:pt x="1659331" y="955"/>
                  <a:pt x="1660475" y="628"/>
                </a:cubicBezTo>
                <a:cubicBezTo>
                  <a:pt x="1661618" y="369"/>
                  <a:pt x="1662761" y="179"/>
                  <a:pt x="1663905" y="56"/>
                </a:cubicBezTo>
                <a:cubicBezTo>
                  <a:pt x="1665049" y="2"/>
                  <a:pt x="1666193" y="16"/>
                  <a:pt x="1667336" y="98"/>
                </a:cubicBezTo>
                <a:cubicBezTo>
                  <a:pt x="1668480" y="248"/>
                  <a:pt x="1669623" y="466"/>
                  <a:pt x="1670767" y="753"/>
                </a:cubicBezTo>
                <a:cubicBezTo>
                  <a:pt x="1671910" y="1107"/>
                  <a:pt x="1673054" y="1529"/>
                  <a:pt x="1674197" y="2019"/>
                </a:cubicBezTo>
                <a:cubicBezTo>
                  <a:pt x="1675341" y="2577"/>
                  <a:pt x="1676484" y="3203"/>
                  <a:pt x="1677628" y="3896"/>
                </a:cubicBezTo>
                <a:cubicBezTo>
                  <a:pt x="1678772" y="4658"/>
                  <a:pt x="1679915" y="5486"/>
                  <a:pt x="1681059" y="6382"/>
                </a:cubicBezTo>
                <a:cubicBezTo>
                  <a:pt x="1682203" y="7345"/>
                  <a:pt x="1683346" y="8376"/>
                  <a:pt x="1684489" y="9474"/>
                </a:cubicBezTo>
                <a:cubicBezTo>
                  <a:pt x="1685633" y="10639"/>
                  <a:pt x="1686776" y="11871"/>
                  <a:pt x="1687920" y="13169"/>
                </a:cubicBezTo>
                <a:cubicBezTo>
                  <a:pt x="1689064" y="14535"/>
                  <a:pt x="1690207" y="15967"/>
                  <a:pt x="1691351" y="17465"/>
                </a:cubicBezTo>
                <a:cubicBezTo>
                  <a:pt x="1692494" y="19029"/>
                  <a:pt x="1693638" y="20660"/>
                  <a:pt x="1694782" y="22357"/>
                </a:cubicBezTo>
                <a:cubicBezTo>
                  <a:pt x="1695925" y="24120"/>
                  <a:pt x="1697069" y="25948"/>
                  <a:pt x="1698212" y="27842"/>
                </a:cubicBezTo>
                <a:cubicBezTo>
                  <a:pt x="1699356" y="29801"/>
                  <a:pt x="1700499" y="31826"/>
                  <a:pt x="1701643" y="33915"/>
                </a:cubicBezTo>
                <a:cubicBezTo>
                  <a:pt x="1702786" y="36069"/>
                  <a:pt x="1703930" y="38288"/>
                  <a:pt x="1705073" y="40571"/>
                </a:cubicBezTo>
                <a:cubicBezTo>
                  <a:pt x="1706218" y="42919"/>
                  <a:pt x="1707361" y="45330"/>
                  <a:pt x="1708504" y="47806"/>
                </a:cubicBezTo>
                <a:cubicBezTo>
                  <a:pt x="1709648" y="50345"/>
                  <a:pt x="1710792" y="52947"/>
                  <a:pt x="1711935" y="55613"/>
                </a:cubicBezTo>
                <a:cubicBezTo>
                  <a:pt x="1713078" y="58341"/>
                  <a:pt x="1714222" y="61132"/>
                  <a:pt x="1715366" y="63986"/>
                </a:cubicBezTo>
                <a:cubicBezTo>
                  <a:pt x="1716509" y="66902"/>
                  <a:pt x="1717653" y="69879"/>
                  <a:pt x="1718797" y="72919"/>
                </a:cubicBezTo>
                <a:cubicBezTo>
                  <a:pt x="1719940" y="76020"/>
                  <a:pt x="1721083" y="79182"/>
                  <a:pt x="1722227" y="82405"/>
                </a:cubicBezTo>
                <a:cubicBezTo>
                  <a:pt x="1723371" y="85689"/>
                  <a:pt x="1724515" y="89033"/>
                  <a:pt x="1725658" y="92437"/>
                </a:cubicBezTo>
                <a:cubicBezTo>
                  <a:pt x="1726802" y="95901"/>
                  <a:pt x="1727945" y="99425"/>
                  <a:pt x="1729089" y="103007"/>
                </a:cubicBezTo>
                <a:cubicBezTo>
                  <a:pt x="1730232" y="106649"/>
                  <a:pt x="1731376" y="110349"/>
                  <a:pt x="1732520" y="114108"/>
                </a:cubicBezTo>
                <a:cubicBezTo>
                  <a:pt x="1733663" y="117924"/>
                  <a:pt x="1734807" y="121799"/>
                  <a:pt x="1735951" y="125730"/>
                </a:cubicBezTo>
                <a:cubicBezTo>
                  <a:pt x="1737094" y="129719"/>
                  <a:pt x="1738238" y="133764"/>
                  <a:pt x="1739381" y="137866"/>
                </a:cubicBezTo>
                <a:cubicBezTo>
                  <a:pt x="1740525" y="142024"/>
                  <a:pt x="1741668" y="146237"/>
                  <a:pt x="1742812" y="150506"/>
                </a:cubicBezTo>
                <a:cubicBezTo>
                  <a:pt x="1743956" y="154830"/>
                  <a:pt x="1745100" y="159208"/>
                  <a:pt x="1746243" y="163641"/>
                </a:cubicBezTo>
                <a:cubicBezTo>
                  <a:pt x="1747386" y="168127"/>
                  <a:pt x="1748530" y="172667"/>
                  <a:pt x="1749674" y="177261"/>
                </a:cubicBezTo>
                <a:cubicBezTo>
                  <a:pt x="1750817" y="181907"/>
                  <a:pt x="1751961" y="186605"/>
                  <a:pt x="1753105" y="191356"/>
                </a:cubicBezTo>
                <a:cubicBezTo>
                  <a:pt x="1754248" y="196158"/>
                  <a:pt x="1755391" y="201011"/>
                  <a:pt x="1756535" y="205916"/>
                </a:cubicBezTo>
                <a:cubicBezTo>
                  <a:pt x="1757679" y="210870"/>
                  <a:pt x="1758823" y="215875"/>
                  <a:pt x="1759966" y="220930"/>
                </a:cubicBezTo>
                <a:cubicBezTo>
                  <a:pt x="1761110" y="226033"/>
                  <a:pt x="1762253" y="231186"/>
                  <a:pt x="1763397" y="236387"/>
                </a:cubicBezTo>
                <a:cubicBezTo>
                  <a:pt x="1764540" y="241636"/>
                  <a:pt x="1765684" y="246932"/>
                  <a:pt x="1766828" y="252275"/>
                </a:cubicBezTo>
                <a:cubicBezTo>
                  <a:pt x="1767971" y="257666"/>
                  <a:pt x="1769114" y="263102"/>
                  <a:pt x="1770259" y="268585"/>
                </a:cubicBezTo>
                <a:cubicBezTo>
                  <a:pt x="1771402" y="274113"/>
                  <a:pt x="1772546" y="279685"/>
                  <a:pt x="1773689" y="285303"/>
                </a:cubicBezTo>
                <a:cubicBezTo>
                  <a:pt x="1774833" y="290964"/>
                  <a:pt x="1775976" y="296668"/>
                  <a:pt x="1777120" y="302417"/>
                </a:cubicBezTo>
                <a:cubicBezTo>
                  <a:pt x="1778264" y="308207"/>
                  <a:pt x="1779408" y="314040"/>
                  <a:pt x="1780551" y="319915"/>
                </a:cubicBezTo>
                <a:cubicBezTo>
                  <a:pt x="1781694" y="325831"/>
                  <a:pt x="1782838" y="331787"/>
                  <a:pt x="1783982" y="337784"/>
                </a:cubicBezTo>
                <a:cubicBezTo>
                  <a:pt x="1785125" y="343821"/>
                  <a:pt x="1786269" y="349897"/>
                  <a:pt x="1787413" y="356012"/>
                </a:cubicBezTo>
                <a:cubicBezTo>
                  <a:pt x="1788556" y="362166"/>
                  <a:pt x="1789699" y="368357"/>
                  <a:pt x="1790843" y="374586"/>
                </a:cubicBezTo>
                <a:cubicBezTo>
                  <a:pt x="1791987" y="380851"/>
                  <a:pt x="1793130" y="387153"/>
                  <a:pt x="1794274" y="393491"/>
                </a:cubicBezTo>
                <a:cubicBezTo>
                  <a:pt x="1795418" y="399865"/>
                  <a:pt x="1796561" y="406273"/>
                  <a:pt x="1797705" y="412716"/>
                </a:cubicBezTo>
                <a:cubicBezTo>
                  <a:pt x="1798848" y="419192"/>
                  <a:pt x="1799992" y="425702"/>
                  <a:pt x="1801136" y="432245"/>
                </a:cubicBezTo>
                <a:cubicBezTo>
                  <a:pt x="1802279" y="438820"/>
                  <a:pt x="1803422" y="445427"/>
                  <a:pt x="1804567" y="452066"/>
                </a:cubicBezTo>
                <a:cubicBezTo>
                  <a:pt x="1805710" y="458734"/>
                  <a:pt x="1806853" y="465434"/>
                  <a:pt x="1807997" y="472162"/>
                </a:cubicBezTo>
                <a:cubicBezTo>
                  <a:pt x="1809141" y="478921"/>
                  <a:pt x="1810284" y="485708"/>
                  <a:pt x="1811428" y="492522"/>
                </a:cubicBezTo>
                <a:cubicBezTo>
                  <a:pt x="1812572" y="499365"/>
                  <a:pt x="1813715" y="506234"/>
                  <a:pt x="1814859" y="513130"/>
                </a:cubicBezTo>
                <a:cubicBezTo>
                  <a:pt x="1816002" y="520053"/>
                  <a:pt x="1817146" y="527000"/>
                  <a:pt x="1818290" y="533972"/>
                </a:cubicBezTo>
                <a:cubicBezTo>
                  <a:pt x="1819433" y="540969"/>
                  <a:pt x="1820576" y="547990"/>
                  <a:pt x="1821721" y="555033"/>
                </a:cubicBezTo>
                <a:cubicBezTo>
                  <a:pt x="1822864" y="562100"/>
                  <a:pt x="1824007" y="569188"/>
                  <a:pt x="1825151" y="576298"/>
                </a:cubicBezTo>
                <a:cubicBezTo>
                  <a:pt x="1826295" y="583429"/>
                  <a:pt x="1827438" y="590580"/>
                  <a:pt x="1828582" y="597752"/>
                </a:cubicBezTo>
                <a:cubicBezTo>
                  <a:pt x="1829726" y="604943"/>
                  <a:pt x="1830869" y="612152"/>
                  <a:pt x="1832013" y="619380"/>
                </a:cubicBezTo>
                <a:cubicBezTo>
                  <a:pt x="1833156" y="626625"/>
                  <a:pt x="1834300" y="633887"/>
                  <a:pt x="1835444" y="641166"/>
                </a:cubicBezTo>
                <a:cubicBezTo>
                  <a:pt x="1836587" y="648461"/>
                  <a:pt x="1837730" y="655772"/>
                  <a:pt x="1838875" y="663097"/>
                </a:cubicBezTo>
                <a:cubicBezTo>
                  <a:pt x="1840018" y="670436"/>
                  <a:pt x="1841161" y="677789"/>
                  <a:pt x="1842305" y="685156"/>
                </a:cubicBezTo>
                <a:cubicBezTo>
                  <a:pt x="1843449" y="692534"/>
                  <a:pt x="1844592" y="699925"/>
                  <a:pt x="1845736" y="707327"/>
                </a:cubicBezTo>
                <a:cubicBezTo>
                  <a:pt x="1846880" y="714740"/>
                  <a:pt x="1848023" y="722163"/>
                  <a:pt x="1849167" y="729596"/>
                </a:cubicBezTo>
                <a:cubicBezTo>
                  <a:pt x="1850310" y="737038"/>
                  <a:pt x="1851454" y="744488"/>
                  <a:pt x="1852598" y="751947"/>
                </a:cubicBezTo>
                <a:cubicBezTo>
                  <a:pt x="1853741" y="759412"/>
                  <a:pt x="1854884" y="766885"/>
                  <a:pt x="1856029" y="774363"/>
                </a:cubicBezTo>
                <a:cubicBezTo>
                  <a:pt x="1857172" y="781848"/>
                  <a:pt x="1858315" y="789337"/>
                  <a:pt x="1859459" y="796831"/>
                </a:cubicBezTo>
                <a:cubicBezTo>
                  <a:pt x="1860603" y="804329"/>
                  <a:pt x="1861746" y="811830"/>
                  <a:pt x="1862890" y="819334"/>
                </a:cubicBezTo>
                <a:cubicBezTo>
                  <a:pt x="1864034" y="826840"/>
                  <a:pt x="1865177" y="834348"/>
                  <a:pt x="1866321" y="841857"/>
                </a:cubicBezTo>
                <a:cubicBezTo>
                  <a:pt x="1867464" y="849366"/>
                  <a:pt x="1868608" y="856875"/>
                  <a:pt x="1869752" y="864383"/>
                </a:cubicBezTo>
                <a:cubicBezTo>
                  <a:pt x="1870895" y="871890"/>
                  <a:pt x="1872038" y="879395"/>
                  <a:pt x="1873183" y="886898"/>
                </a:cubicBezTo>
                <a:cubicBezTo>
                  <a:pt x="1874326" y="894398"/>
                  <a:pt x="1875469" y="901894"/>
                  <a:pt x="1876613" y="909386"/>
                </a:cubicBezTo>
                <a:cubicBezTo>
                  <a:pt x="1877757" y="916873"/>
                  <a:pt x="1878900" y="924355"/>
                  <a:pt x="1880044" y="931831"/>
                </a:cubicBezTo>
                <a:cubicBezTo>
                  <a:pt x="1881188" y="939301"/>
                  <a:pt x="1882331" y="946764"/>
                  <a:pt x="1883475" y="954219"/>
                </a:cubicBezTo>
                <a:cubicBezTo>
                  <a:pt x="1884618" y="961666"/>
                  <a:pt x="1885762" y="969104"/>
                  <a:pt x="1886906" y="976533"/>
                </a:cubicBezTo>
                <a:cubicBezTo>
                  <a:pt x="1888049" y="983952"/>
                  <a:pt x="1889192" y="991361"/>
                  <a:pt x="1890337" y="998758"/>
                </a:cubicBezTo>
                <a:cubicBezTo>
                  <a:pt x="1891480" y="1006145"/>
                  <a:pt x="1892623" y="1013519"/>
                  <a:pt x="1893767" y="1020880"/>
                </a:cubicBezTo>
                <a:cubicBezTo>
                  <a:pt x="1894911" y="1028228"/>
                  <a:pt x="1896054" y="1035563"/>
                  <a:pt x="1897198" y="1042883"/>
                </a:cubicBezTo>
                <a:cubicBezTo>
                  <a:pt x="1898341" y="1050188"/>
                  <a:pt x="1899485" y="1057477"/>
                  <a:pt x="1900629" y="1064751"/>
                </a:cubicBezTo>
                <a:cubicBezTo>
                  <a:pt x="1901772" y="1072009"/>
                  <a:pt x="1902916" y="1079249"/>
                  <a:pt x="1904060" y="1086471"/>
                </a:cubicBezTo>
                <a:cubicBezTo>
                  <a:pt x="1905203" y="1093676"/>
                  <a:pt x="1906346" y="1100861"/>
                  <a:pt x="1907491" y="1108027"/>
                </a:cubicBezTo>
                <a:cubicBezTo>
                  <a:pt x="1908634" y="1115174"/>
                  <a:pt x="1909777" y="1122300"/>
                  <a:pt x="1910921" y="1129406"/>
                </a:cubicBezTo>
                <a:cubicBezTo>
                  <a:pt x="1912065" y="1136490"/>
                  <a:pt x="1913208" y="1143551"/>
                  <a:pt x="1914352" y="1150591"/>
                </a:cubicBezTo>
                <a:cubicBezTo>
                  <a:pt x="1915495" y="1157607"/>
                  <a:pt x="1916639" y="1164600"/>
                  <a:pt x="1917783" y="1171569"/>
                </a:cubicBezTo>
                <a:cubicBezTo>
                  <a:pt x="1918926" y="1178513"/>
                  <a:pt x="1920070" y="1185432"/>
                  <a:pt x="1921214" y="1192326"/>
                </a:cubicBezTo>
                <a:cubicBezTo>
                  <a:pt x="1922357" y="1199193"/>
                  <a:pt x="1923500" y="1206034"/>
                  <a:pt x="1924644" y="1212848"/>
                </a:cubicBezTo>
                <a:cubicBezTo>
                  <a:pt x="1925788" y="1219633"/>
                  <a:pt x="1926931" y="1226391"/>
                  <a:pt x="1928075" y="1233120"/>
                </a:cubicBezTo>
                <a:cubicBezTo>
                  <a:pt x="1929219" y="1239820"/>
                  <a:pt x="1930362" y="1246490"/>
                  <a:pt x="1931505" y="1253130"/>
                </a:cubicBezTo>
                <a:cubicBezTo>
                  <a:pt x="1932649" y="1259739"/>
                  <a:pt x="1933793" y="1266317"/>
                  <a:pt x="1934937" y="1272864"/>
                </a:cubicBezTo>
                <a:cubicBezTo>
                  <a:pt x="1936080" y="1279378"/>
                  <a:pt x="1937224" y="1285859"/>
                  <a:pt x="1938367" y="1292308"/>
                </a:cubicBezTo>
                <a:cubicBezTo>
                  <a:pt x="1939511" y="1298722"/>
                  <a:pt x="1940654" y="1305103"/>
                  <a:pt x="1941799" y="1311450"/>
                </a:cubicBezTo>
                <a:cubicBezTo>
                  <a:pt x="1942942" y="1317760"/>
                  <a:pt x="1944085" y="1324036"/>
                  <a:pt x="1945229" y="1330276"/>
                </a:cubicBezTo>
                <a:cubicBezTo>
                  <a:pt x="1946373" y="1336479"/>
                  <a:pt x="1947516" y="1342646"/>
                  <a:pt x="1948660" y="1348775"/>
                </a:cubicBezTo>
                <a:cubicBezTo>
                  <a:pt x="1949803" y="1354866"/>
                  <a:pt x="1950947" y="1360919"/>
                  <a:pt x="1952090" y="1366933"/>
                </a:cubicBezTo>
                <a:cubicBezTo>
                  <a:pt x="1953234" y="1372908"/>
                  <a:pt x="1954378" y="1378844"/>
                  <a:pt x="1955522" y="1384740"/>
                </a:cubicBezTo>
                <a:cubicBezTo>
                  <a:pt x="1956665" y="1390595"/>
                  <a:pt x="1957808" y="1396409"/>
                  <a:pt x="1958952" y="1402182"/>
                </a:cubicBezTo>
                <a:cubicBezTo>
                  <a:pt x="1960096" y="1407913"/>
                  <a:pt x="1961239" y="1413603"/>
                  <a:pt x="1962383" y="1419249"/>
                </a:cubicBezTo>
                <a:cubicBezTo>
                  <a:pt x="1963527" y="1424853"/>
                  <a:pt x="1964670" y="1430413"/>
                  <a:pt x="1965813" y="1435930"/>
                </a:cubicBezTo>
                <a:cubicBezTo>
                  <a:pt x="1966957" y="1441402"/>
                  <a:pt x="1968101" y="1446829"/>
                  <a:pt x="1969245" y="1452212"/>
                </a:cubicBezTo>
                <a:cubicBezTo>
                  <a:pt x="1970388" y="1457549"/>
                  <a:pt x="1971532" y="1462841"/>
                  <a:pt x="1972675" y="1468086"/>
                </a:cubicBezTo>
                <a:cubicBezTo>
                  <a:pt x="1973819" y="1473285"/>
                  <a:pt x="1974962" y="1478437"/>
                  <a:pt x="1976107" y="1483541"/>
                </a:cubicBezTo>
                <a:cubicBezTo>
                  <a:pt x="1977250" y="1488598"/>
                  <a:pt x="1978393" y="1493607"/>
                  <a:pt x="1979537" y="1498567"/>
                </a:cubicBezTo>
                <a:cubicBezTo>
                  <a:pt x="1980681" y="1503479"/>
                  <a:pt x="1981824" y="1508341"/>
                  <a:pt x="1982968" y="1513154"/>
                </a:cubicBezTo>
                <a:cubicBezTo>
                  <a:pt x="1984111" y="1517918"/>
                  <a:pt x="1985255" y="1522631"/>
                  <a:pt x="1986398" y="1527293"/>
                </a:cubicBezTo>
                <a:cubicBezTo>
                  <a:pt x="1987542" y="1531905"/>
                  <a:pt x="1988686" y="1536466"/>
                  <a:pt x="1989830" y="1540975"/>
                </a:cubicBezTo>
                <a:cubicBezTo>
                  <a:pt x="1990973" y="1545432"/>
                  <a:pt x="1992116" y="1549837"/>
                  <a:pt x="1993260" y="1554190"/>
                </a:cubicBezTo>
                <a:cubicBezTo>
                  <a:pt x="1994404" y="1558490"/>
                  <a:pt x="1995547" y="1562737"/>
                  <a:pt x="1996691" y="1566930"/>
                </a:cubicBezTo>
                <a:cubicBezTo>
                  <a:pt x="1997835" y="1571070"/>
                  <a:pt x="1998978" y="1575156"/>
                  <a:pt x="2000121" y="1579187"/>
                </a:cubicBezTo>
                <a:cubicBezTo>
                  <a:pt x="2001265" y="1583164"/>
                  <a:pt x="2002409" y="1587086"/>
                  <a:pt x="2003553" y="1590953"/>
                </a:cubicBezTo>
                <a:cubicBezTo>
                  <a:pt x="2004696" y="1594765"/>
                  <a:pt x="2005840" y="1598521"/>
                  <a:pt x="2006983" y="1602221"/>
                </a:cubicBezTo>
                <a:cubicBezTo>
                  <a:pt x="2008127" y="1605865"/>
                  <a:pt x="2009270" y="1609452"/>
                  <a:pt x="2010414" y="1612983"/>
                </a:cubicBezTo>
                <a:cubicBezTo>
                  <a:pt x="2011558" y="1616457"/>
                  <a:pt x="2012701" y="1619873"/>
                  <a:pt x="2013845" y="1623232"/>
                </a:cubicBezTo>
                <a:cubicBezTo>
                  <a:pt x="2014989" y="1626534"/>
                  <a:pt x="2016132" y="1629777"/>
                  <a:pt x="2017276" y="1632963"/>
                </a:cubicBezTo>
                <a:cubicBezTo>
                  <a:pt x="2018419" y="1636090"/>
                  <a:pt x="2019563" y="1639159"/>
                  <a:pt x="2020706" y="1642169"/>
                </a:cubicBezTo>
                <a:cubicBezTo>
                  <a:pt x="2021850" y="1645120"/>
                  <a:pt x="2022994" y="1648011"/>
                  <a:pt x="2024138" y="1650844"/>
                </a:cubicBezTo>
                <a:cubicBezTo>
                  <a:pt x="2025281" y="1653616"/>
                  <a:pt x="2026424" y="1656329"/>
                  <a:pt x="2027568" y="1658982"/>
                </a:cubicBezTo>
                <a:cubicBezTo>
                  <a:pt x="2028712" y="1661575"/>
                  <a:pt x="2029855" y="1664108"/>
                  <a:pt x="2030999" y="1666579"/>
                </a:cubicBezTo>
                <a:cubicBezTo>
                  <a:pt x="2032143" y="1668991"/>
                  <a:pt x="2033286" y="1671342"/>
                  <a:pt x="2034429" y="1673631"/>
                </a:cubicBezTo>
                <a:cubicBezTo>
                  <a:pt x="2035573" y="1675859"/>
                  <a:pt x="2036717" y="1678027"/>
                  <a:pt x="2037861" y="1680132"/>
                </a:cubicBezTo>
                <a:cubicBezTo>
                  <a:pt x="2039004" y="1682177"/>
                  <a:pt x="2040148" y="1684159"/>
                  <a:pt x="2041291" y="1686080"/>
                </a:cubicBezTo>
                <a:cubicBezTo>
                  <a:pt x="2042435" y="1687939"/>
                  <a:pt x="2043578" y="1689735"/>
                  <a:pt x="2044722" y="1691470"/>
                </a:cubicBezTo>
                <a:cubicBezTo>
                  <a:pt x="2045866" y="1693142"/>
                  <a:pt x="2047009" y="1694752"/>
                  <a:pt x="2048153" y="1696299"/>
                </a:cubicBezTo>
                <a:cubicBezTo>
                  <a:pt x="2049297" y="1697784"/>
                  <a:pt x="2050440" y="1699206"/>
                  <a:pt x="2051584" y="1700565"/>
                </a:cubicBezTo>
                <a:cubicBezTo>
                  <a:pt x="2052727" y="1701861"/>
                  <a:pt x="2053871" y="1703095"/>
                  <a:pt x="2055014" y="1704265"/>
                </a:cubicBezTo>
                <a:cubicBezTo>
                  <a:pt x="2056158" y="1705372"/>
                  <a:pt x="2057302" y="1706417"/>
                  <a:pt x="2058446" y="1707397"/>
                </a:cubicBezTo>
                <a:cubicBezTo>
                  <a:pt x="2059589" y="1708315"/>
                  <a:pt x="2060732" y="1709169"/>
                  <a:pt x="2061876" y="1709961"/>
                </a:cubicBezTo>
                <a:cubicBezTo>
                  <a:pt x="2063020" y="1710688"/>
                  <a:pt x="2064163" y="1711352"/>
                  <a:pt x="2065307" y="1711953"/>
                </a:cubicBezTo>
                <a:cubicBezTo>
                  <a:pt x="2066451" y="1712490"/>
                  <a:pt x="2067594" y="1712963"/>
                  <a:pt x="2068737" y="1713373"/>
                </a:cubicBezTo>
                <a:cubicBezTo>
                  <a:pt x="2069881" y="1713720"/>
                  <a:pt x="2071025" y="1714003"/>
                  <a:pt x="2072169" y="1714222"/>
                </a:cubicBezTo>
                <a:cubicBezTo>
                  <a:pt x="2073312" y="1714378"/>
                  <a:pt x="2074456" y="1714470"/>
                  <a:pt x="2075599" y="1714499"/>
                </a:cubicBezTo>
                <a:cubicBezTo>
                  <a:pt x="2076743" y="1714464"/>
                  <a:pt x="2077886" y="1714366"/>
                  <a:pt x="2079030" y="1714204"/>
                </a:cubicBezTo>
                <a:cubicBezTo>
                  <a:pt x="2080174" y="1713979"/>
                  <a:pt x="2081317" y="1713690"/>
                  <a:pt x="2082460" y="1713338"/>
                </a:cubicBezTo>
                <a:cubicBezTo>
                  <a:pt x="2083605" y="1712922"/>
                  <a:pt x="2084748" y="1712444"/>
                  <a:pt x="2085891" y="1711902"/>
                </a:cubicBezTo>
                <a:cubicBezTo>
                  <a:pt x="2087035" y="1711297"/>
                  <a:pt x="2088179" y="1710628"/>
                  <a:pt x="2089322" y="1709897"/>
                </a:cubicBezTo>
                <a:cubicBezTo>
                  <a:pt x="2090466" y="1709103"/>
                  <a:pt x="2091610" y="1708246"/>
                  <a:pt x="2092753" y="1707326"/>
                </a:cubicBezTo>
                <a:cubicBezTo>
                  <a:pt x="2093897" y="1706343"/>
                  <a:pt x="2095040" y="1705298"/>
                  <a:pt x="2096184" y="1704190"/>
                </a:cubicBezTo>
                <a:cubicBezTo>
                  <a:pt x="2097328" y="1703019"/>
                  <a:pt x="2098471" y="1701787"/>
                  <a:pt x="2099614" y="1700492"/>
                </a:cubicBezTo>
                <a:cubicBezTo>
                  <a:pt x="2100759" y="1699135"/>
                  <a:pt x="2101902" y="1697716"/>
                  <a:pt x="2103045" y="1696235"/>
                </a:cubicBezTo>
                <a:cubicBezTo>
                  <a:pt x="2104189" y="1694692"/>
                  <a:pt x="2105333" y="1693088"/>
                  <a:pt x="2106476" y="1691422"/>
                </a:cubicBezTo>
                <a:cubicBezTo>
                  <a:pt x="2107620" y="1689695"/>
                  <a:pt x="2108764" y="1687906"/>
                  <a:pt x="2109907" y="1686057"/>
                </a:cubicBezTo>
                <a:cubicBezTo>
                  <a:pt x="2111051" y="1684147"/>
                  <a:pt x="2112194" y="1682175"/>
                  <a:pt x="2113338" y="1680144"/>
                </a:cubicBezTo>
                <a:cubicBezTo>
                  <a:pt x="2114482" y="1678052"/>
                  <a:pt x="2115625" y="1675899"/>
                  <a:pt x="2116768" y="1673687"/>
                </a:cubicBezTo>
                <a:cubicBezTo>
                  <a:pt x="2117913" y="1671414"/>
                  <a:pt x="2119056" y="1669082"/>
                  <a:pt x="2120199" y="1666691"/>
                </a:cubicBezTo>
                <a:cubicBezTo>
                  <a:pt x="2121343" y="1664240"/>
                  <a:pt x="2122487" y="1661730"/>
                  <a:pt x="2123630" y="1659161"/>
                </a:cubicBezTo>
                <a:cubicBezTo>
                  <a:pt x="2124774" y="1656534"/>
                  <a:pt x="2125918" y="1653847"/>
                  <a:pt x="2127061" y="1651103"/>
                </a:cubicBezTo>
                <a:cubicBezTo>
                  <a:pt x="2128205" y="1648300"/>
                  <a:pt x="2129348" y="1645440"/>
                  <a:pt x="2130492" y="1642522"/>
                </a:cubicBezTo>
                <a:cubicBezTo>
                  <a:pt x="2131636" y="1639546"/>
                  <a:pt x="2132779" y="1636513"/>
                  <a:pt x="2133922" y="1633424"/>
                </a:cubicBezTo>
                <a:cubicBezTo>
                  <a:pt x="2135067" y="1630278"/>
                  <a:pt x="2136210" y="1627075"/>
                  <a:pt x="2137353" y="1623816"/>
                </a:cubicBezTo>
                <a:cubicBezTo>
                  <a:pt x="2138497" y="1620501"/>
                  <a:pt x="2139641" y="1617131"/>
                  <a:pt x="2140784" y="1613704"/>
                </a:cubicBezTo>
                <a:cubicBezTo>
                  <a:pt x="2141928" y="1610224"/>
                  <a:pt x="2143072" y="1606687"/>
                  <a:pt x="2144215" y="1603097"/>
                </a:cubicBezTo>
                <a:cubicBezTo>
                  <a:pt x="2145359" y="1599452"/>
                  <a:pt x="2146502" y="1595753"/>
                  <a:pt x="2147646" y="1592000"/>
                </a:cubicBezTo>
                <a:cubicBezTo>
                  <a:pt x="2148790" y="1588194"/>
                  <a:pt x="2149933" y="1584334"/>
                  <a:pt x="2151076" y="1580422"/>
                </a:cubicBezTo>
                <a:cubicBezTo>
                  <a:pt x="2152221" y="1576457"/>
                  <a:pt x="2153364" y="1572440"/>
                  <a:pt x="2154507" y="1568371"/>
                </a:cubicBezTo>
                <a:cubicBezTo>
                  <a:pt x="2155651" y="1564250"/>
                  <a:pt x="2156795" y="1560079"/>
                  <a:pt x="2157938" y="1555855"/>
                </a:cubicBezTo>
                <a:cubicBezTo>
                  <a:pt x="2159082" y="1551581"/>
                  <a:pt x="2160226" y="1547257"/>
                  <a:pt x="2161369" y="1542883"/>
                </a:cubicBezTo>
                <a:cubicBezTo>
                  <a:pt x="2162513" y="1538459"/>
                  <a:pt x="2163656" y="1533986"/>
                  <a:pt x="2164800" y="1529464"/>
                </a:cubicBezTo>
                <a:cubicBezTo>
                  <a:pt x="2165944" y="1524893"/>
                  <a:pt x="2167087" y="1520273"/>
                  <a:pt x="2168230" y="1515606"/>
                </a:cubicBezTo>
                <a:cubicBezTo>
                  <a:pt x="2169375" y="1510891"/>
                  <a:pt x="2170518" y="1506129"/>
                  <a:pt x="2171661" y="1501320"/>
                </a:cubicBezTo>
                <a:cubicBezTo>
                  <a:pt x="2172805" y="1496464"/>
                  <a:pt x="2173949" y="1491562"/>
                  <a:pt x="2175092" y="1486614"/>
                </a:cubicBezTo>
                <a:cubicBezTo>
                  <a:pt x="2176236" y="1481621"/>
                  <a:pt x="2177379" y="1476583"/>
                  <a:pt x="2178523" y="1471500"/>
                </a:cubicBezTo>
                <a:cubicBezTo>
                  <a:pt x="2179667" y="1466373"/>
                  <a:pt x="2180810" y="1461202"/>
                  <a:pt x="2181954" y="1455987"/>
                </a:cubicBezTo>
                <a:cubicBezTo>
                  <a:pt x="2183098" y="1450729"/>
                  <a:pt x="2184241" y="1445429"/>
                  <a:pt x="2185384" y="1440086"/>
                </a:cubicBezTo>
                <a:cubicBezTo>
                  <a:pt x="2186529" y="1434701"/>
                  <a:pt x="2187672" y="1429275"/>
                  <a:pt x="2188815" y="1423807"/>
                </a:cubicBezTo>
                <a:cubicBezTo>
                  <a:pt x="2189959" y="1418299"/>
                  <a:pt x="2191103" y="1412750"/>
                  <a:pt x="2192246" y="1407162"/>
                </a:cubicBezTo>
                <a:cubicBezTo>
                  <a:pt x="2193390" y="1401534"/>
                  <a:pt x="2194533" y="1395867"/>
                  <a:pt x="2195677" y="1390161"/>
                </a:cubicBezTo>
                <a:cubicBezTo>
                  <a:pt x="2196821" y="1384418"/>
                  <a:pt x="2197964" y="1378636"/>
                  <a:pt x="2199108" y="1372817"/>
                </a:cubicBezTo>
                <a:cubicBezTo>
                  <a:pt x="2200252" y="1366961"/>
                  <a:pt x="2201395" y="1361069"/>
                  <a:pt x="2202538" y="1355140"/>
                </a:cubicBezTo>
                <a:cubicBezTo>
                  <a:pt x="2203683" y="1349176"/>
                  <a:pt x="2204826" y="1343177"/>
                  <a:pt x="2205969" y="1337143"/>
                </a:cubicBezTo>
                <a:cubicBezTo>
                  <a:pt x="2207113" y="1331075"/>
                  <a:pt x="2208257" y="1324973"/>
                  <a:pt x="2209400" y="1318837"/>
                </a:cubicBezTo>
                <a:cubicBezTo>
                  <a:pt x="2210544" y="1312669"/>
                  <a:pt x="2211687" y="1306468"/>
                  <a:pt x="2212831" y="1300235"/>
                </a:cubicBezTo>
                <a:cubicBezTo>
                  <a:pt x="2213975" y="1293971"/>
                  <a:pt x="2215118" y="1287675"/>
                  <a:pt x="2216262" y="1281349"/>
                </a:cubicBezTo>
                <a:cubicBezTo>
                  <a:pt x="2217406" y="1274993"/>
                  <a:pt x="2218549" y="1268607"/>
                  <a:pt x="2219692" y="1262192"/>
                </a:cubicBezTo>
                <a:cubicBezTo>
                  <a:pt x="2220837" y="1255748"/>
                  <a:pt x="2221980" y="1249276"/>
                  <a:pt x="2223123" y="1242777"/>
                </a:cubicBezTo>
                <a:cubicBezTo>
                  <a:pt x="2224267" y="1236249"/>
                  <a:pt x="2225411" y="1229695"/>
                  <a:pt x="2226554" y="1223115"/>
                </a:cubicBezTo>
                <a:cubicBezTo>
                  <a:pt x="2227698" y="1216508"/>
                  <a:pt x="2228841" y="1209877"/>
                  <a:pt x="2229985" y="1203221"/>
                </a:cubicBezTo>
                <a:cubicBezTo>
                  <a:pt x="2231128" y="1196540"/>
                  <a:pt x="2232272" y="1189835"/>
                  <a:pt x="2233416" y="1183106"/>
                </a:cubicBezTo>
                <a:cubicBezTo>
                  <a:pt x="2234560" y="1176355"/>
                  <a:pt x="2235703" y="1169581"/>
                  <a:pt x="2236846" y="1162786"/>
                </a:cubicBezTo>
                <a:cubicBezTo>
                  <a:pt x="2237990" y="1155969"/>
                  <a:pt x="2239134" y="1149131"/>
                  <a:pt x="2240277" y="1142272"/>
                </a:cubicBezTo>
                <a:cubicBezTo>
                  <a:pt x="2241421" y="1135394"/>
                  <a:pt x="2242565" y="1128496"/>
                  <a:pt x="2243708" y="1121579"/>
                </a:cubicBezTo>
                <a:cubicBezTo>
                  <a:pt x="2244851" y="1114644"/>
                  <a:pt x="2245995" y="1107691"/>
                  <a:pt x="2247139" y="1100720"/>
                </a:cubicBezTo>
                <a:cubicBezTo>
                  <a:pt x="2248283" y="1093733"/>
                  <a:pt x="2249426" y="1086728"/>
                  <a:pt x="2250570" y="1079709"/>
                </a:cubicBezTo>
                <a:cubicBezTo>
                  <a:pt x="2251713" y="1072673"/>
                  <a:pt x="2252857" y="1065623"/>
                  <a:pt x="2254000" y="1058559"/>
                </a:cubicBezTo>
                <a:cubicBezTo>
                  <a:pt x="2255145" y="1051480"/>
                  <a:pt x="2256288" y="1044388"/>
                  <a:pt x="2257431" y="1037284"/>
                </a:cubicBezTo>
                <a:cubicBezTo>
                  <a:pt x="2258575" y="1030167"/>
                  <a:pt x="2259719" y="1023038"/>
                  <a:pt x="2260862" y="1015898"/>
                </a:cubicBezTo>
                <a:cubicBezTo>
                  <a:pt x="2262006" y="1008748"/>
                  <a:pt x="2263149" y="1001587"/>
                  <a:pt x="2264293" y="994416"/>
                </a:cubicBezTo>
                <a:cubicBezTo>
                  <a:pt x="2265436" y="987236"/>
                  <a:pt x="2266580" y="980047"/>
                  <a:pt x="2267724" y="972850"/>
                </a:cubicBezTo>
                <a:cubicBezTo>
                  <a:pt x="2268868" y="965646"/>
                  <a:pt x="2270011" y="958434"/>
                  <a:pt x="2271154" y="951216"/>
                </a:cubicBezTo>
                <a:cubicBezTo>
                  <a:pt x="2272298" y="943991"/>
                  <a:pt x="2273442" y="936761"/>
                  <a:pt x="2274585" y="929526"/>
                </a:cubicBezTo>
                <a:cubicBezTo>
                  <a:pt x="2275729" y="922287"/>
                  <a:pt x="2276873" y="915043"/>
                  <a:pt x="2278016" y="907796"/>
                </a:cubicBezTo>
                <a:cubicBezTo>
                  <a:pt x="2279159" y="900546"/>
                  <a:pt x="2280303" y="893293"/>
                  <a:pt x="2281447" y="886039"/>
                </a:cubicBezTo>
                <a:cubicBezTo>
                  <a:pt x="2282591" y="878783"/>
                  <a:pt x="2283734" y="871526"/>
                  <a:pt x="2284878" y="864269"/>
                </a:cubicBezTo>
              </a:path>
            </a:pathLst>
          </a:cu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grpSp>
        <p:nvGrpSpPr>
          <p:cNvPr id="2" name="0083c861-244a-4359-a4f7-9593b0d7e6c4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 userDrawn="1">
            <p:custDataLst>
              <p:tags r:id="rId18"/>
            </p:custDataLst>
          </p:nvPr>
        </p:nvGrpSpPr>
        <p:grpSpPr>
          <a:xfrm>
            <a:off x="9984700" y="5058022"/>
            <a:ext cx="855841" cy="946533"/>
            <a:chOff x="3812313" y="1118083"/>
            <a:chExt cx="4567374" cy="5051370"/>
          </a:xfrm>
        </p:grpSpPr>
        <p:sp>
          <p:nvSpPr>
            <p:cNvPr id="3" name="ïśḷïḑè"/>
            <p:cNvSpPr/>
            <p:nvPr/>
          </p:nvSpPr>
          <p:spPr bwMode="auto">
            <a:xfrm>
              <a:off x="6788614" y="1702219"/>
              <a:ext cx="834477" cy="834477"/>
            </a:xfrm>
            <a:custGeom>
              <a:avLst/>
              <a:gdLst>
                <a:gd name="T0" fmla="*/ 106 w 212"/>
                <a:gd name="T1" fmla="*/ 212 h 212"/>
                <a:gd name="T2" fmla="*/ 0 w 212"/>
                <a:gd name="T3" fmla="*/ 106 h 212"/>
                <a:gd name="T4" fmla="*/ 106 w 212"/>
                <a:gd name="T5" fmla="*/ 0 h 212"/>
                <a:gd name="T6" fmla="*/ 212 w 212"/>
                <a:gd name="T7" fmla="*/ 106 h 212"/>
                <a:gd name="T8" fmla="*/ 106 w 212"/>
                <a:gd name="T9" fmla="*/ 212 h 212"/>
                <a:gd name="T10" fmla="*/ 106 w 212"/>
                <a:gd name="T11" fmla="*/ 20 h 212"/>
                <a:gd name="T12" fmla="*/ 20 w 212"/>
                <a:gd name="T13" fmla="*/ 106 h 212"/>
                <a:gd name="T14" fmla="*/ 106 w 212"/>
                <a:gd name="T15" fmla="*/ 192 h 212"/>
                <a:gd name="T16" fmla="*/ 192 w 212"/>
                <a:gd name="T17" fmla="*/ 106 h 212"/>
                <a:gd name="T18" fmla="*/ 106 w 212"/>
                <a:gd name="T19" fmla="*/ 20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2" h="212">
                  <a:moveTo>
                    <a:pt x="106" y="212"/>
                  </a:moveTo>
                  <a:cubicBezTo>
                    <a:pt x="48" y="212"/>
                    <a:pt x="0" y="164"/>
                    <a:pt x="0" y="106"/>
                  </a:cubicBezTo>
                  <a:cubicBezTo>
                    <a:pt x="0" y="48"/>
                    <a:pt x="48" y="0"/>
                    <a:pt x="106" y="0"/>
                  </a:cubicBezTo>
                  <a:cubicBezTo>
                    <a:pt x="164" y="0"/>
                    <a:pt x="212" y="48"/>
                    <a:pt x="212" y="106"/>
                  </a:cubicBezTo>
                  <a:cubicBezTo>
                    <a:pt x="212" y="164"/>
                    <a:pt x="164" y="212"/>
                    <a:pt x="106" y="212"/>
                  </a:cubicBezTo>
                  <a:close/>
                  <a:moveTo>
                    <a:pt x="106" y="20"/>
                  </a:moveTo>
                  <a:cubicBezTo>
                    <a:pt x="59" y="20"/>
                    <a:pt x="20" y="59"/>
                    <a:pt x="20" y="106"/>
                  </a:cubicBezTo>
                  <a:cubicBezTo>
                    <a:pt x="20" y="153"/>
                    <a:pt x="59" y="192"/>
                    <a:pt x="106" y="192"/>
                  </a:cubicBezTo>
                  <a:cubicBezTo>
                    <a:pt x="153" y="192"/>
                    <a:pt x="192" y="153"/>
                    <a:pt x="192" y="106"/>
                  </a:cubicBezTo>
                  <a:cubicBezTo>
                    <a:pt x="192" y="59"/>
                    <a:pt x="153" y="20"/>
                    <a:pt x="106" y="2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sz="2400"/>
            </a:p>
          </p:txBody>
        </p:sp>
        <p:sp>
          <p:nvSpPr>
            <p:cNvPr id="4" name="îṥľiďe"/>
            <p:cNvSpPr/>
            <p:nvPr/>
          </p:nvSpPr>
          <p:spPr bwMode="auto">
            <a:xfrm>
              <a:off x="7166910" y="1368428"/>
              <a:ext cx="77885" cy="623076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400"/>
            </a:p>
          </p:txBody>
        </p:sp>
        <p:sp>
          <p:nvSpPr>
            <p:cNvPr id="5" name="ïṧļîḓé"/>
            <p:cNvSpPr/>
            <p:nvPr/>
          </p:nvSpPr>
          <p:spPr bwMode="auto">
            <a:xfrm>
              <a:off x="7111278" y="1118083"/>
              <a:ext cx="189148" cy="500686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400"/>
            </a:p>
          </p:txBody>
        </p:sp>
        <p:sp>
          <p:nvSpPr>
            <p:cNvPr id="6" name="iṡ1îḓe"/>
            <p:cNvSpPr/>
            <p:nvPr/>
          </p:nvSpPr>
          <p:spPr bwMode="auto">
            <a:xfrm>
              <a:off x="6032021" y="2074950"/>
              <a:ext cx="1218339" cy="4094503"/>
            </a:xfrm>
            <a:custGeom>
              <a:avLst/>
              <a:gdLst>
                <a:gd name="T0" fmla="*/ 13 w 219"/>
                <a:gd name="T1" fmla="*/ 736 h 736"/>
                <a:gd name="T2" fmla="*/ 0 w 219"/>
                <a:gd name="T3" fmla="*/ 733 h 736"/>
                <a:gd name="T4" fmla="*/ 1 w 219"/>
                <a:gd name="T5" fmla="*/ 726 h 736"/>
                <a:gd name="T6" fmla="*/ 206 w 219"/>
                <a:gd name="T7" fmla="*/ 0 h 736"/>
                <a:gd name="T8" fmla="*/ 219 w 219"/>
                <a:gd name="T9" fmla="*/ 3 h 736"/>
                <a:gd name="T10" fmla="*/ 218 w 219"/>
                <a:gd name="T11" fmla="*/ 10 h 736"/>
                <a:gd name="T12" fmla="*/ 13 w 219"/>
                <a:gd name="T13" fmla="*/ 736 h 7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9" h="736">
                  <a:moveTo>
                    <a:pt x="13" y="736"/>
                  </a:moveTo>
                  <a:lnTo>
                    <a:pt x="0" y="733"/>
                  </a:lnTo>
                  <a:lnTo>
                    <a:pt x="1" y="726"/>
                  </a:lnTo>
                  <a:lnTo>
                    <a:pt x="206" y="0"/>
                  </a:lnTo>
                  <a:lnTo>
                    <a:pt x="219" y="3"/>
                  </a:lnTo>
                  <a:lnTo>
                    <a:pt x="218" y="10"/>
                  </a:lnTo>
                  <a:lnTo>
                    <a:pt x="13" y="73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sz="2400"/>
            </a:p>
          </p:txBody>
        </p:sp>
        <p:sp>
          <p:nvSpPr>
            <p:cNvPr id="7" name="îsḻíḑe"/>
            <p:cNvSpPr/>
            <p:nvPr/>
          </p:nvSpPr>
          <p:spPr bwMode="auto">
            <a:xfrm>
              <a:off x="7161348" y="2074950"/>
              <a:ext cx="1218339" cy="4094503"/>
            </a:xfrm>
            <a:custGeom>
              <a:avLst/>
              <a:gdLst>
                <a:gd name="T0" fmla="*/ 206 w 219"/>
                <a:gd name="T1" fmla="*/ 736 h 736"/>
                <a:gd name="T2" fmla="*/ 0 w 219"/>
                <a:gd name="T3" fmla="*/ 3 h 736"/>
                <a:gd name="T4" fmla="*/ 13 w 219"/>
                <a:gd name="T5" fmla="*/ 0 h 736"/>
                <a:gd name="T6" fmla="*/ 219 w 219"/>
                <a:gd name="T7" fmla="*/ 733 h 736"/>
                <a:gd name="T8" fmla="*/ 206 w 219"/>
                <a:gd name="T9" fmla="*/ 736 h 7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9" h="736">
                  <a:moveTo>
                    <a:pt x="206" y="736"/>
                  </a:moveTo>
                  <a:lnTo>
                    <a:pt x="0" y="3"/>
                  </a:lnTo>
                  <a:lnTo>
                    <a:pt x="13" y="0"/>
                  </a:lnTo>
                  <a:lnTo>
                    <a:pt x="219" y="733"/>
                  </a:lnTo>
                  <a:lnTo>
                    <a:pt x="206" y="73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sz="2400"/>
            </a:p>
          </p:txBody>
        </p:sp>
        <p:sp>
          <p:nvSpPr>
            <p:cNvPr id="8" name="ïšḷîďe"/>
            <p:cNvSpPr/>
            <p:nvPr/>
          </p:nvSpPr>
          <p:spPr bwMode="auto">
            <a:xfrm>
              <a:off x="6516019" y="3432367"/>
              <a:ext cx="1379669" cy="228092"/>
            </a:xfrm>
            <a:custGeom>
              <a:avLst/>
              <a:gdLst>
                <a:gd name="T0" fmla="*/ 176 w 352"/>
                <a:gd name="T1" fmla="*/ 59 h 59"/>
                <a:gd name="T2" fmla="*/ 0 w 352"/>
                <a:gd name="T3" fmla="*/ 18 h 59"/>
                <a:gd name="T4" fmla="*/ 9 w 352"/>
                <a:gd name="T5" fmla="*/ 0 h 59"/>
                <a:gd name="T6" fmla="*/ 176 w 352"/>
                <a:gd name="T7" fmla="*/ 39 h 59"/>
                <a:gd name="T8" fmla="*/ 343 w 352"/>
                <a:gd name="T9" fmla="*/ 0 h 59"/>
                <a:gd name="T10" fmla="*/ 352 w 352"/>
                <a:gd name="T11" fmla="*/ 18 h 59"/>
                <a:gd name="T12" fmla="*/ 176 w 352"/>
                <a:gd name="T13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2" h="59">
                  <a:moveTo>
                    <a:pt x="176" y="59"/>
                  </a:moveTo>
                  <a:cubicBezTo>
                    <a:pt x="114" y="59"/>
                    <a:pt x="55" y="45"/>
                    <a:pt x="0" y="18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61" y="26"/>
                    <a:pt x="117" y="39"/>
                    <a:pt x="176" y="39"/>
                  </a:cubicBezTo>
                  <a:cubicBezTo>
                    <a:pt x="235" y="39"/>
                    <a:pt x="291" y="26"/>
                    <a:pt x="343" y="0"/>
                  </a:cubicBezTo>
                  <a:cubicBezTo>
                    <a:pt x="352" y="18"/>
                    <a:pt x="352" y="18"/>
                    <a:pt x="352" y="18"/>
                  </a:cubicBezTo>
                  <a:cubicBezTo>
                    <a:pt x="297" y="45"/>
                    <a:pt x="238" y="59"/>
                    <a:pt x="176" y="5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sz="2400"/>
            </a:p>
          </p:txBody>
        </p:sp>
        <p:sp>
          <p:nvSpPr>
            <p:cNvPr id="9" name="ï$ľíḋe"/>
            <p:cNvSpPr/>
            <p:nvPr/>
          </p:nvSpPr>
          <p:spPr bwMode="auto">
            <a:xfrm>
              <a:off x="7166910" y="3371174"/>
              <a:ext cx="77885" cy="500686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400"/>
            </a:p>
          </p:txBody>
        </p:sp>
        <p:sp>
          <p:nvSpPr>
            <p:cNvPr id="10" name="ïṡlîďè"/>
            <p:cNvSpPr/>
            <p:nvPr/>
          </p:nvSpPr>
          <p:spPr bwMode="auto">
            <a:xfrm>
              <a:off x="8240606" y="6080442"/>
              <a:ext cx="100137" cy="66758"/>
            </a:xfrm>
            <a:custGeom>
              <a:avLst/>
              <a:gdLst>
                <a:gd name="T0" fmla="*/ 22 w 26"/>
                <a:gd name="T1" fmla="*/ 17 h 17"/>
                <a:gd name="T2" fmla="*/ 0 w 26"/>
                <a:gd name="T3" fmla="*/ 9 h 17"/>
                <a:gd name="T4" fmla="*/ 3 w 26"/>
                <a:gd name="T5" fmla="*/ 0 h 17"/>
                <a:gd name="T6" fmla="*/ 26 w 26"/>
                <a:gd name="T7" fmla="*/ 7 h 17"/>
                <a:gd name="T8" fmla="*/ 22 w 26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17">
                  <a:moveTo>
                    <a:pt x="22" y="17"/>
                  </a:moveTo>
                  <a:cubicBezTo>
                    <a:pt x="16" y="14"/>
                    <a:pt x="9" y="12"/>
                    <a:pt x="0" y="9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2" y="2"/>
                    <a:pt x="20" y="5"/>
                    <a:pt x="26" y="7"/>
                  </a:cubicBezTo>
                  <a:lnTo>
                    <a:pt x="22" y="1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sz="2400"/>
            </a:p>
          </p:txBody>
        </p:sp>
        <p:sp>
          <p:nvSpPr>
            <p:cNvPr id="11" name="íṥḷíḑe"/>
            <p:cNvSpPr/>
            <p:nvPr/>
          </p:nvSpPr>
          <p:spPr bwMode="auto">
            <a:xfrm>
              <a:off x="6360250" y="5863480"/>
              <a:ext cx="1702334" cy="211401"/>
            </a:xfrm>
            <a:custGeom>
              <a:avLst/>
              <a:gdLst>
                <a:gd name="T0" fmla="*/ 433 w 435"/>
                <a:gd name="T1" fmla="*/ 54 h 54"/>
                <a:gd name="T2" fmla="*/ 385 w 435"/>
                <a:gd name="T3" fmla="*/ 45 h 54"/>
                <a:gd name="T4" fmla="*/ 387 w 435"/>
                <a:gd name="T5" fmla="*/ 35 h 54"/>
                <a:gd name="T6" fmla="*/ 435 w 435"/>
                <a:gd name="T7" fmla="*/ 44 h 54"/>
                <a:gd name="T8" fmla="*/ 433 w 435"/>
                <a:gd name="T9" fmla="*/ 54 h 54"/>
                <a:gd name="T10" fmla="*/ 338 w 435"/>
                <a:gd name="T11" fmla="*/ 38 h 54"/>
                <a:gd name="T12" fmla="*/ 290 w 435"/>
                <a:gd name="T13" fmla="*/ 32 h 54"/>
                <a:gd name="T14" fmla="*/ 291 w 435"/>
                <a:gd name="T15" fmla="*/ 22 h 54"/>
                <a:gd name="T16" fmla="*/ 339 w 435"/>
                <a:gd name="T17" fmla="*/ 28 h 54"/>
                <a:gd name="T18" fmla="*/ 338 w 435"/>
                <a:gd name="T19" fmla="*/ 38 h 54"/>
                <a:gd name="T20" fmla="*/ 241 w 435"/>
                <a:gd name="T21" fmla="*/ 27 h 54"/>
                <a:gd name="T22" fmla="*/ 193 w 435"/>
                <a:gd name="T23" fmla="*/ 22 h 54"/>
                <a:gd name="T24" fmla="*/ 194 w 435"/>
                <a:gd name="T25" fmla="*/ 12 h 54"/>
                <a:gd name="T26" fmla="*/ 242 w 435"/>
                <a:gd name="T27" fmla="*/ 17 h 54"/>
                <a:gd name="T28" fmla="*/ 241 w 435"/>
                <a:gd name="T29" fmla="*/ 27 h 54"/>
                <a:gd name="T30" fmla="*/ 145 w 435"/>
                <a:gd name="T31" fmla="*/ 18 h 54"/>
                <a:gd name="T32" fmla="*/ 97 w 435"/>
                <a:gd name="T33" fmla="*/ 15 h 54"/>
                <a:gd name="T34" fmla="*/ 97 w 435"/>
                <a:gd name="T35" fmla="*/ 5 h 54"/>
                <a:gd name="T36" fmla="*/ 146 w 435"/>
                <a:gd name="T37" fmla="*/ 8 h 54"/>
                <a:gd name="T38" fmla="*/ 145 w 435"/>
                <a:gd name="T39" fmla="*/ 18 h 54"/>
                <a:gd name="T40" fmla="*/ 48 w 435"/>
                <a:gd name="T41" fmla="*/ 12 h 54"/>
                <a:gd name="T42" fmla="*/ 0 w 435"/>
                <a:gd name="T43" fmla="*/ 10 h 54"/>
                <a:gd name="T44" fmla="*/ 0 w 435"/>
                <a:gd name="T45" fmla="*/ 0 h 54"/>
                <a:gd name="T46" fmla="*/ 49 w 435"/>
                <a:gd name="T47" fmla="*/ 2 h 54"/>
                <a:gd name="T48" fmla="*/ 48 w 435"/>
                <a:gd name="T49" fmla="*/ 1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35" h="54">
                  <a:moveTo>
                    <a:pt x="433" y="54"/>
                  </a:moveTo>
                  <a:cubicBezTo>
                    <a:pt x="419" y="51"/>
                    <a:pt x="403" y="48"/>
                    <a:pt x="385" y="45"/>
                  </a:cubicBezTo>
                  <a:cubicBezTo>
                    <a:pt x="387" y="35"/>
                    <a:pt x="387" y="35"/>
                    <a:pt x="387" y="35"/>
                  </a:cubicBezTo>
                  <a:cubicBezTo>
                    <a:pt x="405" y="38"/>
                    <a:pt x="421" y="41"/>
                    <a:pt x="435" y="44"/>
                  </a:cubicBezTo>
                  <a:lnTo>
                    <a:pt x="433" y="54"/>
                  </a:lnTo>
                  <a:close/>
                  <a:moveTo>
                    <a:pt x="338" y="38"/>
                  </a:moveTo>
                  <a:cubicBezTo>
                    <a:pt x="322" y="36"/>
                    <a:pt x="306" y="34"/>
                    <a:pt x="290" y="32"/>
                  </a:cubicBezTo>
                  <a:cubicBezTo>
                    <a:pt x="291" y="22"/>
                    <a:pt x="291" y="22"/>
                    <a:pt x="291" y="22"/>
                  </a:cubicBezTo>
                  <a:cubicBezTo>
                    <a:pt x="307" y="24"/>
                    <a:pt x="323" y="26"/>
                    <a:pt x="339" y="28"/>
                  </a:cubicBezTo>
                  <a:lnTo>
                    <a:pt x="338" y="38"/>
                  </a:lnTo>
                  <a:close/>
                  <a:moveTo>
                    <a:pt x="241" y="27"/>
                  </a:moveTo>
                  <a:cubicBezTo>
                    <a:pt x="226" y="25"/>
                    <a:pt x="209" y="24"/>
                    <a:pt x="193" y="22"/>
                  </a:cubicBezTo>
                  <a:cubicBezTo>
                    <a:pt x="194" y="12"/>
                    <a:pt x="194" y="12"/>
                    <a:pt x="194" y="12"/>
                  </a:cubicBezTo>
                  <a:cubicBezTo>
                    <a:pt x="210" y="14"/>
                    <a:pt x="227" y="16"/>
                    <a:pt x="242" y="17"/>
                  </a:cubicBezTo>
                  <a:lnTo>
                    <a:pt x="241" y="27"/>
                  </a:lnTo>
                  <a:close/>
                  <a:moveTo>
                    <a:pt x="145" y="18"/>
                  </a:moveTo>
                  <a:cubicBezTo>
                    <a:pt x="129" y="17"/>
                    <a:pt x="112" y="16"/>
                    <a:pt x="97" y="15"/>
                  </a:cubicBezTo>
                  <a:cubicBezTo>
                    <a:pt x="97" y="5"/>
                    <a:pt x="97" y="5"/>
                    <a:pt x="97" y="5"/>
                  </a:cubicBezTo>
                  <a:cubicBezTo>
                    <a:pt x="113" y="6"/>
                    <a:pt x="129" y="7"/>
                    <a:pt x="146" y="8"/>
                  </a:cubicBezTo>
                  <a:lnTo>
                    <a:pt x="145" y="18"/>
                  </a:lnTo>
                  <a:close/>
                  <a:moveTo>
                    <a:pt x="48" y="12"/>
                  </a:moveTo>
                  <a:cubicBezTo>
                    <a:pt x="32" y="11"/>
                    <a:pt x="15" y="10"/>
                    <a:pt x="0" y="1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32" y="1"/>
                    <a:pt x="49" y="2"/>
                  </a:cubicBezTo>
                  <a:lnTo>
                    <a:pt x="48" y="1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sz="2400"/>
            </a:p>
          </p:txBody>
        </p:sp>
        <p:sp>
          <p:nvSpPr>
            <p:cNvPr id="12" name="ï$ļîḋè"/>
            <p:cNvSpPr/>
            <p:nvPr/>
          </p:nvSpPr>
          <p:spPr bwMode="auto">
            <a:xfrm>
              <a:off x="5981954" y="5852353"/>
              <a:ext cx="189148" cy="44505"/>
            </a:xfrm>
            <a:custGeom>
              <a:avLst/>
              <a:gdLst>
                <a:gd name="T0" fmla="*/ 48 w 48"/>
                <a:gd name="T1" fmla="*/ 10 h 10"/>
                <a:gd name="T2" fmla="*/ 0 w 48"/>
                <a:gd name="T3" fmla="*/ 10 h 10"/>
                <a:gd name="T4" fmla="*/ 0 w 48"/>
                <a:gd name="T5" fmla="*/ 0 h 10"/>
                <a:gd name="T6" fmla="*/ 24 w 48"/>
                <a:gd name="T7" fmla="*/ 0 h 10"/>
                <a:gd name="T8" fmla="*/ 48 w 48"/>
                <a:gd name="T9" fmla="*/ 0 h 10"/>
                <a:gd name="T10" fmla="*/ 48 w 48"/>
                <a:gd name="T11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8" h="10">
                  <a:moveTo>
                    <a:pt x="48" y="10"/>
                  </a:moveTo>
                  <a:cubicBezTo>
                    <a:pt x="31" y="10"/>
                    <a:pt x="17" y="10"/>
                    <a:pt x="0" y="1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16" y="0"/>
                    <a:pt x="24" y="0"/>
                  </a:cubicBezTo>
                  <a:cubicBezTo>
                    <a:pt x="32" y="0"/>
                    <a:pt x="40" y="0"/>
                    <a:pt x="48" y="0"/>
                  </a:cubicBezTo>
                  <a:lnTo>
                    <a:pt x="48" y="1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sz="2400"/>
            </a:p>
          </p:txBody>
        </p:sp>
        <p:sp>
          <p:nvSpPr>
            <p:cNvPr id="13" name="îś1íḍe"/>
            <p:cNvSpPr/>
            <p:nvPr/>
          </p:nvSpPr>
          <p:spPr bwMode="auto">
            <a:xfrm>
              <a:off x="4090472" y="5863480"/>
              <a:ext cx="1707899" cy="211401"/>
            </a:xfrm>
            <a:custGeom>
              <a:avLst/>
              <a:gdLst>
                <a:gd name="T0" fmla="*/ 2 w 435"/>
                <a:gd name="T1" fmla="*/ 54 h 54"/>
                <a:gd name="T2" fmla="*/ 0 w 435"/>
                <a:gd name="T3" fmla="*/ 44 h 54"/>
                <a:gd name="T4" fmla="*/ 48 w 435"/>
                <a:gd name="T5" fmla="*/ 35 h 54"/>
                <a:gd name="T6" fmla="*/ 49 w 435"/>
                <a:gd name="T7" fmla="*/ 45 h 54"/>
                <a:gd name="T8" fmla="*/ 2 w 435"/>
                <a:gd name="T9" fmla="*/ 54 h 54"/>
                <a:gd name="T10" fmla="*/ 97 w 435"/>
                <a:gd name="T11" fmla="*/ 38 h 54"/>
                <a:gd name="T12" fmla="*/ 96 w 435"/>
                <a:gd name="T13" fmla="*/ 28 h 54"/>
                <a:gd name="T14" fmla="*/ 144 w 435"/>
                <a:gd name="T15" fmla="*/ 22 h 54"/>
                <a:gd name="T16" fmla="*/ 145 w 435"/>
                <a:gd name="T17" fmla="*/ 32 h 54"/>
                <a:gd name="T18" fmla="*/ 97 w 435"/>
                <a:gd name="T19" fmla="*/ 38 h 54"/>
                <a:gd name="T20" fmla="*/ 193 w 435"/>
                <a:gd name="T21" fmla="*/ 27 h 54"/>
                <a:gd name="T22" fmla="*/ 192 w 435"/>
                <a:gd name="T23" fmla="*/ 17 h 54"/>
                <a:gd name="T24" fmla="*/ 241 w 435"/>
                <a:gd name="T25" fmla="*/ 12 h 54"/>
                <a:gd name="T26" fmla="*/ 242 w 435"/>
                <a:gd name="T27" fmla="*/ 22 h 54"/>
                <a:gd name="T28" fmla="*/ 193 w 435"/>
                <a:gd name="T29" fmla="*/ 27 h 54"/>
                <a:gd name="T30" fmla="*/ 290 w 435"/>
                <a:gd name="T31" fmla="*/ 18 h 54"/>
                <a:gd name="T32" fmla="*/ 289 w 435"/>
                <a:gd name="T33" fmla="*/ 8 h 54"/>
                <a:gd name="T34" fmla="*/ 337 w 435"/>
                <a:gd name="T35" fmla="*/ 5 h 54"/>
                <a:gd name="T36" fmla="*/ 338 w 435"/>
                <a:gd name="T37" fmla="*/ 15 h 54"/>
                <a:gd name="T38" fmla="*/ 290 w 435"/>
                <a:gd name="T39" fmla="*/ 18 h 54"/>
                <a:gd name="T40" fmla="*/ 386 w 435"/>
                <a:gd name="T41" fmla="*/ 12 h 54"/>
                <a:gd name="T42" fmla="*/ 386 w 435"/>
                <a:gd name="T43" fmla="*/ 2 h 54"/>
                <a:gd name="T44" fmla="*/ 434 w 435"/>
                <a:gd name="T45" fmla="*/ 0 h 54"/>
                <a:gd name="T46" fmla="*/ 435 w 435"/>
                <a:gd name="T47" fmla="*/ 10 h 54"/>
                <a:gd name="T48" fmla="*/ 386 w 435"/>
                <a:gd name="T49" fmla="*/ 1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35" h="54">
                  <a:moveTo>
                    <a:pt x="2" y="54"/>
                  </a:moveTo>
                  <a:cubicBezTo>
                    <a:pt x="0" y="44"/>
                    <a:pt x="0" y="44"/>
                    <a:pt x="0" y="44"/>
                  </a:cubicBezTo>
                  <a:cubicBezTo>
                    <a:pt x="14" y="41"/>
                    <a:pt x="30" y="38"/>
                    <a:pt x="48" y="35"/>
                  </a:cubicBezTo>
                  <a:cubicBezTo>
                    <a:pt x="49" y="45"/>
                    <a:pt x="49" y="45"/>
                    <a:pt x="49" y="45"/>
                  </a:cubicBezTo>
                  <a:cubicBezTo>
                    <a:pt x="32" y="48"/>
                    <a:pt x="16" y="51"/>
                    <a:pt x="2" y="54"/>
                  </a:cubicBezTo>
                  <a:close/>
                  <a:moveTo>
                    <a:pt x="97" y="38"/>
                  </a:moveTo>
                  <a:cubicBezTo>
                    <a:pt x="96" y="28"/>
                    <a:pt x="96" y="28"/>
                    <a:pt x="96" y="28"/>
                  </a:cubicBezTo>
                  <a:cubicBezTo>
                    <a:pt x="111" y="26"/>
                    <a:pt x="127" y="24"/>
                    <a:pt x="144" y="22"/>
                  </a:cubicBezTo>
                  <a:cubicBezTo>
                    <a:pt x="145" y="32"/>
                    <a:pt x="145" y="32"/>
                    <a:pt x="145" y="32"/>
                  </a:cubicBezTo>
                  <a:cubicBezTo>
                    <a:pt x="129" y="34"/>
                    <a:pt x="113" y="36"/>
                    <a:pt x="97" y="38"/>
                  </a:cubicBezTo>
                  <a:close/>
                  <a:moveTo>
                    <a:pt x="193" y="27"/>
                  </a:moveTo>
                  <a:cubicBezTo>
                    <a:pt x="192" y="17"/>
                    <a:pt x="192" y="17"/>
                    <a:pt x="192" y="17"/>
                  </a:cubicBezTo>
                  <a:cubicBezTo>
                    <a:pt x="208" y="16"/>
                    <a:pt x="224" y="14"/>
                    <a:pt x="241" y="12"/>
                  </a:cubicBezTo>
                  <a:cubicBezTo>
                    <a:pt x="242" y="22"/>
                    <a:pt x="242" y="22"/>
                    <a:pt x="242" y="22"/>
                  </a:cubicBezTo>
                  <a:cubicBezTo>
                    <a:pt x="225" y="24"/>
                    <a:pt x="209" y="26"/>
                    <a:pt x="193" y="27"/>
                  </a:cubicBezTo>
                  <a:close/>
                  <a:moveTo>
                    <a:pt x="290" y="18"/>
                  </a:moveTo>
                  <a:cubicBezTo>
                    <a:pt x="289" y="8"/>
                    <a:pt x="289" y="8"/>
                    <a:pt x="289" y="8"/>
                  </a:cubicBezTo>
                  <a:cubicBezTo>
                    <a:pt x="305" y="7"/>
                    <a:pt x="322" y="6"/>
                    <a:pt x="337" y="5"/>
                  </a:cubicBezTo>
                  <a:cubicBezTo>
                    <a:pt x="338" y="15"/>
                    <a:pt x="338" y="15"/>
                    <a:pt x="338" y="15"/>
                  </a:cubicBezTo>
                  <a:cubicBezTo>
                    <a:pt x="322" y="16"/>
                    <a:pt x="306" y="17"/>
                    <a:pt x="290" y="18"/>
                  </a:cubicBezTo>
                  <a:close/>
                  <a:moveTo>
                    <a:pt x="386" y="12"/>
                  </a:moveTo>
                  <a:cubicBezTo>
                    <a:pt x="386" y="2"/>
                    <a:pt x="386" y="2"/>
                    <a:pt x="386" y="2"/>
                  </a:cubicBezTo>
                  <a:cubicBezTo>
                    <a:pt x="403" y="1"/>
                    <a:pt x="419" y="0"/>
                    <a:pt x="434" y="0"/>
                  </a:cubicBezTo>
                  <a:cubicBezTo>
                    <a:pt x="435" y="10"/>
                    <a:pt x="435" y="10"/>
                    <a:pt x="435" y="10"/>
                  </a:cubicBezTo>
                  <a:cubicBezTo>
                    <a:pt x="419" y="10"/>
                    <a:pt x="403" y="11"/>
                    <a:pt x="386" y="1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sz="2400"/>
            </a:p>
          </p:txBody>
        </p:sp>
        <p:sp>
          <p:nvSpPr>
            <p:cNvPr id="14" name="íśḻîďé"/>
            <p:cNvSpPr/>
            <p:nvPr/>
          </p:nvSpPr>
          <p:spPr bwMode="auto">
            <a:xfrm>
              <a:off x="3812313" y="6080442"/>
              <a:ext cx="105702" cy="66758"/>
            </a:xfrm>
            <a:custGeom>
              <a:avLst/>
              <a:gdLst>
                <a:gd name="T0" fmla="*/ 4 w 26"/>
                <a:gd name="T1" fmla="*/ 17 h 17"/>
                <a:gd name="T2" fmla="*/ 0 w 26"/>
                <a:gd name="T3" fmla="*/ 7 h 17"/>
                <a:gd name="T4" fmla="*/ 23 w 26"/>
                <a:gd name="T5" fmla="*/ 0 h 17"/>
                <a:gd name="T6" fmla="*/ 26 w 26"/>
                <a:gd name="T7" fmla="*/ 9 h 17"/>
                <a:gd name="T8" fmla="*/ 4 w 26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17">
                  <a:moveTo>
                    <a:pt x="4" y="17"/>
                  </a:moveTo>
                  <a:cubicBezTo>
                    <a:pt x="0" y="7"/>
                    <a:pt x="0" y="7"/>
                    <a:pt x="0" y="7"/>
                  </a:cubicBezTo>
                  <a:cubicBezTo>
                    <a:pt x="6" y="5"/>
                    <a:pt x="14" y="2"/>
                    <a:pt x="23" y="0"/>
                  </a:cubicBezTo>
                  <a:cubicBezTo>
                    <a:pt x="26" y="9"/>
                    <a:pt x="26" y="9"/>
                    <a:pt x="26" y="9"/>
                  </a:cubicBezTo>
                  <a:cubicBezTo>
                    <a:pt x="17" y="12"/>
                    <a:pt x="10" y="14"/>
                    <a:pt x="4" y="1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sz="2400"/>
            </a:p>
          </p:txBody>
        </p:sp>
      </p:grpSp>
      <p:grpSp>
        <p:nvGrpSpPr>
          <p:cNvPr id="26" name="组合 25"/>
          <p:cNvGrpSpPr/>
          <p:nvPr userDrawn="1"/>
        </p:nvGrpSpPr>
        <p:grpSpPr>
          <a:xfrm>
            <a:off x="9898158" y="2853905"/>
            <a:ext cx="1024804" cy="1267800"/>
            <a:chOff x="4689928" y="1136127"/>
            <a:chExt cx="1039415" cy="1285875"/>
          </a:xfrm>
        </p:grpSpPr>
        <p:sp>
          <p:nvSpPr>
            <p:cNvPr id="27" name="íšḷîďè"/>
            <p:cNvSpPr/>
            <p:nvPr/>
          </p:nvSpPr>
          <p:spPr bwMode="auto">
            <a:xfrm>
              <a:off x="5199516" y="1200421"/>
              <a:ext cx="15479" cy="976313"/>
            </a:xfrm>
            <a:custGeom>
              <a:avLst/>
              <a:gdLst>
                <a:gd name="T0" fmla="*/ 6 w 6"/>
                <a:gd name="T1" fmla="*/ 392 h 395"/>
                <a:gd name="T2" fmla="*/ 6 w 6"/>
                <a:gd name="T3" fmla="*/ 3 h 395"/>
                <a:gd name="T4" fmla="*/ 3 w 6"/>
                <a:gd name="T5" fmla="*/ 0 h 395"/>
                <a:gd name="T6" fmla="*/ 0 w 6"/>
                <a:gd name="T7" fmla="*/ 3 h 395"/>
                <a:gd name="T8" fmla="*/ 0 w 6"/>
                <a:gd name="T9" fmla="*/ 392 h 395"/>
                <a:gd name="T10" fmla="*/ 3 w 6"/>
                <a:gd name="T11" fmla="*/ 395 h 395"/>
                <a:gd name="T12" fmla="*/ 6 w 6"/>
                <a:gd name="T13" fmla="*/ 392 h 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395">
                  <a:moveTo>
                    <a:pt x="6" y="392"/>
                  </a:moveTo>
                  <a:cubicBezTo>
                    <a:pt x="6" y="3"/>
                    <a:pt x="6" y="3"/>
                    <a:pt x="6" y="3"/>
                  </a:cubicBezTo>
                  <a:cubicBezTo>
                    <a:pt x="6" y="2"/>
                    <a:pt x="5" y="0"/>
                    <a:pt x="3" y="0"/>
                  </a:cubicBezTo>
                  <a:cubicBezTo>
                    <a:pt x="2" y="0"/>
                    <a:pt x="0" y="2"/>
                    <a:pt x="0" y="3"/>
                  </a:cubicBezTo>
                  <a:cubicBezTo>
                    <a:pt x="0" y="392"/>
                    <a:pt x="0" y="392"/>
                    <a:pt x="0" y="392"/>
                  </a:cubicBezTo>
                  <a:cubicBezTo>
                    <a:pt x="0" y="393"/>
                    <a:pt x="2" y="395"/>
                    <a:pt x="3" y="395"/>
                  </a:cubicBezTo>
                  <a:cubicBezTo>
                    <a:pt x="5" y="395"/>
                    <a:pt x="6" y="393"/>
                    <a:pt x="6" y="392"/>
                  </a:cubicBezTo>
                </a:path>
              </a:pathLst>
            </a:custGeom>
            <a:solidFill>
              <a:srgbClr val="171D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sz="2400"/>
            </a:p>
          </p:txBody>
        </p:sp>
        <p:sp>
          <p:nvSpPr>
            <p:cNvPr id="28" name="iSḻîḓê"/>
            <p:cNvSpPr/>
            <p:nvPr/>
          </p:nvSpPr>
          <p:spPr bwMode="auto">
            <a:xfrm>
              <a:off x="5155462" y="1136127"/>
              <a:ext cx="109538" cy="101204"/>
            </a:xfrm>
            <a:custGeom>
              <a:avLst/>
              <a:gdLst>
                <a:gd name="T0" fmla="*/ 6 w 44"/>
                <a:gd name="T1" fmla="*/ 39 h 41"/>
                <a:gd name="T2" fmla="*/ 23 w 44"/>
                <a:gd name="T3" fmla="*/ 8 h 41"/>
                <a:gd name="T4" fmla="*/ 39 w 44"/>
                <a:gd name="T5" fmla="*/ 19 h 41"/>
                <a:gd name="T6" fmla="*/ 43 w 44"/>
                <a:gd name="T7" fmla="*/ 18 h 41"/>
                <a:gd name="T8" fmla="*/ 43 w 44"/>
                <a:gd name="T9" fmla="*/ 14 h 41"/>
                <a:gd name="T10" fmla="*/ 24 w 44"/>
                <a:gd name="T11" fmla="*/ 1 h 41"/>
                <a:gd name="T12" fmla="*/ 22 w 44"/>
                <a:gd name="T13" fmla="*/ 1 h 41"/>
                <a:gd name="T14" fmla="*/ 20 w 44"/>
                <a:gd name="T15" fmla="*/ 2 h 41"/>
                <a:gd name="T16" fmla="*/ 1 w 44"/>
                <a:gd name="T17" fmla="*/ 37 h 41"/>
                <a:gd name="T18" fmla="*/ 2 w 44"/>
                <a:gd name="T19" fmla="*/ 41 h 41"/>
                <a:gd name="T20" fmla="*/ 6 w 44"/>
                <a:gd name="T21" fmla="*/ 3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4" h="41">
                  <a:moveTo>
                    <a:pt x="6" y="39"/>
                  </a:moveTo>
                  <a:cubicBezTo>
                    <a:pt x="23" y="8"/>
                    <a:pt x="23" y="8"/>
                    <a:pt x="23" y="8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40" y="20"/>
                    <a:pt x="42" y="19"/>
                    <a:pt x="43" y="18"/>
                  </a:cubicBezTo>
                  <a:cubicBezTo>
                    <a:pt x="44" y="17"/>
                    <a:pt x="44" y="15"/>
                    <a:pt x="43" y="14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3" y="0"/>
                    <a:pt x="22" y="0"/>
                    <a:pt x="22" y="1"/>
                  </a:cubicBezTo>
                  <a:cubicBezTo>
                    <a:pt x="21" y="1"/>
                    <a:pt x="20" y="1"/>
                    <a:pt x="20" y="2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0" y="38"/>
                    <a:pt x="0" y="40"/>
                    <a:pt x="2" y="41"/>
                  </a:cubicBezTo>
                  <a:cubicBezTo>
                    <a:pt x="3" y="41"/>
                    <a:pt x="5" y="41"/>
                    <a:pt x="6" y="39"/>
                  </a:cubicBezTo>
                  <a:close/>
                </a:path>
              </a:pathLst>
            </a:custGeom>
            <a:solidFill>
              <a:srgbClr val="171D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sz="2400"/>
            </a:p>
          </p:txBody>
        </p:sp>
        <p:sp>
          <p:nvSpPr>
            <p:cNvPr id="29" name="íṡlîḓé"/>
            <p:cNvSpPr/>
            <p:nvPr/>
          </p:nvSpPr>
          <p:spPr bwMode="auto">
            <a:xfrm>
              <a:off x="4689928" y="1831452"/>
              <a:ext cx="977504" cy="590550"/>
            </a:xfrm>
            <a:custGeom>
              <a:avLst/>
              <a:gdLst>
                <a:gd name="T0" fmla="*/ 5 w 395"/>
                <a:gd name="T1" fmla="*/ 238 h 239"/>
                <a:gd name="T2" fmla="*/ 393 w 395"/>
                <a:gd name="T3" fmla="*/ 6 h 239"/>
                <a:gd name="T4" fmla="*/ 394 w 395"/>
                <a:gd name="T5" fmla="*/ 1 h 239"/>
                <a:gd name="T6" fmla="*/ 390 w 395"/>
                <a:gd name="T7" fmla="*/ 0 h 239"/>
                <a:gd name="T8" fmla="*/ 2 w 395"/>
                <a:gd name="T9" fmla="*/ 233 h 239"/>
                <a:gd name="T10" fmla="*/ 1 w 395"/>
                <a:gd name="T11" fmla="*/ 237 h 239"/>
                <a:gd name="T12" fmla="*/ 5 w 395"/>
                <a:gd name="T13" fmla="*/ 238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5" h="239">
                  <a:moveTo>
                    <a:pt x="5" y="238"/>
                  </a:moveTo>
                  <a:cubicBezTo>
                    <a:pt x="393" y="6"/>
                    <a:pt x="393" y="6"/>
                    <a:pt x="393" y="6"/>
                  </a:cubicBezTo>
                  <a:cubicBezTo>
                    <a:pt x="394" y="5"/>
                    <a:pt x="395" y="3"/>
                    <a:pt x="394" y="1"/>
                  </a:cubicBezTo>
                  <a:cubicBezTo>
                    <a:pt x="393" y="0"/>
                    <a:pt x="391" y="0"/>
                    <a:pt x="390" y="0"/>
                  </a:cubicBezTo>
                  <a:cubicBezTo>
                    <a:pt x="2" y="233"/>
                    <a:pt x="2" y="233"/>
                    <a:pt x="2" y="233"/>
                  </a:cubicBezTo>
                  <a:cubicBezTo>
                    <a:pt x="0" y="233"/>
                    <a:pt x="0" y="235"/>
                    <a:pt x="1" y="237"/>
                  </a:cubicBezTo>
                  <a:cubicBezTo>
                    <a:pt x="2" y="238"/>
                    <a:pt x="3" y="239"/>
                    <a:pt x="5" y="238"/>
                  </a:cubicBezTo>
                </a:path>
              </a:pathLst>
            </a:custGeom>
            <a:solidFill>
              <a:srgbClr val="171D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sz="2400"/>
            </a:p>
          </p:txBody>
        </p:sp>
        <p:sp>
          <p:nvSpPr>
            <p:cNvPr id="30" name="ïSlïḋé"/>
            <p:cNvSpPr/>
            <p:nvPr/>
          </p:nvSpPr>
          <p:spPr bwMode="auto">
            <a:xfrm>
              <a:off x="5653143" y="1781446"/>
              <a:ext cx="76200" cy="111919"/>
            </a:xfrm>
            <a:custGeom>
              <a:avLst/>
              <a:gdLst>
                <a:gd name="T0" fmla="*/ 4 w 31"/>
                <a:gd name="T1" fmla="*/ 7 h 45"/>
                <a:gd name="T2" fmla="*/ 23 w 31"/>
                <a:gd name="T3" fmla="*/ 11 h 45"/>
                <a:gd name="T4" fmla="*/ 1 w 31"/>
                <a:gd name="T5" fmla="*/ 40 h 45"/>
                <a:gd name="T6" fmla="*/ 2 w 31"/>
                <a:gd name="T7" fmla="*/ 44 h 45"/>
                <a:gd name="T8" fmla="*/ 6 w 31"/>
                <a:gd name="T9" fmla="*/ 43 h 45"/>
                <a:gd name="T10" fmla="*/ 30 w 31"/>
                <a:gd name="T11" fmla="*/ 11 h 45"/>
                <a:gd name="T12" fmla="*/ 31 w 31"/>
                <a:gd name="T13" fmla="*/ 8 h 45"/>
                <a:gd name="T14" fmla="*/ 29 w 31"/>
                <a:gd name="T15" fmla="*/ 6 h 45"/>
                <a:gd name="T16" fmla="*/ 5 w 31"/>
                <a:gd name="T17" fmla="*/ 1 h 45"/>
                <a:gd name="T18" fmla="*/ 2 w 31"/>
                <a:gd name="T19" fmla="*/ 3 h 45"/>
                <a:gd name="T20" fmla="*/ 4 w 31"/>
                <a:gd name="T21" fmla="*/ 7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" h="45">
                  <a:moveTo>
                    <a:pt x="4" y="7"/>
                  </a:moveTo>
                  <a:cubicBezTo>
                    <a:pt x="23" y="11"/>
                    <a:pt x="23" y="11"/>
                    <a:pt x="23" y="11"/>
                  </a:cubicBezTo>
                  <a:cubicBezTo>
                    <a:pt x="1" y="40"/>
                    <a:pt x="1" y="40"/>
                    <a:pt x="1" y="40"/>
                  </a:cubicBezTo>
                  <a:cubicBezTo>
                    <a:pt x="0" y="41"/>
                    <a:pt x="1" y="43"/>
                    <a:pt x="2" y="44"/>
                  </a:cubicBezTo>
                  <a:cubicBezTo>
                    <a:pt x="3" y="45"/>
                    <a:pt x="5" y="45"/>
                    <a:pt x="6" y="43"/>
                  </a:cubicBezTo>
                  <a:cubicBezTo>
                    <a:pt x="30" y="11"/>
                    <a:pt x="30" y="11"/>
                    <a:pt x="30" y="11"/>
                  </a:cubicBezTo>
                  <a:cubicBezTo>
                    <a:pt x="31" y="10"/>
                    <a:pt x="31" y="9"/>
                    <a:pt x="31" y="8"/>
                  </a:cubicBezTo>
                  <a:cubicBezTo>
                    <a:pt x="30" y="7"/>
                    <a:pt x="29" y="6"/>
                    <a:pt x="29" y="6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4" y="0"/>
                    <a:pt x="2" y="1"/>
                    <a:pt x="2" y="3"/>
                  </a:cubicBezTo>
                  <a:cubicBezTo>
                    <a:pt x="1" y="5"/>
                    <a:pt x="2" y="6"/>
                    <a:pt x="4" y="7"/>
                  </a:cubicBezTo>
                  <a:close/>
                </a:path>
              </a:pathLst>
            </a:custGeom>
            <a:solidFill>
              <a:srgbClr val="171D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sz="2400"/>
            </a:p>
          </p:txBody>
        </p:sp>
        <p:sp>
          <p:nvSpPr>
            <p:cNvPr id="31" name="iśļïḑe"/>
            <p:cNvSpPr/>
            <p:nvPr/>
          </p:nvSpPr>
          <p:spPr bwMode="auto">
            <a:xfrm>
              <a:off x="4905431" y="1333771"/>
              <a:ext cx="316706" cy="892969"/>
            </a:xfrm>
            <a:custGeom>
              <a:avLst/>
              <a:gdLst>
                <a:gd name="T0" fmla="*/ 5 w 128"/>
                <a:gd name="T1" fmla="*/ 361 h 361"/>
                <a:gd name="T2" fmla="*/ 21 w 128"/>
                <a:gd name="T3" fmla="*/ 347 h 361"/>
                <a:gd name="T4" fmla="*/ 45 w 128"/>
                <a:gd name="T5" fmla="*/ 298 h 361"/>
                <a:gd name="T6" fmla="*/ 71 w 128"/>
                <a:gd name="T7" fmla="*/ 107 h 361"/>
                <a:gd name="T8" fmla="*/ 87 w 128"/>
                <a:gd name="T9" fmla="*/ 47 h 361"/>
                <a:gd name="T10" fmla="*/ 126 w 128"/>
                <a:gd name="T11" fmla="*/ 6 h 361"/>
                <a:gd name="T12" fmla="*/ 127 w 128"/>
                <a:gd name="T13" fmla="*/ 2 h 361"/>
                <a:gd name="T14" fmla="*/ 123 w 128"/>
                <a:gd name="T15" fmla="*/ 1 h 361"/>
                <a:gd name="T16" fmla="*/ 82 w 128"/>
                <a:gd name="T17" fmla="*/ 44 h 361"/>
                <a:gd name="T18" fmla="*/ 61 w 128"/>
                <a:gd name="T19" fmla="*/ 145 h 361"/>
                <a:gd name="T20" fmla="*/ 39 w 128"/>
                <a:gd name="T21" fmla="*/ 297 h 361"/>
                <a:gd name="T22" fmla="*/ 17 w 128"/>
                <a:gd name="T23" fmla="*/ 343 h 361"/>
                <a:gd name="T24" fmla="*/ 7 w 128"/>
                <a:gd name="T25" fmla="*/ 353 h 361"/>
                <a:gd name="T26" fmla="*/ 4 w 128"/>
                <a:gd name="T27" fmla="*/ 355 h 361"/>
                <a:gd name="T28" fmla="*/ 3 w 128"/>
                <a:gd name="T29" fmla="*/ 355 h 361"/>
                <a:gd name="T30" fmla="*/ 3 w 128"/>
                <a:gd name="T31" fmla="*/ 355 h 361"/>
                <a:gd name="T32" fmla="*/ 3 w 128"/>
                <a:gd name="T33" fmla="*/ 355 h 361"/>
                <a:gd name="T34" fmla="*/ 3 w 128"/>
                <a:gd name="T35" fmla="*/ 356 h 361"/>
                <a:gd name="T36" fmla="*/ 3 w 128"/>
                <a:gd name="T37" fmla="*/ 355 h 361"/>
                <a:gd name="T38" fmla="*/ 3 w 128"/>
                <a:gd name="T39" fmla="*/ 355 h 361"/>
                <a:gd name="T40" fmla="*/ 3 w 128"/>
                <a:gd name="T41" fmla="*/ 356 h 361"/>
                <a:gd name="T42" fmla="*/ 3 w 128"/>
                <a:gd name="T43" fmla="*/ 355 h 361"/>
                <a:gd name="T44" fmla="*/ 1 w 128"/>
                <a:gd name="T45" fmla="*/ 359 h 361"/>
                <a:gd name="T46" fmla="*/ 5 w 128"/>
                <a:gd name="T47" fmla="*/ 361 h 3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28" h="361">
                  <a:moveTo>
                    <a:pt x="5" y="361"/>
                  </a:moveTo>
                  <a:cubicBezTo>
                    <a:pt x="5" y="360"/>
                    <a:pt x="13" y="357"/>
                    <a:pt x="21" y="347"/>
                  </a:cubicBezTo>
                  <a:cubicBezTo>
                    <a:pt x="30" y="338"/>
                    <a:pt x="39" y="322"/>
                    <a:pt x="45" y="298"/>
                  </a:cubicBezTo>
                  <a:cubicBezTo>
                    <a:pt x="63" y="217"/>
                    <a:pt x="65" y="155"/>
                    <a:pt x="71" y="107"/>
                  </a:cubicBezTo>
                  <a:cubicBezTo>
                    <a:pt x="75" y="83"/>
                    <a:pt x="79" y="63"/>
                    <a:pt x="87" y="47"/>
                  </a:cubicBezTo>
                  <a:cubicBezTo>
                    <a:pt x="96" y="30"/>
                    <a:pt x="107" y="17"/>
                    <a:pt x="126" y="6"/>
                  </a:cubicBezTo>
                  <a:cubicBezTo>
                    <a:pt x="127" y="5"/>
                    <a:pt x="128" y="3"/>
                    <a:pt x="127" y="2"/>
                  </a:cubicBezTo>
                  <a:cubicBezTo>
                    <a:pt x="126" y="0"/>
                    <a:pt x="124" y="0"/>
                    <a:pt x="123" y="1"/>
                  </a:cubicBezTo>
                  <a:cubicBezTo>
                    <a:pt x="103" y="12"/>
                    <a:pt x="91" y="27"/>
                    <a:pt x="82" y="44"/>
                  </a:cubicBezTo>
                  <a:cubicBezTo>
                    <a:pt x="69" y="70"/>
                    <a:pt x="65" y="104"/>
                    <a:pt x="61" y="145"/>
                  </a:cubicBezTo>
                  <a:cubicBezTo>
                    <a:pt x="57" y="187"/>
                    <a:pt x="52" y="236"/>
                    <a:pt x="39" y="297"/>
                  </a:cubicBezTo>
                  <a:cubicBezTo>
                    <a:pt x="34" y="320"/>
                    <a:pt x="25" y="334"/>
                    <a:pt x="17" y="343"/>
                  </a:cubicBezTo>
                  <a:cubicBezTo>
                    <a:pt x="13" y="348"/>
                    <a:pt x="9" y="351"/>
                    <a:pt x="7" y="353"/>
                  </a:cubicBezTo>
                  <a:cubicBezTo>
                    <a:pt x="5" y="354"/>
                    <a:pt x="4" y="354"/>
                    <a:pt x="4" y="355"/>
                  </a:cubicBezTo>
                  <a:cubicBezTo>
                    <a:pt x="3" y="355"/>
                    <a:pt x="3" y="355"/>
                    <a:pt x="3" y="355"/>
                  </a:cubicBezTo>
                  <a:cubicBezTo>
                    <a:pt x="3" y="355"/>
                    <a:pt x="3" y="355"/>
                    <a:pt x="3" y="355"/>
                  </a:cubicBezTo>
                  <a:cubicBezTo>
                    <a:pt x="3" y="355"/>
                    <a:pt x="3" y="355"/>
                    <a:pt x="3" y="355"/>
                  </a:cubicBezTo>
                  <a:cubicBezTo>
                    <a:pt x="3" y="356"/>
                    <a:pt x="3" y="356"/>
                    <a:pt x="3" y="356"/>
                  </a:cubicBezTo>
                  <a:cubicBezTo>
                    <a:pt x="3" y="355"/>
                    <a:pt x="3" y="355"/>
                    <a:pt x="3" y="355"/>
                  </a:cubicBezTo>
                  <a:cubicBezTo>
                    <a:pt x="3" y="355"/>
                    <a:pt x="3" y="355"/>
                    <a:pt x="3" y="355"/>
                  </a:cubicBezTo>
                  <a:cubicBezTo>
                    <a:pt x="3" y="356"/>
                    <a:pt x="3" y="356"/>
                    <a:pt x="3" y="356"/>
                  </a:cubicBezTo>
                  <a:cubicBezTo>
                    <a:pt x="3" y="355"/>
                    <a:pt x="3" y="355"/>
                    <a:pt x="3" y="355"/>
                  </a:cubicBezTo>
                  <a:cubicBezTo>
                    <a:pt x="1" y="356"/>
                    <a:pt x="0" y="358"/>
                    <a:pt x="1" y="359"/>
                  </a:cubicBezTo>
                  <a:cubicBezTo>
                    <a:pt x="2" y="361"/>
                    <a:pt x="4" y="361"/>
                    <a:pt x="5" y="361"/>
                  </a:cubicBezTo>
                  <a:close/>
                </a:path>
              </a:pathLst>
            </a:custGeom>
            <a:solidFill>
              <a:srgbClr val="171D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sz="2400"/>
            </a:p>
          </p:txBody>
        </p:sp>
        <p:sp>
          <p:nvSpPr>
            <p:cNvPr id="32" name="îŝlïḓê"/>
            <p:cNvSpPr/>
            <p:nvPr/>
          </p:nvSpPr>
          <p:spPr bwMode="auto">
            <a:xfrm>
              <a:off x="5199516" y="1314721"/>
              <a:ext cx="315516" cy="572691"/>
            </a:xfrm>
            <a:custGeom>
              <a:avLst/>
              <a:gdLst>
                <a:gd name="T0" fmla="*/ 122 w 127"/>
                <a:gd name="T1" fmla="*/ 221 h 232"/>
                <a:gd name="T2" fmla="*/ 122 w 127"/>
                <a:gd name="T3" fmla="*/ 221 h 232"/>
                <a:gd name="T4" fmla="*/ 107 w 127"/>
                <a:gd name="T5" fmla="*/ 226 h 232"/>
                <a:gd name="T6" fmla="*/ 97 w 127"/>
                <a:gd name="T7" fmla="*/ 222 h 232"/>
                <a:gd name="T8" fmla="*/ 88 w 127"/>
                <a:gd name="T9" fmla="*/ 207 h 232"/>
                <a:gd name="T10" fmla="*/ 64 w 127"/>
                <a:gd name="T11" fmla="*/ 67 h 232"/>
                <a:gd name="T12" fmla="*/ 54 w 127"/>
                <a:gd name="T13" fmla="*/ 20 h 232"/>
                <a:gd name="T14" fmla="*/ 45 w 127"/>
                <a:gd name="T15" fmla="*/ 5 h 232"/>
                <a:gd name="T16" fmla="*/ 30 w 127"/>
                <a:gd name="T17" fmla="*/ 0 h 232"/>
                <a:gd name="T18" fmla="*/ 1 w 127"/>
                <a:gd name="T19" fmla="*/ 10 h 232"/>
                <a:gd name="T20" fmla="*/ 0 w 127"/>
                <a:gd name="T21" fmla="*/ 14 h 232"/>
                <a:gd name="T22" fmla="*/ 5 w 127"/>
                <a:gd name="T23" fmla="*/ 15 h 232"/>
                <a:gd name="T24" fmla="*/ 30 w 127"/>
                <a:gd name="T25" fmla="*/ 6 h 232"/>
                <a:gd name="T26" fmla="*/ 41 w 127"/>
                <a:gd name="T27" fmla="*/ 10 h 232"/>
                <a:gd name="T28" fmla="*/ 53 w 127"/>
                <a:gd name="T29" fmla="*/ 36 h 232"/>
                <a:gd name="T30" fmla="*/ 64 w 127"/>
                <a:gd name="T31" fmla="*/ 112 h 232"/>
                <a:gd name="T32" fmla="*/ 82 w 127"/>
                <a:gd name="T33" fmla="*/ 209 h 232"/>
                <a:gd name="T34" fmla="*/ 93 w 127"/>
                <a:gd name="T35" fmla="*/ 227 h 232"/>
                <a:gd name="T36" fmla="*/ 107 w 127"/>
                <a:gd name="T37" fmla="*/ 232 h 232"/>
                <a:gd name="T38" fmla="*/ 120 w 127"/>
                <a:gd name="T39" fmla="*/ 229 h 232"/>
                <a:gd name="T40" fmla="*/ 125 w 127"/>
                <a:gd name="T41" fmla="*/ 226 h 232"/>
                <a:gd name="T42" fmla="*/ 126 w 127"/>
                <a:gd name="T43" fmla="*/ 222 h 232"/>
                <a:gd name="T44" fmla="*/ 122 w 127"/>
                <a:gd name="T45" fmla="*/ 221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7" h="232">
                  <a:moveTo>
                    <a:pt x="122" y="221"/>
                  </a:moveTo>
                  <a:cubicBezTo>
                    <a:pt x="122" y="221"/>
                    <a:pt x="122" y="221"/>
                    <a:pt x="122" y="221"/>
                  </a:cubicBezTo>
                  <a:cubicBezTo>
                    <a:pt x="121" y="221"/>
                    <a:pt x="114" y="226"/>
                    <a:pt x="107" y="226"/>
                  </a:cubicBezTo>
                  <a:cubicBezTo>
                    <a:pt x="103" y="226"/>
                    <a:pt x="100" y="225"/>
                    <a:pt x="97" y="222"/>
                  </a:cubicBezTo>
                  <a:cubicBezTo>
                    <a:pt x="94" y="219"/>
                    <a:pt x="91" y="215"/>
                    <a:pt x="88" y="207"/>
                  </a:cubicBezTo>
                  <a:cubicBezTo>
                    <a:pt x="73" y="157"/>
                    <a:pt x="69" y="106"/>
                    <a:pt x="64" y="67"/>
                  </a:cubicBezTo>
                  <a:cubicBezTo>
                    <a:pt x="62" y="48"/>
                    <a:pt x="59" y="32"/>
                    <a:pt x="54" y="20"/>
                  </a:cubicBezTo>
                  <a:cubicBezTo>
                    <a:pt x="52" y="14"/>
                    <a:pt x="49" y="9"/>
                    <a:pt x="45" y="5"/>
                  </a:cubicBezTo>
                  <a:cubicBezTo>
                    <a:pt x="40" y="2"/>
                    <a:pt x="35" y="0"/>
                    <a:pt x="30" y="0"/>
                  </a:cubicBezTo>
                  <a:cubicBezTo>
                    <a:pt x="22" y="0"/>
                    <a:pt x="13" y="3"/>
                    <a:pt x="1" y="10"/>
                  </a:cubicBezTo>
                  <a:cubicBezTo>
                    <a:pt x="0" y="11"/>
                    <a:pt x="0" y="13"/>
                    <a:pt x="0" y="14"/>
                  </a:cubicBezTo>
                  <a:cubicBezTo>
                    <a:pt x="1" y="15"/>
                    <a:pt x="3" y="16"/>
                    <a:pt x="5" y="15"/>
                  </a:cubicBezTo>
                  <a:cubicBezTo>
                    <a:pt x="15" y="9"/>
                    <a:pt x="23" y="6"/>
                    <a:pt x="30" y="6"/>
                  </a:cubicBezTo>
                  <a:cubicBezTo>
                    <a:pt x="34" y="6"/>
                    <a:pt x="38" y="7"/>
                    <a:pt x="41" y="10"/>
                  </a:cubicBezTo>
                  <a:cubicBezTo>
                    <a:pt x="46" y="14"/>
                    <a:pt x="50" y="24"/>
                    <a:pt x="53" y="36"/>
                  </a:cubicBezTo>
                  <a:cubicBezTo>
                    <a:pt x="58" y="55"/>
                    <a:pt x="60" y="82"/>
                    <a:pt x="64" y="112"/>
                  </a:cubicBezTo>
                  <a:cubicBezTo>
                    <a:pt x="67" y="142"/>
                    <a:pt x="72" y="176"/>
                    <a:pt x="82" y="209"/>
                  </a:cubicBezTo>
                  <a:cubicBezTo>
                    <a:pt x="85" y="217"/>
                    <a:pt x="89" y="223"/>
                    <a:pt x="93" y="227"/>
                  </a:cubicBezTo>
                  <a:cubicBezTo>
                    <a:pt x="97" y="230"/>
                    <a:pt x="102" y="232"/>
                    <a:pt x="107" y="232"/>
                  </a:cubicBezTo>
                  <a:cubicBezTo>
                    <a:pt x="112" y="232"/>
                    <a:pt x="116" y="230"/>
                    <a:pt x="120" y="229"/>
                  </a:cubicBezTo>
                  <a:cubicBezTo>
                    <a:pt x="123" y="227"/>
                    <a:pt x="125" y="226"/>
                    <a:pt x="125" y="226"/>
                  </a:cubicBezTo>
                  <a:cubicBezTo>
                    <a:pt x="126" y="225"/>
                    <a:pt x="127" y="223"/>
                    <a:pt x="126" y="222"/>
                  </a:cubicBezTo>
                  <a:cubicBezTo>
                    <a:pt x="125" y="220"/>
                    <a:pt x="123" y="220"/>
                    <a:pt x="122" y="221"/>
                  </a:cubicBezTo>
                  <a:close/>
                </a:path>
              </a:pathLst>
            </a:custGeom>
            <a:solidFill>
              <a:srgbClr val="171D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sz="2400"/>
            </a:p>
          </p:txBody>
        </p:sp>
      </p:grpSp>
      <p:grpSp>
        <p:nvGrpSpPr>
          <p:cNvPr id="33" name="组合 32"/>
          <p:cNvGrpSpPr/>
          <p:nvPr userDrawn="1"/>
        </p:nvGrpSpPr>
        <p:grpSpPr>
          <a:xfrm>
            <a:off x="4743570" y="5135638"/>
            <a:ext cx="707649" cy="953089"/>
            <a:chOff x="5265000" y="1625474"/>
            <a:chExt cx="734616" cy="989410"/>
          </a:xfrm>
        </p:grpSpPr>
        <p:sp>
          <p:nvSpPr>
            <p:cNvPr id="34" name="iš1iḋê"/>
            <p:cNvSpPr/>
            <p:nvPr/>
          </p:nvSpPr>
          <p:spPr bwMode="auto">
            <a:xfrm>
              <a:off x="5265000" y="1625474"/>
              <a:ext cx="367904" cy="989410"/>
            </a:xfrm>
            <a:custGeom>
              <a:avLst/>
              <a:gdLst>
                <a:gd name="T0" fmla="*/ 0 w 309"/>
                <a:gd name="T1" fmla="*/ 652 h 831"/>
                <a:gd name="T2" fmla="*/ 309 w 309"/>
                <a:gd name="T3" fmla="*/ 831 h 831"/>
                <a:gd name="T4" fmla="*/ 309 w 309"/>
                <a:gd name="T5" fmla="*/ 0 h 831"/>
                <a:gd name="T6" fmla="*/ 0 w 309"/>
                <a:gd name="T7" fmla="*/ 652 h 8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9" h="831">
                  <a:moveTo>
                    <a:pt x="0" y="652"/>
                  </a:moveTo>
                  <a:lnTo>
                    <a:pt x="309" y="831"/>
                  </a:lnTo>
                  <a:lnTo>
                    <a:pt x="309" y="0"/>
                  </a:lnTo>
                  <a:lnTo>
                    <a:pt x="0" y="652"/>
                  </a:lnTo>
                  <a:close/>
                </a:path>
              </a:pathLst>
            </a:custGeom>
            <a:solidFill>
              <a:srgbClr val="D5D5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sz="2400"/>
            </a:p>
          </p:txBody>
        </p:sp>
        <p:sp>
          <p:nvSpPr>
            <p:cNvPr id="35" name="îšļíḑê"/>
            <p:cNvSpPr/>
            <p:nvPr/>
          </p:nvSpPr>
          <p:spPr bwMode="auto">
            <a:xfrm>
              <a:off x="5630522" y="1625474"/>
              <a:ext cx="369094" cy="989410"/>
            </a:xfrm>
            <a:custGeom>
              <a:avLst/>
              <a:gdLst>
                <a:gd name="T0" fmla="*/ 310 w 310"/>
                <a:gd name="T1" fmla="*/ 652 h 831"/>
                <a:gd name="T2" fmla="*/ 0 w 310"/>
                <a:gd name="T3" fmla="*/ 831 h 831"/>
                <a:gd name="T4" fmla="*/ 2 w 310"/>
                <a:gd name="T5" fmla="*/ 0 h 831"/>
                <a:gd name="T6" fmla="*/ 310 w 310"/>
                <a:gd name="T7" fmla="*/ 652 h 8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0" h="831">
                  <a:moveTo>
                    <a:pt x="310" y="652"/>
                  </a:moveTo>
                  <a:lnTo>
                    <a:pt x="0" y="831"/>
                  </a:lnTo>
                  <a:lnTo>
                    <a:pt x="2" y="0"/>
                  </a:lnTo>
                  <a:lnTo>
                    <a:pt x="310" y="652"/>
                  </a:lnTo>
                  <a:close/>
                </a:path>
              </a:pathLst>
            </a:custGeom>
            <a:solidFill>
              <a:srgbClr val="BAB9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sz="2400"/>
            </a:p>
          </p:txBody>
        </p:sp>
      </p:grpSp>
      <p:grpSp>
        <p:nvGrpSpPr>
          <p:cNvPr id="36" name="组合 35"/>
          <p:cNvGrpSpPr/>
          <p:nvPr userDrawn="1"/>
        </p:nvGrpSpPr>
        <p:grpSpPr>
          <a:xfrm>
            <a:off x="8286006" y="5286826"/>
            <a:ext cx="514477" cy="369961"/>
            <a:chOff x="3088537" y="2731565"/>
            <a:chExt cx="635794" cy="457201"/>
          </a:xfrm>
        </p:grpSpPr>
        <p:sp>
          <p:nvSpPr>
            <p:cNvPr id="37" name="íślíḑè"/>
            <p:cNvSpPr/>
            <p:nvPr/>
          </p:nvSpPr>
          <p:spPr bwMode="auto">
            <a:xfrm>
              <a:off x="3088537" y="2823243"/>
              <a:ext cx="240506" cy="232172"/>
            </a:xfrm>
            <a:custGeom>
              <a:avLst/>
              <a:gdLst>
                <a:gd name="T0" fmla="*/ 0 w 202"/>
                <a:gd name="T1" fmla="*/ 0 h 195"/>
                <a:gd name="T2" fmla="*/ 44 w 202"/>
                <a:gd name="T3" fmla="*/ 103 h 195"/>
                <a:gd name="T4" fmla="*/ 202 w 202"/>
                <a:gd name="T5" fmla="*/ 195 h 195"/>
                <a:gd name="T6" fmla="*/ 202 w 202"/>
                <a:gd name="T7" fmla="*/ 62 h 195"/>
                <a:gd name="T8" fmla="*/ 0 w 202"/>
                <a:gd name="T9" fmla="*/ 0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195">
                  <a:moveTo>
                    <a:pt x="0" y="0"/>
                  </a:moveTo>
                  <a:lnTo>
                    <a:pt x="44" y="103"/>
                  </a:lnTo>
                  <a:lnTo>
                    <a:pt x="202" y="195"/>
                  </a:lnTo>
                  <a:lnTo>
                    <a:pt x="202" y="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797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sz="2400"/>
            </a:p>
          </p:txBody>
        </p:sp>
        <p:sp>
          <p:nvSpPr>
            <p:cNvPr id="38" name="îšlîďè"/>
            <p:cNvSpPr/>
            <p:nvPr/>
          </p:nvSpPr>
          <p:spPr bwMode="auto">
            <a:xfrm>
              <a:off x="3088537" y="2731565"/>
              <a:ext cx="398860" cy="229791"/>
            </a:xfrm>
            <a:custGeom>
              <a:avLst/>
              <a:gdLst>
                <a:gd name="T0" fmla="*/ 133 w 335"/>
                <a:gd name="T1" fmla="*/ 0 h 193"/>
                <a:gd name="T2" fmla="*/ 0 w 335"/>
                <a:gd name="T3" fmla="*/ 77 h 193"/>
                <a:gd name="T4" fmla="*/ 202 w 335"/>
                <a:gd name="T5" fmla="*/ 193 h 193"/>
                <a:gd name="T6" fmla="*/ 335 w 335"/>
                <a:gd name="T7" fmla="*/ 116 h 193"/>
                <a:gd name="T8" fmla="*/ 133 w 335"/>
                <a:gd name="T9" fmla="*/ 0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5" h="193">
                  <a:moveTo>
                    <a:pt x="133" y="0"/>
                  </a:moveTo>
                  <a:lnTo>
                    <a:pt x="0" y="77"/>
                  </a:lnTo>
                  <a:lnTo>
                    <a:pt x="202" y="193"/>
                  </a:lnTo>
                  <a:lnTo>
                    <a:pt x="335" y="116"/>
                  </a:lnTo>
                  <a:lnTo>
                    <a:pt x="133" y="0"/>
                  </a:lnTo>
                  <a:close/>
                </a:path>
              </a:pathLst>
            </a:custGeom>
            <a:solidFill>
              <a:srgbClr val="BAB9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sz="2400"/>
            </a:p>
          </p:txBody>
        </p:sp>
        <p:sp>
          <p:nvSpPr>
            <p:cNvPr id="39" name="íṡḷîďê"/>
            <p:cNvSpPr/>
            <p:nvPr/>
          </p:nvSpPr>
          <p:spPr bwMode="auto">
            <a:xfrm>
              <a:off x="3329043" y="2869677"/>
              <a:ext cx="316706" cy="180975"/>
            </a:xfrm>
            <a:custGeom>
              <a:avLst/>
              <a:gdLst>
                <a:gd name="T0" fmla="*/ 266 w 266"/>
                <a:gd name="T1" fmla="*/ 77 h 152"/>
                <a:gd name="T2" fmla="*/ 133 w 266"/>
                <a:gd name="T3" fmla="*/ 0 h 152"/>
                <a:gd name="T4" fmla="*/ 0 w 266"/>
                <a:gd name="T5" fmla="*/ 77 h 152"/>
                <a:gd name="T6" fmla="*/ 133 w 266"/>
                <a:gd name="T7" fmla="*/ 152 h 152"/>
                <a:gd name="T8" fmla="*/ 266 w 266"/>
                <a:gd name="T9" fmla="*/ 77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6" h="152">
                  <a:moveTo>
                    <a:pt x="266" y="77"/>
                  </a:moveTo>
                  <a:lnTo>
                    <a:pt x="133" y="0"/>
                  </a:lnTo>
                  <a:lnTo>
                    <a:pt x="0" y="77"/>
                  </a:lnTo>
                  <a:lnTo>
                    <a:pt x="133" y="152"/>
                  </a:lnTo>
                  <a:lnTo>
                    <a:pt x="266" y="77"/>
                  </a:lnTo>
                  <a:close/>
                </a:path>
              </a:pathLst>
            </a:custGeom>
            <a:solidFill>
              <a:srgbClr val="F5BA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sz="2400"/>
            </a:p>
          </p:txBody>
        </p:sp>
        <p:sp>
          <p:nvSpPr>
            <p:cNvPr id="40" name="íṣļiďê"/>
            <p:cNvSpPr/>
            <p:nvPr/>
          </p:nvSpPr>
          <p:spPr bwMode="auto">
            <a:xfrm>
              <a:off x="3329043" y="2961356"/>
              <a:ext cx="395288" cy="227410"/>
            </a:xfrm>
            <a:custGeom>
              <a:avLst/>
              <a:gdLst>
                <a:gd name="T0" fmla="*/ 0 w 332"/>
                <a:gd name="T1" fmla="*/ 79 h 191"/>
                <a:gd name="T2" fmla="*/ 0 w 332"/>
                <a:gd name="T3" fmla="*/ 0 h 191"/>
                <a:gd name="T4" fmla="*/ 133 w 332"/>
                <a:gd name="T5" fmla="*/ 75 h 191"/>
                <a:gd name="T6" fmla="*/ 266 w 332"/>
                <a:gd name="T7" fmla="*/ 0 h 191"/>
                <a:gd name="T8" fmla="*/ 332 w 332"/>
                <a:gd name="T9" fmla="*/ 116 h 191"/>
                <a:gd name="T10" fmla="*/ 201 w 332"/>
                <a:gd name="T11" fmla="*/ 191 h 191"/>
                <a:gd name="T12" fmla="*/ 0 w 332"/>
                <a:gd name="T13" fmla="*/ 79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2" h="191">
                  <a:moveTo>
                    <a:pt x="0" y="79"/>
                  </a:moveTo>
                  <a:lnTo>
                    <a:pt x="0" y="0"/>
                  </a:lnTo>
                  <a:lnTo>
                    <a:pt x="133" y="75"/>
                  </a:lnTo>
                  <a:lnTo>
                    <a:pt x="266" y="0"/>
                  </a:lnTo>
                  <a:lnTo>
                    <a:pt x="332" y="116"/>
                  </a:lnTo>
                  <a:lnTo>
                    <a:pt x="201" y="191"/>
                  </a:lnTo>
                  <a:lnTo>
                    <a:pt x="0" y="79"/>
                  </a:lnTo>
                  <a:close/>
                </a:path>
              </a:pathLst>
            </a:custGeom>
            <a:solidFill>
              <a:srgbClr val="DD9E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sz="2400"/>
            </a:p>
          </p:txBody>
        </p:sp>
      </p:grpSp>
      <p:grpSp>
        <p:nvGrpSpPr>
          <p:cNvPr id="41" name="组合 40"/>
          <p:cNvGrpSpPr/>
          <p:nvPr userDrawn="1"/>
        </p:nvGrpSpPr>
        <p:grpSpPr>
          <a:xfrm rot="1769977" flipH="1">
            <a:off x="9420892" y="5407518"/>
            <a:ext cx="722141" cy="435964"/>
            <a:chOff x="5588850" y="3310208"/>
            <a:chExt cx="1027509" cy="620317"/>
          </a:xfrm>
        </p:grpSpPr>
        <p:sp>
          <p:nvSpPr>
            <p:cNvPr id="42" name="ísľíḋe"/>
            <p:cNvSpPr/>
            <p:nvPr/>
          </p:nvSpPr>
          <p:spPr bwMode="auto">
            <a:xfrm>
              <a:off x="6148443" y="3310208"/>
              <a:ext cx="467916" cy="346472"/>
            </a:xfrm>
            <a:custGeom>
              <a:avLst/>
              <a:gdLst>
                <a:gd name="T0" fmla="*/ 180 w 189"/>
                <a:gd name="T1" fmla="*/ 20 h 140"/>
                <a:gd name="T2" fmla="*/ 137 w 189"/>
                <a:gd name="T3" fmla="*/ 8 h 140"/>
                <a:gd name="T4" fmla="*/ 0 w 189"/>
                <a:gd name="T5" fmla="*/ 86 h 140"/>
                <a:gd name="T6" fmla="*/ 27 w 189"/>
                <a:gd name="T7" fmla="*/ 129 h 140"/>
                <a:gd name="T8" fmla="*/ 35 w 189"/>
                <a:gd name="T9" fmla="*/ 140 h 140"/>
                <a:gd name="T10" fmla="*/ 168 w 189"/>
                <a:gd name="T11" fmla="*/ 64 h 140"/>
                <a:gd name="T12" fmla="*/ 180 w 189"/>
                <a:gd name="T13" fmla="*/ 2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9" h="140">
                  <a:moveTo>
                    <a:pt x="180" y="20"/>
                  </a:moveTo>
                  <a:cubicBezTo>
                    <a:pt x="172" y="5"/>
                    <a:pt x="152" y="0"/>
                    <a:pt x="137" y="8"/>
                  </a:cubicBezTo>
                  <a:cubicBezTo>
                    <a:pt x="106" y="26"/>
                    <a:pt x="53" y="56"/>
                    <a:pt x="0" y="86"/>
                  </a:cubicBezTo>
                  <a:cubicBezTo>
                    <a:pt x="9" y="101"/>
                    <a:pt x="18" y="115"/>
                    <a:pt x="27" y="129"/>
                  </a:cubicBezTo>
                  <a:cubicBezTo>
                    <a:pt x="30" y="132"/>
                    <a:pt x="32" y="136"/>
                    <a:pt x="35" y="140"/>
                  </a:cubicBezTo>
                  <a:cubicBezTo>
                    <a:pt x="168" y="64"/>
                    <a:pt x="168" y="64"/>
                    <a:pt x="168" y="64"/>
                  </a:cubicBezTo>
                  <a:cubicBezTo>
                    <a:pt x="184" y="55"/>
                    <a:pt x="189" y="35"/>
                    <a:pt x="180" y="20"/>
                  </a:cubicBezTo>
                </a:path>
              </a:pathLst>
            </a:custGeom>
            <a:solidFill>
              <a:srgbClr val="DD9E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sz="2400"/>
            </a:p>
          </p:txBody>
        </p:sp>
        <p:sp>
          <p:nvSpPr>
            <p:cNvPr id="43" name="iSlîdê"/>
            <p:cNvSpPr/>
            <p:nvPr/>
          </p:nvSpPr>
          <p:spPr bwMode="auto">
            <a:xfrm>
              <a:off x="5618616" y="3797174"/>
              <a:ext cx="130969" cy="133350"/>
            </a:xfrm>
            <a:custGeom>
              <a:avLst/>
              <a:gdLst>
                <a:gd name="T0" fmla="*/ 11 w 53"/>
                <a:gd name="T1" fmla="*/ 54 h 54"/>
                <a:gd name="T2" fmla="*/ 52 w 53"/>
                <a:gd name="T3" fmla="*/ 54 h 54"/>
                <a:gd name="T4" fmla="*/ 52 w 53"/>
                <a:gd name="T5" fmla="*/ 54 h 54"/>
                <a:gd name="T6" fmla="*/ 20 w 53"/>
                <a:gd name="T7" fmla="*/ 0 h 54"/>
                <a:gd name="T8" fmla="*/ 0 w 53"/>
                <a:gd name="T9" fmla="*/ 35 h 54"/>
                <a:gd name="T10" fmla="*/ 11 w 53"/>
                <a:gd name="T11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3" h="54">
                  <a:moveTo>
                    <a:pt x="11" y="54"/>
                  </a:moveTo>
                  <a:cubicBezTo>
                    <a:pt x="52" y="54"/>
                    <a:pt x="52" y="54"/>
                    <a:pt x="52" y="54"/>
                  </a:cubicBezTo>
                  <a:cubicBezTo>
                    <a:pt x="52" y="54"/>
                    <a:pt x="52" y="54"/>
                    <a:pt x="52" y="54"/>
                  </a:cubicBezTo>
                  <a:cubicBezTo>
                    <a:pt x="53" y="31"/>
                    <a:pt x="40" y="10"/>
                    <a:pt x="2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5" y="41"/>
                    <a:pt x="8" y="47"/>
                    <a:pt x="11" y="54"/>
                  </a:cubicBezTo>
                  <a:close/>
                </a:path>
              </a:pathLst>
            </a:custGeom>
            <a:solidFill>
              <a:srgbClr val="E9E9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sz="2400"/>
            </a:p>
          </p:txBody>
        </p:sp>
        <p:sp>
          <p:nvSpPr>
            <p:cNvPr id="44" name="iṡḻîḓe"/>
            <p:cNvSpPr/>
            <p:nvPr/>
          </p:nvSpPr>
          <p:spPr bwMode="auto">
            <a:xfrm>
              <a:off x="5588850" y="3884090"/>
              <a:ext cx="57150" cy="46435"/>
            </a:xfrm>
            <a:custGeom>
              <a:avLst/>
              <a:gdLst>
                <a:gd name="T0" fmla="*/ 23 w 23"/>
                <a:gd name="T1" fmla="*/ 19 h 19"/>
                <a:gd name="T2" fmla="*/ 12 w 23"/>
                <a:gd name="T3" fmla="*/ 0 h 19"/>
                <a:gd name="T4" fmla="*/ 0 w 23"/>
                <a:gd name="T5" fmla="*/ 19 h 19"/>
                <a:gd name="T6" fmla="*/ 23 w 23"/>
                <a:gd name="T7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19">
                  <a:moveTo>
                    <a:pt x="23" y="19"/>
                  </a:moveTo>
                  <a:cubicBezTo>
                    <a:pt x="20" y="12"/>
                    <a:pt x="17" y="6"/>
                    <a:pt x="12" y="0"/>
                  </a:cubicBezTo>
                  <a:cubicBezTo>
                    <a:pt x="0" y="19"/>
                    <a:pt x="0" y="19"/>
                    <a:pt x="0" y="19"/>
                  </a:cubicBezTo>
                  <a:lnTo>
                    <a:pt x="23" y="19"/>
                  </a:lnTo>
                  <a:close/>
                </a:path>
              </a:pathLst>
            </a:custGeom>
            <a:solidFill>
              <a:srgbClr val="1320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sz="2400"/>
            </a:p>
          </p:txBody>
        </p:sp>
        <p:sp>
          <p:nvSpPr>
            <p:cNvPr id="45" name="ïśḻïḓê"/>
            <p:cNvSpPr/>
            <p:nvPr/>
          </p:nvSpPr>
          <p:spPr bwMode="auto">
            <a:xfrm>
              <a:off x="6449672" y="3429271"/>
              <a:ext cx="75010" cy="98822"/>
            </a:xfrm>
            <a:custGeom>
              <a:avLst/>
              <a:gdLst>
                <a:gd name="T0" fmla="*/ 4 w 30"/>
                <a:gd name="T1" fmla="*/ 38 h 40"/>
                <a:gd name="T2" fmla="*/ 4 w 30"/>
                <a:gd name="T3" fmla="*/ 40 h 40"/>
                <a:gd name="T4" fmla="*/ 30 w 30"/>
                <a:gd name="T5" fmla="*/ 25 h 40"/>
                <a:gd name="T6" fmla="*/ 30 w 30"/>
                <a:gd name="T7" fmla="*/ 23 h 40"/>
                <a:gd name="T8" fmla="*/ 24 w 30"/>
                <a:gd name="T9" fmla="*/ 0 h 40"/>
                <a:gd name="T10" fmla="*/ 0 w 30"/>
                <a:gd name="T11" fmla="*/ 14 h 40"/>
                <a:gd name="T12" fmla="*/ 4 w 30"/>
                <a:gd name="T13" fmla="*/ 38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" h="40">
                  <a:moveTo>
                    <a:pt x="4" y="38"/>
                  </a:moveTo>
                  <a:cubicBezTo>
                    <a:pt x="4" y="40"/>
                    <a:pt x="4" y="40"/>
                    <a:pt x="4" y="40"/>
                  </a:cubicBezTo>
                  <a:cubicBezTo>
                    <a:pt x="30" y="25"/>
                    <a:pt x="30" y="25"/>
                    <a:pt x="30" y="25"/>
                  </a:cubicBezTo>
                  <a:cubicBezTo>
                    <a:pt x="30" y="23"/>
                    <a:pt x="30" y="23"/>
                    <a:pt x="30" y="23"/>
                  </a:cubicBezTo>
                  <a:cubicBezTo>
                    <a:pt x="30" y="15"/>
                    <a:pt x="28" y="8"/>
                    <a:pt x="24" y="0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3" y="22"/>
                    <a:pt x="5" y="30"/>
                    <a:pt x="4" y="38"/>
                  </a:cubicBezTo>
                </a:path>
              </a:pathLst>
            </a:custGeom>
            <a:solidFill>
              <a:srgbClr val="E7E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sz="2400"/>
            </a:p>
          </p:txBody>
        </p:sp>
        <p:sp>
          <p:nvSpPr>
            <p:cNvPr id="46" name="işḻïďê"/>
            <p:cNvSpPr/>
            <p:nvPr/>
          </p:nvSpPr>
          <p:spPr bwMode="auto">
            <a:xfrm>
              <a:off x="6382997" y="3354262"/>
              <a:ext cx="126206" cy="109538"/>
            </a:xfrm>
            <a:custGeom>
              <a:avLst/>
              <a:gdLst>
                <a:gd name="T0" fmla="*/ 27 w 51"/>
                <a:gd name="T1" fmla="*/ 44 h 44"/>
                <a:gd name="T2" fmla="*/ 51 w 51"/>
                <a:gd name="T3" fmla="*/ 30 h 44"/>
                <a:gd name="T4" fmla="*/ 26 w 51"/>
                <a:gd name="T5" fmla="*/ 0 h 44"/>
                <a:gd name="T6" fmla="*/ 0 w 51"/>
                <a:gd name="T7" fmla="*/ 14 h 44"/>
                <a:gd name="T8" fmla="*/ 27 w 51"/>
                <a:gd name="T9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44">
                  <a:moveTo>
                    <a:pt x="27" y="44"/>
                  </a:moveTo>
                  <a:cubicBezTo>
                    <a:pt x="51" y="30"/>
                    <a:pt x="51" y="30"/>
                    <a:pt x="51" y="30"/>
                  </a:cubicBezTo>
                  <a:cubicBezTo>
                    <a:pt x="46" y="18"/>
                    <a:pt x="37" y="7"/>
                    <a:pt x="26" y="0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12" y="21"/>
                    <a:pt x="22" y="32"/>
                    <a:pt x="27" y="44"/>
                  </a:cubicBezTo>
                </a:path>
              </a:pathLst>
            </a:custGeom>
            <a:solidFill>
              <a:srgbClr val="E9E9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sz="2400"/>
            </a:p>
          </p:txBody>
        </p:sp>
        <p:sp>
          <p:nvSpPr>
            <p:cNvPr id="47" name="í$ľídè"/>
            <p:cNvSpPr/>
            <p:nvPr/>
          </p:nvSpPr>
          <p:spPr bwMode="auto">
            <a:xfrm>
              <a:off x="5737678" y="3463799"/>
              <a:ext cx="725091" cy="466725"/>
            </a:xfrm>
            <a:custGeom>
              <a:avLst/>
              <a:gdLst>
                <a:gd name="T0" fmla="*/ 292 w 293"/>
                <a:gd name="T1" fmla="*/ 26 h 189"/>
                <a:gd name="T2" fmla="*/ 292 w 293"/>
                <a:gd name="T3" fmla="*/ 24 h 189"/>
                <a:gd name="T4" fmla="*/ 288 w 293"/>
                <a:gd name="T5" fmla="*/ 0 h 189"/>
                <a:gd name="T6" fmla="*/ 59 w 293"/>
                <a:gd name="T7" fmla="*/ 131 h 189"/>
                <a:gd name="T8" fmla="*/ 0 w 293"/>
                <a:gd name="T9" fmla="*/ 165 h 189"/>
                <a:gd name="T10" fmla="*/ 4 w 293"/>
                <a:gd name="T11" fmla="*/ 189 h 189"/>
                <a:gd name="T12" fmla="*/ 4 w 293"/>
                <a:gd name="T13" fmla="*/ 189 h 189"/>
                <a:gd name="T14" fmla="*/ 292 w 293"/>
                <a:gd name="T15" fmla="*/ 26 h 189"/>
                <a:gd name="T16" fmla="*/ 292 w 293"/>
                <a:gd name="T17" fmla="*/ 26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3" h="189">
                  <a:moveTo>
                    <a:pt x="292" y="26"/>
                  </a:moveTo>
                  <a:cubicBezTo>
                    <a:pt x="292" y="24"/>
                    <a:pt x="292" y="24"/>
                    <a:pt x="292" y="24"/>
                  </a:cubicBezTo>
                  <a:cubicBezTo>
                    <a:pt x="293" y="16"/>
                    <a:pt x="291" y="8"/>
                    <a:pt x="288" y="0"/>
                  </a:cubicBezTo>
                  <a:cubicBezTo>
                    <a:pt x="59" y="131"/>
                    <a:pt x="59" y="131"/>
                    <a:pt x="59" y="131"/>
                  </a:cubicBezTo>
                  <a:cubicBezTo>
                    <a:pt x="0" y="165"/>
                    <a:pt x="0" y="165"/>
                    <a:pt x="0" y="165"/>
                  </a:cubicBezTo>
                  <a:cubicBezTo>
                    <a:pt x="3" y="172"/>
                    <a:pt x="4" y="180"/>
                    <a:pt x="4" y="189"/>
                  </a:cubicBezTo>
                  <a:cubicBezTo>
                    <a:pt x="4" y="189"/>
                    <a:pt x="4" y="189"/>
                    <a:pt x="4" y="189"/>
                  </a:cubicBezTo>
                  <a:cubicBezTo>
                    <a:pt x="292" y="26"/>
                    <a:pt x="292" y="26"/>
                    <a:pt x="292" y="26"/>
                  </a:cubicBezTo>
                  <a:cubicBezTo>
                    <a:pt x="292" y="26"/>
                    <a:pt x="292" y="26"/>
                    <a:pt x="292" y="26"/>
                  </a:cubicBezTo>
                </a:path>
              </a:pathLst>
            </a:custGeom>
            <a:solidFill>
              <a:srgbClr val="2244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sz="2400"/>
            </a:p>
          </p:txBody>
        </p:sp>
        <p:sp>
          <p:nvSpPr>
            <p:cNvPr id="48" name="isļiḑê"/>
            <p:cNvSpPr/>
            <p:nvPr/>
          </p:nvSpPr>
          <p:spPr bwMode="auto">
            <a:xfrm>
              <a:off x="6449672" y="3429271"/>
              <a:ext cx="75010" cy="98822"/>
            </a:xfrm>
            <a:custGeom>
              <a:avLst/>
              <a:gdLst>
                <a:gd name="T0" fmla="*/ 24 w 30"/>
                <a:gd name="T1" fmla="*/ 0 h 40"/>
                <a:gd name="T2" fmla="*/ 0 w 30"/>
                <a:gd name="T3" fmla="*/ 14 h 40"/>
                <a:gd name="T4" fmla="*/ 4 w 30"/>
                <a:gd name="T5" fmla="*/ 36 h 40"/>
                <a:gd name="T6" fmla="*/ 4 w 30"/>
                <a:gd name="T7" fmla="*/ 36 h 40"/>
                <a:gd name="T8" fmla="*/ 4 w 30"/>
                <a:gd name="T9" fmla="*/ 38 h 40"/>
                <a:gd name="T10" fmla="*/ 4 w 30"/>
                <a:gd name="T11" fmla="*/ 40 h 40"/>
                <a:gd name="T12" fmla="*/ 30 w 30"/>
                <a:gd name="T13" fmla="*/ 25 h 40"/>
                <a:gd name="T14" fmla="*/ 30 w 30"/>
                <a:gd name="T15" fmla="*/ 23 h 40"/>
                <a:gd name="T16" fmla="*/ 24 w 30"/>
                <a:gd name="T17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" h="40">
                  <a:moveTo>
                    <a:pt x="24" y="0"/>
                  </a:moveTo>
                  <a:cubicBezTo>
                    <a:pt x="0" y="14"/>
                    <a:pt x="0" y="14"/>
                    <a:pt x="0" y="14"/>
                  </a:cubicBezTo>
                  <a:cubicBezTo>
                    <a:pt x="3" y="21"/>
                    <a:pt x="4" y="28"/>
                    <a:pt x="4" y="36"/>
                  </a:cubicBezTo>
                  <a:cubicBezTo>
                    <a:pt x="4" y="36"/>
                    <a:pt x="4" y="36"/>
                    <a:pt x="4" y="36"/>
                  </a:cubicBezTo>
                  <a:cubicBezTo>
                    <a:pt x="4" y="37"/>
                    <a:pt x="4" y="37"/>
                    <a:pt x="4" y="38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30" y="25"/>
                    <a:pt x="30" y="25"/>
                    <a:pt x="30" y="25"/>
                  </a:cubicBezTo>
                  <a:cubicBezTo>
                    <a:pt x="30" y="23"/>
                    <a:pt x="30" y="23"/>
                    <a:pt x="30" y="23"/>
                  </a:cubicBezTo>
                  <a:cubicBezTo>
                    <a:pt x="30" y="15"/>
                    <a:pt x="28" y="8"/>
                    <a:pt x="24" y="0"/>
                  </a:cubicBezTo>
                </a:path>
              </a:pathLst>
            </a:custGeom>
            <a:solidFill>
              <a:srgbClr val="D4D8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sz="2400"/>
            </a:p>
          </p:txBody>
        </p:sp>
        <p:sp>
          <p:nvSpPr>
            <p:cNvPr id="49" name="išľïḑé"/>
            <p:cNvSpPr/>
            <p:nvPr/>
          </p:nvSpPr>
          <p:spPr bwMode="auto">
            <a:xfrm>
              <a:off x="5737678" y="3463799"/>
              <a:ext cx="725091" cy="466725"/>
            </a:xfrm>
            <a:custGeom>
              <a:avLst/>
              <a:gdLst>
                <a:gd name="T0" fmla="*/ 292 w 293"/>
                <a:gd name="T1" fmla="*/ 26 h 189"/>
                <a:gd name="T2" fmla="*/ 292 w 293"/>
                <a:gd name="T3" fmla="*/ 24 h 189"/>
                <a:gd name="T4" fmla="*/ 288 w 293"/>
                <a:gd name="T5" fmla="*/ 0 h 189"/>
                <a:gd name="T6" fmla="*/ 59 w 293"/>
                <a:gd name="T7" fmla="*/ 131 h 189"/>
                <a:gd name="T8" fmla="*/ 0 w 293"/>
                <a:gd name="T9" fmla="*/ 165 h 189"/>
                <a:gd name="T10" fmla="*/ 4 w 293"/>
                <a:gd name="T11" fmla="*/ 189 h 189"/>
                <a:gd name="T12" fmla="*/ 4 w 293"/>
                <a:gd name="T13" fmla="*/ 189 h 189"/>
                <a:gd name="T14" fmla="*/ 292 w 293"/>
                <a:gd name="T15" fmla="*/ 26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3" h="189">
                  <a:moveTo>
                    <a:pt x="292" y="26"/>
                  </a:moveTo>
                  <a:cubicBezTo>
                    <a:pt x="292" y="24"/>
                    <a:pt x="292" y="24"/>
                    <a:pt x="292" y="24"/>
                  </a:cubicBezTo>
                  <a:cubicBezTo>
                    <a:pt x="293" y="16"/>
                    <a:pt x="291" y="8"/>
                    <a:pt x="288" y="0"/>
                  </a:cubicBezTo>
                  <a:cubicBezTo>
                    <a:pt x="59" y="131"/>
                    <a:pt x="59" y="131"/>
                    <a:pt x="59" y="131"/>
                  </a:cubicBezTo>
                  <a:cubicBezTo>
                    <a:pt x="0" y="165"/>
                    <a:pt x="0" y="165"/>
                    <a:pt x="0" y="165"/>
                  </a:cubicBezTo>
                  <a:cubicBezTo>
                    <a:pt x="3" y="172"/>
                    <a:pt x="4" y="180"/>
                    <a:pt x="4" y="189"/>
                  </a:cubicBezTo>
                  <a:cubicBezTo>
                    <a:pt x="4" y="189"/>
                    <a:pt x="4" y="189"/>
                    <a:pt x="4" y="189"/>
                  </a:cubicBezTo>
                  <a:cubicBezTo>
                    <a:pt x="292" y="26"/>
                    <a:pt x="292" y="26"/>
                    <a:pt x="292" y="26"/>
                  </a:cubicBezTo>
                  <a:close/>
                </a:path>
              </a:pathLst>
            </a:custGeom>
            <a:solidFill>
              <a:srgbClr val="0F19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sz="2400"/>
            </a:p>
          </p:txBody>
        </p:sp>
        <p:sp>
          <p:nvSpPr>
            <p:cNvPr id="50" name="ïṧḻíḋé"/>
            <p:cNvSpPr/>
            <p:nvPr/>
          </p:nvSpPr>
          <p:spPr bwMode="auto">
            <a:xfrm>
              <a:off x="5667431" y="3388790"/>
              <a:ext cx="782241" cy="482204"/>
            </a:xfrm>
            <a:custGeom>
              <a:avLst/>
              <a:gdLst>
                <a:gd name="T0" fmla="*/ 289 w 316"/>
                <a:gd name="T1" fmla="*/ 0 h 195"/>
                <a:gd name="T2" fmla="*/ 289 w 316"/>
                <a:gd name="T3" fmla="*/ 0 h 195"/>
                <a:gd name="T4" fmla="*/ 0 w 316"/>
                <a:gd name="T5" fmla="*/ 165 h 195"/>
                <a:gd name="T6" fmla="*/ 28 w 316"/>
                <a:gd name="T7" fmla="*/ 195 h 195"/>
                <a:gd name="T8" fmla="*/ 87 w 316"/>
                <a:gd name="T9" fmla="*/ 161 h 195"/>
                <a:gd name="T10" fmla="*/ 316 w 316"/>
                <a:gd name="T11" fmla="*/ 30 h 195"/>
                <a:gd name="T12" fmla="*/ 289 w 316"/>
                <a:gd name="T13" fmla="*/ 0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6" h="195">
                  <a:moveTo>
                    <a:pt x="289" y="0"/>
                  </a:moveTo>
                  <a:cubicBezTo>
                    <a:pt x="289" y="0"/>
                    <a:pt x="289" y="0"/>
                    <a:pt x="289" y="0"/>
                  </a:cubicBezTo>
                  <a:cubicBezTo>
                    <a:pt x="0" y="165"/>
                    <a:pt x="0" y="165"/>
                    <a:pt x="0" y="165"/>
                  </a:cubicBezTo>
                  <a:cubicBezTo>
                    <a:pt x="13" y="171"/>
                    <a:pt x="22" y="182"/>
                    <a:pt x="28" y="195"/>
                  </a:cubicBezTo>
                  <a:cubicBezTo>
                    <a:pt x="87" y="161"/>
                    <a:pt x="87" y="161"/>
                    <a:pt x="87" y="161"/>
                  </a:cubicBezTo>
                  <a:cubicBezTo>
                    <a:pt x="316" y="30"/>
                    <a:pt x="316" y="30"/>
                    <a:pt x="316" y="30"/>
                  </a:cubicBezTo>
                  <a:cubicBezTo>
                    <a:pt x="311" y="18"/>
                    <a:pt x="301" y="7"/>
                    <a:pt x="289" y="0"/>
                  </a:cubicBezTo>
                  <a:close/>
                </a:path>
              </a:pathLst>
            </a:custGeom>
            <a:solidFill>
              <a:srgbClr val="1320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sz="2400"/>
            </a:p>
          </p:txBody>
        </p:sp>
      </p:grpSp>
      <p:sp>
        <p:nvSpPr>
          <p:cNvPr id="51" name="ïṥľîḍè"/>
          <p:cNvSpPr/>
          <p:nvPr userDrawn="1"/>
        </p:nvSpPr>
        <p:spPr bwMode="auto">
          <a:xfrm>
            <a:off x="8563165" y="2051176"/>
            <a:ext cx="141017" cy="468177"/>
          </a:xfrm>
          <a:custGeom>
            <a:avLst/>
            <a:gdLst>
              <a:gd name="T0" fmla="*/ 72 w 72"/>
              <a:gd name="T1" fmla="*/ 116 h 240"/>
              <a:gd name="T2" fmla="*/ 72 w 72"/>
              <a:gd name="T3" fmla="*/ 23 h 240"/>
              <a:gd name="T4" fmla="*/ 66 w 72"/>
              <a:gd name="T5" fmla="*/ 6 h 240"/>
              <a:gd name="T6" fmla="*/ 51 w 72"/>
              <a:gd name="T7" fmla="*/ 0 h 240"/>
              <a:gd name="T8" fmla="*/ 34 w 72"/>
              <a:gd name="T9" fmla="*/ 4 h 240"/>
              <a:gd name="T10" fmla="*/ 10 w 72"/>
              <a:gd name="T11" fmla="*/ 26 h 240"/>
              <a:gd name="T12" fmla="*/ 0 w 72"/>
              <a:gd name="T13" fmla="*/ 56 h 240"/>
              <a:gd name="T14" fmla="*/ 0 w 72"/>
              <a:gd name="T15" fmla="*/ 220 h 240"/>
              <a:gd name="T16" fmla="*/ 5 w 72"/>
              <a:gd name="T17" fmla="*/ 235 h 240"/>
              <a:gd name="T18" fmla="*/ 18 w 72"/>
              <a:gd name="T19" fmla="*/ 240 h 240"/>
              <a:gd name="T20" fmla="*/ 32 w 72"/>
              <a:gd name="T21" fmla="*/ 236 h 240"/>
              <a:gd name="T22" fmla="*/ 51 w 72"/>
              <a:gd name="T23" fmla="*/ 218 h 240"/>
              <a:gd name="T24" fmla="*/ 59 w 72"/>
              <a:gd name="T25" fmla="*/ 194 h 240"/>
              <a:gd name="T26" fmla="*/ 59 w 72"/>
              <a:gd name="T27" fmla="*/ 81 h 240"/>
              <a:gd name="T28" fmla="*/ 55 w 72"/>
              <a:gd name="T29" fmla="*/ 71 h 240"/>
              <a:gd name="T30" fmla="*/ 45 w 72"/>
              <a:gd name="T31" fmla="*/ 66 h 240"/>
              <a:gd name="T32" fmla="*/ 35 w 72"/>
              <a:gd name="T33" fmla="*/ 69 h 240"/>
              <a:gd name="T34" fmla="*/ 21 w 72"/>
              <a:gd name="T35" fmla="*/ 82 h 240"/>
              <a:gd name="T36" fmla="*/ 15 w 72"/>
              <a:gd name="T37" fmla="*/ 100 h 240"/>
              <a:gd name="T38" fmla="*/ 15 w 72"/>
              <a:gd name="T39" fmla="*/ 192 h 240"/>
              <a:gd name="T40" fmla="*/ 19 w 72"/>
              <a:gd name="T41" fmla="*/ 196 h 240"/>
              <a:gd name="T42" fmla="*/ 23 w 72"/>
              <a:gd name="T43" fmla="*/ 192 h 240"/>
              <a:gd name="T44" fmla="*/ 23 w 72"/>
              <a:gd name="T45" fmla="*/ 100 h 240"/>
              <a:gd name="T46" fmla="*/ 28 w 72"/>
              <a:gd name="T47" fmla="*/ 87 h 240"/>
              <a:gd name="T48" fmla="*/ 39 w 72"/>
              <a:gd name="T49" fmla="*/ 76 h 240"/>
              <a:gd name="T50" fmla="*/ 45 w 72"/>
              <a:gd name="T51" fmla="*/ 74 h 240"/>
              <a:gd name="T52" fmla="*/ 49 w 72"/>
              <a:gd name="T53" fmla="*/ 76 h 240"/>
              <a:gd name="T54" fmla="*/ 51 w 72"/>
              <a:gd name="T55" fmla="*/ 81 h 240"/>
              <a:gd name="T56" fmla="*/ 51 w 72"/>
              <a:gd name="T57" fmla="*/ 194 h 240"/>
              <a:gd name="T58" fmla="*/ 44 w 72"/>
              <a:gd name="T59" fmla="*/ 214 h 240"/>
              <a:gd name="T60" fmla="*/ 28 w 72"/>
              <a:gd name="T61" fmla="*/ 229 h 240"/>
              <a:gd name="T62" fmla="*/ 18 w 72"/>
              <a:gd name="T63" fmla="*/ 232 h 240"/>
              <a:gd name="T64" fmla="*/ 11 w 72"/>
              <a:gd name="T65" fmla="*/ 229 h 240"/>
              <a:gd name="T66" fmla="*/ 8 w 72"/>
              <a:gd name="T67" fmla="*/ 220 h 240"/>
              <a:gd name="T68" fmla="*/ 8 w 72"/>
              <a:gd name="T69" fmla="*/ 56 h 240"/>
              <a:gd name="T70" fmla="*/ 17 w 72"/>
              <a:gd name="T71" fmla="*/ 31 h 240"/>
              <a:gd name="T72" fmla="*/ 38 w 72"/>
              <a:gd name="T73" fmla="*/ 11 h 240"/>
              <a:gd name="T74" fmla="*/ 51 w 72"/>
              <a:gd name="T75" fmla="*/ 8 h 240"/>
              <a:gd name="T76" fmla="*/ 60 w 72"/>
              <a:gd name="T77" fmla="*/ 12 h 240"/>
              <a:gd name="T78" fmla="*/ 64 w 72"/>
              <a:gd name="T79" fmla="*/ 23 h 240"/>
              <a:gd name="T80" fmla="*/ 64 w 72"/>
              <a:gd name="T81" fmla="*/ 116 h 240"/>
              <a:gd name="T82" fmla="*/ 68 w 72"/>
              <a:gd name="T83" fmla="*/ 120 h 240"/>
              <a:gd name="T84" fmla="*/ 72 w 72"/>
              <a:gd name="T85" fmla="*/ 116 h 2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72" h="240">
                <a:moveTo>
                  <a:pt x="72" y="116"/>
                </a:moveTo>
                <a:cubicBezTo>
                  <a:pt x="72" y="23"/>
                  <a:pt x="72" y="23"/>
                  <a:pt x="72" y="23"/>
                </a:cubicBezTo>
                <a:cubicBezTo>
                  <a:pt x="72" y="16"/>
                  <a:pt x="70" y="10"/>
                  <a:pt x="66" y="6"/>
                </a:cubicBezTo>
                <a:cubicBezTo>
                  <a:pt x="62" y="2"/>
                  <a:pt x="57" y="0"/>
                  <a:pt x="51" y="0"/>
                </a:cubicBezTo>
                <a:cubicBezTo>
                  <a:pt x="46" y="0"/>
                  <a:pt x="40" y="1"/>
                  <a:pt x="34" y="4"/>
                </a:cubicBezTo>
                <a:cubicBezTo>
                  <a:pt x="25" y="9"/>
                  <a:pt x="16" y="17"/>
                  <a:pt x="10" y="26"/>
                </a:cubicBezTo>
                <a:cubicBezTo>
                  <a:pt x="4" y="36"/>
                  <a:pt x="1" y="46"/>
                  <a:pt x="0" y="56"/>
                </a:cubicBezTo>
                <a:cubicBezTo>
                  <a:pt x="0" y="220"/>
                  <a:pt x="0" y="220"/>
                  <a:pt x="0" y="220"/>
                </a:cubicBezTo>
                <a:cubicBezTo>
                  <a:pt x="0" y="226"/>
                  <a:pt x="2" y="231"/>
                  <a:pt x="5" y="235"/>
                </a:cubicBezTo>
                <a:cubicBezTo>
                  <a:pt x="9" y="238"/>
                  <a:pt x="13" y="240"/>
                  <a:pt x="18" y="240"/>
                </a:cubicBezTo>
                <a:cubicBezTo>
                  <a:pt x="22" y="240"/>
                  <a:pt x="27" y="239"/>
                  <a:pt x="32" y="236"/>
                </a:cubicBezTo>
                <a:cubicBezTo>
                  <a:pt x="39" y="232"/>
                  <a:pt x="46" y="226"/>
                  <a:pt x="51" y="218"/>
                </a:cubicBezTo>
                <a:cubicBezTo>
                  <a:pt x="56" y="211"/>
                  <a:pt x="59" y="202"/>
                  <a:pt x="59" y="194"/>
                </a:cubicBezTo>
                <a:cubicBezTo>
                  <a:pt x="59" y="81"/>
                  <a:pt x="59" y="81"/>
                  <a:pt x="59" y="81"/>
                </a:cubicBezTo>
                <a:cubicBezTo>
                  <a:pt x="59" y="77"/>
                  <a:pt x="58" y="73"/>
                  <a:pt x="55" y="71"/>
                </a:cubicBezTo>
                <a:cubicBezTo>
                  <a:pt x="53" y="68"/>
                  <a:pt x="49" y="66"/>
                  <a:pt x="45" y="66"/>
                </a:cubicBezTo>
                <a:cubicBezTo>
                  <a:pt x="42" y="66"/>
                  <a:pt x="39" y="67"/>
                  <a:pt x="35" y="69"/>
                </a:cubicBezTo>
                <a:cubicBezTo>
                  <a:pt x="30" y="72"/>
                  <a:pt x="25" y="77"/>
                  <a:pt x="21" y="82"/>
                </a:cubicBezTo>
                <a:cubicBezTo>
                  <a:pt x="18" y="88"/>
                  <a:pt x="15" y="94"/>
                  <a:pt x="15" y="100"/>
                </a:cubicBezTo>
                <a:cubicBezTo>
                  <a:pt x="15" y="192"/>
                  <a:pt x="15" y="192"/>
                  <a:pt x="15" y="192"/>
                </a:cubicBezTo>
                <a:cubicBezTo>
                  <a:pt x="15" y="194"/>
                  <a:pt x="17" y="196"/>
                  <a:pt x="19" y="196"/>
                </a:cubicBezTo>
                <a:cubicBezTo>
                  <a:pt x="21" y="196"/>
                  <a:pt x="23" y="194"/>
                  <a:pt x="23" y="192"/>
                </a:cubicBezTo>
                <a:cubicBezTo>
                  <a:pt x="23" y="100"/>
                  <a:pt x="23" y="100"/>
                  <a:pt x="23" y="100"/>
                </a:cubicBezTo>
                <a:cubicBezTo>
                  <a:pt x="23" y="96"/>
                  <a:pt x="25" y="91"/>
                  <a:pt x="28" y="87"/>
                </a:cubicBezTo>
                <a:cubicBezTo>
                  <a:pt x="31" y="82"/>
                  <a:pt x="35" y="78"/>
                  <a:pt x="39" y="76"/>
                </a:cubicBezTo>
                <a:cubicBezTo>
                  <a:pt x="42" y="75"/>
                  <a:pt x="44" y="74"/>
                  <a:pt x="45" y="74"/>
                </a:cubicBezTo>
                <a:cubicBezTo>
                  <a:pt x="47" y="74"/>
                  <a:pt x="49" y="75"/>
                  <a:pt x="49" y="76"/>
                </a:cubicBezTo>
                <a:cubicBezTo>
                  <a:pt x="50" y="77"/>
                  <a:pt x="51" y="79"/>
                  <a:pt x="51" y="81"/>
                </a:cubicBezTo>
                <a:cubicBezTo>
                  <a:pt x="51" y="194"/>
                  <a:pt x="51" y="194"/>
                  <a:pt x="51" y="194"/>
                </a:cubicBezTo>
                <a:cubicBezTo>
                  <a:pt x="51" y="200"/>
                  <a:pt x="49" y="207"/>
                  <a:pt x="44" y="214"/>
                </a:cubicBezTo>
                <a:cubicBezTo>
                  <a:pt x="40" y="220"/>
                  <a:pt x="34" y="226"/>
                  <a:pt x="28" y="229"/>
                </a:cubicBezTo>
                <a:cubicBezTo>
                  <a:pt x="24" y="231"/>
                  <a:pt x="21" y="232"/>
                  <a:pt x="18" y="232"/>
                </a:cubicBezTo>
                <a:cubicBezTo>
                  <a:pt x="15" y="232"/>
                  <a:pt x="13" y="231"/>
                  <a:pt x="11" y="229"/>
                </a:cubicBezTo>
                <a:cubicBezTo>
                  <a:pt x="10" y="227"/>
                  <a:pt x="8" y="225"/>
                  <a:pt x="8" y="220"/>
                </a:cubicBezTo>
                <a:cubicBezTo>
                  <a:pt x="8" y="56"/>
                  <a:pt x="8" y="56"/>
                  <a:pt x="8" y="56"/>
                </a:cubicBezTo>
                <a:cubicBezTo>
                  <a:pt x="8" y="48"/>
                  <a:pt x="12" y="39"/>
                  <a:pt x="17" y="31"/>
                </a:cubicBezTo>
                <a:cubicBezTo>
                  <a:pt x="22" y="23"/>
                  <a:pt x="30" y="15"/>
                  <a:pt x="38" y="11"/>
                </a:cubicBezTo>
                <a:cubicBezTo>
                  <a:pt x="43" y="9"/>
                  <a:pt x="47" y="8"/>
                  <a:pt x="51" y="8"/>
                </a:cubicBezTo>
                <a:cubicBezTo>
                  <a:pt x="55" y="8"/>
                  <a:pt x="58" y="9"/>
                  <a:pt x="60" y="12"/>
                </a:cubicBezTo>
                <a:cubicBezTo>
                  <a:pt x="62" y="14"/>
                  <a:pt x="64" y="18"/>
                  <a:pt x="64" y="23"/>
                </a:cubicBezTo>
                <a:cubicBezTo>
                  <a:pt x="64" y="116"/>
                  <a:pt x="64" y="116"/>
                  <a:pt x="64" y="116"/>
                </a:cubicBezTo>
                <a:cubicBezTo>
                  <a:pt x="64" y="118"/>
                  <a:pt x="66" y="120"/>
                  <a:pt x="68" y="120"/>
                </a:cubicBezTo>
                <a:cubicBezTo>
                  <a:pt x="70" y="120"/>
                  <a:pt x="72" y="118"/>
                  <a:pt x="72" y="116"/>
                </a:cubicBezTo>
                <a:close/>
              </a:path>
            </a:pathLst>
          </a:custGeom>
          <a:solidFill>
            <a:srgbClr val="171D5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/>
            <a:endParaRPr sz="2400"/>
          </a:p>
        </p:txBody>
      </p:sp>
      <p:grpSp>
        <p:nvGrpSpPr>
          <p:cNvPr id="76" name="组合 75"/>
          <p:cNvGrpSpPr/>
          <p:nvPr userDrawn="1"/>
        </p:nvGrpSpPr>
        <p:grpSpPr>
          <a:xfrm>
            <a:off x="9702542" y="3103831"/>
            <a:ext cx="177855" cy="307372"/>
            <a:chOff x="3290943" y="3305446"/>
            <a:chExt cx="341710" cy="590551"/>
          </a:xfrm>
        </p:grpSpPr>
        <p:sp>
          <p:nvSpPr>
            <p:cNvPr id="77" name="îŝļïḑê"/>
            <p:cNvSpPr/>
            <p:nvPr/>
          </p:nvSpPr>
          <p:spPr bwMode="auto">
            <a:xfrm>
              <a:off x="3290943" y="3785268"/>
              <a:ext cx="173831" cy="105966"/>
            </a:xfrm>
            <a:custGeom>
              <a:avLst/>
              <a:gdLst>
                <a:gd name="T0" fmla="*/ 70 w 70"/>
                <a:gd name="T1" fmla="*/ 22 h 43"/>
                <a:gd name="T2" fmla="*/ 58 w 70"/>
                <a:gd name="T3" fmla="*/ 10 h 43"/>
                <a:gd name="T4" fmla="*/ 58 w 70"/>
                <a:gd name="T5" fmla="*/ 10 h 43"/>
                <a:gd name="T6" fmla="*/ 43 w 70"/>
                <a:gd name="T7" fmla="*/ 3 h 43"/>
                <a:gd name="T8" fmla="*/ 43 w 70"/>
                <a:gd name="T9" fmla="*/ 3 h 43"/>
                <a:gd name="T10" fmla="*/ 41 w 70"/>
                <a:gd name="T11" fmla="*/ 2 h 43"/>
                <a:gd name="T12" fmla="*/ 24 w 70"/>
                <a:gd name="T13" fmla="*/ 1 h 43"/>
                <a:gd name="T14" fmla="*/ 14 w 70"/>
                <a:gd name="T15" fmla="*/ 4 h 43"/>
                <a:gd name="T16" fmla="*/ 4 w 70"/>
                <a:gd name="T17" fmla="*/ 14 h 43"/>
                <a:gd name="T18" fmla="*/ 0 w 70"/>
                <a:gd name="T19" fmla="*/ 28 h 43"/>
                <a:gd name="T20" fmla="*/ 31 w 70"/>
                <a:gd name="T21" fmla="*/ 43 h 43"/>
                <a:gd name="T22" fmla="*/ 38 w 70"/>
                <a:gd name="T23" fmla="*/ 34 h 43"/>
                <a:gd name="T24" fmla="*/ 39 w 70"/>
                <a:gd name="T25" fmla="*/ 34 h 43"/>
                <a:gd name="T26" fmla="*/ 70 w 70"/>
                <a:gd name="T27" fmla="*/ 22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43">
                  <a:moveTo>
                    <a:pt x="70" y="22"/>
                  </a:moveTo>
                  <a:cubicBezTo>
                    <a:pt x="58" y="10"/>
                    <a:pt x="58" y="10"/>
                    <a:pt x="58" y="10"/>
                  </a:cubicBezTo>
                  <a:cubicBezTo>
                    <a:pt x="58" y="10"/>
                    <a:pt x="58" y="10"/>
                    <a:pt x="58" y="10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3" y="3"/>
                    <a:pt x="42" y="2"/>
                    <a:pt x="41" y="2"/>
                  </a:cubicBezTo>
                  <a:cubicBezTo>
                    <a:pt x="33" y="1"/>
                    <a:pt x="27" y="0"/>
                    <a:pt x="24" y="1"/>
                  </a:cubicBezTo>
                  <a:cubicBezTo>
                    <a:pt x="20" y="1"/>
                    <a:pt x="17" y="2"/>
                    <a:pt x="14" y="4"/>
                  </a:cubicBezTo>
                  <a:cubicBezTo>
                    <a:pt x="10" y="6"/>
                    <a:pt x="7" y="9"/>
                    <a:pt x="4" y="14"/>
                  </a:cubicBezTo>
                  <a:cubicBezTo>
                    <a:pt x="1" y="18"/>
                    <a:pt x="0" y="23"/>
                    <a:pt x="0" y="28"/>
                  </a:cubicBezTo>
                  <a:cubicBezTo>
                    <a:pt x="31" y="43"/>
                    <a:pt x="31" y="43"/>
                    <a:pt x="31" y="43"/>
                  </a:cubicBezTo>
                  <a:cubicBezTo>
                    <a:pt x="38" y="34"/>
                    <a:pt x="38" y="34"/>
                    <a:pt x="38" y="34"/>
                  </a:cubicBezTo>
                  <a:cubicBezTo>
                    <a:pt x="39" y="34"/>
                    <a:pt x="39" y="34"/>
                    <a:pt x="39" y="34"/>
                  </a:cubicBezTo>
                  <a:cubicBezTo>
                    <a:pt x="45" y="30"/>
                    <a:pt x="58" y="26"/>
                    <a:pt x="70" y="22"/>
                  </a:cubicBezTo>
                  <a:close/>
                </a:path>
              </a:pathLst>
            </a:custGeom>
            <a:solidFill>
              <a:srgbClr val="20326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sz="2400"/>
            </a:p>
          </p:txBody>
        </p:sp>
        <p:sp>
          <p:nvSpPr>
            <p:cNvPr id="78" name="ïṡľîḋè"/>
            <p:cNvSpPr/>
            <p:nvPr/>
          </p:nvSpPr>
          <p:spPr bwMode="auto">
            <a:xfrm>
              <a:off x="3294516" y="3305446"/>
              <a:ext cx="305991" cy="533400"/>
            </a:xfrm>
            <a:custGeom>
              <a:avLst/>
              <a:gdLst>
                <a:gd name="T0" fmla="*/ 109 w 124"/>
                <a:gd name="T1" fmla="*/ 126 h 216"/>
                <a:gd name="T2" fmla="*/ 89 w 124"/>
                <a:gd name="T3" fmla="*/ 94 h 216"/>
                <a:gd name="T4" fmla="*/ 21 w 124"/>
                <a:gd name="T5" fmla="*/ 109 h 216"/>
                <a:gd name="T6" fmla="*/ 27 w 124"/>
                <a:gd name="T7" fmla="*/ 88 h 216"/>
                <a:gd name="T8" fmla="*/ 96 w 124"/>
                <a:gd name="T9" fmla="*/ 51 h 216"/>
                <a:gd name="T10" fmla="*/ 115 w 124"/>
                <a:gd name="T11" fmla="*/ 0 h 216"/>
                <a:gd name="T12" fmla="*/ 32 w 124"/>
                <a:gd name="T13" fmla="*/ 44 h 216"/>
                <a:gd name="T14" fmla="*/ 0 w 124"/>
                <a:gd name="T15" fmla="*/ 147 h 216"/>
                <a:gd name="T16" fmla="*/ 10 w 124"/>
                <a:gd name="T17" fmla="*/ 141 h 216"/>
                <a:gd name="T18" fmla="*/ 64 w 124"/>
                <a:gd name="T19" fmla="*/ 138 h 216"/>
                <a:gd name="T20" fmla="*/ 86 w 124"/>
                <a:gd name="T21" fmla="*/ 162 h 216"/>
                <a:gd name="T22" fmla="*/ 79 w 124"/>
                <a:gd name="T23" fmla="*/ 185 h 216"/>
                <a:gd name="T24" fmla="*/ 61 w 124"/>
                <a:gd name="T25" fmla="*/ 202 h 216"/>
                <a:gd name="T26" fmla="*/ 57 w 124"/>
                <a:gd name="T27" fmla="*/ 204 h 216"/>
                <a:gd name="T28" fmla="*/ 69 w 124"/>
                <a:gd name="T29" fmla="*/ 216 h 216"/>
                <a:gd name="T30" fmla="*/ 97 w 124"/>
                <a:gd name="T31" fmla="*/ 201 h 216"/>
                <a:gd name="T32" fmla="*/ 117 w 124"/>
                <a:gd name="T33" fmla="*/ 170 h 216"/>
                <a:gd name="T34" fmla="*/ 109 w 124"/>
                <a:gd name="T35" fmla="*/ 126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24" h="216">
                  <a:moveTo>
                    <a:pt x="109" y="126"/>
                  </a:moveTo>
                  <a:cubicBezTo>
                    <a:pt x="109" y="109"/>
                    <a:pt x="102" y="99"/>
                    <a:pt x="89" y="94"/>
                  </a:cubicBezTo>
                  <a:cubicBezTo>
                    <a:pt x="73" y="89"/>
                    <a:pt x="50" y="94"/>
                    <a:pt x="21" y="109"/>
                  </a:cubicBezTo>
                  <a:cubicBezTo>
                    <a:pt x="27" y="88"/>
                    <a:pt x="27" y="88"/>
                    <a:pt x="27" y="88"/>
                  </a:cubicBezTo>
                  <a:cubicBezTo>
                    <a:pt x="96" y="51"/>
                    <a:pt x="96" y="51"/>
                    <a:pt x="96" y="51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32" y="44"/>
                    <a:pt x="32" y="44"/>
                    <a:pt x="32" y="44"/>
                  </a:cubicBezTo>
                  <a:cubicBezTo>
                    <a:pt x="0" y="147"/>
                    <a:pt x="0" y="147"/>
                    <a:pt x="0" y="147"/>
                  </a:cubicBezTo>
                  <a:cubicBezTo>
                    <a:pt x="4" y="145"/>
                    <a:pt x="8" y="143"/>
                    <a:pt x="10" y="141"/>
                  </a:cubicBezTo>
                  <a:cubicBezTo>
                    <a:pt x="33" y="129"/>
                    <a:pt x="48" y="136"/>
                    <a:pt x="64" y="138"/>
                  </a:cubicBezTo>
                  <a:cubicBezTo>
                    <a:pt x="79" y="139"/>
                    <a:pt x="86" y="147"/>
                    <a:pt x="86" y="162"/>
                  </a:cubicBezTo>
                  <a:cubicBezTo>
                    <a:pt x="86" y="169"/>
                    <a:pt x="84" y="177"/>
                    <a:pt x="79" y="185"/>
                  </a:cubicBezTo>
                  <a:cubicBezTo>
                    <a:pt x="74" y="193"/>
                    <a:pt x="68" y="198"/>
                    <a:pt x="61" y="202"/>
                  </a:cubicBezTo>
                  <a:cubicBezTo>
                    <a:pt x="60" y="203"/>
                    <a:pt x="58" y="203"/>
                    <a:pt x="57" y="204"/>
                  </a:cubicBezTo>
                  <a:cubicBezTo>
                    <a:pt x="69" y="216"/>
                    <a:pt x="69" y="216"/>
                    <a:pt x="69" y="216"/>
                  </a:cubicBezTo>
                  <a:cubicBezTo>
                    <a:pt x="81" y="211"/>
                    <a:pt x="92" y="207"/>
                    <a:pt x="97" y="201"/>
                  </a:cubicBezTo>
                  <a:cubicBezTo>
                    <a:pt x="108" y="190"/>
                    <a:pt x="111" y="184"/>
                    <a:pt x="117" y="170"/>
                  </a:cubicBezTo>
                  <a:cubicBezTo>
                    <a:pt x="124" y="157"/>
                    <a:pt x="109" y="136"/>
                    <a:pt x="109" y="126"/>
                  </a:cubicBezTo>
                  <a:close/>
                </a:path>
              </a:pathLst>
            </a:custGeom>
            <a:solidFill>
              <a:srgbClr val="0F19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sz="2400"/>
            </a:p>
          </p:txBody>
        </p:sp>
        <p:sp>
          <p:nvSpPr>
            <p:cNvPr id="79" name="îSļidè"/>
            <p:cNvSpPr/>
            <p:nvPr/>
          </p:nvSpPr>
          <p:spPr bwMode="auto">
            <a:xfrm>
              <a:off x="3294516" y="3413793"/>
              <a:ext cx="138113" cy="286941"/>
            </a:xfrm>
            <a:custGeom>
              <a:avLst/>
              <a:gdLst>
                <a:gd name="T0" fmla="*/ 66 w 116"/>
                <a:gd name="T1" fmla="*/ 0 h 241"/>
                <a:gd name="T2" fmla="*/ 116 w 116"/>
                <a:gd name="T3" fmla="*/ 23 h 241"/>
                <a:gd name="T4" fmla="*/ 93 w 116"/>
                <a:gd name="T5" fmla="*/ 175 h 241"/>
                <a:gd name="T6" fmla="*/ 51 w 116"/>
                <a:gd name="T7" fmla="*/ 241 h 241"/>
                <a:gd name="T8" fmla="*/ 0 w 116"/>
                <a:gd name="T9" fmla="*/ 214 h 241"/>
                <a:gd name="T10" fmla="*/ 66 w 116"/>
                <a:gd name="T11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6" h="241">
                  <a:moveTo>
                    <a:pt x="66" y="0"/>
                  </a:moveTo>
                  <a:lnTo>
                    <a:pt x="116" y="23"/>
                  </a:lnTo>
                  <a:lnTo>
                    <a:pt x="93" y="175"/>
                  </a:lnTo>
                  <a:lnTo>
                    <a:pt x="51" y="241"/>
                  </a:lnTo>
                  <a:lnTo>
                    <a:pt x="0" y="214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20326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sz="2400"/>
            </a:p>
          </p:txBody>
        </p:sp>
        <p:sp>
          <p:nvSpPr>
            <p:cNvPr id="80" name="íş1íḑê"/>
            <p:cNvSpPr/>
            <p:nvPr/>
          </p:nvSpPr>
          <p:spPr bwMode="auto">
            <a:xfrm>
              <a:off x="3373097" y="3305446"/>
              <a:ext cx="259556" cy="135731"/>
            </a:xfrm>
            <a:custGeom>
              <a:avLst/>
              <a:gdLst>
                <a:gd name="T0" fmla="*/ 173 w 218"/>
                <a:gd name="T1" fmla="*/ 0 h 114"/>
                <a:gd name="T2" fmla="*/ 218 w 218"/>
                <a:gd name="T3" fmla="*/ 23 h 114"/>
                <a:gd name="T4" fmla="*/ 112 w 218"/>
                <a:gd name="T5" fmla="*/ 93 h 114"/>
                <a:gd name="T6" fmla="*/ 50 w 218"/>
                <a:gd name="T7" fmla="*/ 114 h 114"/>
                <a:gd name="T8" fmla="*/ 0 w 218"/>
                <a:gd name="T9" fmla="*/ 91 h 114"/>
                <a:gd name="T10" fmla="*/ 173 w 218"/>
                <a:gd name="T11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8" h="114">
                  <a:moveTo>
                    <a:pt x="173" y="0"/>
                  </a:moveTo>
                  <a:lnTo>
                    <a:pt x="218" y="23"/>
                  </a:lnTo>
                  <a:lnTo>
                    <a:pt x="112" y="93"/>
                  </a:lnTo>
                  <a:lnTo>
                    <a:pt x="50" y="114"/>
                  </a:lnTo>
                  <a:lnTo>
                    <a:pt x="0" y="91"/>
                  </a:lnTo>
                  <a:lnTo>
                    <a:pt x="173" y="0"/>
                  </a:lnTo>
                  <a:close/>
                </a:path>
              </a:pathLst>
            </a:custGeom>
            <a:solidFill>
              <a:srgbClr val="0F19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sz="2400"/>
            </a:p>
          </p:txBody>
        </p:sp>
        <p:sp>
          <p:nvSpPr>
            <p:cNvPr id="81" name="íṥ1iďè"/>
            <p:cNvSpPr/>
            <p:nvPr/>
          </p:nvSpPr>
          <p:spPr bwMode="auto">
            <a:xfrm>
              <a:off x="3355237" y="3332831"/>
              <a:ext cx="277416" cy="563166"/>
            </a:xfrm>
            <a:custGeom>
              <a:avLst/>
              <a:gdLst>
                <a:gd name="T0" fmla="*/ 31 w 112"/>
                <a:gd name="T1" fmla="*/ 44 h 228"/>
                <a:gd name="T2" fmla="*/ 112 w 112"/>
                <a:gd name="T3" fmla="*/ 0 h 228"/>
                <a:gd name="T4" fmla="*/ 99 w 112"/>
                <a:gd name="T5" fmla="*/ 40 h 228"/>
                <a:gd name="T6" fmla="*/ 31 w 112"/>
                <a:gd name="T7" fmla="*/ 77 h 228"/>
                <a:gd name="T8" fmla="*/ 24 w 112"/>
                <a:gd name="T9" fmla="*/ 98 h 228"/>
                <a:gd name="T10" fmla="*/ 93 w 112"/>
                <a:gd name="T11" fmla="*/ 83 h 228"/>
                <a:gd name="T12" fmla="*/ 112 w 112"/>
                <a:gd name="T13" fmla="*/ 115 h 228"/>
                <a:gd name="T14" fmla="*/ 103 w 112"/>
                <a:gd name="T15" fmla="*/ 151 h 228"/>
                <a:gd name="T16" fmla="*/ 77 w 112"/>
                <a:gd name="T17" fmla="*/ 189 h 228"/>
                <a:gd name="T18" fmla="*/ 41 w 112"/>
                <a:gd name="T19" fmla="*/ 217 h 228"/>
                <a:gd name="T20" fmla="*/ 8 w 112"/>
                <a:gd name="T21" fmla="*/ 227 h 228"/>
                <a:gd name="T22" fmla="*/ 0 w 112"/>
                <a:gd name="T23" fmla="*/ 218 h 228"/>
                <a:gd name="T24" fmla="*/ 4 w 112"/>
                <a:gd name="T25" fmla="*/ 206 h 228"/>
                <a:gd name="T26" fmla="*/ 14 w 112"/>
                <a:gd name="T27" fmla="*/ 196 h 228"/>
                <a:gd name="T28" fmla="*/ 24 w 112"/>
                <a:gd name="T29" fmla="*/ 193 h 228"/>
                <a:gd name="T30" fmla="*/ 42 w 112"/>
                <a:gd name="T31" fmla="*/ 194 h 228"/>
                <a:gd name="T32" fmla="*/ 55 w 112"/>
                <a:gd name="T33" fmla="*/ 195 h 228"/>
                <a:gd name="T34" fmla="*/ 64 w 112"/>
                <a:gd name="T35" fmla="*/ 191 h 228"/>
                <a:gd name="T36" fmla="*/ 82 w 112"/>
                <a:gd name="T37" fmla="*/ 174 h 228"/>
                <a:gd name="T38" fmla="*/ 90 w 112"/>
                <a:gd name="T39" fmla="*/ 151 h 228"/>
                <a:gd name="T40" fmla="*/ 67 w 112"/>
                <a:gd name="T41" fmla="*/ 127 h 228"/>
                <a:gd name="T42" fmla="*/ 10 w 112"/>
                <a:gd name="T43" fmla="*/ 143 h 228"/>
                <a:gd name="T44" fmla="*/ 0 w 112"/>
                <a:gd name="T45" fmla="*/ 149 h 228"/>
                <a:gd name="T46" fmla="*/ 31 w 112"/>
                <a:gd name="T47" fmla="*/ 44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12" h="228">
                  <a:moveTo>
                    <a:pt x="31" y="44"/>
                  </a:moveTo>
                  <a:cubicBezTo>
                    <a:pt x="112" y="0"/>
                    <a:pt x="112" y="0"/>
                    <a:pt x="112" y="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31" y="77"/>
                    <a:pt x="31" y="77"/>
                    <a:pt x="31" y="77"/>
                  </a:cubicBezTo>
                  <a:cubicBezTo>
                    <a:pt x="24" y="98"/>
                    <a:pt x="24" y="98"/>
                    <a:pt x="24" y="98"/>
                  </a:cubicBezTo>
                  <a:cubicBezTo>
                    <a:pt x="54" y="83"/>
                    <a:pt x="77" y="78"/>
                    <a:pt x="93" y="83"/>
                  </a:cubicBezTo>
                  <a:cubicBezTo>
                    <a:pt x="106" y="88"/>
                    <a:pt x="112" y="98"/>
                    <a:pt x="112" y="115"/>
                  </a:cubicBezTo>
                  <a:cubicBezTo>
                    <a:pt x="112" y="125"/>
                    <a:pt x="109" y="138"/>
                    <a:pt x="103" y="151"/>
                  </a:cubicBezTo>
                  <a:cubicBezTo>
                    <a:pt x="97" y="165"/>
                    <a:pt x="88" y="177"/>
                    <a:pt x="77" y="189"/>
                  </a:cubicBezTo>
                  <a:cubicBezTo>
                    <a:pt x="66" y="200"/>
                    <a:pt x="54" y="210"/>
                    <a:pt x="41" y="217"/>
                  </a:cubicBezTo>
                  <a:cubicBezTo>
                    <a:pt x="27" y="225"/>
                    <a:pt x="16" y="228"/>
                    <a:pt x="8" y="227"/>
                  </a:cubicBezTo>
                  <a:cubicBezTo>
                    <a:pt x="3" y="226"/>
                    <a:pt x="0" y="223"/>
                    <a:pt x="0" y="218"/>
                  </a:cubicBezTo>
                  <a:cubicBezTo>
                    <a:pt x="0" y="214"/>
                    <a:pt x="2" y="210"/>
                    <a:pt x="4" y="206"/>
                  </a:cubicBezTo>
                  <a:cubicBezTo>
                    <a:pt x="7" y="202"/>
                    <a:pt x="10" y="198"/>
                    <a:pt x="14" y="196"/>
                  </a:cubicBezTo>
                  <a:cubicBezTo>
                    <a:pt x="17" y="195"/>
                    <a:pt x="21" y="194"/>
                    <a:pt x="24" y="193"/>
                  </a:cubicBezTo>
                  <a:cubicBezTo>
                    <a:pt x="28" y="193"/>
                    <a:pt x="33" y="193"/>
                    <a:pt x="42" y="194"/>
                  </a:cubicBezTo>
                  <a:cubicBezTo>
                    <a:pt x="47" y="195"/>
                    <a:pt x="52" y="195"/>
                    <a:pt x="55" y="195"/>
                  </a:cubicBezTo>
                  <a:cubicBezTo>
                    <a:pt x="58" y="194"/>
                    <a:pt x="61" y="193"/>
                    <a:pt x="64" y="191"/>
                  </a:cubicBezTo>
                  <a:cubicBezTo>
                    <a:pt x="71" y="187"/>
                    <a:pt x="77" y="182"/>
                    <a:pt x="82" y="174"/>
                  </a:cubicBezTo>
                  <a:cubicBezTo>
                    <a:pt x="87" y="166"/>
                    <a:pt x="90" y="158"/>
                    <a:pt x="90" y="151"/>
                  </a:cubicBezTo>
                  <a:cubicBezTo>
                    <a:pt x="90" y="136"/>
                    <a:pt x="82" y="128"/>
                    <a:pt x="67" y="127"/>
                  </a:cubicBezTo>
                  <a:cubicBezTo>
                    <a:pt x="52" y="125"/>
                    <a:pt x="33" y="131"/>
                    <a:pt x="10" y="143"/>
                  </a:cubicBezTo>
                  <a:cubicBezTo>
                    <a:pt x="8" y="145"/>
                    <a:pt x="4" y="147"/>
                    <a:pt x="0" y="149"/>
                  </a:cubicBezTo>
                  <a:lnTo>
                    <a:pt x="31" y="44"/>
                  </a:lnTo>
                  <a:close/>
                </a:path>
              </a:pathLst>
            </a:custGeom>
            <a:solidFill>
              <a:srgbClr val="1320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sz="2400"/>
            </a:p>
          </p:txBody>
        </p:sp>
      </p:grpSp>
      <p:grpSp>
        <p:nvGrpSpPr>
          <p:cNvPr id="82" name="组合 81"/>
          <p:cNvGrpSpPr/>
          <p:nvPr userDrawn="1"/>
        </p:nvGrpSpPr>
        <p:grpSpPr>
          <a:xfrm>
            <a:off x="10676964" y="1031926"/>
            <a:ext cx="439531" cy="565109"/>
            <a:chOff x="4460137" y="1373062"/>
            <a:chExt cx="525067" cy="675085"/>
          </a:xfrm>
        </p:grpSpPr>
        <p:sp>
          <p:nvSpPr>
            <p:cNvPr id="83" name="îṣ1îdé"/>
            <p:cNvSpPr/>
            <p:nvPr/>
          </p:nvSpPr>
          <p:spPr bwMode="auto">
            <a:xfrm>
              <a:off x="4749459" y="1507602"/>
              <a:ext cx="116681" cy="388144"/>
            </a:xfrm>
            <a:custGeom>
              <a:avLst/>
              <a:gdLst>
                <a:gd name="T0" fmla="*/ 28 w 47"/>
                <a:gd name="T1" fmla="*/ 25 h 157"/>
                <a:gd name="T2" fmla="*/ 28 w 47"/>
                <a:gd name="T3" fmla="*/ 0 h 157"/>
                <a:gd name="T4" fmla="*/ 3 w 47"/>
                <a:gd name="T5" fmla="*/ 12 h 157"/>
                <a:gd name="T6" fmla="*/ 0 w 47"/>
                <a:gd name="T7" fmla="*/ 14 h 157"/>
                <a:gd name="T8" fmla="*/ 0 w 47"/>
                <a:gd name="T9" fmla="*/ 92 h 157"/>
                <a:gd name="T10" fmla="*/ 5 w 47"/>
                <a:gd name="T11" fmla="*/ 134 h 157"/>
                <a:gd name="T12" fmla="*/ 46 w 47"/>
                <a:gd name="T13" fmla="*/ 157 h 157"/>
                <a:gd name="T14" fmla="*/ 47 w 47"/>
                <a:gd name="T15" fmla="*/ 15 h 157"/>
                <a:gd name="T16" fmla="*/ 28 w 47"/>
                <a:gd name="T17" fmla="*/ 25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157">
                  <a:moveTo>
                    <a:pt x="28" y="25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0" y="4"/>
                    <a:pt x="12" y="9"/>
                    <a:pt x="3" y="12"/>
                  </a:cubicBezTo>
                  <a:cubicBezTo>
                    <a:pt x="2" y="13"/>
                    <a:pt x="1" y="13"/>
                    <a:pt x="0" y="14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117"/>
                    <a:pt x="2" y="130"/>
                    <a:pt x="5" y="134"/>
                  </a:cubicBezTo>
                  <a:cubicBezTo>
                    <a:pt x="46" y="157"/>
                    <a:pt x="46" y="157"/>
                    <a:pt x="46" y="157"/>
                  </a:cubicBezTo>
                  <a:cubicBezTo>
                    <a:pt x="47" y="15"/>
                    <a:pt x="47" y="15"/>
                    <a:pt x="47" y="15"/>
                  </a:cubicBezTo>
                  <a:lnTo>
                    <a:pt x="28" y="25"/>
                  </a:lnTo>
                  <a:close/>
                </a:path>
              </a:pathLst>
            </a:custGeom>
            <a:solidFill>
              <a:srgbClr val="AF7A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sz="2400"/>
            </a:p>
          </p:txBody>
        </p:sp>
        <p:sp>
          <p:nvSpPr>
            <p:cNvPr id="84" name="ïṩḻiḓê"/>
            <p:cNvSpPr/>
            <p:nvPr/>
          </p:nvSpPr>
          <p:spPr bwMode="auto">
            <a:xfrm>
              <a:off x="4460137" y="1373062"/>
              <a:ext cx="525066" cy="616744"/>
            </a:xfrm>
            <a:custGeom>
              <a:avLst/>
              <a:gdLst>
                <a:gd name="T0" fmla="*/ 212 w 212"/>
                <a:gd name="T1" fmla="*/ 24 h 249"/>
                <a:gd name="T2" fmla="*/ 170 w 212"/>
                <a:gd name="T3" fmla="*/ 0 h 249"/>
                <a:gd name="T4" fmla="*/ 46 w 212"/>
                <a:gd name="T5" fmla="*/ 71 h 249"/>
                <a:gd name="T6" fmla="*/ 0 w 212"/>
                <a:gd name="T7" fmla="*/ 106 h 249"/>
                <a:gd name="T8" fmla="*/ 4 w 212"/>
                <a:gd name="T9" fmla="*/ 121 h 249"/>
                <a:gd name="T10" fmla="*/ 13 w 212"/>
                <a:gd name="T11" fmla="*/ 114 h 249"/>
                <a:gd name="T12" fmla="*/ 35 w 212"/>
                <a:gd name="T13" fmla="*/ 126 h 249"/>
                <a:gd name="T14" fmla="*/ 14 w 212"/>
                <a:gd name="T15" fmla="*/ 249 h 249"/>
                <a:gd name="T16" fmla="*/ 42 w 212"/>
                <a:gd name="T17" fmla="*/ 233 h 249"/>
                <a:gd name="T18" fmla="*/ 62 w 212"/>
                <a:gd name="T19" fmla="*/ 117 h 249"/>
                <a:gd name="T20" fmla="*/ 212 w 212"/>
                <a:gd name="T21" fmla="*/ 24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2" h="249">
                  <a:moveTo>
                    <a:pt x="212" y="24"/>
                  </a:moveTo>
                  <a:cubicBezTo>
                    <a:pt x="170" y="0"/>
                    <a:pt x="170" y="0"/>
                    <a:pt x="170" y="0"/>
                  </a:cubicBezTo>
                  <a:cubicBezTo>
                    <a:pt x="46" y="71"/>
                    <a:pt x="46" y="71"/>
                    <a:pt x="46" y="71"/>
                  </a:cubicBezTo>
                  <a:cubicBezTo>
                    <a:pt x="20" y="86"/>
                    <a:pt x="7" y="97"/>
                    <a:pt x="0" y="106"/>
                  </a:cubicBezTo>
                  <a:cubicBezTo>
                    <a:pt x="4" y="121"/>
                    <a:pt x="4" y="121"/>
                    <a:pt x="4" y="121"/>
                  </a:cubicBezTo>
                  <a:cubicBezTo>
                    <a:pt x="6" y="118"/>
                    <a:pt x="10" y="116"/>
                    <a:pt x="13" y="114"/>
                  </a:cubicBezTo>
                  <a:cubicBezTo>
                    <a:pt x="35" y="126"/>
                    <a:pt x="35" y="126"/>
                    <a:pt x="35" y="126"/>
                  </a:cubicBezTo>
                  <a:cubicBezTo>
                    <a:pt x="31" y="167"/>
                    <a:pt x="23" y="218"/>
                    <a:pt x="14" y="249"/>
                  </a:cubicBezTo>
                  <a:cubicBezTo>
                    <a:pt x="42" y="233"/>
                    <a:pt x="42" y="233"/>
                    <a:pt x="42" y="233"/>
                  </a:cubicBezTo>
                  <a:cubicBezTo>
                    <a:pt x="50" y="208"/>
                    <a:pt x="58" y="158"/>
                    <a:pt x="62" y="117"/>
                  </a:cubicBezTo>
                  <a:lnTo>
                    <a:pt x="212" y="24"/>
                  </a:lnTo>
                  <a:close/>
                </a:path>
              </a:pathLst>
            </a:custGeom>
            <a:solidFill>
              <a:srgbClr val="F5BA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sz="2400"/>
            </a:p>
          </p:txBody>
        </p:sp>
        <p:sp>
          <p:nvSpPr>
            <p:cNvPr id="85" name="íṧlîḑê"/>
            <p:cNvSpPr/>
            <p:nvPr/>
          </p:nvSpPr>
          <p:spPr bwMode="auto">
            <a:xfrm>
              <a:off x="4494666" y="1662383"/>
              <a:ext cx="183356" cy="385763"/>
            </a:xfrm>
            <a:custGeom>
              <a:avLst/>
              <a:gdLst>
                <a:gd name="T0" fmla="*/ 47 w 74"/>
                <a:gd name="T1" fmla="*/ 10 h 156"/>
                <a:gd name="T2" fmla="*/ 47 w 74"/>
                <a:gd name="T3" fmla="*/ 7 h 156"/>
                <a:gd name="T4" fmla="*/ 20 w 74"/>
                <a:gd name="T5" fmla="*/ 18 h 156"/>
                <a:gd name="T6" fmla="*/ 0 w 74"/>
                <a:gd name="T7" fmla="*/ 132 h 156"/>
                <a:gd name="T8" fmla="*/ 42 w 74"/>
                <a:gd name="T9" fmla="*/ 156 h 156"/>
                <a:gd name="T10" fmla="*/ 67 w 74"/>
                <a:gd name="T11" fmla="*/ 93 h 156"/>
                <a:gd name="T12" fmla="*/ 74 w 74"/>
                <a:gd name="T13" fmla="*/ 0 h 156"/>
                <a:gd name="T14" fmla="*/ 48 w 74"/>
                <a:gd name="T15" fmla="*/ 9 h 156"/>
                <a:gd name="T16" fmla="*/ 47 w 74"/>
                <a:gd name="T17" fmla="*/ 1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4" h="156">
                  <a:moveTo>
                    <a:pt x="47" y="10"/>
                  </a:moveTo>
                  <a:cubicBezTo>
                    <a:pt x="47" y="9"/>
                    <a:pt x="47" y="8"/>
                    <a:pt x="47" y="7"/>
                  </a:cubicBezTo>
                  <a:cubicBezTo>
                    <a:pt x="39" y="14"/>
                    <a:pt x="31" y="19"/>
                    <a:pt x="20" y="18"/>
                  </a:cubicBezTo>
                  <a:cubicBezTo>
                    <a:pt x="16" y="58"/>
                    <a:pt x="9" y="103"/>
                    <a:pt x="0" y="132"/>
                  </a:cubicBezTo>
                  <a:cubicBezTo>
                    <a:pt x="42" y="156"/>
                    <a:pt x="42" y="156"/>
                    <a:pt x="42" y="156"/>
                  </a:cubicBezTo>
                  <a:cubicBezTo>
                    <a:pt x="67" y="93"/>
                    <a:pt x="67" y="93"/>
                    <a:pt x="67" y="93"/>
                  </a:cubicBezTo>
                  <a:cubicBezTo>
                    <a:pt x="74" y="0"/>
                    <a:pt x="74" y="0"/>
                    <a:pt x="74" y="0"/>
                  </a:cubicBezTo>
                  <a:cubicBezTo>
                    <a:pt x="48" y="9"/>
                    <a:pt x="48" y="9"/>
                    <a:pt x="48" y="9"/>
                  </a:cubicBezTo>
                  <a:lnTo>
                    <a:pt x="47" y="10"/>
                  </a:lnTo>
                  <a:close/>
                </a:path>
              </a:pathLst>
            </a:custGeom>
            <a:solidFill>
              <a:srgbClr val="AF7A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sz="2400"/>
            </a:p>
          </p:txBody>
        </p:sp>
        <p:sp>
          <p:nvSpPr>
            <p:cNvPr id="86" name="ïSļïḋe"/>
            <p:cNvSpPr/>
            <p:nvPr/>
          </p:nvSpPr>
          <p:spPr bwMode="auto">
            <a:xfrm>
              <a:off x="4561341" y="1432593"/>
              <a:ext cx="423863" cy="615554"/>
            </a:xfrm>
            <a:custGeom>
              <a:avLst/>
              <a:gdLst>
                <a:gd name="T0" fmla="*/ 146 w 171"/>
                <a:gd name="T1" fmla="*/ 37 h 249"/>
                <a:gd name="T2" fmla="*/ 146 w 171"/>
                <a:gd name="T3" fmla="*/ 126 h 249"/>
                <a:gd name="T4" fmla="*/ 151 w 171"/>
                <a:gd name="T5" fmla="*/ 171 h 249"/>
                <a:gd name="T6" fmla="*/ 122 w 171"/>
                <a:gd name="T7" fmla="*/ 187 h 249"/>
                <a:gd name="T8" fmla="*/ 117 w 171"/>
                <a:gd name="T9" fmla="*/ 146 h 249"/>
                <a:gd name="T10" fmla="*/ 117 w 171"/>
                <a:gd name="T11" fmla="*/ 53 h 249"/>
                <a:gd name="T12" fmla="*/ 65 w 171"/>
                <a:gd name="T13" fmla="*/ 83 h 249"/>
                <a:gd name="T14" fmla="*/ 42 w 171"/>
                <a:gd name="T15" fmla="*/ 233 h 249"/>
                <a:gd name="T16" fmla="*/ 15 w 171"/>
                <a:gd name="T17" fmla="*/ 249 h 249"/>
                <a:gd name="T18" fmla="*/ 37 w 171"/>
                <a:gd name="T19" fmla="*/ 99 h 249"/>
                <a:gd name="T20" fmla="*/ 4 w 171"/>
                <a:gd name="T21" fmla="*/ 121 h 249"/>
                <a:gd name="T22" fmla="*/ 0 w 171"/>
                <a:gd name="T23" fmla="*/ 106 h 249"/>
                <a:gd name="T24" fmla="*/ 46 w 171"/>
                <a:gd name="T25" fmla="*/ 71 h 249"/>
                <a:gd name="T26" fmla="*/ 171 w 171"/>
                <a:gd name="T27" fmla="*/ 0 h 249"/>
                <a:gd name="T28" fmla="*/ 168 w 171"/>
                <a:gd name="T29" fmla="*/ 24 h 249"/>
                <a:gd name="T30" fmla="*/ 146 w 171"/>
                <a:gd name="T31" fmla="*/ 37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71" h="249">
                  <a:moveTo>
                    <a:pt x="146" y="37"/>
                  </a:moveTo>
                  <a:cubicBezTo>
                    <a:pt x="146" y="126"/>
                    <a:pt x="146" y="126"/>
                    <a:pt x="146" y="126"/>
                  </a:cubicBezTo>
                  <a:cubicBezTo>
                    <a:pt x="146" y="153"/>
                    <a:pt x="148" y="164"/>
                    <a:pt x="151" y="171"/>
                  </a:cubicBezTo>
                  <a:cubicBezTo>
                    <a:pt x="122" y="187"/>
                    <a:pt x="122" y="187"/>
                    <a:pt x="122" y="187"/>
                  </a:cubicBezTo>
                  <a:cubicBezTo>
                    <a:pt x="120" y="184"/>
                    <a:pt x="117" y="171"/>
                    <a:pt x="117" y="146"/>
                  </a:cubicBezTo>
                  <a:cubicBezTo>
                    <a:pt x="117" y="53"/>
                    <a:pt x="117" y="53"/>
                    <a:pt x="117" y="53"/>
                  </a:cubicBezTo>
                  <a:cubicBezTo>
                    <a:pt x="65" y="83"/>
                    <a:pt x="65" y="83"/>
                    <a:pt x="65" y="83"/>
                  </a:cubicBezTo>
                  <a:cubicBezTo>
                    <a:pt x="64" y="126"/>
                    <a:pt x="54" y="200"/>
                    <a:pt x="42" y="233"/>
                  </a:cubicBezTo>
                  <a:cubicBezTo>
                    <a:pt x="15" y="249"/>
                    <a:pt x="15" y="249"/>
                    <a:pt x="15" y="249"/>
                  </a:cubicBezTo>
                  <a:cubicBezTo>
                    <a:pt x="27" y="211"/>
                    <a:pt x="36" y="142"/>
                    <a:pt x="37" y="99"/>
                  </a:cubicBezTo>
                  <a:cubicBezTo>
                    <a:pt x="24" y="106"/>
                    <a:pt x="13" y="114"/>
                    <a:pt x="4" y="121"/>
                  </a:cubicBezTo>
                  <a:cubicBezTo>
                    <a:pt x="0" y="106"/>
                    <a:pt x="0" y="106"/>
                    <a:pt x="0" y="106"/>
                  </a:cubicBezTo>
                  <a:cubicBezTo>
                    <a:pt x="8" y="97"/>
                    <a:pt x="21" y="85"/>
                    <a:pt x="46" y="71"/>
                  </a:cubicBezTo>
                  <a:cubicBezTo>
                    <a:pt x="171" y="0"/>
                    <a:pt x="171" y="0"/>
                    <a:pt x="171" y="0"/>
                  </a:cubicBezTo>
                  <a:cubicBezTo>
                    <a:pt x="168" y="24"/>
                    <a:pt x="168" y="24"/>
                    <a:pt x="168" y="24"/>
                  </a:cubicBezTo>
                  <a:lnTo>
                    <a:pt x="146" y="37"/>
                  </a:lnTo>
                  <a:close/>
                </a:path>
              </a:pathLst>
            </a:custGeom>
            <a:solidFill>
              <a:srgbClr val="DD9E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sz="2400"/>
            </a:p>
          </p:txBody>
        </p:sp>
        <p:sp>
          <p:nvSpPr>
            <p:cNvPr id="87" name="ïṡ1ïḍê"/>
            <p:cNvSpPr/>
            <p:nvPr/>
          </p:nvSpPr>
          <p:spPr bwMode="auto">
            <a:xfrm>
              <a:off x="4460137" y="1636190"/>
              <a:ext cx="110729" cy="96441"/>
            </a:xfrm>
            <a:custGeom>
              <a:avLst/>
              <a:gdLst>
                <a:gd name="T0" fmla="*/ 0 w 93"/>
                <a:gd name="T1" fmla="*/ 0 h 81"/>
                <a:gd name="T2" fmla="*/ 8 w 93"/>
                <a:gd name="T3" fmla="*/ 31 h 81"/>
                <a:gd name="T4" fmla="*/ 93 w 93"/>
                <a:gd name="T5" fmla="*/ 81 h 81"/>
                <a:gd name="T6" fmla="*/ 85 w 93"/>
                <a:gd name="T7" fmla="*/ 49 h 81"/>
                <a:gd name="T8" fmla="*/ 0 w 93"/>
                <a:gd name="T9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" h="81">
                  <a:moveTo>
                    <a:pt x="0" y="0"/>
                  </a:moveTo>
                  <a:lnTo>
                    <a:pt x="8" y="31"/>
                  </a:lnTo>
                  <a:lnTo>
                    <a:pt x="93" y="81"/>
                  </a:lnTo>
                  <a:lnTo>
                    <a:pt x="85" y="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68C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sz="2400"/>
            </a:p>
          </p:txBody>
        </p:sp>
      </p:grpSp>
      <p:grpSp>
        <p:nvGrpSpPr>
          <p:cNvPr id="88" name="组合 87"/>
          <p:cNvGrpSpPr/>
          <p:nvPr userDrawn="1"/>
        </p:nvGrpSpPr>
        <p:grpSpPr>
          <a:xfrm>
            <a:off x="9756843" y="2293083"/>
            <a:ext cx="610767" cy="561133"/>
            <a:chOff x="3900543" y="1363537"/>
            <a:chExt cx="527448" cy="484585"/>
          </a:xfrm>
        </p:grpSpPr>
        <p:sp>
          <p:nvSpPr>
            <p:cNvPr id="89" name="ïṣľïdé"/>
            <p:cNvSpPr/>
            <p:nvPr/>
          </p:nvSpPr>
          <p:spPr bwMode="auto">
            <a:xfrm>
              <a:off x="3900543" y="1627856"/>
              <a:ext cx="153591" cy="220266"/>
            </a:xfrm>
            <a:custGeom>
              <a:avLst/>
              <a:gdLst>
                <a:gd name="T0" fmla="*/ 62 w 62"/>
                <a:gd name="T1" fmla="*/ 57 h 89"/>
                <a:gd name="T2" fmla="*/ 56 w 62"/>
                <a:gd name="T3" fmla="*/ 63 h 89"/>
                <a:gd name="T4" fmla="*/ 49 w 62"/>
                <a:gd name="T5" fmla="*/ 68 h 89"/>
                <a:gd name="T6" fmla="*/ 39 w 62"/>
                <a:gd name="T7" fmla="*/ 71 h 89"/>
                <a:gd name="T8" fmla="*/ 35 w 62"/>
                <a:gd name="T9" fmla="*/ 66 h 89"/>
                <a:gd name="T10" fmla="*/ 34 w 62"/>
                <a:gd name="T11" fmla="*/ 66 h 89"/>
                <a:gd name="T12" fmla="*/ 31 w 62"/>
                <a:gd name="T13" fmla="*/ 72 h 89"/>
                <a:gd name="T14" fmla="*/ 27 w 62"/>
                <a:gd name="T15" fmla="*/ 77 h 89"/>
                <a:gd name="T16" fmla="*/ 22 w 62"/>
                <a:gd name="T17" fmla="*/ 82 h 89"/>
                <a:gd name="T18" fmla="*/ 15 w 62"/>
                <a:gd name="T19" fmla="*/ 86 h 89"/>
                <a:gd name="T20" fmla="*/ 4 w 62"/>
                <a:gd name="T21" fmla="*/ 87 h 89"/>
                <a:gd name="T22" fmla="*/ 0 w 62"/>
                <a:gd name="T23" fmla="*/ 77 h 89"/>
                <a:gd name="T24" fmla="*/ 1 w 62"/>
                <a:gd name="T25" fmla="*/ 68 h 89"/>
                <a:gd name="T26" fmla="*/ 4 w 62"/>
                <a:gd name="T27" fmla="*/ 61 h 89"/>
                <a:gd name="T28" fmla="*/ 8 w 62"/>
                <a:gd name="T29" fmla="*/ 55 h 89"/>
                <a:gd name="T30" fmla="*/ 13 w 62"/>
                <a:gd name="T31" fmla="*/ 50 h 89"/>
                <a:gd name="T32" fmla="*/ 25 w 62"/>
                <a:gd name="T33" fmla="*/ 39 h 89"/>
                <a:gd name="T34" fmla="*/ 35 w 62"/>
                <a:gd name="T35" fmla="*/ 29 h 89"/>
                <a:gd name="T36" fmla="*/ 36 w 62"/>
                <a:gd name="T37" fmla="*/ 22 h 89"/>
                <a:gd name="T38" fmla="*/ 36 w 62"/>
                <a:gd name="T39" fmla="*/ 18 h 89"/>
                <a:gd name="T40" fmla="*/ 35 w 62"/>
                <a:gd name="T41" fmla="*/ 14 h 89"/>
                <a:gd name="T42" fmla="*/ 32 w 62"/>
                <a:gd name="T43" fmla="*/ 11 h 89"/>
                <a:gd name="T44" fmla="*/ 28 w 62"/>
                <a:gd name="T45" fmla="*/ 12 h 89"/>
                <a:gd name="T46" fmla="*/ 24 w 62"/>
                <a:gd name="T47" fmla="*/ 15 h 89"/>
                <a:gd name="T48" fmla="*/ 21 w 62"/>
                <a:gd name="T49" fmla="*/ 18 h 89"/>
                <a:gd name="T50" fmla="*/ 22 w 62"/>
                <a:gd name="T51" fmla="*/ 22 h 89"/>
                <a:gd name="T52" fmla="*/ 23 w 62"/>
                <a:gd name="T53" fmla="*/ 27 h 89"/>
                <a:gd name="T54" fmla="*/ 22 w 62"/>
                <a:gd name="T55" fmla="*/ 30 h 89"/>
                <a:gd name="T56" fmla="*/ 21 w 62"/>
                <a:gd name="T57" fmla="*/ 34 h 89"/>
                <a:gd name="T58" fmla="*/ 18 w 62"/>
                <a:gd name="T59" fmla="*/ 38 h 89"/>
                <a:gd name="T60" fmla="*/ 13 w 62"/>
                <a:gd name="T61" fmla="*/ 41 h 89"/>
                <a:gd name="T62" fmla="*/ 6 w 62"/>
                <a:gd name="T63" fmla="*/ 42 h 89"/>
                <a:gd name="T64" fmla="*/ 4 w 62"/>
                <a:gd name="T65" fmla="*/ 36 h 89"/>
                <a:gd name="T66" fmla="*/ 6 w 62"/>
                <a:gd name="T67" fmla="*/ 27 h 89"/>
                <a:gd name="T68" fmla="*/ 13 w 62"/>
                <a:gd name="T69" fmla="*/ 19 h 89"/>
                <a:gd name="T70" fmla="*/ 21 w 62"/>
                <a:gd name="T71" fmla="*/ 11 h 89"/>
                <a:gd name="T72" fmla="*/ 29 w 62"/>
                <a:gd name="T73" fmla="*/ 6 h 89"/>
                <a:gd name="T74" fmla="*/ 39 w 62"/>
                <a:gd name="T75" fmla="*/ 1 h 89"/>
                <a:gd name="T76" fmla="*/ 47 w 62"/>
                <a:gd name="T77" fmla="*/ 0 h 89"/>
                <a:gd name="T78" fmla="*/ 52 w 62"/>
                <a:gd name="T79" fmla="*/ 5 h 89"/>
                <a:gd name="T80" fmla="*/ 54 w 62"/>
                <a:gd name="T81" fmla="*/ 16 h 89"/>
                <a:gd name="T82" fmla="*/ 53 w 62"/>
                <a:gd name="T83" fmla="*/ 35 h 89"/>
                <a:gd name="T84" fmla="*/ 52 w 62"/>
                <a:gd name="T85" fmla="*/ 49 h 89"/>
                <a:gd name="T86" fmla="*/ 53 w 62"/>
                <a:gd name="T87" fmla="*/ 54 h 89"/>
                <a:gd name="T88" fmla="*/ 55 w 62"/>
                <a:gd name="T89" fmla="*/ 55 h 89"/>
                <a:gd name="T90" fmla="*/ 58 w 62"/>
                <a:gd name="T91" fmla="*/ 54 h 89"/>
                <a:gd name="T92" fmla="*/ 62 w 62"/>
                <a:gd name="T93" fmla="*/ 52 h 89"/>
                <a:gd name="T94" fmla="*/ 62 w 62"/>
                <a:gd name="T95" fmla="*/ 57 h 89"/>
                <a:gd name="T96" fmla="*/ 35 w 62"/>
                <a:gd name="T97" fmla="*/ 36 h 89"/>
                <a:gd name="T98" fmla="*/ 29 w 62"/>
                <a:gd name="T99" fmla="*/ 42 h 89"/>
                <a:gd name="T100" fmla="*/ 24 w 62"/>
                <a:gd name="T101" fmla="*/ 48 h 89"/>
                <a:gd name="T102" fmla="*/ 21 w 62"/>
                <a:gd name="T103" fmla="*/ 55 h 89"/>
                <a:gd name="T104" fmla="*/ 19 w 62"/>
                <a:gd name="T105" fmla="*/ 63 h 89"/>
                <a:gd name="T106" fmla="*/ 21 w 62"/>
                <a:gd name="T107" fmla="*/ 70 h 89"/>
                <a:gd name="T108" fmla="*/ 26 w 62"/>
                <a:gd name="T109" fmla="*/ 69 h 89"/>
                <a:gd name="T110" fmla="*/ 31 w 62"/>
                <a:gd name="T111" fmla="*/ 65 h 89"/>
                <a:gd name="T112" fmla="*/ 34 w 62"/>
                <a:gd name="T113" fmla="*/ 59 h 89"/>
                <a:gd name="T114" fmla="*/ 35 w 62"/>
                <a:gd name="T115" fmla="*/ 36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62" h="89">
                  <a:moveTo>
                    <a:pt x="62" y="57"/>
                  </a:moveTo>
                  <a:cubicBezTo>
                    <a:pt x="60" y="59"/>
                    <a:pt x="58" y="61"/>
                    <a:pt x="56" y="63"/>
                  </a:cubicBezTo>
                  <a:cubicBezTo>
                    <a:pt x="54" y="65"/>
                    <a:pt x="51" y="66"/>
                    <a:pt x="49" y="68"/>
                  </a:cubicBezTo>
                  <a:cubicBezTo>
                    <a:pt x="44" y="70"/>
                    <a:pt x="41" y="71"/>
                    <a:pt x="39" y="71"/>
                  </a:cubicBezTo>
                  <a:cubicBezTo>
                    <a:pt x="37" y="70"/>
                    <a:pt x="35" y="68"/>
                    <a:pt x="35" y="66"/>
                  </a:cubicBezTo>
                  <a:cubicBezTo>
                    <a:pt x="34" y="66"/>
                    <a:pt x="34" y="66"/>
                    <a:pt x="34" y="66"/>
                  </a:cubicBezTo>
                  <a:cubicBezTo>
                    <a:pt x="33" y="68"/>
                    <a:pt x="32" y="70"/>
                    <a:pt x="31" y="72"/>
                  </a:cubicBezTo>
                  <a:cubicBezTo>
                    <a:pt x="30" y="73"/>
                    <a:pt x="28" y="75"/>
                    <a:pt x="27" y="77"/>
                  </a:cubicBezTo>
                  <a:cubicBezTo>
                    <a:pt x="25" y="79"/>
                    <a:pt x="23" y="80"/>
                    <a:pt x="22" y="82"/>
                  </a:cubicBezTo>
                  <a:cubicBezTo>
                    <a:pt x="20" y="83"/>
                    <a:pt x="18" y="84"/>
                    <a:pt x="15" y="86"/>
                  </a:cubicBezTo>
                  <a:cubicBezTo>
                    <a:pt x="11" y="88"/>
                    <a:pt x="7" y="89"/>
                    <a:pt x="4" y="87"/>
                  </a:cubicBezTo>
                  <a:cubicBezTo>
                    <a:pt x="1" y="85"/>
                    <a:pt x="0" y="82"/>
                    <a:pt x="0" y="77"/>
                  </a:cubicBezTo>
                  <a:cubicBezTo>
                    <a:pt x="0" y="74"/>
                    <a:pt x="0" y="71"/>
                    <a:pt x="1" y="68"/>
                  </a:cubicBezTo>
                  <a:cubicBezTo>
                    <a:pt x="2" y="66"/>
                    <a:pt x="3" y="64"/>
                    <a:pt x="4" y="61"/>
                  </a:cubicBezTo>
                  <a:cubicBezTo>
                    <a:pt x="5" y="59"/>
                    <a:pt x="7" y="57"/>
                    <a:pt x="8" y="55"/>
                  </a:cubicBezTo>
                  <a:cubicBezTo>
                    <a:pt x="10" y="54"/>
                    <a:pt x="11" y="52"/>
                    <a:pt x="13" y="50"/>
                  </a:cubicBezTo>
                  <a:cubicBezTo>
                    <a:pt x="16" y="47"/>
                    <a:pt x="20" y="43"/>
                    <a:pt x="25" y="39"/>
                  </a:cubicBezTo>
                  <a:cubicBezTo>
                    <a:pt x="30" y="35"/>
                    <a:pt x="33" y="32"/>
                    <a:pt x="35" y="29"/>
                  </a:cubicBezTo>
                  <a:cubicBezTo>
                    <a:pt x="36" y="22"/>
                    <a:pt x="36" y="22"/>
                    <a:pt x="36" y="22"/>
                  </a:cubicBezTo>
                  <a:cubicBezTo>
                    <a:pt x="36" y="21"/>
                    <a:pt x="36" y="20"/>
                    <a:pt x="36" y="18"/>
                  </a:cubicBezTo>
                  <a:cubicBezTo>
                    <a:pt x="35" y="16"/>
                    <a:pt x="35" y="15"/>
                    <a:pt x="35" y="14"/>
                  </a:cubicBezTo>
                  <a:cubicBezTo>
                    <a:pt x="34" y="12"/>
                    <a:pt x="33" y="12"/>
                    <a:pt x="32" y="11"/>
                  </a:cubicBezTo>
                  <a:cubicBezTo>
                    <a:pt x="31" y="11"/>
                    <a:pt x="30" y="11"/>
                    <a:pt x="28" y="12"/>
                  </a:cubicBezTo>
                  <a:cubicBezTo>
                    <a:pt x="26" y="13"/>
                    <a:pt x="25" y="14"/>
                    <a:pt x="24" y="15"/>
                  </a:cubicBezTo>
                  <a:cubicBezTo>
                    <a:pt x="23" y="16"/>
                    <a:pt x="22" y="17"/>
                    <a:pt x="21" y="18"/>
                  </a:cubicBezTo>
                  <a:cubicBezTo>
                    <a:pt x="21" y="19"/>
                    <a:pt x="22" y="20"/>
                    <a:pt x="22" y="22"/>
                  </a:cubicBezTo>
                  <a:cubicBezTo>
                    <a:pt x="23" y="24"/>
                    <a:pt x="23" y="25"/>
                    <a:pt x="23" y="27"/>
                  </a:cubicBezTo>
                  <a:cubicBezTo>
                    <a:pt x="23" y="28"/>
                    <a:pt x="23" y="29"/>
                    <a:pt x="22" y="30"/>
                  </a:cubicBezTo>
                  <a:cubicBezTo>
                    <a:pt x="22" y="32"/>
                    <a:pt x="21" y="33"/>
                    <a:pt x="21" y="34"/>
                  </a:cubicBezTo>
                  <a:cubicBezTo>
                    <a:pt x="20" y="35"/>
                    <a:pt x="19" y="36"/>
                    <a:pt x="18" y="38"/>
                  </a:cubicBezTo>
                  <a:cubicBezTo>
                    <a:pt x="17" y="39"/>
                    <a:pt x="15" y="40"/>
                    <a:pt x="13" y="41"/>
                  </a:cubicBezTo>
                  <a:cubicBezTo>
                    <a:pt x="10" y="43"/>
                    <a:pt x="7" y="43"/>
                    <a:pt x="6" y="42"/>
                  </a:cubicBezTo>
                  <a:cubicBezTo>
                    <a:pt x="4" y="41"/>
                    <a:pt x="4" y="39"/>
                    <a:pt x="4" y="36"/>
                  </a:cubicBezTo>
                  <a:cubicBezTo>
                    <a:pt x="4" y="33"/>
                    <a:pt x="5" y="30"/>
                    <a:pt x="6" y="27"/>
                  </a:cubicBezTo>
                  <a:cubicBezTo>
                    <a:pt x="8" y="24"/>
                    <a:pt x="10" y="22"/>
                    <a:pt x="13" y="19"/>
                  </a:cubicBezTo>
                  <a:cubicBezTo>
                    <a:pt x="15" y="16"/>
                    <a:pt x="18" y="14"/>
                    <a:pt x="21" y="11"/>
                  </a:cubicBezTo>
                  <a:cubicBezTo>
                    <a:pt x="24" y="9"/>
                    <a:pt x="26" y="7"/>
                    <a:pt x="29" y="6"/>
                  </a:cubicBezTo>
                  <a:cubicBezTo>
                    <a:pt x="33" y="4"/>
                    <a:pt x="36" y="2"/>
                    <a:pt x="39" y="1"/>
                  </a:cubicBezTo>
                  <a:cubicBezTo>
                    <a:pt x="42" y="0"/>
                    <a:pt x="45" y="0"/>
                    <a:pt x="47" y="0"/>
                  </a:cubicBezTo>
                  <a:cubicBezTo>
                    <a:pt x="49" y="1"/>
                    <a:pt x="51" y="2"/>
                    <a:pt x="52" y="5"/>
                  </a:cubicBezTo>
                  <a:cubicBezTo>
                    <a:pt x="53" y="7"/>
                    <a:pt x="54" y="11"/>
                    <a:pt x="54" y="16"/>
                  </a:cubicBezTo>
                  <a:cubicBezTo>
                    <a:pt x="54" y="21"/>
                    <a:pt x="53" y="27"/>
                    <a:pt x="53" y="35"/>
                  </a:cubicBezTo>
                  <a:cubicBezTo>
                    <a:pt x="53" y="42"/>
                    <a:pt x="52" y="47"/>
                    <a:pt x="52" y="49"/>
                  </a:cubicBezTo>
                  <a:cubicBezTo>
                    <a:pt x="52" y="51"/>
                    <a:pt x="53" y="53"/>
                    <a:pt x="53" y="54"/>
                  </a:cubicBezTo>
                  <a:cubicBezTo>
                    <a:pt x="53" y="55"/>
                    <a:pt x="54" y="55"/>
                    <a:pt x="55" y="55"/>
                  </a:cubicBezTo>
                  <a:cubicBezTo>
                    <a:pt x="56" y="55"/>
                    <a:pt x="57" y="55"/>
                    <a:pt x="58" y="54"/>
                  </a:cubicBezTo>
                  <a:cubicBezTo>
                    <a:pt x="60" y="54"/>
                    <a:pt x="61" y="53"/>
                    <a:pt x="62" y="52"/>
                  </a:cubicBezTo>
                  <a:lnTo>
                    <a:pt x="62" y="57"/>
                  </a:lnTo>
                  <a:close/>
                  <a:moveTo>
                    <a:pt x="35" y="36"/>
                  </a:moveTo>
                  <a:cubicBezTo>
                    <a:pt x="33" y="38"/>
                    <a:pt x="31" y="40"/>
                    <a:pt x="29" y="42"/>
                  </a:cubicBezTo>
                  <a:cubicBezTo>
                    <a:pt x="27" y="44"/>
                    <a:pt x="25" y="46"/>
                    <a:pt x="24" y="48"/>
                  </a:cubicBezTo>
                  <a:cubicBezTo>
                    <a:pt x="23" y="50"/>
                    <a:pt x="21" y="52"/>
                    <a:pt x="21" y="55"/>
                  </a:cubicBezTo>
                  <a:cubicBezTo>
                    <a:pt x="20" y="57"/>
                    <a:pt x="19" y="60"/>
                    <a:pt x="19" y="63"/>
                  </a:cubicBezTo>
                  <a:cubicBezTo>
                    <a:pt x="19" y="66"/>
                    <a:pt x="20" y="69"/>
                    <a:pt x="21" y="70"/>
                  </a:cubicBezTo>
                  <a:cubicBezTo>
                    <a:pt x="22" y="71"/>
                    <a:pt x="24" y="71"/>
                    <a:pt x="26" y="69"/>
                  </a:cubicBezTo>
                  <a:cubicBezTo>
                    <a:pt x="28" y="68"/>
                    <a:pt x="29" y="67"/>
                    <a:pt x="31" y="65"/>
                  </a:cubicBezTo>
                  <a:cubicBezTo>
                    <a:pt x="32" y="63"/>
                    <a:pt x="33" y="62"/>
                    <a:pt x="34" y="59"/>
                  </a:cubicBezTo>
                  <a:lnTo>
                    <a:pt x="35" y="36"/>
                  </a:lnTo>
                  <a:close/>
                </a:path>
              </a:pathLst>
            </a:custGeom>
            <a:solidFill>
              <a:srgbClr val="1320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sz="2400"/>
            </a:p>
          </p:txBody>
        </p:sp>
        <p:sp>
          <p:nvSpPr>
            <p:cNvPr id="90" name="iSḻïḋé"/>
            <p:cNvSpPr/>
            <p:nvPr/>
          </p:nvSpPr>
          <p:spPr bwMode="auto">
            <a:xfrm>
              <a:off x="4081518" y="1519508"/>
              <a:ext cx="153591" cy="202406"/>
            </a:xfrm>
            <a:custGeom>
              <a:avLst/>
              <a:gdLst>
                <a:gd name="T0" fmla="*/ 127 w 129"/>
                <a:gd name="T1" fmla="*/ 62 h 170"/>
                <a:gd name="T2" fmla="*/ 72 w 129"/>
                <a:gd name="T3" fmla="*/ 91 h 170"/>
                <a:gd name="T4" fmla="*/ 70 w 129"/>
                <a:gd name="T5" fmla="*/ 160 h 170"/>
                <a:gd name="T6" fmla="*/ 52 w 129"/>
                <a:gd name="T7" fmla="*/ 170 h 170"/>
                <a:gd name="T8" fmla="*/ 54 w 129"/>
                <a:gd name="T9" fmla="*/ 102 h 170"/>
                <a:gd name="T10" fmla="*/ 0 w 129"/>
                <a:gd name="T11" fmla="*/ 131 h 170"/>
                <a:gd name="T12" fmla="*/ 0 w 129"/>
                <a:gd name="T13" fmla="*/ 108 h 170"/>
                <a:gd name="T14" fmla="*/ 54 w 129"/>
                <a:gd name="T15" fmla="*/ 79 h 170"/>
                <a:gd name="T16" fmla="*/ 56 w 129"/>
                <a:gd name="T17" fmla="*/ 8 h 170"/>
                <a:gd name="T18" fmla="*/ 75 w 129"/>
                <a:gd name="T19" fmla="*/ 0 h 170"/>
                <a:gd name="T20" fmla="*/ 72 w 129"/>
                <a:gd name="T21" fmla="*/ 68 h 170"/>
                <a:gd name="T22" fmla="*/ 129 w 129"/>
                <a:gd name="T23" fmla="*/ 39 h 170"/>
                <a:gd name="T24" fmla="*/ 127 w 129"/>
                <a:gd name="T25" fmla="*/ 62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9" h="170">
                  <a:moveTo>
                    <a:pt x="127" y="62"/>
                  </a:moveTo>
                  <a:lnTo>
                    <a:pt x="72" y="91"/>
                  </a:lnTo>
                  <a:lnTo>
                    <a:pt x="70" y="160"/>
                  </a:lnTo>
                  <a:lnTo>
                    <a:pt x="52" y="170"/>
                  </a:lnTo>
                  <a:lnTo>
                    <a:pt x="54" y="102"/>
                  </a:lnTo>
                  <a:lnTo>
                    <a:pt x="0" y="131"/>
                  </a:lnTo>
                  <a:lnTo>
                    <a:pt x="0" y="108"/>
                  </a:lnTo>
                  <a:lnTo>
                    <a:pt x="54" y="79"/>
                  </a:lnTo>
                  <a:lnTo>
                    <a:pt x="56" y="8"/>
                  </a:lnTo>
                  <a:lnTo>
                    <a:pt x="75" y="0"/>
                  </a:lnTo>
                  <a:lnTo>
                    <a:pt x="72" y="68"/>
                  </a:lnTo>
                  <a:lnTo>
                    <a:pt x="129" y="39"/>
                  </a:lnTo>
                  <a:lnTo>
                    <a:pt x="127" y="62"/>
                  </a:lnTo>
                  <a:close/>
                </a:path>
              </a:pathLst>
            </a:custGeom>
            <a:solidFill>
              <a:srgbClr val="1320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sz="2400"/>
            </a:p>
          </p:txBody>
        </p:sp>
        <p:sp>
          <p:nvSpPr>
            <p:cNvPr id="91" name="íśliďê"/>
            <p:cNvSpPr/>
            <p:nvPr/>
          </p:nvSpPr>
          <p:spPr bwMode="auto">
            <a:xfrm>
              <a:off x="4256541" y="1363537"/>
              <a:ext cx="171450" cy="296466"/>
            </a:xfrm>
            <a:custGeom>
              <a:avLst/>
              <a:gdLst>
                <a:gd name="T0" fmla="*/ 69 w 69"/>
                <a:gd name="T1" fmla="*/ 52 h 120"/>
                <a:gd name="T2" fmla="*/ 60 w 69"/>
                <a:gd name="T3" fmla="*/ 82 h 120"/>
                <a:gd name="T4" fmla="*/ 39 w 69"/>
                <a:gd name="T5" fmla="*/ 104 h 120"/>
                <a:gd name="T6" fmla="*/ 30 w 69"/>
                <a:gd name="T7" fmla="*/ 107 h 120"/>
                <a:gd name="T8" fmla="*/ 24 w 69"/>
                <a:gd name="T9" fmla="*/ 108 h 120"/>
                <a:gd name="T10" fmla="*/ 20 w 69"/>
                <a:gd name="T11" fmla="*/ 108 h 120"/>
                <a:gd name="T12" fmla="*/ 18 w 69"/>
                <a:gd name="T13" fmla="*/ 107 h 120"/>
                <a:gd name="T14" fmla="*/ 10 w 69"/>
                <a:gd name="T15" fmla="*/ 120 h 120"/>
                <a:gd name="T16" fmla="*/ 7 w 69"/>
                <a:gd name="T17" fmla="*/ 120 h 120"/>
                <a:gd name="T18" fmla="*/ 7 w 69"/>
                <a:gd name="T19" fmla="*/ 109 h 120"/>
                <a:gd name="T20" fmla="*/ 8 w 69"/>
                <a:gd name="T21" fmla="*/ 93 h 120"/>
                <a:gd name="T22" fmla="*/ 10 w 69"/>
                <a:gd name="T23" fmla="*/ 27 h 120"/>
                <a:gd name="T24" fmla="*/ 9 w 69"/>
                <a:gd name="T25" fmla="*/ 23 h 120"/>
                <a:gd name="T26" fmla="*/ 7 w 69"/>
                <a:gd name="T27" fmla="*/ 21 h 120"/>
                <a:gd name="T28" fmla="*/ 4 w 69"/>
                <a:gd name="T29" fmla="*/ 21 h 120"/>
                <a:gd name="T30" fmla="*/ 0 w 69"/>
                <a:gd name="T31" fmla="*/ 22 h 120"/>
                <a:gd name="T32" fmla="*/ 0 w 69"/>
                <a:gd name="T33" fmla="*/ 17 h 120"/>
                <a:gd name="T34" fmla="*/ 28 w 69"/>
                <a:gd name="T35" fmla="*/ 0 h 120"/>
                <a:gd name="T36" fmla="*/ 29 w 69"/>
                <a:gd name="T37" fmla="*/ 1 h 120"/>
                <a:gd name="T38" fmla="*/ 27 w 69"/>
                <a:gd name="T39" fmla="*/ 47 h 120"/>
                <a:gd name="T40" fmla="*/ 28 w 69"/>
                <a:gd name="T41" fmla="*/ 46 h 120"/>
                <a:gd name="T42" fmla="*/ 36 w 69"/>
                <a:gd name="T43" fmla="*/ 35 h 120"/>
                <a:gd name="T44" fmla="*/ 45 w 69"/>
                <a:gd name="T45" fmla="*/ 28 h 120"/>
                <a:gd name="T46" fmla="*/ 63 w 69"/>
                <a:gd name="T47" fmla="*/ 28 h 120"/>
                <a:gd name="T48" fmla="*/ 69 w 69"/>
                <a:gd name="T49" fmla="*/ 52 h 120"/>
                <a:gd name="T50" fmla="*/ 49 w 69"/>
                <a:gd name="T51" fmla="*/ 63 h 120"/>
                <a:gd name="T52" fmla="*/ 48 w 69"/>
                <a:gd name="T53" fmla="*/ 53 h 120"/>
                <a:gd name="T54" fmla="*/ 47 w 69"/>
                <a:gd name="T55" fmla="*/ 46 h 120"/>
                <a:gd name="T56" fmla="*/ 43 w 69"/>
                <a:gd name="T57" fmla="*/ 42 h 120"/>
                <a:gd name="T58" fmla="*/ 37 w 69"/>
                <a:gd name="T59" fmla="*/ 43 h 120"/>
                <a:gd name="T60" fmla="*/ 31 w 69"/>
                <a:gd name="T61" fmla="*/ 47 h 120"/>
                <a:gd name="T62" fmla="*/ 27 w 69"/>
                <a:gd name="T63" fmla="*/ 53 h 120"/>
                <a:gd name="T64" fmla="*/ 26 w 69"/>
                <a:gd name="T65" fmla="*/ 94 h 120"/>
                <a:gd name="T66" fmla="*/ 27 w 69"/>
                <a:gd name="T67" fmla="*/ 97 h 120"/>
                <a:gd name="T68" fmla="*/ 29 w 69"/>
                <a:gd name="T69" fmla="*/ 100 h 120"/>
                <a:gd name="T70" fmla="*/ 32 w 69"/>
                <a:gd name="T71" fmla="*/ 101 h 120"/>
                <a:gd name="T72" fmla="*/ 36 w 69"/>
                <a:gd name="T73" fmla="*/ 99 h 120"/>
                <a:gd name="T74" fmla="*/ 45 w 69"/>
                <a:gd name="T75" fmla="*/ 87 h 120"/>
                <a:gd name="T76" fmla="*/ 49 w 69"/>
                <a:gd name="T77" fmla="*/ 63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69" h="120">
                  <a:moveTo>
                    <a:pt x="69" y="52"/>
                  </a:moveTo>
                  <a:cubicBezTo>
                    <a:pt x="68" y="62"/>
                    <a:pt x="65" y="72"/>
                    <a:pt x="60" y="82"/>
                  </a:cubicBezTo>
                  <a:cubicBezTo>
                    <a:pt x="54" y="92"/>
                    <a:pt x="47" y="99"/>
                    <a:pt x="39" y="104"/>
                  </a:cubicBezTo>
                  <a:cubicBezTo>
                    <a:pt x="35" y="105"/>
                    <a:pt x="33" y="107"/>
                    <a:pt x="30" y="107"/>
                  </a:cubicBezTo>
                  <a:cubicBezTo>
                    <a:pt x="28" y="108"/>
                    <a:pt x="26" y="108"/>
                    <a:pt x="24" y="108"/>
                  </a:cubicBezTo>
                  <a:cubicBezTo>
                    <a:pt x="23" y="108"/>
                    <a:pt x="21" y="108"/>
                    <a:pt x="20" y="108"/>
                  </a:cubicBezTo>
                  <a:cubicBezTo>
                    <a:pt x="19" y="108"/>
                    <a:pt x="19" y="107"/>
                    <a:pt x="18" y="107"/>
                  </a:cubicBezTo>
                  <a:cubicBezTo>
                    <a:pt x="10" y="120"/>
                    <a:pt x="10" y="120"/>
                    <a:pt x="10" y="120"/>
                  </a:cubicBezTo>
                  <a:cubicBezTo>
                    <a:pt x="7" y="120"/>
                    <a:pt x="7" y="120"/>
                    <a:pt x="7" y="120"/>
                  </a:cubicBezTo>
                  <a:cubicBezTo>
                    <a:pt x="7" y="117"/>
                    <a:pt x="7" y="113"/>
                    <a:pt x="7" y="109"/>
                  </a:cubicBezTo>
                  <a:cubicBezTo>
                    <a:pt x="8" y="105"/>
                    <a:pt x="8" y="100"/>
                    <a:pt x="8" y="93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6"/>
                    <a:pt x="10" y="24"/>
                    <a:pt x="9" y="23"/>
                  </a:cubicBezTo>
                  <a:cubicBezTo>
                    <a:pt x="9" y="22"/>
                    <a:pt x="8" y="21"/>
                    <a:pt x="7" y="21"/>
                  </a:cubicBezTo>
                  <a:cubicBezTo>
                    <a:pt x="6" y="20"/>
                    <a:pt x="5" y="20"/>
                    <a:pt x="4" y="21"/>
                  </a:cubicBezTo>
                  <a:cubicBezTo>
                    <a:pt x="3" y="21"/>
                    <a:pt x="1" y="21"/>
                    <a:pt x="0" y="22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9" y="1"/>
                    <a:pt x="29" y="1"/>
                    <a:pt x="29" y="1"/>
                  </a:cubicBezTo>
                  <a:cubicBezTo>
                    <a:pt x="27" y="47"/>
                    <a:pt x="27" y="47"/>
                    <a:pt x="27" y="47"/>
                  </a:cubicBezTo>
                  <a:cubicBezTo>
                    <a:pt x="28" y="46"/>
                    <a:pt x="28" y="46"/>
                    <a:pt x="28" y="46"/>
                  </a:cubicBezTo>
                  <a:cubicBezTo>
                    <a:pt x="30" y="42"/>
                    <a:pt x="33" y="38"/>
                    <a:pt x="36" y="35"/>
                  </a:cubicBezTo>
                  <a:cubicBezTo>
                    <a:pt x="39" y="32"/>
                    <a:pt x="42" y="29"/>
                    <a:pt x="45" y="28"/>
                  </a:cubicBezTo>
                  <a:cubicBezTo>
                    <a:pt x="52" y="24"/>
                    <a:pt x="58" y="24"/>
                    <a:pt x="63" y="28"/>
                  </a:cubicBezTo>
                  <a:cubicBezTo>
                    <a:pt x="67" y="32"/>
                    <a:pt x="69" y="40"/>
                    <a:pt x="69" y="52"/>
                  </a:cubicBezTo>
                  <a:close/>
                  <a:moveTo>
                    <a:pt x="49" y="63"/>
                  </a:moveTo>
                  <a:cubicBezTo>
                    <a:pt x="49" y="60"/>
                    <a:pt x="49" y="56"/>
                    <a:pt x="48" y="53"/>
                  </a:cubicBezTo>
                  <a:cubicBezTo>
                    <a:pt x="48" y="50"/>
                    <a:pt x="47" y="48"/>
                    <a:pt x="47" y="46"/>
                  </a:cubicBezTo>
                  <a:cubicBezTo>
                    <a:pt x="46" y="44"/>
                    <a:pt x="44" y="42"/>
                    <a:pt x="43" y="42"/>
                  </a:cubicBezTo>
                  <a:cubicBezTo>
                    <a:pt x="41" y="41"/>
                    <a:pt x="39" y="41"/>
                    <a:pt x="37" y="43"/>
                  </a:cubicBezTo>
                  <a:cubicBezTo>
                    <a:pt x="35" y="44"/>
                    <a:pt x="33" y="45"/>
                    <a:pt x="31" y="47"/>
                  </a:cubicBezTo>
                  <a:cubicBezTo>
                    <a:pt x="30" y="49"/>
                    <a:pt x="28" y="51"/>
                    <a:pt x="27" y="53"/>
                  </a:cubicBezTo>
                  <a:cubicBezTo>
                    <a:pt x="26" y="94"/>
                    <a:pt x="26" y="94"/>
                    <a:pt x="26" y="94"/>
                  </a:cubicBezTo>
                  <a:cubicBezTo>
                    <a:pt x="26" y="95"/>
                    <a:pt x="27" y="96"/>
                    <a:pt x="27" y="97"/>
                  </a:cubicBezTo>
                  <a:cubicBezTo>
                    <a:pt x="28" y="98"/>
                    <a:pt x="28" y="99"/>
                    <a:pt x="29" y="100"/>
                  </a:cubicBezTo>
                  <a:cubicBezTo>
                    <a:pt x="30" y="100"/>
                    <a:pt x="31" y="101"/>
                    <a:pt x="32" y="101"/>
                  </a:cubicBezTo>
                  <a:cubicBezTo>
                    <a:pt x="33" y="101"/>
                    <a:pt x="34" y="100"/>
                    <a:pt x="36" y="99"/>
                  </a:cubicBezTo>
                  <a:cubicBezTo>
                    <a:pt x="40" y="97"/>
                    <a:pt x="43" y="93"/>
                    <a:pt x="45" y="87"/>
                  </a:cubicBezTo>
                  <a:cubicBezTo>
                    <a:pt x="47" y="81"/>
                    <a:pt x="48" y="73"/>
                    <a:pt x="49" y="63"/>
                  </a:cubicBezTo>
                  <a:close/>
                </a:path>
              </a:pathLst>
            </a:custGeom>
            <a:solidFill>
              <a:srgbClr val="1320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sz="2400"/>
            </a:p>
          </p:txBody>
        </p:sp>
      </p:grpSp>
      <p:grpSp>
        <p:nvGrpSpPr>
          <p:cNvPr id="119" name="组合 118"/>
          <p:cNvGrpSpPr/>
          <p:nvPr userDrawn="1"/>
        </p:nvGrpSpPr>
        <p:grpSpPr>
          <a:xfrm>
            <a:off x="3790979" y="1634609"/>
            <a:ext cx="2325829" cy="1206891"/>
            <a:chOff x="1274555" y="2857749"/>
            <a:chExt cx="2097221" cy="1088264"/>
          </a:xfrm>
        </p:grpSpPr>
        <p:sp>
          <p:nvSpPr>
            <p:cNvPr id="120" name="íṥļíḍê"/>
            <p:cNvSpPr/>
            <p:nvPr/>
          </p:nvSpPr>
          <p:spPr bwMode="auto">
            <a:xfrm>
              <a:off x="1604049" y="2857749"/>
              <a:ext cx="1631823" cy="190666"/>
            </a:xfrm>
            <a:custGeom>
              <a:avLst/>
              <a:gdLst>
                <a:gd name="T0" fmla="*/ 8 w 803"/>
                <a:gd name="T1" fmla="*/ 93 h 94"/>
                <a:gd name="T2" fmla="*/ 11 w 803"/>
                <a:gd name="T3" fmla="*/ 92 h 94"/>
                <a:gd name="T4" fmla="*/ 654 w 803"/>
                <a:gd name="T5" fmla="*/ 12 h 94"/>
                <a:gd name="T6" fmla="*/ 797 w 803"/>
                <a:gd name="T7" fmla="*/ 16 h 94"/>
                <a:gd name="T8" fmla="*/ 803 w 803"/>
                <a:gd name="T9" fmla="*/ 11 h 94"/>
                <a:gd name="T10" fmla="*/ 798 w 803"/>
                <a:gd name="T11" fmla="*/ 4 h 94"/>
                <a:gd name="T12" fmla="*/ 654 w 803"/>
                <a:gd name="T13" fmla="*/ 0 h 94"/>
                <a:gd name="T14" fmla="*/ 5 w 803"/>
                <a:gd name="T15" fmla="*/ 81 h 94"/>
                <a:gd name="T16" fmla="*/ 1 w 803"/>
                <a:gd name="T17" fmla="*/ 89 h 94"/>
                <a:gd name="T18" fmla="*/ 8 w 803"/>
                <a:gd name="T19" fmla="*/ 93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03" h="94">
                  <a:moveTo>
                    <a:pt x="8" y="93"/>
                  </a:moveTo>
                  <a:cubicBezTo>
                    <a:pt x="8" y="93"/>
                    <a:pt x="9" y="93"/>
                    <a:pt x="11" y="92"/>
                  </a:cubicBezTo>
                  <a:cubicBezTo>
                    <a:pt x="45" y="83"/>
                    <a:pt x="324" y="12"/>
                    <a:pt x="654" y="12"/>
                  </a:cubicBezTo>
                  <a:cubicBezTo>
                    <a:pt x="701" y="12"/>
                    <a:pt x="748" y="13"/>
                    <a:pt x="797" y="16"/>
                  </a:cubicBezTo>
                  <a:cubicBezTo>
                    <a:pt x="800" y="16"/>
                    <a:pt x="803" y="14"/>
                    <a:pt x="803" y="11"/>
                  </a:cubicBezTo>
                  <a:cubicBezTo>
                    <a:pt x="803" y="7"/>
                    <a:pt x="801" y="4"/>
                    <a:pt x="798" y="4"/>
                  </a:cubicBezTo>
                  <a:cubicBezTo>
                    <a:pt x="749" y="1"/>
                    <a:pt x="701" y="0"/>
                    <a:pt x="654" y="0"/>
                  </a:cubicBezTo>
                  <a:cubicBezTo>
                    <a:pt x="300" y="0"/>
                    <a:pt x="5" y="81"/>
                    <a:pt x="5" y="81"/>
                  </a:cubicBezTo>
                  <a:cubicBezTo>
                    <a:pt x="2" y="82"/>
                    <a:pt x="0" y="86"/>
                    <a:pt x="1" y="89"/>
                  </a:cubicBezTo>
                  <a:cubicBezTo>
                    <a:pt x="1" y="92"/>
                    <a:pt x="5" y="94"/>
                    <a:pt x="8" y="93"/>
                  </a:cubicBezTo>
                  <a:close/>
                </a:path>
              </a:pathLst>
            </a:custGeom>
            <a:solidFill>
              <a:srgbClr val="FF1C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sz="2400"/>
            </a:p>
          </p:txBody>
        </p:sp>
        <p:grpSp>
          <p:nvGrpSpPr>
            <p:cNvPr id="121" name="组合 120"/>
            <p:cNvGrpSpPr/>
            <p:nvPr/>
          </p:nvGrpSpPr>
          <p:grpSpPr>
            <a:xfrm>
              <a:off x="1274555" y="3267437"/>
              <a:ext cx="695163" cy="355910"/>
              <a:chOff x="1274555" y="3267437"/>
              <a:chExt cx="695163" cy="355910"/>
            </a:xfrm>
          </p:grpSpPr>
          <p:sp>
            <p:nvSpPr>
              <p:cNvPr id="144" name="íšľîdê"/>
              <p:cNvSpPr/>
              <p:nvPr/>
            </p:nvSpPr>
            <p:spPr bwMode="auto">
              <a:xfrm>
                <a:off x="1274555" y="3276237"/>
                <a:ext cx="65508" cy="66489"/>
              </a:xfrm>
              <a:custGeom>
                <a:avLst/>
                <a:gdLst>
                  <a:gd name="T0" fmla="*/ 25 w 32"/>
                  <a:gd name="T1" fmla="*/ 25 h 33"/>
                  <a:gd name="T2" fmla="*/ 19 w 32"/>
                  <a:gd name="T3" fmla="*/ 28 h 33"/>
                  <a:gd name="T4" fmla="*/ 12 w 32"/>
                  <a:gd name="T5" fmla="*/ 28 h 33"/>
                  <a:gd name="T6" fmla="*/ 7 w 32"/>
                  <a:gd name="T7" fmla="*/ 20 h 33"/>
                  <a:gd name="T8" fmla="*/ 9 w 32"/>
                  <a:gd name="T9" fmla="*/ 10 h 33"/>
                  <a:gd name="T10" fmla="*/ 16 w 32"/>
                  <a:gd name="T11" fmla="*/ 3 h 33"/>
                  <a:gd name="T12" fmla="*/ 22 w 32"/>
                  <a:gd name="T13" fmla="*/ 3 h 33"/>
                  <a:gd name="T14" fmla="*/ 25 w 32"/>
                  <a:gd name="T15" fmla="*/ 6 h 33"/>
                  <a:gd name="T16" fmla="*/ 25 w 32"/>
                  <a:gd name="T17" fmla="*/ 9 h 33"/>
                  <a:gd name="T18" fmla="*/ 24 w 32"/>
                  <a:gd name="T19" fmla="*/ 12 h 33"/>
                  <a:gd name="T20" fmla="*/ 27 w 32"/>
                  <a:gd name="T21" fmla="*/ 15 h 33"/>
                  <a:gd name="T22" fmla="*/ 29 w 32"/>
                  <a:gd name="T23" fmla="*/ 15 h 33"/>
                  <a:gd name="T24" fmla="*/ 31 w 32"/>
                  <a:gd name="T25" fmla="*/ 14 h 33"/>
                  <a:gd name="T26" fmla="*/ 31 w 32"/>
                  <a:gd name="T27" fmla="*/ 8 h 33"/>
                  <a:gd name="T28" fmla="*/ 25 w 32"/>
                  <a:gd name="T29" fmla="*/ 2 h 33"/>
                  <a:gd name="T30" fmla="*/ 13 w 32"/>
                  <a:gd name="T31" fmla="*/ 1 h 33"/>
                  <a:gd name="T32" fmla="*/ 3 w 32"/>
                  <a:gd name="T33" fmla="*/ 10 h 33"/>
                  <a:gd name="T34" fmla="*/ 1 w 32"/>
                  <a:gd name="T35" fmla="*/ 23 h 33"/>
                  <a:gd name="T36" fmla="*/ 8 w 32"/>
                  <a:gd name="T37" fmla="*/ 31 h 33"/>
                  <a:gd name="T38" fmla="*/ 17 w 32"/>
                  <a:gd name="T39" fmla="*/ 32 h 33"/>
                  <a:gd name="T40" fmla="*/ 26 w 32"/>
                  <a:gd name="T41" fmla="*/ 26 h 33"/>
                  <a:gd name="T42" fmla="*/ 25 w 32"/>
                  <a:gd name="T43" fmla="*/ 25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2" h="33">
                    <a:moveTo>
                      <a:pt x="25" y="25"/>
                    </a:moveTo>
                    <a:cubicBezTo>
                      <a:pt x="23" y="27"/>
                      <a:pt x="21" y="28"/>
                      <a:pt x="19" y="28"/>
                    </a:cubicBezTo>
                    <a:cubicBezTo>
                      <a:pt x="17" y="29"/>
                      <a:pt x="14" y="29"/>
                      <a:pt x="12" y="28"/>
                    </a:cubicBezTo>
                    <a:cubicBezTo>
                      <a:pt x="9" y="26"/>
                      <a:pt x="8" y="24"/>
                      <a:pt x="7" y="20"/>
                    </a:cubicBezTo>
                    <a:cubicBezTo>
                      <a:pt x="7" y="17"/>
                      <a:pt x="8" y="13"/>
                      <a:pt x="9" y="10"/>
                    </a:cubicBezTo>
                    <a:cubicBezTo>
                      <a:pt x="11" y="6"/>
                      <a:pt x="13" y="4"/>
                      <a:pt x="16" y="3"/>
                    </a:cubicBezTo>
                    <a:cubicBezTo>
                      <a:pt x="18" y="2"/>
                      <a:pt x="20" y="2"/>
                      <a:pt x="22" y="3"/>
                    </a:cubicBezTo>
                    <a:cubicBezTo>
                      <a:pt x="24" y="4"/>
                      <a:pt x="25" y="5"/>
                      <a:pt x="25" y="6"/>
                    </a:cubicBezTo>
                    <a:cubicBezTo>
                      <a:pt x="26" y="7"/>
                      <a:pt x="25" y="8"/>
                      <a:pt x="25" y="9"/>
                    </a:cubicBezTo>
                    <a:cubicBezTo>
                      <a:pt x="24" y="11"/>
                      <a:pt x="24" y="12"/>
                      <a:pt x="24" y="12"/>
                    </a:cubicBezTo>
                    <a:cubicBezTo>
                      <a:pt x="25" y="13"/>
                      <a:pt x="25" y="14"/>
                      <a:pt x="27" y="15"/>
                    </a:cubicBezTo>
                    <a:cubicBezTo>
                      <a:pt x="28" y="15"/>
                      <a:pt x="28" y="15"/>
                      <a:pt x="29" y="15"/>
                    </a:cubicBezTo>
                    <a:cubicBezTo>
                      <a:pt x="30" y="15"/>
                      <a:pt x="31" y="14"/>
                      <a:pt x="31" y="14"/>
                    </a:cubicBezTo>
                    <a:cubicBezTo>
                      <a:pt x="32" y="12"/>
                      <a:pt x="32" y="10"/>
                      <a:pt x="31" y="8"/>
                    </a:cubicBezTo>
                    <a:cubicBezTo>
                      <a:pt x="29" y="5"/>
                      <a:pt x="27" y="3"/>
                      <a:pt x="25" y="2"/>
                    </a:cubicBezTo>
                    <a:cubicBezTo>
                      <a:pt x="21" y="0"/>
                      <a:pt x="17" y="0"/>
                      <a:pt x="13" y="1"/>
                    </a:cubicBezTo>
                    <a:cubicBezTo>
                      <a:pt x="8" y="2"/>
                      <a:pt x="5" y="5"/>
                      <a:pt x="3" y="10"/>
                    </a:cubicBezTo>
                    <a:cubicBezTo>
                      <a:pt x="1" y="15"/>
                      <a:pt x="0" y="19"/>
                      <a:pt x="1" y="23"/>
                    </a:cubicBezTo>
                    <a:cubicBezTo>
                      <a:pt x="2" y="27"/>
                      <a:pt x="4" y="30"/>
                      <a:pt x="8" y="31"/>
                    </a:cubicBezTo>
                    <a:cubicBezTo>
                      <a:pt x="10" y="33"/>
                      <a:pt x="13" y="33"/>
                      <a:pt x="17" y="32"/>
                    </a:cubicBezTo>
                    <a:cubicBezTo>
                      <a:pt x="20" y="31"/>
                      <a:pt x="23" y="29"/>
                      <a:pt x="26" y="26"/>
                    </a:cubicBezTo>
                    <a:cubicBezTo>
                      <a:pt x="25" y="25"/>
                      <a:pt x="25" y="25"/>
                      <a:pt x="25" y="25"/>
                    </a:cubicBezTo>
                    <a:close/>
                  </a:path>
                </a:pathLst>
              </a:custGeom>
              <a:solidFill>
                <a:srgbClr val="FFCB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/>
              </a:p>
            </p:txBody>
          </p:sp>
          <p:sp>
            <p:nvSpPr>
              <p:cNvPr id="145" name="iṩḻîḋé"/>
              <p:cNvSpPr/>
              <p:nvPr/>
            </p:nvSpPr>
            <p:spPr bwMode="auto">
              <a:xfrm>
                <a:off x="1338107" y="3298725"/>
                <a:ext cx="83107" cy="60622"/>
              </a:xfrm>
              <a:custGeom>
                <a:avLst/>
                <a:gdLst>
                  <a:gd name="T0" fmla="*/ 10 w 85"/>
                  <a:gd name="T1" fmla="*/ 4 h 62"/>
                  <a:gd name="T2" fmla="*/ 83 w 85"/>
                  <a:gd name="T3" fmla="*/ 41 h 62"/>
                  <a:gd name="T4" fmla="*/ 85 w 85"/>
                  <a:gd name="T5" fmla="*/ 35 h 62"/>
                  <a:gd name="T6" fmla="*/ 14 w 85"/>
                  <a:gd name="T7" fmla="*/ 0 h 62"/>
                  <a:gd name="T8" fmla="*/ 10 w 85"/>
                  <a:gd name="T9" fmla="*/ 4 h 62"/>
                  <a:gd name="T10" fmla="*/ 10 w 85"/>
                  <a:gd name="T11" fmla="*/ 4 h 62"/>
                  <a:gd name="T12" fmla="*/ 0 w 85"/>
                  <a:gd name="T13" fmla="*/ 27 h 62"/>
                  <a:gd name="T14" fmla="*/ 71 w 85"/>
                  <a:gd name="T15" fmla="*/ 62 h 62"/>
                  <a:gd name="T16" fmla="*/ 75 w 85"/>
                  <a:gd name="T17" fmla="*/ 58 h 62"/>
                  <a:gd name="T18" fmla="*/ 2 w 85"/>
                  <a:gd name="T19" fmla="*/ 20 h 62"/>
                  <a:gd name="T20" fmla="*/ 0 w 85"/>
                  <a:gd name="T21" fmla="*/ 27 h 62"/>
                  <a:gd name="T22" fmla="*/ 0 w 85"/>
                  <a:gd name="T23" fmla="*/ 27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5" h="62">
                    <a:moveTo>
                      <a:pt x="10" y="4"/>
                    </a:moveTo>
                    <a:lnTo>
                      <a:pt x="83" y="41"/>
                    </a:lnTo>
                    <a:lnTo>
                      <a:pt x="85" y="35"/>
                    </a:lnTo>
                    <a:lnTo>
                      <a:pt x="14" y="0"/>
                    </a:lnTo>
                    <a:lnTo>
                      <a:pt x="10" y="4"/>
                    </a:lnTo>
                    <a:lnTo>
                      <a:pt x="10" y="4"/>
                    </a:lnTo>
                    <a:close/>
                    <a:moveTo>
                      <a:pt x="0" y="27"/>
                    </a:moveTo>
                    <a:lnTo>
                      <a:pt x="71" y="62"/>
                    </a:lnTo>
                    <a:lnTo>
                      <a:pt x="75" y="58"/>
                    </a:lnTo>
                    <a:lnTo>
                      <a:pt x="2" y="20"/>
                    </a:lnTo>
                    <a:lnTo>
                      <a:pt x="0" y="27"/>
                    </a:lnTo>
                    <a:lnTo>
                      <a:pt x="0" y="27"/>
                    </a:lnTo>
                    <a:close/>
                  </a:path>
                </a:pathLst>
              </a:custGeom>
              <a:solidFill>
                <a:srgbClr val="FFCB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/>
              </a:p>
            </p:txBody>
          </p:sp>
          <p:sp>
            <p:nvSpPr>
              <p:cNvPr id="146" name="ïS1îḍê"/>
              <p:cNvSpPr/>
              <p:nvPr/>
            </p:nvSpPr>
            <p:spPr bwMode="auto">
              <a:xfrm>
                <a:off x="1474011" y="3355436"/>
                <a:ext cx="73329" cy="117333"/>
              </a:xfrm>
              <a:custGeom>
                <a:avLst/>
                <a:gdLst>
                  <a:gd name="T0" fmla="*/ 4 w 36"/>
                  <a:gd name="T1" fmla="*/ 50 h 58"/>
                  <a:gd name="T2" fmla="*/ 4 w 36"/>
                  <a:gd name="T3" fmla="*/ 43 h 58"/>
                  <a:gd name="T4" fmla="*/ 5 w 36"/>
                  <a:gd name="T5" fmla="*/ 35 h 58"/>
                  <a:gd name="T6" fmla="*/ 11 w 36"/>
                  <a:gd name="T7" fmla="*/ 23 h 58"/>
                  <a:gd name="T8" fmla="*/ 18 w 36"/>
                  <a:gd name="T9" fmla="*/ 11 h 58"/>
                  <a:gd name="T10" fmla="*/ 26 w 36"/>
                  <a:gd name="T11" fmla="*/ 4 h 58"/>
                  <a:gd name="T12" fmla="*/ 36 w 36"/>
                  <a:gd name="T13" fmla="*/ 1 h 58"/>
                  <a:gd name="T14" fmla="*/ 36 w 36"/>
                  <a:gd name="T15" fmla="*/ 0 h 58"/>
                  <a:gd name="T16" fmla="*/ 18 w 36"/>
                  <a:gd name="T17" fmla="*/ 5 h 58"/>
                  <a:gd name="T18" fmla="*/ 4 w 36"/>
                  <a:gd name="T19" fmla="*/ 20 h 58"/>
                  <a:gd name="T20" fmla="*/ 0 w 36"/>
                  <a:gd name="T21" fmla="*/ 34 h 58"/>
                  <a:gd name="T22" fmla="*/ 2 w 36"/>
                  <a:gd name="T23" fmla="*/ 49 h 58"/>
                  <a:gd name="T24" fmla="*/ 7 w 36"/>
                  <a:gd name="T25" fmla="*/ 58 h 58"/>
                  <a:gd name="T26" fmla="*/ 7 w 36"/>
                  <a:gd name="T27" fmla="*/ 57 h 58"/>
                  <a:gd name="T28" fmla="*/ 4 w 36"/>
                  <a:gd name="T29" fmla="*/ 5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6" h="58">
                    <a:moveTo>
                      <a:pt x="4" y="50"/>
                    </a:moveTo>
                    <a:cubicBezTo>
                      <a:pt x="4" y="48"/>
                      <a:pt x="4" y="45"/>
                      <a:pt x="4" y="43"/>
                    </a:cubicBezTo>
                    <a:cubicBezTo>
                      <a:pt x="4" y="41"/>
                      <a:pt x="5" y="38"/>
                      <a:pt x="5" y="35"/>
                    </a:cubicBezTo>
                    <a:cubicBezTo>
                      <a:pt x="7" y="31"/>
                      <a:pt x="8" y="27"/>
                      <a:pt x="11" y="23"/>
                    </a:cubicBezTo>
                    <a:cubicBezTo>
                      <a:pt x="13" y="18"/>
                      <a:pt x="15" y="15"/>
                      <a:pt x="18" y="11"/>
                    </a:cubicBezTo>
                    <a:cubicBezTo>
                      <a:pt x="21" y="8"/>
                      <a:pt x="23" y="5"/>
                      <a:pt x="26" y="4"/>
                    </a:cubicBezTo>
                    <a:cubicBezTo>
                      <a:pt x="29" y="2"/>
                      <a:pt x="32" y="1"/>
                      <a:pt x="36" y="1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30" y="0"/>
                      <a:pt x="24" y="1"/>
                      <a:pt x="18" y="5"/>
                    </a:cubicBezTo>
                    <a:cubicBezTo>
                      <a:pt x="12" y="9"/>
                      <a:pt x="7" y="14"/>
                      <a:pt x="4" y="20"/>
                    </a:cubicBezTo>
                    <a:cubicBezTo>
                      <a:pt x="2" y="25"/>
                      <a:pt x="0" y="29"/>
                      <a:pt x="0" y="34"/>
                    </a:cubicBezTo>
                    <a:cubicBezTo>
                      <a:pt x="0" y="39"/>
                      <a:pt x="0" y="44"/>
                      <a:pt x="2" y="49"/>
                    </a:cubicBezTo>
                    <a:cubicBezTo>
                      <a:pt x="3" y="52"/>
                      <a:pt x="4" y="55"/>
                      <a:pt x="7" y="58"/>
                    </a:cubicBezTo>
                    <a:cubicBezTo>
                      <a:pt x="7" y="57"/>
                      <a:pt x="7" y="57"/>
                      <a:pt x="7" y="57"/>
                    </a:cubicBezTo>
                    <a:cubicBezTo>
                      <a:pt x="6" y="55"/>
                      <a:pt x="5" y="52"/>
                      <a:pt x="4" y="50"/>
                    </a:cubicBezTo>
                    <a:close/>
                  </a:path>
                </a:pathLst>
              </a:custGeom>
              <a:solidFill>
                <a:srgbClr val="FFCB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/>
              </a:p>
            </p:txBody>
          </p:sp>
          <p:sp>
            <p:nvSpPr>
              <p:cNvPr id="147" name="ïŝļíḍe"/>
              <p:cNvSpPr/>
              <p:nvPr/>
            </p:nvSpPr>
            <p:spPr bwMode="auto">
              <a:xfrm>
                <a:off x="1515076" y="3397481"/>
                <a:ext cx="62574" cy="75289"/>
              </a:xfrm>
              <a:custGeom>
                <a:avLst/>
                <a:gdLst>
                  <a:gd name="T0" fmla="*/ 15 w 31"/>
                  <a:gd name="T1" fmla="*/ 34 h 37"/>
                  <a:gd name="T2" fmla="*/ 17 w 31"/>
                  <a:gd name="T3" fmla="*/ 36 h 37"/>
                  <a:gd name="T4" fmla="*/ 26 w 31"/>
                  <a:gd name="T5" fmla="*/ 35 h 37"/>
                  <a:gd name="T6" fmla="*/ 27 w 31"/>
                  <a:gd name="T7" fmla="*/ 33 h 37"/>
                  <a:gd name="T8" fmla="*/ 23 w 31"/>
                  <a:gd name="T9" fmla="*/ 34 h 37"/>
                  <a:gd name="T10" fmla="*/ 22 w 31"/>
                  <a:gd name="T11" fmla="*/ 34 h 37"/>
                  <a:gd name="T12" fmla="*/ 22 w 31"/>
                  <a:gd name="T13" fmla="*/ 33 h 37"/>
                  <a:gd name="T14" fmla="*/ 22 w 31"/>
                  <a:gd name="T15" fmla="*/ 32 h 37"/>
                  <a:gd name="T16" fmla="*/ 24 w 31"/>
                  <a:gd name="T17" fmla="*/ 26 h 37"/>
                  <a:gd name="T18" fmla="*/ 29 w 31"/>
                  <a:gd name="T19" fmla="*/ 17 h 37"/>
                  <a:gd name="T20" fmla="*/ 31 w 31"/>
                  <a:gd name="T21" fmla="*/ 11 h 37"/>
                  <a:gd name="T22" fmla="*/ 30 w 31"/>
                  <a:gd name="T23" fmla="*/ 6 h 37"/>
                  <a:gd name="T24" fmla="*/ 24 w 31"/>
                  <a:gd name="T25" fmla="*/ 2 h 37"/>
                  <a:gd name="T26" fmla="*/ 15 w 31"/>
                  <a:gd name="T27" fmla="*/ 0 h 37"/>
                  <a:gd name="T28" fmla="*/ 10 w 31"/>
                  <a:gd name="T29" fmla="*/ 4 h 37"/>
                  <a:gd name="T30" fmla="*/ 10 w 31"/>
                  <a:gd name="T31" fmla="*/ 6 h 37"/>
                  <a:gd name="T32" fmla="*/ 11 w 31"/>
                  <a:gd name="T33" fmla="*/ 8 h 37"/>
                  <a:gd name="T34" fmla="*/ 13 w 31"/>
                  <a:gd name="T35" fmla="*/ 8 h 37"/>
                  <a:gd name="T36" fmla="*/ 15 w 31"/>
                  <a:gd name="T37" fmla="*/ 6 h 37"/>
                  <a:gd name="T38" fmla="*/ 16 w 31"/>
                  <a:gd name="T39" fmla="*/ 5 h 37"/>
                  <a:gd name="T40" fmla="*/ 19 w 31"/>
                  <a:gd name="T41" fmla="*/ 3 h 37"/>
                  <a:gd name="T42" fmla="*/ 22 w 31"/>
                  <a:gd name="T43" fmla="*/ 3 h 37"/>
                  <a:gd name="T44" fmla="*/ 26 w 31"/>
                  <a:gd name="T45" fmla="*/ 7 h 37"/>
                  <a:gd name="T46" fmla="*/ 24 w 31"/>
                  <a:gd name="T47" fmla="*/ 14 h 37"/>
                  <a:gd name="T48" fmla="*/ 23 w 31"/>
                  <a:gd name="T49" fmla="*/ 15 h 37"/>
                  <a:gd name="T50" fmla="*/ 10 w 31"/>
                  <a:gd name="T51" fmla="*/ 14 h 37"/>
                  <a:gd name="T52" fmla="*/ 4 w 31"/>
                  <a:gd name="T53" fmla="*/ 16 h 37"/>
                  <a:gd name="T54" fmla="*/ 1 w 31"/>
                  <a:gd name="T55" fmla="*/ 19 h 37"/>
                  <a:gd name="T56" fmla="*/ 0 w 31"/>
                  <a:gd name="T57" fmla="*/ 25 h 37"/>
                  <a:gd name="T58" fmla="*/ 4 w 31"/>
                  <a:gd name="T59" fmla="*/ 30 h 37"/>
                  <a:gd name="T60" fmla="*/ 8 w 31"/>
                  <a:gd name="T61" fmla="*/ 31 h 37"/>
                  <a:gd name="T62" fmla="*/ 16 w 31"/>
                  <a:gd name="T63" fmla="*/ 30 h 37"/>
                  <a:gd name="T64" fmla="*/ 15 w 31"/>
                  <a:gd name="T65" fmla="*/ 34 h 37"/>
                  <a:gd name="T66" fmla="*/ 9 w 31"/>
                  <a:gd name="T67" fmla="*/ 27 h 37"/>
                  <a:gd name="T68" fmla="*/ 7 w 31"/>
                  <a:gd name="T69" fmla="*/ 24 h 37"/>
                  <a:gd name="T70" fmla="*/ 7 w 31"/>
                  <a:gd name="T71" fmla="*/ 20 h 37"/>
                  <a:gd name="T72" fmla="*/ 10 w 31"/>
                  <a:gd name="T73" fmla="*/ 17 h 37"/>
                  <a:gd name="T74" fmla="*/ 15 w 31"/>
                  <a:gd name="T75" fmla="*/ 16 h 37"/>
                  <a:gd name="T76" fmla="*/ 22 w 31"/>
                  <a:gd name="T77" fmla="*/ 17 h 37"/>
                  <a:gd name="T78" fmla="*/ 17 w 31"/>
                  <a:gd name="T79" fmla="*/ 28 h 37"/>
                  <a:gd name="T80" fmla="*/ 9 w 31"/>
                  <a:gd name="T81" fmla="*/ 27 h 37"/>
                  <a:gd name="T82" fmla="*/ 9 w 31"/>
                  <a:gd name="T83" fmla="*/ 2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31" h="37">
                    <a:moveTo>
                      <a:pt x="15" y="34"/>
                    </a:moveTo>
                    <a:cubicBezTo>
                      <a:pt x="15" y="35"/>
                      <a:pt x="16" y="36"/>
                      <a:pt x="17" y="36"/>
                    </a:cubicBezTo>
                    <a:cubicBezTo>
                      <a:pt x="19" y="37"/>
                      <a:pt x="22" y="37"/>
                      <a:pt x="26" y="35"/>
                    </a:cubicBezTo>
                    <a:cubicBezTo>
                      <a:pt x="27" y="33"/>
                      <a:pt x="27" y="33"/>
                      <a:pt x="27" y="33"/>
                    </a:cubicBezTo>
                    <a:cubicBezTo>
                      <a:pt x="25" y="34"/>
                      <a:pt x="24" y="34"/>
                      <a:pt x="23" y="34"/>
                    </a:cubicBezTo>
                    <a:cubicBezTo>
                      <a:pt x="23" y="34"/>
                      <a:pt x="23" y="34"/>
                      <a:pt x="22" y="34"/>
                    </a:cubicBezTo>
                    <a:cubicBezTo>
                      <a:pt x="22" y="34"/>
                      <a:pt x="22" y="33"/>
                      <a:pt x="22" y="33"/>
                    </a:cubicBezTo>
                    <a:cubicBezTo>
                      <a:pt x="21" y="33"/>
                      <a:pt x="21" y="32"/>
                      <a:pt x="22" y="32"/>
                    </a:cubicBezTo>
                    <a:cubicBezTo>
                      <a:pt x="22" y="31"/>
                      <a:pt x="23" y="29"/>
                      <a:pt x="24" y="26"/>
                    </a:cubicBezTo>
                    <a:cubicBezTo>
                      <a:pt x="29" y="17"/>
                      <a:pt x="29" y="17"/>
                      <a:pt x="29" y="17"/>
                    </a:cubicBezTo>
                    <a:cubicBezTo>
                      <a:pt x="30" y="14"/>
                      <a:pt x="31" y="12"/>
                      <a:pt x="31" y="11"/>
                    </a:cubicBezTo>
                    <a:cubicBezTo>
                      <a:pt x="31" y="9"/>
                      <a:pt x="31" y="8"/>
                      <a:pt x="30" y="6"/>
                    </a:cubicBezTo>
                    <a:cubicBezTo>
                      <a:pt x="29" y="5"/>
                      <a:pt x="27" y="3"/>
                      <a:pt x="24" y="2"/>
                    </a:cubicBezTo>
                    <a:cubicBezTo>
                      <a:pt x="21" y="0"/>
                      <a:pt x="18" y="0"/>
                      <a:pt x="15" y="0"/>
                    </a:cubicBezTo>
                    <a:cubicBezTo>
                      <a:pt x="13" y="1"/>
                      <a:pt x="11" y="2"/>
                      <a:pt x="10" y="4"/>
                    </a:cubicBezTo>
                    <a:cubicBezTo>
                      <a:pt x="10" y="5"/>
                      <a:pt x="9" y="6"/>
                      <a:pt x="10" y="6"/>
                    </a:cubicBezTo>
                    <a:cubicBezTo>
                      <a:pt x="10" y="7"/>
                      <a:pt x="10" y="8"/>
                      <a:pt x="11" y="8"/>
                    </a:cubicBezTo>
                    <a:cubicBezTo>
                      <a:pt x="12" y="9"/>
                      <a:pt x="13" y="9"/>
                      <a:pt x="13" y="8"/>
                    </a:cubicBezTo>
                    <a:cubicBezTo>
                      <a:pt x="14" y="8"/>
                      <a:pt x="15" y="7"/>
                      <a:pt x="15" y="6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7" y="4"/>
                      <a:pt x="18" y="3"/>
                      <a:pt x="19" y="3"/>
                    </a:cubicBezTo>
                    <a:cubicBezTo>
                      <a:pt x="20" y="2"/>
                      <a:pt x="21" y="3"/>
                      <a:pt x="22" y="3"/>
                    </a:cubicBezTo>
                    <a:cubicBezTo>
                      <a:pt x="24" y="4"/>
                      <a:pt x="25" y="5"/>
                      <a:pt x="26" y="7"/>
                    </a:cubicBezTo>
                    <a:cubicBezTo>
                      <a:pt x="26" y="9"/>
                      <a:pt x="25" y="11"/>
                      <a:pt x="24" y="14"/>
                    </a:cubicBezTo>
                    <a:cubicBezTo>
                      <a:pt x="23" y="15"/>
                      <a:pt x="23" y="15"/>
                      <a:pt x="23" y="15"/>
                    </a:cubicBezTo>
                    <a:cubicBezTo>
                      <a:pt x="18" y="14"/>
                      <a:pt x="13" y="14"/>
                      <a:pt x="10" y="14"/>
                    </a:cubicBezTo>
                    <a:cubicBezTo>
                      <a:pt x="8" y="14"/>
                      <a:pt x="5" y="15"/>
                      <a:pt x="4" y="16"/>
                    </a:cubicBezTo>
                    <a:cubicBezTo>
                      <a:pt x="3" y="16"/>
                      <a:pt x="2" y="17"/>
                      <a:pt x="1" y="19"/>
                    </a:cubicBezTo>
                    <a:cubicBezTo>
                      <a:pt x="0" y="21"/>
                      <a:pt x="0" y="23"/>
                      <a:pt x="0" y="25"/>
                    </a:cubicBezTo>
                    <a:cubicBezTo>
                      <a:pt x="1" y="27"/>
                      <a:pt x="2" y="29"/>
                      <a:pt x="4" y="30"/>
                    </a:cubicBezTo>
                    <a:cubicBezTo>
                      <a:pt x="5" y="30"/>
                      <a:pt x="7" y="31"/>
                      <a:pt x="8" y="31"/>
                    </a:cubicBezTo>
                    <a:cubicBezTo>
                      <a:pt x="9" y="31"/>
                      <a:pt x="12" y="30"/>
                      <a:pt x="16" y="30"/>
                    </a:cubicBezTo>
                    <a:cubicBezTo>
                      <a:pt x="15" y="31"/>
                      <a:pt x="15" y="33"/>
                      <a:pt x="15" y="34"/>
                    </a:cubicBezTo>
                    <a:close/>
                    <a:moveTo>
                      <a:pt x="9" y="27"/>
                    </a:moveTo>
                    <a:cubicBezTo>
                      <a:pt x="8" y="27"/>
                      <a:pt x="7" y="26"/>
                      <a:pt x="7" y="24"/>
                    </a:cubicBezTo>
                    <a:cubicBezTo>
                      <a:pt x="6" y="23"/>
                      <a:pt x="6" y="21"/>
                      <a:pt x="7" y="20"/>
                    </a:cubicBezTo>
                    <a:cubicBezTo>
                      <a:pt x="8" y="19"/>
                      <a:pt x="9" y="18"/>
                      <a:pt x="10" y="17"/>
                    </a:cubicBezTo>
                    <a:cubicBezTo>
                      <a:pt x="11" y="17"/>
                      <a:pt x="13" y="16"/>
                      <a:pt x="15" y="16"/>
                    </a:cubicBezTo>
                    <a:cubicBezTo>
                      <a:pt x="16" y="16"/>
                      <a:pt x="19" y="16"/>
                      <a:pt x="22" y="17"/>
                    </a:cubicBezTo>
                    <a:cubicBezTo>
                      <a:pt x="17" y="28"/>
                      <a:pt x="17" y="28"/>
                      <a:pt x="17" y="28"/>
                    </a:cubicBezTo>
                    <a:cubicBezTo>
                      <a:pt x="13" y="28"/>
                      <a:pt x="11" y="28"/>
                      <a:pt x="9" y="27"/>
                    </a:cubicBezTo>
                    <a:cubicBezTo>
                      <a:pt x="9" y="27"/>
                      <a:pt x="9" y="27"/>
                      <a:pt x="9" y="27"/>
                    </a:cubicBezTo>
                    <a:close/>
                  </a:path>
                </a:pathLst>
              </a:custGeom>
              <a:solidFill>
                <a:srgbClr val="FFCB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/>
              </a:p>
            </p:txBody>
          </p:sp>
          <p:sp>
            <p:nvSpPr>
              <p:cNvPr id="148" name="iśļïḍè"/>
              <p:cNvSpPr/>
              <p:nvPr/>
            </p:nvSpPr>
            <p:spPr bwMode="auto">
              <a:xfrm>
                <a:off x="1581561" y="3383792"/>
                <a:ext cx="54753" cy="64533"/>
              </a:xfrm>
              <a:custGeom>
                <a:avLst/>
                <a:gdLst>
                  <a:gd name="T0" fmla="*/ 20 w 27"/>
                  <a:gd name="T1" fmla="*/ 27 h 32"/>
                  <a:gd name="T2" fmla="*/ 18 w 27"/>
                  <a:gd name="T3" fmla="*/ 28 h 32"/>
                  <a:gd name="T4" fmla="*/ 16 w 27"/>
                  <a:gd name="T5" fmla="*/ 28 h 32"/>
                  <a:gd name="T6" fmla="*/ 13 w 27"/>
                  <a:gd name="T7" fmla="*/ 26 h 32"/>
                  <a:gd name="T8" fmla="*/ 6 w 27"/>
                  <a:gd name="T9" fmla="*/ 23 h 32"/>
                  <a:gd name="T10" fmla="*/ 15 w 27"/>
                  <a:gd name="T11" fmla="*/ 20 h 32"/>
                  <a:gd name="T12" fmla="*/ 23 w 27"/>
                  <a:gd name="T13" fmla="*/ 16 h 32"/>
                  <a:gd name="T14" fmla="*/ 26 w 27"/>
                  <a:gd name="T15" fmla="*/ 12 h 32"/>
                  <a:gd name="T16" fmla="*/ 26 w 27"/>
                  <a:gd name="T17" fmla="*/ 6 h 32"/>
                  <a:gd name="T18" fmla="*/ 22 w 27"/>
                  <a:gd name="T19" fmla="*/ 1 h 32"/>
                  <a:gd name="T20" fmla="*/ 16 w 27"/>
                  <a:gd name="T21" fmla="*/ 1 h 32"/>
                  <a:gd name="T22" fmla="*/ 11 w 27"/>
                  <a:gd name="T23" fmla="*/ 5 h 32"/>
                  <a:gd name="T24" fmla="*/ 12 w 27"/>
                  <a:gd name="T25" fmla="*/ 5 h 32"/>
                  <a:gd name="T26" fmla="*/ 16 w 27"/>
                  <a:gd name="T27" fmla="*/ 3 h 32"/>
                  <a:gd name="T28" fmla="*/ 20 w 27"/>
                  <a:gd name="T29" fmla="*/ 4 h 32"/>
                  <a:gd name="T30" fmla="*/ 22 w 27"/>
                  <a:gd name="T31" fmla="*/ 7 h 32"/>
                  <a:gd name="T32" fmla="*/ 22 w 27"/>
                  <a:gd name="T33" fmla="*/ 12 h 32"/>
                  <a:gd name="T34" fmla="*/ 16 w 27"/>
                  <a:gd name="T35" fmla="*/ 18 h 32"/>
                  <a:gd name="T36" fmla="*/ 1 w 27"/>
                  <a:gd name="T37" fmla="*/ 23 h 32"/>
                  <a:gd name="T38" fmla="*/ 0 w 27"/>
                  <a:gd name="T39" fmla="*/ 24 h 32"/>
                  <a:gd name="T40" fmla="*/ 16 w 27"/>
                  <a:gd name="T41" fmla="*/ 32 h 32"/>
                  <a:gd name="T42" fmla="*/ 20 w 27"/>
                  <a:gd name="T43" fmla="*/ 28 h 32"/>
                  <a:gd name="T44" fmla="*/ 20 w 27"/>
                  <a:gd name="T45" fmla="*/ 27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7" h="32">
                    <a:moveTo>
                      <a:pt x="20" y="27"/>
                    </a:moveTo>
                    <a:cubicBezTo>
                      <a:pt x="19" y="28"/>
                      <a:pt x="18" y="28"/>
                      <a:pt x="18" y="28"/>
                    </a:cubicBezTo>
                    <a:cubicBezTo>
                      <a:pt x="17" y="28"/>
                      <a:pt x="16" y="28"/>
                      <a:pt x="16" y="28"/>
                    </a:cubicBezTo>
                    <a:cubicBezTo>
                      <a:pt x="15" y="28"/>
                      <a:pt x="14" y="27"/>
                      <a:pt x="13" y="26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7" y="23"/>
                      <a:pt x="10" y="22"/>
                      <a:pt x="15" y="20"/>
                    </a:cubicBezTo>
                    <a:cubicBezTo>
                      <a:pt x="19" y="19"/>
                      <a:pt x="21" y="17"/>
                      <a:pt x="23" y="16"/>
                    </a:cubicBezTo>
                    <a:cubicBezTo>
                      <a:pt x="25" y="15"/>
                      <a:pt x="26" y="13"/>
                      <a:pt x="26" y="12"/>
                    </a:cubicBezTo>
                    <a:cubicBezTo>
                      <a:pt x="27" y="10"/>
                      <a:pt x="27" y="8"/>
                      <a:pt x="26" y="6"/>
                    </a:cubicBezTo>
                    <a:cubicBezTo>
                      <a:pt x="26" y="4"/>
                      <a:pt x="24" y="3"/>
                      <a:pt x="22" y="1"/>
                    </a:cubicBezTo>
                    <a:cubicBezTo>
                      <a:pt x="20" y="0"/>
                      <a:pt x="18" y="0"/>
                      <a:pt x="16" y="1"/>
                    </a:cubicBezTo>
                    <a:cubicBezTo>
                      <a:pt x="14" y="1"/>
                      <a:pt x="12" y="3"/>
                      <a:pt x="11" y="5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3" y="4"/>
                      <a:pt x="14" y="3"/>
                      <a:pt x="16" y="3"/>
                    </a:cubicBezTo>
                    <a:cubicBezTo>
                      <a:pt x="17" y="3"/>
                      <a:pt x="18" y="3"/>
                      <a:pt x="20" y="4"/>
                    </a:cubicBezTo>
                    <a:cubicBezTo>
                      <a:pt x="21" y="5"/>
                      <a:pt x="22" y="6"/>
                      <a:pt x="22" y="7"/>
                    </a:cubicBezTo>
                    <a:cubicBezTo>
                      <a:pt x="23" y="9"/>
                      <a:pt x="23" y="11"/>
                      <a:pt x="22" y="12"/>
                    </a:cubicBezTo>
                    <a:cubicBezTo>
                      <a:pt x="21" y="14"/>
                      <a:pt x="19" y="16"/>
                      <a:pt x="16" y="18"/>
                    </a:cubicBezTo>
                    <a:cubicBezTo>
                      <a:pt x="12" y="20"/>
                      <a:pt x="7" y="21"/>
                      <a:pt x="1" y="23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16" y="32"/>
                      <a:pt x="16" y="32"/>
                      <a:pt x="16" y="32"/>
                    </a:cubicBezTo>
                    <a:cubicBezTo>
                      <a:pt x="20" y="28"/>
                      <a:pt x="20" y="28"/>
                      <a:pt x="20" y="28"/>
                    </a:cubicBezTo>
                    <a:cubicBezTo>
                      <a:pt x="20" y="27"/>
                      <a:pt x="20" y="27"/>
                      <a:pt x="20" y="27"/>
                    </a:cubicBezTo>
                    <a:close/>
                  </a:path>
                </a:pathLst>
              </a:custGeom>
              <a:solidFill>
                <a:srgbClr val="FFCB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/>
              </a:p>
            </p:txBody>
          </p:sp>
          <p:sp>
            <p:nvSpPr>
              <p:cNvPr id="149" name="ïṧļîḍé"/>
              <p:cNvSpPr/>
              <p:nvPr/>
            </p:nvSpPr>
            <p:spPr bwMode="auto">
              <a:xfrm>
                <a:off x="1622625" y="3434636"/>
                <a:ext cx="71374" cy="70400"/>
              </a:xfrm>
              <a:custGeom>
                <a:avLst/>
                <a:gdLst>
                  <a:gd name="T0" fmla="*/ 21 w 73"/>
                  <a:gd name="T1" fmla="*/ 72 h 72"/>
                  <a:gd name="T2" fmla="*/ 37 w 73"/>
                  <a:gd name="T3" fmla="*/ 41 h 72"/>
                  <a:gd name="T4" fmla="*/ 70 w 73"/>
                  <a:gd name="T5" fmla="*/ 58 h 72"/>
                  <a:gd name="T6" fmla="*/ 73 w 73"/>
                  <a:gd name="T7" fmla="*/ 51 h 72"/>
                  <a:gd name="T8" fmla="*/ 39 w 73"/>
                  <a:gd name="T9" fmla="*/ 35 h 72"/>
                  <a:gd name="T10" fmla="*/ 56 w 73"/>
                  <a:gd name="T11" fmla="*/ 4 h 72"/>
                  <a:gd name="T12" fmla="*/ 52 w 73"/>
                  <a:gd name="T13" fmla="*/ 0 h 72"/>
                  <a:gd name="T14" fmla="*/ 35 w 73"/>
                  <a:gd name="T15" fmla="*/ 33 h 72"/>
                  <a:gd name="T16" fmla="*/ 2 w 73"/>
                  <a:gd name="T17" fmla="*/ 16 h 72"/>
                  <a:gd name="T18" fmla="*/ 0 w 73"/>
                  <a:gd name="T19" fmla="*/ 20 h 72"/>
                  <a:gd name="T20" fmla="*/ 31 w 73"/>
                  <a:gd name="T21" fmla="*/ 37 h 72"/>
                  <a:gd name="T22" fmla="*/ 14 w 73"/>
                  <a:gd name="T23" fmla="*/ 70 h 72"/>
                  <a:gd name="T24" fmla="*/ 21 w 73"/>
                  <a:gd name="T25" fmla="*/ 72 h 72"/>
                  <a:gd name="T26" fmla="*/ 21 w 73"/>
                  <a:gd name="T27" fmla="*/ 7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3" h="72">
                    <a:moveTo>
                      <a:pt x="21" y="72"/>
                    </a:moveTo>
                    <a:lnTo>
                      <a:pt x="37" y="41"/>
                    </a:lnTo>
                    <a:lnTo>
                      <a:pt x="70" y="58"/>
                    </a:lnTo>
                    <a:lnTo>
                      <a:pt x="73" y="51"/>
                    </a:lnTo>
                    <a:lnTo>
                      <a:pt x="39" y="35"/>
                    </a:lnTo>
                    <a:lnTo>
                      <a:pt x="56" y="4"/>
                    </a:lnTo>
                    <a:lnTo>
                      <a:pt x="52" y="0"/>
                    </a:lnTo>
                    <a:lnTo>
                      <a:pt x="35" y="33"/>
                    </a:lnTo>
                    <a:lnTo>
                      <a:pt x="2" y="16"/>
                    </a:lnTo>
                    <a:lnTo>
                      <a:pt x="0" y="20"/>
                    </a:lnTo>
                    <a:lnTo>
                      <a:pt x="31" y="37"/>
                    </a:lnTo>
                    <a:lnTo>
                      <a:pt x="14" y="70"/>
                    </a:lnTo>
                    <a:lnTo>
                      <a:pt x="21" y="72"/>
                    </a:lnTo>
                    <a:lnTo>
                      <a:pt x="21" y="72"/>
                    </a:lnTo>
                    <a:close/>
                  </a:path>
                </a:pathLst>
              </a:custGeom>
              <a:solidFill>
                <a:srgbClr val="FFCB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/>
              </a:p>
            </p:txBody>
          </p:sp>
          <p:sp>
            <p:nvSpPr>
              <p:cNvPr id="150" name="išḷíḑé"/>
              <p:cNvSpPr/>
              <p:nvPr/>
            </p:nvSpPr>
            <p:spPr bwMode="auto">
              <a:xfrm>
                <a:off x="1685200" y="3448325"/>
                <a:ext cx="71374" cy="105600"/>
              </a:xfrm>
              <a:custGeom>
                <a:avLst/>
                <a:gdLst>
                  <a:gd name="T0" fmla="*/ 27 w 35"/>
                  <a:gd name="T1" fmla="*/ 2 h 52"/>
                  <a:gd name="T2" fmla="*/ 25 w 35"/>
                  <a:gd name="T3" fmla="*/ 1 h 52"/>
                  <a:gd name="T4" fmla="*/ 15 w 35"/>
                  <a:gd name="T5" fmla="*/ 0 h 52"/>
                  <a:gd name="T6" fmla="*/ 14 w 35"/>
                  <a:gd name="T7" fmla="*/ 2 h 52"/>
                  <a:gd name="T8" fmla="*/ 17 w 35"/>
                  <a:gd name="T9" fmla="*/ 2 h 52"/>
                  <a:gd name="T10" fmla="*/ 18 w 35"/>
                  <a:gd name="T11" fmla="*/ 3 h 52"/>
                  <a:gd name="T12" fmla="*/ 18 w 35"/>
                  <a:gd name="T13" fmla="*/ 5 h 52"/>
                  <a:gd name="T14" fmla="*/ 15 w 35"/>
                  <a:gd name="T15" fmla="*/ 11 h 52"/>
                  <a:gd name="T16" fmla="*/ 0 w 35"/>
                  <a:gd name="T17" fmla="*/ 41 h 52"/>
                  <a:gd name="T18" fmla="*/ 4 w 35"/>
                  <a:gd name="T19" fmla="*/ 47 h 52"/>
                  <a:gd name="T20" fmla="*/ 9 w 35"/>
                  <a:gd name="T21" fmla="*/ 50 h 52"/>
                  <a:gd name="T22" fmla="*/ 21 w 35"/>
                  <a:gd name="T23" fmla="*/ 51 h 52"/>
                  <a:gd name="T24" fmla="*/ 32 w 35"/>
                  <a:gd name="T25" fmla="*/ 41 h 52"/>
                  <a:gd name="T26" fmla="*/ 34 w 35"/>
                  <a:gd name="T27" fmla="*/ 29 h 52"/>
                  <a:gd name="T28" fmla="*/ 28 w 35"/>
                  <a:gd name="T29" fmla="*/ 22 h 52"/>
                  <a:gd name="T30" fmla="*/ 16 w 35"/>
                  <a:gd name="T31" fmla="*/ 23 h 52"/>
                  <a:gd name="T32" fmla="*/ 27 w 35"/>
                  <a:gd name="T33" fmla="*/ 2 h 52"/>
                  <a:gd name="T34" fmla="*/ 19 w 35"/>
                  <a:gd name="T35" fmla="*/ 24 h 52"/>
                  <a:gd name="T36" fmla="*/ 23 w 35"/>
                  <a:gd name="T37" fmla="*/ 25 h 52"/>
                  <a:gd name="T38" fmla="*/ 27 w 35"/>
                  <a:gd name="T39" fmla="*/ 31 h 52"/>
                  <a:gd name="T40" fmla="*/ 26 w 35"/>
                  <a:gd name="T41" fmla="*/ 40 h 52"/>
                  <a:gd name="T42" fmla="*/ 18 w 35"/>
                  <a:gd name="T43" fmla="*/ 48 h 52"/>
                  <a:gd name="T44" fmla="*/ 11 w 35"/>
                  <a:gd name="T45" fmla="*/ 49 h 52"/>
                  <a:gd name="T46" fmla="*/ 8 w 35"/>
                  <a:gd name="T47" fmla="*/ 46 h 52"/>
                  <a:gd name="T48" fmla="*/ 6 w 35"/>
                  <a:gd name="T49" fmla="*/ 42 h 52"/>
                  <a:gd name="T50" fmla="*/ 15 w 35"/>
                  <a:gd name="T51" fmla="*/ 25 h 52"/>
                  <a:gd name="T52" fmla="*/ 19 w 35"/>
                  <a:gd name="T53" fmla="*/ 24 h 52"/>
                  <a:gd name="T54" fmla="*/ 19 w 35"/>
                  <a:gd name="T55" fmla="*/ 24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5" h="52">
                    <a:moveTo>
                      <a:pt x="27" y="2"/>
                    </a:moveTo>
                    <a:cubicBezTo>
                      <a:pt x="25" y="1"/>
                      <a:pt x="25" y="1"/>
                      <a:pt x="25" y="1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6" y="2"/>
                      <a:pt x="16" y="2"/>
                      <a:pt x="17" y="2"/>
                    </a:cubicBezTo>
                    <a:cubicBezTo>
                      <a:pt x="17" y="3"/>
                      <a:pt x="18" y="3"/>
                      <a:pt x="18" y="3"/>
                    </a:cubicBezTo>
                    <a:cubicBezTo>
                      <a:pt x="18" y="4"/>
                      <a:pt x="18" y="4"/>
                      <a:pt x="18" y="5"/>
                    </a:cubicBezTo>
                    <a:cubicBezTo>
                      <a:pt x="18" y="6"/>
                      <a:pt x="17" y="8"/>
                      <a:pt x="15" y="11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1" y="43"/>
                      <a:pt x="3" y="45"/>
                      <a:pt x="4" y="47"/>
                    </a:cubicBezTo>
                    <a:cubicBezTo>
                      <a:pt x="5" y="48"/>
                      <a:pt x="7" y="49"/>
                      <a:pt x="9" y="50"/>
                    </a:cubicBezTo>
                    <a:cubicBezTo>
                      <a:pt x="12" y="52"/>
                      <a:pt x="16" y="52"/>
                      <a:pt x="21" y="51"/>
                    </a:cubicBezTo>
                    <a:cubicBezTo>
                      <a:pt x="26" y="50"/>
                      <a:pt x="29" y="47"/>
                      <a:pt x="32" y="41"/>
                    </a:cubicBezTo>
                    <a:cubicBezTo>
                      <a:pt x="34" y="37"/>
                      <a:pt x="35" y="33"/>
                      <a:pt x="34" y="29"/>
                    </a:cubicBezTo>
                    <a:cubicBezTo>
                      <a:pt x="33" y="26"/>
                      <a:pt x="31" y="23"/>
                      <a:pt x="28" y="22"/>
                    </a:cubicBezTo>
                    <a:cubicBezTo>
                      <a:pt x="25" y="20"/>
                      <a:pt x="21" y="20"/>
                      <a:pt x="16" y="23"/>
                    </a:cubicBezTo>
                    <a:cubicBezTo>
                      <a:pt x="27" y="2"/>
                      <a:pt x="27" y="2"/>
                      <a:pt x="27" y="2"/>
                    </a:cubicBezTo>
                    <a:close/>
                    <a:moveTo>
                      <a:pt x="19" y="24"/>
                    </a:moveTo>
                    <a:cubicBezTo>
                      <a:pt x="21" y="24"/>
                      <a:pt x="22" y="24"/>
                      <a:pt x="23" y="25"/>
                    </a:cubicBezTo>
                    <a:cubicBezTo>
                      <a:pt x="25" y="26"/>
                      <a:pt x="27" y="28"/>
                      <a:pt x="27" y="31"/>
                    </a:cubicBezTo>
                    <a:cubicBezTo>
                      <a:pt x="28" y="34"/>
                      <a:pt x="27" y="37"/>
                      <a:pt x="26" y="40"/>
                    </a:cubicBezTo>
                    <a:cubicBezTo>
                      <a:pt x="24" y="44"/>
                      <a:pt x="21" y="47"/>
                      <a:pt x="18" y="48"/>
                    </a:cubicBezTo>
                    <a:cubicBezTo>
                      <a:pt x="16" y="50"/>
                      <a:pt x="13" y="50"/>
                      <a:pt x="11" y="49"/>
                    </a:cubicBezTo>
                    <a:cubicBezTo>
                      <a:pt x="10" y="48"/>
                      <a:pt x="9" y="47"/>
                      <a:pt x="8" y="46"/>
                    </a:cubicBezTo>
                    <a:cubicBezTo>
                      <a:pt x="7" y="45"/>
                      <a:pt x="7" y="44"/>
                      <a:pt x="6" y="42"/>
                    </a:cubicBezTo>
                    <a:cubicBezTo>
                      <a:pt x="15" y="25"/>
                      <a:pt x="15" y="25"/>
                      <a:pt x="15" y="25"/>
                    </a:cubicBezTo>
                    <a:cubicBezTo>
                      <a:pt x="17" y="24"/>
                      <a:pt x="18" y="24"/>
                      <a:pt x="19" y="24"/>
                    </a:cubicBezTo>
                    <a:cubicBezTo>
                      <a:pt x="19" y="24"/>
                      <a:pt x="19" y="24"/>
                      <a:pt x="19" y="24"/>
                    </a:cubicBezTo>
                    <a:close/>
                  </a:path>
                </a:pathLst>
              </a:custGeom>
              <a:solidFill>
                <a:srgbClr val="FFCB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/>
              </a:p>
            </p:txBody>
          </p:sp>
          <p:sp>
            <p:nvSpPr>
              <p:cNvPr id="151" name="ïṩliḋè"/>
              <p:cNvSpPr/>
              <p:nvPr/>
            </p:nvSpPr>
            <p:spPr bwMode="auto">
              <a:xfrm>
                <a:off x="1777106" y="3482547"/>
                <a:ext cx="54753" cy="65511"/>
              </a:xfrm>
              <a:custGeom>
                <a:avLst/>
                <a:gdLst>
                  <a:gd name="T0" fmla="*/ 19 w 27"/>
                  <a:gd name="T1" fmla="*/ 27 h 32"/>
                  <a:gd name="T2" fmla="*/ 17 w 27"/>
                  <a:gd name="T3" fmla="*/ 28 h 32"/>
                  <a:gd name="T4" fmla="*/ 16 w 27"/>
                  <a:gd name="T5" fmla="*/ 28 h 32"/>
                  <a:gd name="T6" fmla="*/ 13 w 27"/>
                  <a:gd name="T7" fmla="*/ 26 h 32"/>
                  <a:gd name="T8" fmla="*/ 6 w 27"/>
                  <a:gd name="T9" fmla="*/ 23 h 32"/>
                  <a:gd name="T10" fmla="*/ 15 w 27"/>
                  <a:gd name="T11" fmla="*/ 20 h 32"/>
                  <a:gd name="T12" fmla="*/ 23 w 27"/>
                  <a:gd name="T13" fmla="*/ 15 h 32"/>
                  <a:gd name="T14" fmla="*/ 26 w 27"/>
                  <a:gd name="T15" fmla="*/ 12 h 32"/>
                  <a:gd name="T16" fmla="*/ 26 w 27"/>
                  <a:gd name="T17" fmla="*/ 6 h 32"/>
                  <a:gd name="T18" fmla="*/ 22 w 27"/>
                  <a:gd name="T19" fmla="*/ 1 h 32"/>
                  <a:gd name="T20" fmla="*/ 16 w 27"/>
                  <a:gd name="T21" fmla="*/ 1 h 32"/>
                  <a:gd name="T22" fmla="*/ 11 w 27"/>
                  <a:gd name="T23" fmla="*/ 5 h 32"/>
                  <a:gd name="T24" fmla="*/ 11 w 27"/>
                  <a:gd name="T25" fmla="*/ 5 h 32"/>
                  <a:gd name="T26" fmla="*/ 15 w 27"/>
                  <a:gd name="T27" fmla="*/ 3 h 32"/>
                  <a:gd name="T28" fmla="*/ 19 w 27"/>
                  <a:gd name="T29" fmla="*/ 4 h 32"/>
                  <a:gd name="T30" fmla="*/ 22 w 27"/>
                  <a:gd name="T31" fmla="*/ 7 h 32"/>
                  <a:gd name="T32" fmla="*/ 22 w 27"/>
                  <a:gd name="T33" fmla="*/ 12 h 32"/>
                  <a:gd name="T34" fmla="*/ 15 w 27"/>
                  <a:gd name="T35" fmla="*/ 18 h 32"/>
                  <a:gd name="T36" fmla="*/ 0 w 27"/>
                  <a:gd name="T37" fmla="*/ 23 h 32"/>
                  <a:gd name="T38" fmla="*/ 0 w 27"/>
                  <a:gd name="T39" fmla="*/ 24 h 32"/>
                  <a:gd name="T40" fmla="*/ 16 w 27"/>
                  <a:gd name="T41" fmla="*/ 32 h 32"/>
                  <a:gd name="T42" fmla="*/ 20 w 27"/>
                  <a:gd name="T43" fmla="*/ 28 h 32"/>
                  <a:gd name="T44" fmla="*/ 19 w 27"/>
                  <a:gd name="T45" fmla="*/ 27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7" h="32">
                    <a:moveTo>
                      <a:pt x="19" y="27"/>
                    </a:moveTo>
                    <a:cubicBezTo>
                      <a:pt x="19" y="28"/>
                      <a:pt x="18" y="28"/>
                      <a:pt x="17" y="28"/>
                    </a:cubicBezTo>
                    <a:cubicBezTo>
                      <a:pt x="17" y="28"/>
                      <a:pt x="16" y="28"/>
                      <a:pt x="16" y="28"/>
                    </a:cubicBezTo>
                    <a:cubicBezTo>
                      <a:pt x="15" y="28"/>
                      <a:pt x="14" y="27"/>
                      <a:pt x="13" y="26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7" y="23"/>
                      <a:pt x="10" y="21"/>
                      <a:pt x="15" y="20"/>
                    </a:cubicBezTo>
                    <a:cubicBezTo>
                      <a:pt x="18" y="18"/>
                      <a:pt x="21" y="17"/>
                      <a:pt x="23" y="15"/>
                    </a:cubicBezTo>
                    <a:cubicBezTo>
                      <a:pt x="24" y="14"/>
                      <a:pt x="25" y="13"/>
                      <a:pt x="26" y="12"/>
                    </a:cubicBezTo>
                    <a:cubicBezTo>
                      <a:pt x="27" y="10"/>
                      <a:pt x="27" y="8"/>
                      <a:pt x="26" y="6"/>
                    </a:cubicBezTo>
                    <a:cubicBezTo>
                      <a:pt x="25" y="4"/>
                      <a:pt x="24" y="2"/>
                      <a:pt x="22" y="1"/>
                    </a:cubicBezTo>
                    <a:cubicBezTo>
                      <a:pt x="20" y="0"/>
                      <a:pt x="18" y="0"/>
                      <a:pt x="16" y="1"/>
                    </a:cubicBezTo>
                    <a:cubicBezTo>
                      <a:pt x="14" y="1"/>
                      <a:pt x="12" y="3"/>
                      <a:pt x="11" y="5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3" y="4"/>
                      <a:pt x="14" y="3"/>
                      <a:pt x="15" y="3"/>
                    </a:cubicBezTo>
                    <a:cubicBezTo>
                      <a:pt x="17" y="3"/>
                      <a:pt x="18" y="3"/>
                      <a:pt x="19" y="4"/>
                    </a:cubicBezTo>
                    <a:cubicBezTo>
                      <a:pt x="21" y="4"/>
                      <a:pt x="22" y="6"/>
                      <a:pt x="22" y="7"/>
                    </a:cubicBezTo>
                    <a:cubicBezTo>
                      <a:pt x="23" y="9"/>
                      <a:pt x="23" y="10"/>
                      <a:pt x="22" y="12"/>
                    </a:cubicBezTo>
                    <a:cubicBezTo>
                      <a:pt x="21" y="14"/>
                      <a:pt x="18" y="16"/>
                      <a:pt x="15" y="18"/>
                    </a:cubicBezTo>
                    <a:cubicBezTo>
                      <a:pt x="12" y="19"/>
                      <a:pt x="7" y="21"/>
                      <a:pt x="0" y="23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16" y="32"/>
                      <a:pt x="16" y="32"/>
                      <a:pt x="16" y="32"/>
                    </a:cubicBezTo>
                    <a:cubicBezTo>
                      <a:pt x="20" y="28"/>
                      <a:pt x="20" y="28"/>
                      <a:pt x="20" y="28"/>
                    </a:cubicBezTo>
                    <a:cubicBezTo>
                      <a:pt x="19" y="27"/>
                      <a:pt x="19" y="27"/>
                      <a:pt x="19" y="27"/>
                    </a:cubicBezTo>
                    <a:close/>
                  </a:path>
                </a:pathLst>
              </a:custGeom>
              <a:solidFill>
                <a:srgbClr val="FFCB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/>
              </a:p>
            </p:txBody>
          </p:sp>
          <p:sp>
            <p:nvSpPr>
              <p:cNvPr id="152" name="íṥlïḑé"/>
              <p:cNvSpPr/>
              <p:nvPr/>
            </p:nvSpPr>
            <p:spPr bwMode="auto">
              <a:xfrm>
                <a:off x="1781017" y="3505036"/>
                <a:ext cx="75285" cy="118311"/>
              </a:xfrm>
              <a:custGeom>
                <a:avLst/>
                <a:gdLst>
                  <a:gd name="T0" fmla="*/ 32 w 37"/>
                  <a:gd name="T1" fmla="*/ 8 h 58"/>
                  <a:gd name="T2" fmla="*/ 33 w 37"/>
                  <a:gd name="T3" fmla="*/ 15 h 58"/>
                  <a:gd name="T4" fmla="*/ 31 w 37"/>
                  <a:gd name="T5" fmla="*/ 23 h 58"/>
                  <a:gd name="T6" fmla="*/ 26 w 37"/>
                  <a:gd name="T7" fmla="*/ 36 h 58"/>
                  <a:gd name="T8" fmla="*/ 19 w 37"/>
                  <a:gd name="T9" fmla="*/ 47 h 58"/>
                  <a:gd name="T10" fmla="*/ 10 w 37"/>
                  <a:gd name="T11" fmla="*/ 54 h 58"/>
                  <a:gd name="T12" fmla="*/ 1 w 37"/>
                  <a:gd name="T13" fmla="*/ 57 h 58"/>
                  <a:gd name="T14" fmla="*/ 0 w 37"/>
                  <a:gd name="T15" fmla="*/ 58 h 58"/>
                  <a:gd name="T16" fmla="*/ 19 w 37"/>
                  <a:gd name="T17" fmla="*/ 53 h 58"/>
                  <a:gd name="T18" fmla="*/ 33 w 37"/>
                  <a:gd name="T19" fmla="*/ 38 h 58"/>
                  <a:gd name="T20" fmla="*/ 37 w 37"/>
                  <a:gd name="T21" fmla="*/ 24 h 58"/>
                  <a:gd name="T22" fmla="*/ 35 w 37"/>
                  <a:gd name="T23" fmla="*/ 10 h 58"/>
                  <a:gd name="T24" fmla="*/ 30 w 37"/>
                  <a:gd name="T25" fmla="*/ 0 h 58"/>
                  <a:gd name="T26" fmla="*/ 29 w 37"/>
                  <a:gd name="T27" fmla="*/ 1 h 58"/>
                  <a:gd name="T28" fmla="*/ 32 w 37"/>
                  <a:gd name="T29" fmla="*/ 8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7" h="58">
                    <a:moveTo>
                      <a:pt x="32" y="8"/>
                    </a:moveTo>
                    <a:cubicBezTo>
                      <a:pt x="33" y="11"/>
                      <a:pt x="33" y="13"/>
                      <a:pt x="33" y="15"/>
                    </a:cubicBezTo>
                    <a:cubicBezTo>
                      <a:pt x="33" y="17"/>
                      <a:pt x="32" y="20"/>
                      <a:pt x="31" y="23"/>
                    </a:cubicBezTo>
                    <a:cubicBezTo>
                      <a:pt x="30" y="27"/>
                      <a:pt x="28" y="31"/>
                      <a:pt x="26" y="36"/>
                    </a:cubicBezTo>
                    <a:cubicBezTo>
                      <a:pt x="24" y="40"/>
                      <a:pt x="22" y="44"/>
                      <a:pt x="19" y="47"/>
                    </a:cubicBezTo>
                    <a:cubicBezTo>
                      <a:pt x="16" y="50"/>
                      <a:pt x="13" y="53"/>
                      <a:pt x="10" y="54"/>
                    </a:cubicBezTo>
                    <a:cubicBezTo>
                      <a:pt x="7" y="56"/>
                      <a:pt x="4" y="57"/>
                      <a:pt x="1" y="57"/>
                    </a:cubicBezTo>
                    <a:cubicBezTo>
                      <a:pt x="0" y="58"/>
                      <a:pt x="0" y="58"/>
                      <a:pt x="0" y="58"/>
                    </a:cubicBezTo>
                    <a:cubicBezTo>
                      <a:pt x="7" y="58"/>
                      <a:pt x="13" y="57"/>
                      <a:pt x="19" y="53"/>
                    </a:cubicBezTo>
                    <a:cubicBezTo>
                      <a:pt x="25" y="49"/>
                      <a:pt x="29" y="44"/>
                      <a:pt x="33" y="38"/>
                    </a:cubicBezTo>
                    <a:cubicBezTo>
                      <a:pt x="35" y="33"/>
                      <a:pt x="36" y="29"/>
                      <a:pt x="37" y="24"/>
                    </a:cubicBezTo>
                    <a:cubicBezTo>
                      <a:pt x="37" y="19"/>
                      <a:pt x="37" y="14"/>
                      <a:pt x="35" y="10"/>
                    </a:cubicBezTo>
                    <a:cubicBezTo>
                      <a:pt x="34" y="6"/>
                      <a:pt x="32" y="3"/>
                      <a:pt x="30" y="0"/>
                    </a:cubicBezTo>
                    <a:cubicBezTo>
                      <a:pt x="29" y="1"/>
                      <a:pt x="29" y="1"/>
                      <a:pt x="29" y="1"/>
                    </a:cubicBezTo>
                    <a:cubicBezTo>
                      <a:pt x="31" y="4"/>
                      <a:pt x="32" y="6"/>
                      <a:pt x="32" y="8"/>
                    </a:cubicBezTo>
                    <a:close/>
                  </a:path>
                </a:pathLst>
              </a:custGeom>
              <a:solidFill>
                <a:srgbClr val="FFCB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/>
              </a:p>
            </p:txBody>
          </p:sp>
          <p:sp>
            <p:nvSpPr>
              <p:cNvPr id="153" name="ísľíḑê"/>
              <p:cNvSpPr/>
              <p:nvPr/>
            </p:nvSpPr>
            <p:spPr bwMode="auto">
              <a:xfrm>
                <a:off x="1402637" y="3267437"/>
                <a:ext cx="567081" cy="260088"/>
              </a:xfrm>
              <a:custGeom>
                <a:avLst/>
                <a:gdLst>
                  <a:gd name="T0" fmla="*/ 4 w 279"/>
                  <a:gd name="T1" fmla="*/ 34 h 128"/>
                  <a:gd name="T2" fmla="*/ 0 w 279"/>
                  <a:gd name="T3" fmla="*/ 79 h 128"/>
                  <a:gd name="T4" fmla="*/ 4 w 279"/>
                  <a:gd name="T5" fmla="*/ 84 h 128"/>
                  <a:gd name="T6" fmla="*/ 10 w 279"/>
                  <a:gd name="T7" fmla="*/ 82 h 128"/>
                  <a:gd name="T8" fmla="*/ 49 w 279"/>
                  <a:gd name="T9" fmla="*/ 12 h 128"/>
                  <a:gd name="T10" fmla="*/ 271 w 279"/>
                  <a:gd name="T11" fmla="*/ 126 h 128"/>
                  <a:gd name="T12" fmla="*/ 278 w 279"/>
                  <a:gd name="T13" fmla="*/ 124 h 128"/>
                  <a:gd name="T14" fmla="*/ 276 w 279"/>
                  <a:gd name="T15" fmla="*/ 117 h 128"/>
                  <a:gd name="T16" fmla="*/ 49 w 279"/>
                  <a:gd name="T17" fmla="*/ 1 h 128"/>
                  <a:gd name="T18" fmla="*/ 42 w 279"/>
                  <a:gd name="T19" fmla="*/ 3 h 128"/>
                  <a:gd name="T20" fmla="*/ 12 w 279"/>
                  <a:gd name="T21" fmla="*/ 57 h 128"/>
                  <a:gd name="T22" fmla="*/ 14 w 279"/>
                  <a:gd name="T23" fmla="*/ 34 h 128"/>
                  <a:gd name="T24" fmla="*/ 9 w 279"/>
                  <a:gd name="T25" fmla="*/ 29 h 128"/>
                  <a:gd name="T26" fmla="*/ 4 w 279"/>
                  <a:gd name="T27" fmla="*/ 34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79" h="128">
                    <a:moveTo>
                      <a:pt x="4" y="34"/>
                    </a:moveTo>
                    <a:cubicBezTo>
                      <a:pt x="0" y="79"/>
                      <a:pt x="0" y="79"/>
                      <a:pt x="0" y="79"/>
                    </a:cubicBezTo>
                    <a:cubicBezTo>
                      <a:pt x="0" y="81"/>
                      <a:pt x="2" y="83"/>
                      <a:pt x="4" y="84"/>
                    </a:cubicBezTo>
                    <a:cubicBezTo>
                      <a:pt x="6" y="85"/>
                      <a:pt x="8" y="84"/>
                      <a:pt x="10" y="82"/>
                    </a:cubicBezTo>
                    <a:cubicBezTo>
                      <a:pt x="49" y="12"/>
                      <a:pt x="49" y="12"/>
                      <a:pt x="49" y="12"/>
                    </a:cubicBezTo>
                    <a:cubicBezTo>
                      <a:pt x="271" y="126"/>
                      <a:pt x="271" y="126"/>
                      <a:pt x="271" y="126"/>
                    </a:cubicBezTo>
                    <a:cubicBezTo>
                      <a:pt x="274" y="128"/>
                      <a:pt x="277" y="127"/>
                      <a:pt x="278" y="124"/>
                    </a:cubicBezTo>
                    <a:cubicBezTo>
                      <a:pt x="279" y="122"/>
                      <a:pt x="278" y="119"/>
                      <a:pt x="276" y="117"/>
                    </a:cubicBezTo>
                    <a:cubicBezTo>
                      <a:pt x="49" y="1"/>
                      <a:pt x="49" y="1"/>
                      <a:pt x="49" y="1"/>
                    </a:cubicBezTo>
                    <a:cubicBezTo>
                      <a:pt x="47" y="0"/>
                      <a:pt x="44" y="1"/>
                      <a:pt x="42" y="3"/>
                    </a:cubicBezTo>
                    <a:cubicBezTo>
                      <a:pt x="12" y="57"/>
                      <a:pt x="12" y="57"/>
                      <a:pt x="12" y="57"/>
                    </a:cubicBezTo>
                    <a:cubicBezTo>
                      <a:pt x="14" y="34"/>
                      <a:pt x="14" y="34"/>
                      <a:pt x="14" y="34"/>
                    </a:cubicBezTo>
                    <a:cubicBezTo>
                      <a:pt x="14" y="32"/>
                      <a:pt x="12" y="29"/>
                      <a:pt x="9" y="29"/>
                    </a:cubicBezTo>
                    <a:cubicBezTo>
                      <a:pt x="6" y="29"/>
                      <a:pt x="4" y="31"/>
                      <a:pt x="4" y="34"/>
                    </a:cubicBezTo>
                    <a:close/>
                  </a:path>
                </a:pathLst>
              </a:custGeom>
              <a:solidFill>
                <a:srgbClr val="FFCB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/>
              </a:p>
            </p:txBody>
          </p:sp>
        </p:grpSp>
        <p:grpSp>
          <p:nvGrpSpPr>
            <p:cNvPr id="122" name="组合 121"/>
            <p:cNvGrpSpPr/>
            <p:nvPr/>
          </p:nvGrpSpPr>
          <p:grpSpPr>
            <a:xfrm>
              <a:off x="2067490" y="3095348"/>
              <a:ext cx="802713" cy="850665"/>
              <a:chOff x="2067490" y="3095348"/>
              <a:chExt cx="802713" cy="850665"/>
            </a:xfrm>
          </p:grpSpPr>
          <p:sp>
            <p:nvSpPr>
              <p:cNvPr id="131" name="ís1íďè"/>
              <p:cNvSpPr/>
              <p:nvPr/>
            </p:nvSpPr>
            <p:spPr bwMode="auto">
              <a:xfrm>
                <a:off x="2069446" y="3302636"/>
                <a:ext cx="642366" cy="641420"/>
              </a:xfrm>
              <a:custGeom>
                <a:avLst/>
                <a:gdLst>
                  <a:gd name="T0" fmla="*/ 311 w 316"/>
                  <a:gd name="T1" fmla="*/ 274 h 316"/>
                  <a:gd name="T2" fmla="*/ 310 w 316"/>
                  <a:gd name="T3" fmla="*/ 269 h 316"/>
                  <a:gd name="T4" fmla="*/ 46 w 316"/>
                  <a:gd name="T5" fmla="*/ 305 h 316"/>
                  <a:gd name="T6" fmla="*/ 11 w 316"/>
                  <a:gd name="T7" fmla="*/ 46 h 316"/>
                  <a:gd name="T8" fmla="*/ 270 w 316"/>
                  <a:gd name="T9" fmla="*/ 11 h 316"/>
                  <a:gd name="T10" fmla="*/ 306 w 316"/>
                  <a:gd name="T11" fmla="*/ 275 h 316"/>
                  <a:gd name="T12" fmla="*/ 311 w 316"/>
                  <a:gd name="T13" fmla="*/ 274 h 316"/>
                  <a:gd name="T14" fmla="*/ 310 w 316"/>
                  <a:gd name="T15" fmla="*/ 269 h 316"/>
                  <a:gd name="T16" fmla="*/ 311 w 316"/>
                  <a:gd name="T17" fmla="*/ 274 h 316"/>
                  <a:gd name="T18" fmla="*/ 316 w 316"/>
                  <a:gd name="T19" fmla="*/ 274 h 316"/>
                  <a:gd name="T20" fmla="*/ 279 w 316"/>
                  <a:gd name="T21" fmla="*/ 4 h 316"/>
                  <a:gd name="T22" fmla="*/ 274 w 316"/>
                  <a:gd name="T23" fmla="*/ 0 h 316"/>
                  <a:gd name="T24" fmla="*/ 4 w 316"/>
                  <a:gd name="T25" fmla="*/ 37 h 316"/>
                  <a:gd name="T26" fmla="*/ 1 w 316"/>
                  <a:gd name="T27" fmla="*/ 38 h 316"/>
                  <a:gd name="T28" fmla="*/ 0 w 316"/>
                  <a:gd name="T29" fmla="*/ 42 h 316"/>
                  <a:gd name="T30" fmla="*/ 36 w 316"/>
                  <a:gd name="T31" fmla="*/ 312 h 316"/>
                  <a:gd name="T32" fmla="*/ 38 w 316"/>
                  <a:gd name="T33" fmla="*/ 315 h 316"/>
                  <a:gd name="T34" fmla="*/ 42 w 316"/>
                  <a:gd name="T35" fmla="*/ 316 h 316"/>
                  <a:gd name="T36" fmla="*/ 311 w 316"/>
                  <a:gd name="T37" fmla="*/ 279 h 316"/>
                  <a:gd name="T38" fmla="*/ 315 w 316"/>
                  <a:gd name="T39" fmla="*/ 277 h 316"/>
                  <a:gd name="T40" fmla="*/ 316 w 316"/>
                  <a:gd name="T41" fmla="*/ 274 h 316"/>
                  <a:gd name="T42" fmla="*/ 311 w 316"/>
                  <a:gd name="T43" fmla="*/ 274 h 3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16" h="316">
                    <a:moveTo>
                      <a:pt x="311" y="274"/>
                    </a:moveTo>
                    <a:cubicBezTo>
                      <a:pt x="310" y="269"/>
                      <a:pt x="310" y="269"/>
                      <a:pt x="310" y="269"/>
                    </a:cubicBezTo>
                    <a:cubicBezTo>
                      <a:pt x="46" y="305"/>
                      <a:pt x="46" y="305"/>
                      <a:pt x="46" y="305"/>
                    </a:cubicBezTo>
                    <a:cubicBezTo>
                      <a:pt x="11" y="46"/>
                      <a:pt x="11" y="46"/>
                      <a:pt x="11" y="46"/>
                    </a:cubicBezTo>
                    <a:cubicBezTo>
                      <a:pt x="270" y="11"/>
                      <a:pt x="270" y="11"/>
                      <a:pt x="270" y="11"/>
                    </a:cubicBezTo>
                    <a:cubicBezTo>
                      <a:pt x="306" y="275"/>
                      <a:pt x="306" y="275"/>
                      <a:pt x="306" y="275"/>
                    </a:cubicBezTo>
                    <a:cubicBezTo>
                      <a:pt x="311" y="274"/>
                      <a:pt x="311" y="274"/>
                      <a:pt x="311" y="274"/>
                    </a:cubicBezTo>
                    <a:cubicBezTo>
                      <a:pt x="310" y="269"/>
                      <a:pt x="310" y="269"/>
                      <a:pt x="310" y="269"/>
                    </a:cubicBezTo>
                    <a:cubicBezTo>
                      <a:pt x="311" y="274"/>
                      <a:pt x="311" y="274"/>
                      <a:pt x="311" y="274"/>
                    </a:cubicBezTo>
                    <a:cubicBezTo>
                      <a:pt x="316" y="274"/>
                      <a:pt x="316" y="274"/>
                      <a:pt x="316" y="274"/>
                    </a:cubicBezTo>
                    <a:cubicBezTo>
                      <a:pt x="279" y="4"/>
                      <a:pt x="279" y="4"/>
                      <a:pt x="279" y="4"/>
                    </a:cubicBezTo>
                    <a:cubicBezTo>
                      <a:pt x="279" y="2"/>
                      <a:pt x="276" y="0"/>
                      <a:pt x="274" y="0"/>
                    </a:cubicBezTo>
                    <a:cubicBezTo>
                      <a:pt x="4" y="37"/>
                      <a:pt x="4" y="37"/>
                      <a:pt x="4" y="37"/>
                    </a:cubicBezTo>
                    <a:cubicBezTo>
                      <a:pt x="3" y="37"/>
                      <a:pt x="2" y="37"/>
                      <a:pt x="1" y="38"/>
                    </a:cubicBezTo>
                    <a:cubicBezTo>
                      <a:pt x="0" y="39"/>
                      <a:pt x="0" y="41"/>
                      <a:pt x="0" y="42"/>
                    </a:cubicBezTo>
                    <a:cubicBezTo>
                      <a:pt x="36" y="312"/>
                      <a:pt x="36" y="312"/>
                      <a:pt x="36" y="312"/>
                    </a:cubicBezTo>
                    <a:cubicBezTo>
                      <a:pt x="37" y="313"/>
                      <a:pt x="37" y="314"/>
                      <a:pt x="38" y="315"/>
                    </a:cubicBezTo>
                    <a:cubicBezTo>
                      <a:pt x="39" y="316"/>
                      <a:pt x="41" y="316"/>
                      <a:pt x="42" y="316"/>
                    </a:cubicBezTo>
                    <a:cubicBezTo>
                      <a:pt x="311" y="279"/>
                      <a:pt x="311" y="279"/>
                      <a:pt x="311" y="279"/>
                    </a:cubicBezTo>
                    <a:cubicBezTo>
                      <a:pt x="313" y="279"/>
                      <a:pt x="314" y="278"/>
                      <a:pt x="315" y="277"/>
                    </a:cubicBezTo>
                    <a:cubicBezTo>
                      <a:pt x="315" y="276"/>
                      <a:pt x="316" y="275"/>
                      <a:pt x="316" y="274"/>
                    </a:cubicBezTo>
                    <a:lnTo>
                      <a:pt x="311" y="274"/>
                    </a:lnTo>
                    <a:close/>
                  </a:path>
                </a:pathLst>
              </a:custGeom>
              <a:solidFill>
                <a:srgbClr val="5EC67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/>
              </a:p>
            </p:txBody>
          </p:sp>
          <p:sp>
            <p:nvSpPr>
              <p:cNvPr id="132" name="ï$ļíḑè"/>
              <p:cNvSpPr/>
              <p:nvPr/>
            </p:nvSpPr>
            <p:spPr bwMode="auto">
              <a:xfrm>
                <a:off x="2225882" y="3095348"/>
                <a:ext cx="642366" cy="568087"/>
              </a:xfrm>
              <a:custGeom>
                <a:avLst/>
                <a:gdLst>
                  <a:gd name="T0" fmla="*/ 6 w 316"/>
                  <a:gd name="T1" fmla="*/ 47 h 280"/>
                  <a:gd name="T2" fmla="*/ 270 w 316"/>
                  <a:gd name="T3" fmla="*/ 11 h 280"/>
                  <a:gd name="T4" fmla="*/ 306 w 316"/>
                  <a:gd name="T5" fmla="*/ 276 h 280"/>
                  <a:gd name="T6" fmla="*/ 312 w 316"/>
                  <a:gd name="T7" fmla="*/ 280 h 280"/>
                  <a:gd name="T8" fmla="*/ 316 w 316"/>
                  <a:gd name="T9" fmla="*/ 274 h 280"/>
                  <a:gd name="T10" fmla="*/ 279 w 316"/>
                  <a:gd name="T11" fmla="*/ 5 h 280"/>
                  <a:gd name="T12" fmla="*/ 274 w 316"/>
                  <a:gd name="T13" fmla="*/ 1 h 280"/>
                  <a:gd name="T14" fmla="*/ 4 w 316"/>
                  <a:gd name="T15" fmla="*/ 37 h 280"/>
                  <a:gd name="T16" fmla="*/ 0 w 316"/>
                  <a:gd name="T17" fmla="*/ 43 h 280"/>
                  <a:gd name="T18" fmla="*/ 6 w 316"/>
                  <a:gd name="T19" fmla="*/ 47 h 2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16" h="280">
                    <a:moveTo>
                      <a:pt x="6" y="47"/>
                    </a:moveTo>
                    <a:cubicBezTo>
                      <a:pt x="270" y="11"/>
                      <a:pt x="270" y="11"/>
                      <a:pt x="270" y="11"/>
                    </a:cubicBezTo>
                    <a:cubicBezTo>
                      <a:pt x="306" y="276"/>
                      <a:pt x="306" y="276"/>
                      <a:pt x="306" y="276"/>
                    </a:cubicBezTo>
                    <a:cubicBezTo>
                      <a:pt x="306" y="279"/>
                      <a:pt x="309" y="280"/>
                      <a:pt x="312" y="280"/>
                    </a:cubicBezTo>
                    <a:cubicBezTo>
                      <a:pt x="314" y="280"/>
                      <a:pt x="316" y="277"/>
                      <a:pt x="316" y="274"/>
                    </a:cubicBezTo>
                    <a:cubicBezTo>
                      <a:pt x="279" y="5"/>
                      <a:pt x="279" y="5"/>
                      <a:pt x="279" y="5"/>
                    </a:cubicBezTo>
                    <a:cubicBezTo>
                      <a:pt x="279" y="2"/>
                      <a:pt x="276" y="0"/>
                      <a:pt x="274" y="1"/>
                    </a:cubicBezTo>
                    <a:cubicBezTo>
                      <a:pt x="4" y="37"/>
                      <a:pt x="4" y="37"/>
                      <a:pt x="4" y="37"/>
                    </a:cubicBezTo>
                    <a:cubicBezTo>
                      <a:pt x="2" y="38"/>
                      <a:pt x="0" y="40"/>
                      <a:pt x="0" y="43"/>
                    </a:cubicBezTo>
                    <a:cubicBezTo>
                      <a:pt x="0" y="46"/>
                      <a:pt x="3" y="48"/>
                      <a:pt x="6" y="47"/>
                    </a:cubicBezTo>
                    <a:close/>
                  </a:path>
                </a:pathLst>
              </a:custGeom>
              <a:solidFill>
                <a:srgbClr val="5EC67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/>
              </a:p>
            </p:txBody>
          </p:sp>
          <p:sp>
            <p:nvSpPr>
              <p:cNvPr id="133" name="iṥlïḍê"/>
              <p:cNvSpPr/>
              <p:nvPr/>
            </p:nvSpPr>
            <p:spPr bwMode="auto">
              <a:xfrm>
                <a:off x="2067490" y="3170637"/>
                <a:ext cx="180879" cy="226844"/>
              </a:xfrm>
              <a:custGeom>
                <a:avLst/>
                <a:gdLst>
                  <a:gd name="T0" fmla="*/ 79 w 89"/>
                  <a:gd name="T1" fmla="*/ 2 h 112"/>
                  <a:gd name="T2" fmla="*/ 2 w 89"/>
                  <a:gd name="T3" fmla="*/ 103 h 112"/>
                  <a:gd name="T4" fmla="*/ 3 w 89"/>
                  <a:gd name="T5" fmla="*/ 110 h 112"/>
                  <a:gd name="T6" fmla="*/ 10 w 89"/>
                  <a:gd name="T7" fmla="*/ 109 h 112"/>
                  <a:gd name="T8" fmla="*/ 87 w 89"/>
                  <a:gd name="T9" fmla="*/ 8 h 112"/>
                  <a:gd name="T10" fmla="*/ 86 w 89"/>
                  <a:gd name="T11" fmla="*/ 1 h 112"/>
                  <a:gd name="T12" fmla="*/ 79 w 89"/>
                  <a:gd name="T13" fmla="*/ 2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9" h="112">
                    <a:moveTo>
                      <a:pt x="79" y="2"/>
                    </a:moveTo>
                    <a:cubicBezTo>
                      <a:pt x="2" y="103"/>
                      <a:pt x="2" y="103"/>
                      <a:pt x="2" y="103"/>
                    </a:cubicBezTo>
                    <a:cubicBezTo>
                      <a:pt x="0" y="106"/>
                      <a:pt x="1" y="109"/>
                      <a:pt x="3" y="110"/>
                    </a:cubicBezTo>
                    <a:cubicBezTo>
                      <a:pt x="5" y="112"/>
                      <a:pt x="8" y="112"/>
                      <a:pt x="10" y="109"/>
                    </a:cubicBezTo>
                    <a:cubicBezTo>
                      <a:pt x="87" y="8"/>
                      <a:pt x="87" y="8"/>
                      <a:pt x="87" y="8"/>
                    </a:cubicBezTo>
                    <a:cubicBezTo>
                      <a:pt x="89" y="6"/>
                      <a:pt x="88" y="3"/>
                      <a:pt x="86" y="1"/>
                    </a:cubicBezTo>
                    <a:cubicBezTo>
                      <a:pt x="84" y="0"/>
                      <a:pt x="81" y="0"/>
                      <a:pt x="79" y="2"/>
                    </a:cubicBezTo>
                  </a:path>
                </a:pathLst>
              </a:custGeom>
              <a:solidFill>
                <a:srgbClr val="5EC67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/>
              </a:p>
            </p:txBody>
          </p:sp>
          <p:sp>
            <p:nvSpPr>
              <p:cNvPr id="134" name="ïş1iḑê"/>
              <p:cNvSpPr/>
              <p:nvPr/>
            </p:nvSpPr>
            <p:spPr bwMode="auto">
              <a:xfrm>
                <a:off x="2615994" y="3095348"/>
                <a:ext cx="178924" cy="229777"/>
              </a:xfrm>
              <a:custGeom>
                <a:avLst/>
                <a:gdLst>
                  <a:gd name="T0" fmla="*/ 78 w 88"/>
                  <a:gd name="T1" fmla="*/ 3 h 113"/>
                  <a:gd name="T2" fmla="*/ 1 w 88"/>
                  <a:gd name="T3" fmla="*/ 104 h 113"/>
                  <a:gd name="T4" fmla="*/ 2 w 88"/>
                  <a:gd name="T5" fmla="*/ 111 h 113"/>
                  <a:gd name="T6" fmla="*/ 9 w 88"/>
                  <a:gd name="T7" fmla="*/ 110 h 113"/>
                  <a:gd name="T8" fmla="*/ 86 w 88"/>
                  <a:gd name="T9" fmla="*/ 9 h 113"/>
                  <a:gd name="T10" fmla="*/ 85 w 88"/>
                  <a:gd name="T11" fmla="*/ 2 h 113"/>
                  <a:gd name="T12" fmla="*/ 78 w 88"/>
                  <a:gd name="T13" fmla="*/ 3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8" h="113">
                    <a:moveTo>
                      <a:pt x="78" y="3"/>
                    </a:moveTo>
                    <a:cubicBezTo>
                      <a:pt x="1" y="104"/>
                      <a:pt x="1" y="104"/>
                      <a:pt x="1" y="104"/>
                    </a:cubicBezTo>
                    <a:cubicBezTo>
                      <a:pt x="0" y="106"/>
                      <a:pt x="0" y="109"/>
                      <a:pt x="2" y="111"/>
                    </a:cubicBezTo>
                    <a:cubicBezTo>
                      <a:pt x="4" y="113"/>
                      <a:pt x="8" y="112"/>
                      <a:pt x="9" y="110"/>
                    </a:cubicBezTo>
                    <a:cubicBezTo>
                      <a:pt x="86" y="9"/>
                      <a:pt x="86" y="9"/>
                      <a:pt x="86" y="9"/>
                    </a:cubicBezTo>
                    <a:cubicBezTo>
                      <a:pt x="88" y="7"/>
                      <a:pt x="88" y="3"/>
                      <a:pt x="85" y="2"/>
                    </a:cubicBezTo>
                    <a:cubicBezTo>
                      <a:pt x="83" y="0"/>
                      <a:pt x="80" y="1"/>
                      <a:pt x="78" y="3"/>
                    </a:cubicBezTo>
                  </a:path>
                </a:pathLst>
              </a:custGeom>
              <a:solidFill>
                <a:srgbClr val="5EC67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/>
              </a:p>
            </p:txBody>
          </p:sp>
          <p:sp>
            <p:nvSpPr>
              <p:cNvPr id="135" name="íşlïḍè"/>
              <p:cNvSpPr/>
              <p:nvPr/>
            </p:nvSpPr>
            <p:spPr bwMode="auto">
              <a:xfrm>
                <a:off x="2689324" y="3640947"/>
                <a:ext cx="180879" cy="229777"/>
              </a:xfrm>
              <a:custGeom>
                <a:avLst/>
                <a:gdLst>
                  <a:gd name="T0" fmla="*/ 79 w 89"/>
                  <a:gd name="T1" fmla="*/ 3 h 113"/>
                  <a:gd name="T2" fmla="*/ 2 w 89"/>
                  <a:gd name="T3" fmla="*/ 104 h 113"/>
                  <a:gd name="T4" fmla="*/ 3 w 89"/>
                  <a:gd name="T5" fmla="*/ 111 h 113"/>
                  <a:gd name="T6" fmla="*/ 10 w 89"/>
                  <a:gd name="T7" fmla="*/ 110 h 113"/>
                  <a:gd name="T8" fmla="*/ 87 w 89"/>
                  <a:gd name="T9" fmla="*/ 9 h 113"/>
                  <a:gd name="T10" fmla="*/ 86 w 89"/>
                  <a:gd name="T11" fmla="*/ 2 h 113"/>
                  <a:gd name="T12" fmla="*/ 79 w 89"/>
                  <a:gd name="T13" fmla="*/ 3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9" h="113">
                    <a:moveTo>
                      <a:pt x="79" y="3"/>
                    </a:moveTo>
                    <a:cubicBezTo>
                      <a:pt x="2" y="104"/>
                      <a:pt x="2" y="104"/>
                      <a:pt x="2" y="104"/>
                    </a:cubicBezTo>
                    <a:cubicBezTo>
                      <a:pt x="0" y="107"/>
                      <a:pt x="0" y="110"/>
                      <a:pt x="3" y="111"/>
                    </a:cubicBezTo>
                    <a:cubicBezTo>
                      <a:pt x="5" y="113"/>
                      <a:pt x="8" y="113"/>
                      <a:pt x="10" y="110"/>
                    </a:cubicBezTo>
                    <a:cubicBezTo>
                      <a:pt x="87" y="9"/>
                      <a:pt x="87" y="9"/>
                      <a:pt x="87" y="9"/>
                    </a:cubicBezTo>
                    <a:cubicBezTo>
                      <a:pt x="89" y="7"/>
                      <a:pt x="88" y="4"/>
                      <a:pt x="86" y="2"/>
                    </a:cubicBezTo>
                    <a:cubicBezTo>
                      <a:pt x="84" y="0"/>
                      <a:pt x="81" y="1"/>
                      <a:pt x="79" y="3"/>
                    </a:cubicBezTo>
                  </a:path>
                </a:pathLst>
              </a:custGeom>
              <a:solidFill>
                <a:srgbClr val="5EC67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/>
              </a:p>
            </p:txBody>
          </p:sp>
          <p:sp>
            <p:nvSpPr>
              <p:cNvPr id="136" name="iŝlïďè"/>
              <p:cNvSpPr/>
              <p:nvPr/>
            </p:nvSpPr>
            <p:spPr bwMode="auto">
              <a:xfrm>
                <a:off x="2286501" y="3716235"/>
                <a:ext cx="35198" cy="38133"/>
              </a:xfrm>
              <a:custGeom>
                <a:avLst/>
                <a:gdLst>
                  <a:gd name="T0" fmla="*/ 7 w 17"/>
                  <a:gd name="T1" fmla="*/ 3 h 19"/>
                  <a:gd name="T2" fmla="*/ 1 w 17"/>
                  <a:gd name="T3" fmla="*/ 10 h 19"/>
                  <a:gd name="T4" fmla="*/ 2 w 17"/>
                  <a:gd name="T5" fmla="*/ 17 h 19"/>
                  <a:gd name="T6" fmla="*/ 9 w 17"/>
                  <a:gd name="T7" fmla="*/ 17 h 19"/>
                  <a:gd name="T8" fmla="*/ 15 w 17"/>
                  <a:gd name="T9" fmla="*/ 9 h 19"/>
                  <a:gd name="T10" fmla="*/ 15 w 17"/>
                  <a:gd name="T11" fmla="*/ 2 h 19"/>
                  <a:gd name="T12" fmla="*/ 7 w 17"/>
                  <a:gd name="T13" fmla="*/ 3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" h="19">
                    <a:moveTo>
                      <a:pt x="7" y="3"/>
                    </a:moveTo>
                    <a:cubicBezTo>
                      <a:pt x="1" y="10"/>
                      <a:pt x="1" y="10"/>
                      <a:pt x="1" y="10"/>
                    </a:cubicBezTo>
                    <a:cubicBezTo>
                      <a:pt x="0" y="13"/>
                      <a:pt x="0" y="16"/>
                      <a:pt x="2" y="17"/>
                    </a:cubicBezTo>
                    <a:cubicBezTo>
                      <a:pt x="5" y="19"/>
                      <a:pt x="8" y="19"/>
                      <a:pt x="9" y="17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17" y="6"/>
                      <a:pt x="17" y="3"/>
                      <a:pt x="15" y="2"/>
                    </a:cubicBezTo>
                    <a:cubicBezTo>
                      <a:pt x="12" y="0"/>
                      <a:pt x="9" y="0"/>
                      <a:pt x="7" y="3"/>
                    </a:cubicBezTo>
                  </a:path>
                </a:pathLst>
              </a:custGeom>
              <a:solidFill>
                <a:srgbClr val="5EC67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/>
              </a:p>
            </p:txBody>
          </p:sp>
          <p:sp>
            <p:nvSpPr>
              <p:cNvPr id="137" name="îṩľïde"/>
              <p:cNvSpPr/>
              <p:nvPr/>
            </p:nvSpPr>
            <p:spPr bwMode="auto">
              <a:xfrm>
                <a:off x="2180907" y="3767079"/>
                <a:ext cx="101683" cy="126133"/>
              </a:xfrm>
              <a:custGeom>
                <a:avLst/>
                <a:gdLst>
                  <a:gd name="T0" fmla="*/ 14 w 50"/>
                  <a:gd name="T1" fmla="*/ 37 h 62"/>
                  <a:gd name="T2" fmla="*/ 1 w 50"/>
                  <a:gd name="T3" fmla="*/ 54 h 62"/>
                  <a:gd name="T4" fmla="*/ 2 w 50"/>
                  <a:gd name="T5" fmla="*/ 61 h 62"/>
                  <a:gd name="T6" fmla="*/ 9 w 50"/>
                  <a:gd name="T7" fmla="*/ 60 h 62"/>
                  <a:gd name="T8" fmla="*/ 22 w 50"/>
                  <a:gd name="T9" fmla="*/ 43 h 62"/>
                  <a:gd name="T10" fmla="*/ 21 w 50"/>
                  <a:gd name="T11" fmla="*/ 36 h 62"/>
                  <a:gd name="T12" fmla="*/ 14 w 50"/>
                  <a:gd name="T13" fmla="*/ 37 h 62"/>
                  <a:gd name="T14" fmla="*/ 40 w 50"/>
                  <a:gd name="T15" fmla="*/ 3 h 62"/>
                  <a:gd name="T16" fmla="*/ 27 w 50"/>
                  <a:gd name="T17" fmla="*/ 20 h 62"/>
                  <a:gd name="T18" fmla="*/ 28 w 50"/>
                  <a:gd name="T19" fmla="*/ 27 h 62"/>
                  <a:gd name="T20" fmla="*/ 35 w 50"/>
                  <a:gd name="T21" fmla="*/ 26 h 62"/>
                  <a:gd name="T22" fmla="*/ 48 w 50"/>
                  <a:gd name="T23" fmla="*/ 9 h 62"/>
                  <a:gd name="T24" fmla="*/ 47 w 50"/>
                  <a:gd name="T25" fmla="*/ 2 h 62"/>
                  <a:gd name="T26" fmla="*/ 40 w 50"/>
                  <a:gd name="T27" fmla="*/ 3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0" h="62">
                    <a:moveTo>
                      <a:pt x="14" y="37"/>
                    </a:moveTo>
                    <a:cubicBezTo>
                      <a:pt x="1" y="54"/>
                      <a:pt x="1" y="54"/>
                      <a:pt x="1" y="54"/>
                    </a:cubicBezTo>
                    <a:cubicBezTo>
                      <a:pt x="0" y="56"/>
                      <a:pt x="0" y="59"/>
                      <a:pt x="2" y="61"/>
                    </a:cubicBezTo>
                    <a:cubicBezTo>
                      <a:pt x="5" y="62"/>
                      <a:pt x="8" y="62"/>
                      <a:pt x="9" y="60"/>
                    </a:cubicBezTo>
                    <a:cubicBezTo>
                      <a:pt x="22" y="43"/>
                      <a:pt x="22" y="43"/>
                      <a:pt x="22" y="43"/>
                    </a:cubicBezTo>
                    <a:cubicBezTo>
                      <a:pt x="24" y="41"/>
                      <a:pt x="24" y="37"/>
                      <a:pt x="21" y="36"/>
                    </a:cubicBezTo>
                    <a:cubicBezTo>
                      <a:pt x="19" y="34"/>
                      <a:pt x="16" y="35"/>
                      <a:pt x="14" y="37"/>
                    </a:cubicBezTo>
                    <a:close/>
                    <a:moveTo>
                      <a:pt x="40" y="3"/>
                    </a:moveTo>
                    <a:cubicBezTo>
                      <a:pt x="27" y="20"/>
                      <a:pt x="27" y="20"/>
                      <a:pt x="27" y="20"/>
                    </a:cubicBezTo>
                    <a:cubicBezTo>
                      <a:pt x="26" y="22"/>
                      <a:pt x="26" y="25"/>
                      <a:pt x="28" y="27"/>
                    </a:cubicBezTo>
                    <a:cubicBezTo>
                      <a:pt x="31" y="28"/>
                      <a:pt x="34" y="28"/>
                      <a:pt x="35" y="26"/>
                    </a:cubicBezTo>
                    <a:cubicBezTo>
                      <a:pt x="48" y="9"/>
                      <a:pt x="48" y="9"/>
                      <a:pt x="48" y="9"/>
                    </a:cubicBezTo>
                    <a:cubicBezTo>
                      <a:pt x="50" y="6"/>
                      <a:pt x="50" y="3"/>
                      <a:pt x="47" y="2"/>
                    </a:cubicBezTo>
                    <a:cubicBezTo>
                      <a:pt x="45" y="0"/>
                      <a:pt x="42" y="0"/>
                      <a:pt x="40" y="3"/>
                    </a:cubicBezTo>
                    <a:close/>
                  </a:path>
                </a:pathLst>
              </a:custGeom>
              <a:solidFill>
                <a:srgbClr val="5EC67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/>
              </a:p>
            </p:txBody>
          </p:sp>
          <p:sp>
            <p:nvSpPr>
              <p:cNvPr id="138" name="îşḻïḑe"/>
              <p:cNvSpPr/>
              <p:nvPr/>
            </p:nvSpPr>
            <p:spPr bwMode="auto">
              <a:xfrm>
                <a:off x="2142775" y="3904946"/>
                <a:ext cx="34220" cy="41067"/>
              </a:xfrm>
              <a:custGeom>
                <a:avLst/>
                <a:gdLst>
                  <a:gd name="T0" fmla="*/ 7 w 17"/>
                  <a:gd name="T1" fmla="*/ 3 h 20"/>
                  <a:gd name="T2" fmla="*/ 1 w 17"/>
                  <a:gd name="T3" fmla="*/ 11 h 20"/>
                  <a:gd name="T4" fmla="*/ 2 w 17"/>
                  <a:gd name="T5" fmla="*/ 18 h 20"/>
                  <a:gd name="T6" fmla="*/ 9 w 17"/>
                  <a:gd name="T7" fmla="*/ 17 h 20"/>
                  <a:gd name="T8" fmla="*/ 15 w 17"/>
                  <a:gd name="T9" fmla="*/ 9 h 20"/>
                  <a:gd name="T10" fmla="*/ 14 w 17"/>
                  <a:gd name="T11" fmla="*/ 2 h 20"/>
                  <a:gd name="T12" fmla="*/ 7 w 17"/>
                  <a:gd name="T13" fmla="*/ 3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" h="20">
                    <a:moveTo>
                      <a:pt x="7" y="3"/>
                    </a:moveTo>
                    <a:cubicBezTo>
                      <a:pt x="1" y="11"/>
                      <a:pt x="1" y="11"/>
                      <a:pt x="1" y="11"/>
                    </a:cubicBezTo>
                    <a:cubicBezTo>
                      <a:pt x="0" y="13"/>
                      <a:pt x="0" y="16"/>
                      <a:pt x="2" y="18"/>
                    </a:cubicBezTo>
                    <a:cubicBezTo>
                      <a:pt x="4" y="20"/>
                      <a:pt x="8" y="19"/>
                      <a:pt x="9" y="17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17" y="7"/>
                      <a:pt x="17" y="4"/>
                      <a:pt x="14" y="2"/>
                    </a:cubicBezTo>
                    <a:cubicBezTo>
                      <a:pt x="12" y="0"/>
                      <a:pt x="9" y="1"/>
                      <a:pt x="7" y="3"/>
                    </a:cubicBezTo>
                  </a:path>
                </a:pathLst>
              </a:custGeom>
              <a:solidFill>
                <a:srgbClr val="5EC67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/>
              </a:p>
            </p:txBody>
          </p:sp>
          <p:sp>
            <p:nvSpPr>
              <p:cNvPr id="139" name="îśļîḑé"/>
              <p:cNvSpPr/>
              <p:nvPr/>
            </p:nvSpPr>
            <p:spPr bwMode="auto">
              <a:xfrm>
                <a:off x="2827183" y="3642902"/>
                <a:ext cx="41064" cy="24444"/>
              </a:xfrm>
              <a:custGeom>
                <a:avLst/>
                <a:gdLst>
                  <a:gd name="T0" fmla="*/ 14 w 20"/>
                  <a:gd name="T1" fmla="*/ 0 h 12"/>
                  <a:gd name="T2" fmla="*/ 4 w 20"/>
                  <a:gd name="T3" fmla="*/ 2 h 12"/>
                  <a:gd name="T4" fmla="*/ 0 w 20"/>
                  <a:gd name="T5" fmla="*/ 7 h 12"/>
                  <a:gd name="T6" fmla="*/ 6 w 20"/>
                  <a:gd name="T7" fmla="*/ 11 h 12"/>
                  <a:gd name="T8" fmla="*/ 16 w 20"/>
                  <a:gd name="T9" fmla="*/ 10 h 12"/>
                  <a:gd name="T10" fmla="*/ 20 w 20"/>
                  <a:gd name="T11" fmla="*/ 4 h 12"/>
                  <a:gd name="T12" fmla="*/ 14 w 20"/>
                  <a:gd name="T13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12">
                    <a:moveTo>
                      <a:pt x="14" y="0"/>
                    </a:moveTo>
                    <a:cubicBezTo>
                      <a:pt x="4" y="2"/>
                      <a:pt x="4" y="2"/>
                      <a:pt x="4" y="2"/>
                    </a:cubicBezTo>
                    <a:cubicBezTo>
                      <a:pt x="2" y="2"/>
                      <a:pt x="0" y="4"/>
                      <a:pt x="0" y="7"/>
                    </a:cubicBezTo>
                    <a:cubicBezTo>
                      <a:pt x="0" y="10"/>
                      <a:pt x="3" y="12"/>
                      <a:pt x="6" y="11"/>
                    </a:cubicBezTo>
                    <a:cubicBezTo>
                      <a:pt x="16" y="10"/>
                      <a:pt x="16" y="10"/>
                      <a:pt x="16" y="10"/>
                    </a:cubicBezTo>
                    <a:cubicBezTo>
                      <a:pt x="18" y="10"/>
                      <a:pt x="20" y="7"/>
                      <a:pt x="20" y="4"/>
                    </a:cubicBezTo>
                    <a:cubicBezTo>
                      <a:pt x="19" y="2"/>
                      <a:pt x="17" y="0"/>
                      <a:pt x="14" y="0"/>
                    </a:cubicBezTo>
                  </a:path>
                </a:pathLst>
              </a:custGeom>
              <a:solidFill>
                <a:srgbClr val="5EC67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/>
              </a:p>
            </p:txBody>
          </p:sp>
          <p:sp>
            <p:nvSpPr>
              <p:cNvPr id="140" name="ïsļidê"/>
              <p:cNvSpPr/>
              <p:nvPr/>
            </p:nvSpPr>
            <p:spPr bwMode="auto">
              <a:xfrm>
                <a:off x="2357875" y="3651702"/>
                <a:ext cx="450731" cy="79200"/>
              </a:xfrm>
              <a:custGeom>
                <a:avLst/>
                <a:gdLst>
                  <a:gd name="T0" fmla="*/ 24 w 222"/>
                  <a:gd name="T1" fmla="*/ 26 h 39"/>
                  <a:gd name="T2" fmla="*/ 5 w 222"/>
                  <a:gd name="T3" fmla="*/ 29 h 39"/>
                  <a:gd name="T4" fmla="*/ 1 w 222"/>
                  <a:gd name="T5" fmla="*/ 34 h 39"/>
                  <a:gd name="T6" fmla="*/ 6 w 222"/>
                  <a:gd name="T7" fmla="*/ 39 h 39"/>
                  <a:gd name="T8" fmla="*/ 25 w 222"/>
                  <a:gd name="T9" fmla="*/ 36 h 39"/>
                  <a:gd name="T10" fmla="*/ 30 w 222"/>
                  <a:gd name="T11" fmla="*/ 30 h 39"/>
                  <a:gd name="T12" fmla="*/ 24 w 222"/>
                  <a:gd name="T13" fmla="*/ 26 h 39"/>
                  <a:gd name="T14" fmla="*/ 63 w 222"/>
                  <a:gd name="T15" fmla="*/ 21 h 39"/>
                  <a:gd name="T16" fmla="*/ 43 w 222"/>
                  <a:gd name="T17" fmla="*/ 23 h 39"/>
                  <a:gd name="T18" fmla="*/ 39 w 222"/>
                  <a:gd name="T19" fmla="*/ 29 h 39"/>
                  <a:gd name="T20" fmla="*/ 45 w 222"/>
                  <a:gd name="T21" fmla="*/ 33 h 39"/>
                  <a:gd name="T22" fmla="*/ 64 w 222"/>
                  <a:gd name="T23" fmla="*/ 31 h 39"/>
                  <a:gd name="T24" fmla="*/ 68 w 222"/>
                  <a:gd name="T25" fmla="*/ 25 h 39"/>
                  <a:gd name="T26" fmla="*/ 63 w 222"/>
                  <a:gd name="T27" fmla="*/ 21 h 39"/>
                  <a:gd name="T28" fmla="*/ 101 w 222"/>
                  <a:gd name="T29" fmla="*/ 16 h 39"/>
                  <a:gd name="T30" fmla="*/ 82 w 222"/>
                  <a:gd name="T31" fmla="*/ 18 h 39"/>
                  <a:gd name="T32" fmla="*/ 77 w 222"/>
                  <a:gd name="T33" fmla="*/ 24 h 39"/>
                  <a:gd name="T34" fmla="*/ 83 w 222"/>
                  <a:gd name="T35" fmla="*/ 28 h 39"/>
                  <a:gd name="T36" fmla="*/ 102 w 222"/>
                  <a:gd name="T37" fmla="*/ 26 h 39"/>
                  <a:gd name="T38" fmla="*/ 107 w 222"/>
                  <a:gd name="T39" fmla="*/ 20 h 39"/>
                  <a:gd name="T40" fmla="*/ 101 w 222"/>
                  <a:gd name="T41" fmla="*/ 16 h 39"/>
                  <a:gd name="T42" fmla="*/ 139 w 222"/>
                  <a:gd name="T43" fmla="*/ 10 h 39"/>
                  <a:gd name="T44" fmla="*/ 120 w 222"/>
                  <a:gd name="T45" fmla="*/ 13 h 39"/>
                  <a:gd name="T46" fmla="*/ 116 w 222"/>
                  <a:gd name="T47" fmla="*/ 19 h 39"/>
                  <a:gd name="T48" fmla="*/ 121 w 222"/>
                  <a:gd name="T49" fmla="*/ 23 h 39"/>
                  <a:gd name="T50" fmla="*/ 141 w 222"/>
                  <a:gd name="T51" fmla="*/ 20 h 39"/>
                  <a:gd name="T52" fmla="*/ 145 w 222"/>
                  <a:gd name="T53" fmla="*/ 15 h 39"/>
                  <a:gd name="T54" fmla="*/ 139 w 222"/>
                  <a:gd name="T55" fmla="*/ 10 h 39"/>
                  <a:gd name="T56" fmla="*/ 178 w 222"/>
                  <a:gd name="T57" fmla="*/ 5 h 39"/>
                  <a:gd name="T58" fmla="*/ 158 w 222"/>
                  <a:gd name="T59" fmla="*/ 8 h 39"/>
                  <a:gd name="T60" fmla="*/ 154 w 222"/>
                  <a:gd name="T61" fmla="*/ 14 h 39"/>
                  <a:gd name="T62" fmla="*/ 160 w 222"/>
                  <a:gd name="T63" fmla="*/ 18 h 39"/>
                  <a:gd name="T64" fmla="*/ 179 w 222"/>
                  <a:gd name="T65" fmla="*/ 15 h 39"/>
                  <a:gd name="T66" fmla="*/ 183 w 222"/>
                  <a:gd name="T67" fmla="*/ 10 h 39"/>
                  <a:gd name="T68" fmla="*/ 178 w 222"/>
                  <a:gd name="T69" fmla="*/ 5 h 39"/>
                  <a:gd name="T70" fmla="*/ 216 w 222"/>
                  <a:gd name="T71" fmla="*/ 0 h 39"/>
                  <a:gd name="T72" fmla="*/ 197 w 222"/>
                  <a:gd name="T73" fmla="*/ 3 h 39"/>
                  <a:gd name="T74" fmla="*/ 193 w 222"/>
                  <a:gd name="T75" fmla="*/ 8 h 39"/>
                  <a:gd name="T76" fmla="*/ 198 w 222"/>
                  <a:gd name="T77" fmla="*/ 13 h 39"/>
                  <a:gd name="T78" fmla="*/ 217 w 222"/>
                  <a:gd name="T79" fmla="*/ 10 h 39"/>
                  <a:gd name="T80" fmla="*/ 222 w 222"/>
                  <a:gd name="T81" fmla="*/ 4 h 39"/>
                  <a:gd name="T82" fmla="*/ 216 w 222"/>
                  <a:gd name="T83" fmla="*/ 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222" h="39">
                    <a:moveTo>
                      <a:pt x="24" y="26"/>
                    </a:moveTo>
                    <a:cubicBezTo>
                      <a:pt x="5" y="29"/>
                      <a:pt x="5" y="29"/>
                      <a:pt x="5" y="29"/>
                    </a:cubicBezTo>
                    <a:cubicBezTo>
                      <a:pt x="2" y="29"/>
                      <a:pt x="0" y="32"/>
                      <a:pt x="1" y="34"/>
                    </a:cubicBezTo>
                    <a:cubicBezTo>
                      <a:pt x="1" y="37"/>
                      <a:pt x="4" y="39"/>
                      <a:pt x="6" y="39"/>
                    </a:cubicBezTo>
                    <a:cubicBezTo>
                      <a:pt x="25" y="36"/>
                      <a:pt x="25" y="36"/>
                      <a:pt x="25" y="36"/>
                    </a:cubicBezTo>
                    <a:cubicBezTo>
                      <a:pt x="28" y="36"/>
                      <a:pt x="30" y="33"/>
                      <a:pt x="30" y="30"/>
                    </a:cubicBezTo>
                    <a:cubicBezTo>
                      <a:pt x="29" y="28"/>
                      <a:pt x="27" y="26"/>
                      <a:pt x="24" y="26"/>
                    </a:cubicBezTo>
                    <a:close/>
                    <a:moveTo>
                      <a:pt x="63" y="21"/>
                    </a:moveTo>
                    <a:cubicBezTo>
                      <a:pt x="43" y="23"/>
                      <a:pt x="43" y="23"/>
                      <a:pt x="43" y="23"/>
                    </a:cubicBezTo>
                    <a:cubicBezTo>
                      <a:pt x="41" y="24"/>
                      <a:pt x="39" y="26"/>
                      <a:pt x="39" y="29"/>
                    </a:cubicBezTo>
                    <a:cubicBezTo>
                      <a:pt x="39" y="32"/>
                      <a:pt x="42" y="34"/>
                      <a:pt x="45" y="33"/>
                    </a:cubicBezTo>
                    <a:cubicBezTo>
                      <a:pt x="64" y="31"/>
                      <a:pt x="64" y="31"/>
                      <a:pt x="64" y="31"/>
                    </a:cubicBezTo>
                    <a:cubicBezTo>
                      <a:pt x="67" y="30"/>
                      <a:pt x="68" y="28"/>
                      <a:pt x="68" y="25"/>
                    </a:cubicBezTo>
                    <a:cubicBezTo>
                      <a:pt x="68" y="22"/>
                      <a:pt x="65" y="21"/>
                      <a:pt x="63" y="21"/>
                    </a:cubicBezTo>
                    <a:close/>
                    <a:moveTo>
                      <a:pt x="101" y="16"/>
                    </a:moveTo>
                    <a:cubicBezTo>
                      <a:pt x="82" y="18"/>
                      <a:pt x="82" y="18"/>
                      <a:pt x="82" y="18"/>
                    </a:cubicBezTo>
                    <a:cubicBezTo>
                      <a:pt x="79" y="19"/>
                      <a:pt x="77" y="21"/>
                      <a:pt x="77" y="24"/>
                    </a:cubicBezTo>
                    <a:cubicBezTo>
                      <a:pt x="78" y="27"/>
                      <a:pt x="80" y="29"/>
                      <a:pt x="83" y="28"/>
                    </a:cubicBezTo>
                    <a:cubicBezTo>
                      <a:pt x="102" y="26"/>
                      <a:pt x="102" y="26"/>
                      <a:pt x="102" y="26"/>
                    </a:cubicBezTo>
                    <a:cubicBezTo>
                      <a:pt x="105" y="25"/>
                      <a:pt x="107" y="23"/>
                      <a:pt x="107" y="20"/>
                    </a:cubicBezTo>
                    <a:cubicBezTo>
                      <a:pt x="106" y="17"/>
                      <a:pt x="104" y="15"/>
                      <a:pt x="101" y="16"/>
                    </a:cubicBezTo>
                    <a:close/>
                    <a:moveTo>
                      <a:pt x="139" y="10"/>
                    </a:moveTo>
                    <a:cubicBezTo>
                      <a:pt x="120" y="13"/>
                      <a:pt x="120" y="13"/>
                      <a:pt x="120" y="13"/>
                    </a:cubicBezTo>
                    <a:cubicBezTo>
                      <a:pt x="117" y="13"/>
                      <a:pt x="115" y="16"/>
                      <a:pt x="116" y="19"/>
                    </a:cubicBezTo>
                    <a:cubicBezTo>
                      <a:pt x="116" y="21"/>
                      <a:pt x="119" y="23"/>
                      <a:pt x="121" y="23"/>
                    </a:cubicBezTo>
                    <a:cubicBezTo>
                      <a:pt x="141" y="20"/>
                      <a:pt x="141" y="20"/>
                      <a:pt x="141" y="20"/>
                    </a:cubicBezTo>
                    <a:cubicBezTo>
                      <a:pt x="143" y="20"/>
                      <a:pt x="145" y="18"/>
                      <a:pt x="145" y="15"/>
                    </a:cubicBezTo>
                    <a:cubicBezTo>
                      <a:pt x="145" y="12"/>
                      <a:pt x="142" y="10"/>
                      <a:pt x="139" y="10"/>
                    </a:cubicBezTo>
                    <a:close/>
                    <a:moveTo>
                      <a:pt x="178" y="5"/>
                    </a:moveTo>
                    <a:cubicBezTo>
                      <a:pt x="158" y="8"/>
                      <a:pt x="158" y="8"/>
                      <a:pt x="158" y="8"/>
                    </a:cubicBezTo>
                    <a:cubicBezTo>
                      <a:pt x="156" y="8"/>
                      <a:pt x="154" y="11"/>
                      <a:pt x="154" y="14"/>
                    </a:cubicBezTo>
                    <a:cubicBezTo>
                      <a:pt x="155" y="16"/>
                      <a:pt x="157" y="18"/>
                      <a:pt x="160" y="18"/>
                    </a:cubicBezTo>
                    <a:cubicBezTo>
                      <a:pt x="179" y="15"/>
                      <a:pt x="179" y="15"/>
                      <a:pt x="179" y="15"/>
                    </a:cubicBezTo>
                    <a:cubicBezTo>
                      <a:pt x="182" y="15"/>
                      <a:pt x="184" y="12"/>
                      <a:pt x="183" y="10"/>
                    </a:cubicBezTo>
                    <a:cubicBezTo>
                      <a:pt x="183" y="7"/>
                      <a:pt x="180" y="5"/>
                      <a:pt x="178" y="5"/>
                    </a:cubicBezTo>
                    <a:close/>
                    <a:moveTo>
                      <a:pt x="216" y="0"/>
                    </a:moveTo>
                    <a:cubicBezTo>
                      <a:pt x="197" y="3"/>
                      <a:pt x="197" y="3"/>
                      <a:pt x="197" y="3"/>
                    </a:cubicBezTo>
                    <a:cubicBezTo>
                      <a:pt x="194" y="3"/>
                      <a:pt x="192" y="6"/>
                      <a:pt x="193" y="8"/>
                    </a:cubicBezTo>
                    <a:cubicBezTo>
                      <a:pt x="193" y="11"/>
                      <a:pt x="195" y="13"/>
                      <a:pt x="198" y="13"/>
                    </a:cubicBezTo>
                    <a:cubicBezTo>
                      <a:pt x="217" y="10"/>
                      <a:pt x="217" y="10"/>
                      <a:pt x="217" y="10"/>
                    </a:cubicBezTo>
                    <a:cubicBezTo>
                      <a:pt x="220" y="10"/>
                      <a:pt x="222" y="7"/>
                      <a:pt x="222" y="4"/>
                    </a:cubicBezTo>
                    <a:cubicBezTo>
                      <a:pt x="221" y="2"/>
                      <a:pt x="219" y="0"/>
                      <a:pt x="216" y="0"/>
                    </a:cubicBezTo>
                    <a:close/>
                  </a:path>
                </a:pathLst>
              </a:custGeom>
              <a:solidFill>
                <a:srgbClr val="5EC67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/>
              </a:p>
            </p:txBody>
          </p:sp>
          <p:sp>
            <p:nvSpPr>
              <p:cNvPr id="141" name="iSḷíḋê"/>
              <p:cNvSpPr/>
              <p:nvPr/>
            </p:nvSpPr>
            <p:spPr bwMode="auto">
              <a:xfrm>
                <a:off x="2297256" y="3695702"/>
                <a:ext cx="43998" cy="43022"/>
              </a:xfrm>
              <a:custGeom>
                <a:avLst/>
                <a:gdLst>
                  <a:gd name="T0" fmla="*/ 16 w 22"/>
                  <a:gd name="T1" fmla="*/ 9 h 21"/>
                  <a:gd name="T2" fmla="*/ 11 w 22"/>
                  <a:gd name="T3" fmla="*/ 10 h 21"/>
                  <a:gd name="T4" fmla="*/ 10 w 22"/>
                  <a:gd name="T5" fmla="*/ 5 h 21"/>
                  <a:gd name="T6" fmla="*/ 4 w 22"/>
                  <a:gd name="T7" fmla="*/ 1 h 21"/>
                  <a:gd name="T8" fmla="*/ 0 w 22"/>
                  <a:gd name="T9" fmla="*/ 6 h 21"/>
                  <a:gd name="T10" fmla="*/ 2 w 22"/>
                  <a:gd name="T11" fmla="*/ 16 h 21"/>
                  <a:gd name="T12" fmla="*/ 3 w 22"/>
                  <a:gd name="T13" fmla="*/ 20 h 21"/>
                  <a:gd name="T14" fmla="*/ 7 w 22"/>
                  <a:gd name="T15" fmla="*/ 21 h 21"/>
                  <a:gd name="T16" fmla="*/ 17 w 22"/>
                  <a:gd name="T17" fmla="*/ 19 h 21"/>
                  <a:gd name="T18" fmla="*/ 21 w 22"/>
                  <a:gd name="T19" fmla="*/ 14 h 21"/>
                  <a:gd name="T20" fmla="*/ 16 w 22"/>
                  <a:gd name="T21" fmla="*/ 9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2" h="21">
                    <a:moveTo>
                      <a:pt x="16" y="9"/>
                    </a:moveTo>
                    <a:cubicBezTo>
                      <a:pt x="11" y="10"/>
                      <a:pt x="11" y="10"/>
                      <a:pt x="11" y="10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0" y="2"/>
                      <a:pt x="7" y="0"/>
                      <a:pt x="4" y="1"/>
                    </a:cubicBezTo>
                    <a:cubicBezTo>
                      <a:pt x="2" y="1"/>
                      <a:pt x="0" y="4"/>
                      <a:pt x="0" y="6"/>
                    </a:cubicBezTo>
                    <a:cubicBezTo>
                      <a:pt x="2" y="16"/>
                      <a:pt x="2" y="16"/>
                      <a:pt x="2" y="16"/>
                    </a:cubicBezTo>
                    <a:cubicBezTo>
                      <a:pt x="2" y="18"/>
                      <a:pt x="2" y="19"/>
                      <a:pt x="3" y="20"/>
                    </a:cubicBezTo>
                    <a:cubicBezTo>
                      <a:pt x="4" y="20"/>
                      <a:pt x="6" y="21"/>
                      <a:pt x="7" y="21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20" y="19"/>
                      <a:pt x="22" y="16"/>
                      <a:pt x="21" y="14"/>
                    </a:cubicBezTo>
                    <a:cubicBezTo>
                      <a:pt x="21" y="11"/>
                      <a:pt x="18" y="9"/>
                      <a:pt x="16" y="9"/>
                    </a:cubicBezTo>
                    <a:close/>
                  </a:path>
                </a:pathLst>
              </a:custGeom>
              <a:solidFill>
                <a:srgbClr val="5EC67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/>
              </a:p>
            </p:txBody>
          </p:sp>
          <p:sp>
            <p:nvSpPr>
              <p:cNvPr id="142" name="í$ļïḍe"/>
              <p:cNvSpPr/>
              <p:nvPr/>
            </p:nvSpPr>
            <p:spPr bwMode="auto">
              <a:xfrm>
                <a:off x="2233704" y="3229303"/>
                <a:ext cx="79196" cy="450754"/>
              </a:xfrm>
              <a:custGeom>
                <a:avLst/>
                <a:gdLst>
                  <a:gd name="T0" fmla="*/ 13 w 39"/>
                  <a:gd name="T1" fmla="*/ 24 h 222"/>
                  <a:gd name="T2" fmla="*/ 10 w 39"/>
                  <a:gd name="T3" fmla="*/ 5 h 222"/>
                  <a:gd name="T4" fmla="*/ 4 w 39"/>
                  <a:gd name="T5" fmla="*/ 0 h 222"/>
                  <a:gd name="T6" fmla="*/ 0 w 39"/>
                  <a:gd name="T7" fmla="*/ 6 h 222"/>
                  <a:gd name="T8" fmla="*/ 3 w 39"/>
                  <a:gd name="T9" fmla="*/ 25 h 222"/>
                  <a:gd name="T10" fmla="*/ 8 w 39"/>
                  <a:gd name="T11" fmla="*/ 29 h 222"/>
                  <a:gd name="T12" fmla="*/ 13 w 39"/>
                  <a:gd name="T13" fmla="*/ 24 h 222"/>
                  <a:gd name="T14" fmla="*/ 18 w 39"/>
                  <a:gd name="T15" fmla="*/ 62 h 222"/>
                  <a:gd name="T16" fmla="*/ 15 w 39"/>
                  <a:gd name="T17" fmla="*/ 43 h 222"/>
                  <a:gd name="T18" fmla="*/ 10 w 39"/>
                  <a:gd name="T19" fmla="*/ 39 h 222"/>
                  <a:gd name="T20" fmla="*/ 5 w 39"/>
                  <a:gd name="T21" fmla="*/ 44 h 222"/>
                  <a:gd name="T22" fmla="*/ 8 w 39"/>
                  <a:gd name="T23" fmla="*/ 64 h 222"/>
                  <a:gd name="T24" fmla="*/ 13 w 39"/>
                  <a:gd name="T25" fmla="*/ 68 h 222"/>
                  <a:gd name="T26" fmla="*/ 18 w 39"/>
                  <a:gd name="T27" fmla="*/ 62 h 222"/>
                  <a:gd name="T28" fmla="*/ 23 w 39"/>
                  <a:gd name="T29" fmla="*/ 101 h 222"/>
                  <a:gd name="T30" fmla="*/ 20 w 39"/>
                  <a:gd name="T31" fmla="*/ 81 h 222"/>
                  <a:gd name="T32" fmla="*/ 15 w 39"/>
                  <a:gd name="T33" fmla="*/ 77 h 222"/>
                  <a:gd name="T34" fmla="*/ 10 w 39"/>
                  <a:gd name="T35" fmla="*/ 83 h 222"/>
                  <a:gd name="T36" fmla="*/ 13 w 39"/>
                  <a:gd name="T37" fmla="*/ 102 h 222"/>
                  <a:gd name="T38" fmla="*/ 19 w 39"/>
                  <a:gd name="T39" fmla="*/ 106 h 222"/>
                  <a:gd name="T40" fmla="*/ 23 w 39"/>
                  <a:gd name="T41" fmla="*/ 101 h 222"/>
                  <a:gd name="T42" fmla="*/ 28 w 39"/>
                  <a:gd name="T43" fmla="*/ 139 h 222"/>
                  <a:gd name="T44" fmla="*/ 26 w 39"/>
                  <a:gd name="T45" fmla="*/ 120 h 222"/>
                  <a:gd name="T46" fmla="*/ 20 w 39"/>
                  <a:gd name="T47" fmla="*/ 116 h 222"/>
                  <a:gd name="T48" fmla="*/ 16 w 39"/>
                  <a:gd name="T49" fmla="*/ 121 h 222"/>
                  <a:gd name="T50" fmla="*/ 18 w 39"/>
                  <a:gd name="T51" fmla="*/ 140 h 222"/>
                  <a:gd name="T52" fmla="*/ 24 w 39"/>
                  <a:gd name="T53" fmla="*/ 145 h 222"/>
                  <a:gd name="T54" fmla="*/ 28 w 39"/>
                  <a:gd name="T55" fmla="*/ 139 h 222"/>
                  <a:gd name="T56" fmla="*/ 33 w 39"/>
                  <a:gd name="T57" fmla="*/ 177 h 222"/>
                  <a:gd name="T58" fmla="*/ 31 w 39"/>
                  <a:gd name="T59" fmla="*/ 158 h 222"/>
                  <a:gd name="T60" fmla="*/ 25 w 39"/>
                  <a:gd name="T61" fmla="*/ 154 h 222"/>
                  <a:gd name="T62" fmla="*/ 21 w 39"/>
                  <a:gd name="T63" fmla="*/ 160 h 222"/>
                  <a:gd name="T64" fmla="*/ 23 w 39"/>
                  <a:gd name="T65" fmla="*/ 179 h 222"/>
                  <a:gd name="T66" fmla="*/ 29 w 39"/>
                  <a:gd name="T67" fmla="*/ 183 h 222"/>
                  <a:gd name="T68" fmla="*/ 33 w 39"/>
                  <a:gd name="T69" fmla="*/ 177 h 222"/>
                  <a:gd name="T70" fmla="*/ 38 w 39"/>
                  <a:gd name="T71" fmla="*/ 216 h 222"/>
                  <a:gd name="T72" fmla="*/ 36 w 39"/>
                  <a:gd name="T73" fmla="*/ 197 h 222"/>
                  <a:gd name="T74" fmla="*/ 30 w 39"/>
                  <a:gd name="T75" fmla="*/ 192 h 222"/>
                  <a:gd name="T76" fmla="*/ 26 w 39"/>
                  <a:gd name="T77" fmla="*/ 198 h 222"/>
                  <a:gd name="T78" fmla="*/ 29 w 39"/>
                  <a:gd name="T79" fmla="*/ 217 h 222"/>
                  <a:gd name="T80" fmla="*/ 34 w 39"/>
                  <a:gd name="T81" fmla="*/ 221 h 222"/>
                  <a:gd name="T82" fmla="*/ 38 w 39"/>
                  <a:gd name="T83" fmla="*/ 216 h 2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39" h="222">
                    <a:moveTo>
                      <a:pt x="13" y="24"/>
                    </a:moveTo>
                    <a:cubicBezTo>
                      <a:pt x="10" y="5"/>
                      <a:pt x="10" y="5"/>
                      <a:pt x="10" y="5"/>
                    </a:cubicBezTo>
                    <a:cubicBezTo>
                      <a:pt x="10" y="2"/>
                      <a:pt x="7" y="0"/>
                      <a:pt x="4" y="0"/>
                    </a:cubicBezTo>
                    <a:cubicBezTo>
                      <a:pt x="2" y="1"/>
                      <a:pt x="0" y="3"/>
                      <a:pt x="0" y="6"/>
                    </a:cubicBezTo>
                    <a:cubicBezTo>
                      <a:pt x="3" y="25"/>
                      <a:pt x="3" y="25"/>
                      <a:pt x="3" y="25"/>
                    </a:cubicBezTo>
                    <a:cubicBezTo>
                      <a:pt x="3" y="28"/>
                      <a:pt x="6" y="30"/>
                      <a:pt x="8" y="29"/>
                    </a:cubicBezTo>
                    <a:cubicBezTo>
                      <a:pt x="11" y="29"/>
                      <a:pt x="13" y="27"/>
                      <a:pt x="13" y="24"/>
                    </a:cubicBezTo>
                    <a:close/>
                    <a:moveTo>
                      <a:pt x="18" y="62"/>
                    </a:moveTo>
                    <a:cubicBezTo>
                      <a:pt x="15" y="43"/>
                      <a:pt x="15" y="43"/>
                      <a:pt x="15" y="43"/>
                    </a:cubicBezTo>
                    <a:cubicBezTo>
                      <a:pt x="15" y="40"/>
                      <a:pt x="12" y="38"/>
                      <a:pt x="10" y="39"/>
                    </a:cubicBezTo>
                    <a:cubicBezTo>
                      <a:pt x="7" y="39"/>
                      <a:pt x="5" y="42"/>
                      <a:pt x="5" y="44"/>
                    </a:cubicBezTo>
                    <a:cubicBezTo>
                      <a:pt x="8" y="64"/>
                      <a:pt x="8" y="64"/>
                      <a:pt x="8" y="64"/>
                    </a:cubicBezTo>
                    <a:cubicBezTo>
                      <a:pt x="8" y="66"/>
                      <a:pt x="11" y="68"/>
                      <a:pt x="13" y="68"/>
                    </a:cubicBezTo>
                    <a:cubicBezTo>
                      <a:pt x="16" y="67"/>
                      <a:pt x="18" y="65"/>
                      <a:pt x="18" y="62"/>
                    </a:cubicBezTo>
                    <a:close/>
                    <a:moveTo>
                      <a:pt x="23" y="101"/>
                    </a:moveTo>
                    <a:cubicBezTo>
                      <a:pt x="20" y="81"/>
                      <a:pt x="20" y="81"/>
                      <a:pt x="20" y="81"/>
                    </a:cubicBezTo>
                    <a:cubicBezTo>
                      <a:pt x="20" y="79"/>
                      <a:pt x="17" y="77"/>
                      <a:pt x="15" y="77"/>
                    </a:cubicBezTo>
                    <a:cubicBezTo>
                      <a:pt x="12" y="77"/>
                      <a:pt x="10" y="80"/>
                      <a:pt x="10" y="83"/>
                    </a:cubicBezTo>
                    <a:cubicBezTo>
                      <a:pt x="13" y="102"/>
                      <a:pt x="13" y="102"/>
                      <a:pt x="13" y="102"/>
                    </a:cubicBezTo>
                    <a:cubicBezTo>
                      <a:pt x="13" y="105"/>
                      <a:pt x="16" y="107"/>
                      <a:pt x="19" y="106"/>
                    </a:cubicBezTo>
                    <a:cubicBezTo>
                      <a:pt x="21" y="106"/>
                      <a:pt x="23" y="103"/>
                      <a:pt x="23" y="101"/>
                    </a:cubicBezTo>
                    <a:close/>
                    <a:moveTo>
                      <a:pt x="28" y="139"/>
                    </a:moveTo>
                    <a:cubicBezTo>
                      <a:pt x="26" y="120"/>
                      <a:pt x="26" y="120"/>
                      <a:pt x="26" y="120"/>
                    </a:cubicBezTo>
                    <a:cubicBezTo>
                      <a:pt x="25" y="117"/>
                      <a:pt x="23" y="115"/>
                      <a:pt x="20" y="116"/>
                    </a:cubicBezTo>
                    <a:cubicBezTo>
                      <a:pt x="17" y="116"/>
                      <a:pt x="15" y="118"/>
                      <a:pt x="16" y="121"/>
                    </a:cubicBezTo>
                    <a:cubicBezTo>
                      <a:pt x="18" y="140"/>
                      <a:pt x="18" y="140"/>
                      <a:pt x="18" y="140"/>
                    </a:cubicBezTo>
                    <a:cubicBezTo>
                      <a:pt x="19" y="143"/>
                      <a:pt x="21" y="145"/>
                      <a:pt x="24" y="145"/>
                    </a:cubicBezTo>
                    <a:cubicBezTo>
                      <a:pt x="27" y="144"/>
                      <a:pt x="28" y="142"/>
                      <a:pt x="28" y="139"/>
                    </a:cubicBezTo>
                    <a:close/>
                    <a:moveTo>
                      <a:pt x="33" y="177"/>
                    </a:moveTo>
                    <a:cubicBezTo>
                      <a:pt x="31" y="158"/>
                      <a:pt x="31" y="158"/>
                      <a:pt x="31" y="158"/>
                    </a:cubicBezTo>
                    <a:cubicBezTo>
                      <a:pt x="30" y="155"/>
                      <a:pt x="28" y="154"/>
                      <a:pt x="25" y="154"/>
                    </a:cubicBezTo>
                    <a:cubicBezTo>
                      <a:pt x="22" y="154"/>
                      <a:pt x="20" y="157"/>
                      <a:pt x="21" y="160"/>
                    </a:cubicBezTo>
                    <a:cubicBezTo>
                      <a:pt x="23" y="179"/>
                      <a:pt x="23" y="179"/>
                      <a:pt x="23" y="179"/>
                    </a:cubicBezTo>
                    <a:cubicBezTo>
                      <a:pt x="24" y="181"/>
                      <a:pt x="26" y="183"/>
                      <a:pt x="29" y="183"/>
                    </a:cubicBezTo>
                    <a:cubicBezTo>
                      <a:pt x="32" y="183"/>
                      <a:pt x="34" y="180"/>
                      <a:pt x="33" y="177"/>
                    </a:cubicBezTo>
                    <a:close/>
                    <a:moveTo>
                      <a:pt x="38" y="216"/>
                    </a:moveTo>
                    <a:cubicBezTo>
                      <a:pt x="36" y="197"/>
                      <a:pt x="36" y="197"/>
                      <a:pt x="36" y="197"/>
                    </a:cubicBezTo>
                    <a:cubicBezTo>
                      <a:pt x="36" y="194"/>
                      <a:pt x="33" y="192"/>
                      <a:pt x="30" y="192"/>
                    </a:cubicBezTo>
                    <a:cubicBezTo>
                      <a:pt x="28" y="193"/>
                      <a:pt x="26" y="195"/>
                      <a:pt x="26" y="198"/>
                    </a:cubicBezTo>
                    <a:cubicBezTo>
                      <a:pt x="29" y="217"/>
                      <a:pt x="29" y="217"/>
                      <a:pt x="29" y="217"/>
                    </a:cubicBezTo>
                    <a:cubicBezTo>
                      <a:pt x="29" y="220"/>
                      <a:pt x="31" y="222"/>
                      <a:pt x="34" y="221"/>
                    </a:cubicBezTo>
                    <a:cubicBezTo>
                      <a:pt x="37" y="221"/>
                      <a:pt x="39" y="219"/>
                      <a:pt x="38" y="216"/>
                    </a:cubicBezTo>
                    <a:close/>
                  </a:path>
                </a:pathLst>
              </a:custGeom>
              <a:solidFill>
                <a:srgbClr val="5EC67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/>
              </a:p>
            </p:txBody>
          </p:sp>
          <p:sp>
            <p:nvSpPr>
              <p:cNvPr id="143" name="íšḻïḍé"/>
              <p:cNvSpPr/>
              <p:nvPr/>
            </p:nvSpPr>
            <p:spPr bwMode="auto">
              <a:xfrm>
                <a:off x="2225882" y="3170637"/>
                <a:ext cx="24443" cy="40089"/>
              </a:xfrm>
              <a:custGeom>
                <a:avLst/>
                <a:gdLst>
                  <a:gd name="T0" fmla="*/ 11 w 12"/>
                  <a:gd name="T1" fmla="*/ 14 h 20"/>
                  <a:gd name="T2" fmla="*/ 10 w 12"/>
                  <a:gd name="T3" fmla="*/ 5 h 20"/>
                  <a:gd name="T4" fmla="*/ 4 w 12"/>
                  <a:gd name="T5" fmla="*/ 0 h 20"/>
                  <a:gd name="T6" fmla="*/ 0 w 12"/>
                  <a:gd name="T7" fmla="*/ 6 h 20"/>
                  <a:gd name="T8" fmla="*/ 1 w 12"/>
                  <a:gd name="T9" fmla="*/ 16 h 20"/>
                  <a:gd name="T10" fmla="*/ 7 w 12"/>
                  <a:gd name="T11" fmla="*/ 20 h 20"/>
                  <a:gd name="T12" fmla="*/ 11 w 12"/>
                  <a:gd name="T13" fmla="*/ 14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20">
                    <a:moveTo>
                      <a:pt x="11" y="14"/>
                    </a:moveTo>
                    <a:cubicBezTo>
                      <a:pt x="10" y="5"/>
                      <a:pt x="10" y="5"/>
                      <a:pt x="10" y="5"/>
                    </a:cubicBezTo>
                    <a:cubicBezTo>
                      <a:pt x="10" y="2"/>
                      <a:pt x="7" y="0"/>
                      <a:pt x="4" y="0"/>
                    </a:cubicBezTo>
                    <a:cubicBezTo>
                      <a:pt x="2" y="1"/>
                      <a:pt x="0" y="3"/>
                      <a:pt x="0" y="6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2" y="18"/>
                      <a:pt x="4" y="20"/>
                      <a:pt x="7" y="20"/>
                    </a:cubicBezTo>
                    <a:cubicBezTo>
                      <a:pt x="10" y="20"/>
                      <a:pt x="12" y="17"/>
                      <a:pt x="11" y="14"/>
                    </a:cubicBezTo>
                  </a:path>
                </a:pathLst>
              </a:custGeom>
              <a:solidFill>
                <a:srgbClr val="5EC67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/>
              </a:p>
            </p:txBody>
          </p:sp>
        </p:grpSp>
        <p:grpSp>
          <p:nvGrpSpPr>
            <p:cNvPr id="123" name="组合 122"/>
            <p:cNvGrpSpPr/>
            <p:nvPr/>
          </p:nvGrpSpPr>
          <p:grpSpPr>
            <a:xfrm>
              <a:off x="2945488" y="3155970"/>
              <a:ext cx="426288" cy="103645"/>
              <a:chOff x="2945488" y="3155970"/>
              <a:chExt cx="426288" cy="103645"/>
            </a:xfrm>
          </p:grpSpPr>
          <p:sp>
            <p:nvSpPr>
              <p:cNvPr id="124" name="ïṥľíḍe"/>
              <p:cNvSpPr/>
              <p:nvPr/>
            </p:nvSpPr>
            <p:spPr bwMode="auto">
              <a:xfrm>
                <a:off x="2945488" y="3159881"/>
                <a:ext cx="81151" cy="77244"/>
              </a:xfrm>
              <a:custGeom>
                <a:avLst/>
                <a:gdLst>
                  <a:gd name="T0" fmla="*/ 28 w 40"/>
                  <a:gd name="T1" fmla="*/ 0 h 38"/>
                  <a:gd name="T2" fmla="*/ 28 w 40"/>
                  <a:gd name="T3" fmla="*/ 1 h 38"/>
                  <a:gd name="T4" fmla="*/ 28 w 40"/>
                  <a:gd name="T5" fmla="*/ 1 h 38"/>
                  <a:gd name="T6" fmla="*/ 31 w 40"/>
                  <a:gd name="T7" fmla="*/ 2 h 38"/>
                  <a:gd name="T8" fmla="*/ 32 w 40"/>
                  <a:gd name="T9" fmla="*/ 4 h 38"/>
                  <a:gd name="T10" fmla="*/ 31 w 40"/>
                  <a:gd name="T11" fmla="*/ 8 h 38"/>
                  <a:gd name="T12" fmla="*/ 22 w 40"/>
                  <a:gd name="T13" fmla="*/ 30 h 38"/>
                  <a:gd name="T14" fmla="*/ 12 w 40"/>
                  <a:gd name="T15" fmla="*/ 8 h 38"/>
                  <a:gd name="T16" fmla="*/ 11 w 40"/>
                  <a:gd name="T17" fmla="*/ 4 h 38"/>
                  <a:gd name="T18" fmla="*/ 12 w 40"/>
                  <a:gd name="T19" fmla="*/ 2 h 38"/>
                  <a:gd name="T20" fmla="*/ 15 w 40"/>
                  <a:gd name="T21" fmla="*/ 1 h 38"/>
                  <a:gd name="T22" fmla="*/ 15 w 40"/>
                  <a:gd name="T23" fmla="*/ 0 h 38"/>
                  <a:gd name="T24" fmla="*/ 0 w 40"/>
                  <a:gd name="T25" fmla="*/ 0 h 38"/>
                  <a:gd name="T26" fmla="*/ 0 w 40"/>
                  <a:gd name="T27" fmla="*/ 1 h 38"/>
                  <a:gd name="T28" fmla="*/ 2 w 40"/>
                  <a:gd name="T29" fmla="*/ 2 h 38"/>
                  <a:gd name="T30" fmla="*/ 4 w 40"/>
                  <a:gd name="T31" fmla="*/ 3 h 38"/>
                  <a:gd name="T32" fmla="*/ 6 w 40"/>
                  <a:gd name="T33" fmla="*/ 6 h 38"/>
                  <a:gd name="T34" fmla="*/ 20 w 40"/>
                  <a:gd name="T35" fmla="*/ 38 h 38"/>
                  <a:gd name="T36" fmla="*/ 21 w 40"/>
                  <a:gd name="T37" fmla="*/ 38 h 38"/>
                  <a:gd name="T38" fmla="*/ 34 w 40"/>
                  <a:gd name="T39" fmla="*/ 6 h 38"/>
                  <a:gd name="T40" fmla="*/ 36 w 40"/>
                  <a:gd name="T41" fmla="*/ 2 h 38"/>
                  <a:gd name="T42" fmla="*/ 40 w 40"/>
                  <a:gd name="T43" fmla="*/ 1 h 38"/>
                  <a:gd name="T44" fmla="*/ 40 w 40"/>
                  <a:gd name="T45" fmla="*/ 0 h 38"/>
                  <a:gd name="T46" fmla="*/ 28 w 40"/>
                  <a:gd name="T47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40" h="38">
                    <a:moveTo>
                      <a:pt x="28" y="0"/>
                    </a:moveTo>
                    <a:cubicBezTo>
                      <a:pt x="28" y="1"/>
                      <a:pt x="28" y="1"/>
                      <a:pt x="28" y="1"/>
                    </a:cubicBezTo>
                    <a:cubicBezTo>
                      <a:pt x="28" y="1"/>
                      <a:pt x="28" y="1"/>
                      <a:pt x="28" y="1"/>
                    </a:cubicBezTo>
                    <a:cubicBezTo>
                      <a:pt x="30" y="1"/>
                      <a:pt x="31" y="2"/>
                      <a:pt x="31" y="2"/>
                    </a:cubicBezTo>
                    <a:cubicBezTo>
                      <a:pt x="32" y="3"/>
                      <a:pt x="32" y="3"/>
                      <a:pt x="32" y="4"/>
                    </a:cubicBezTo>
                    <a:cubicBezTo>
                      <a:pt x="32" y="5"/>
                      <a:pt x="31" y="6"/>
                      <a:pt x="31" y="8"/>
                    </a:cubicBezTo>
                    <a:cubicBezTo>
                      <a:pt x="22" y="30"/>
                      <a:pt x="22" y="30"/>
                      <a:pt x="22" y="30"/>
                    </a:cubicBezTo>
                    <a:cubicBezTo>
                      <a:pt x="12" y="8"/>
                      <a:pt x="12" y="8"/>
                      <a:pt x="12" y="8"/>
                    </a:cubicBezTo>
                    <a:cubicBezTo>
                      <a:pt x="11" y="6"/>
                      <a:pt x="11" y="5"/>
                      <a:pt x="11" y="4"/>
                    </a:cubicBezTo>
                    <a:cubicBezTo>
                      <a:pt x="11" y="3"/>
                      <a:pt x="11" y="2"/>
                      <a:pt x="12" y="2"/>
                    </a:cubicBezTo>
                    <a:cubicBezTo>
                      <a:pt x="12" y="2"/>
                      <a:pt x="13" y="1"/>
                      <a:pt x="15" y="1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2" y="1"/>
                      <a:pt x="2" y="2"/>
                    </a:cubicBezTo>
                    <a:cubicBezTo>
                      <a:pt x="3" y="2"/>
                      <a:pt x="4" y="2"/>
                      <a:pt x="4" y="3"/>
                    </a:cubicBezTo>
                    <a:cubicBezTo>
                      <a:pt x="4" y="3"/>
                      <a:pt x="5" y="4"/>
                      <a:pt x="6" y="6"/>
                    </a:cubicBezTo>
                    <a:cubicBezTo>
                      <a:pt x="20" y="38"/>
                      <a:pt x="20" y="38"/>
                      <a:pt x="20" y="38"/>
                    </a:cubicBezTo>
                    <a:cubicBezTo>
                      <a:pt x="21" y="38"/>
                      <a:pt x="21" y="38"/>
                      <a:pt x="21" y="38"/>
                    </a:cubicBezTo>
                    <a:cubicBezTo>
                      <a:pt x="34" y="6"/>
                      <a:pt x="34" y="6"/>
                      <a:pt x="34" y="6"/>
                    </a:cubicBezTo>
                    <a:cubicBezTo>
                      <a:pt x="35" y="5"/>
                      <a:pt x="36" y="3"/>
                      <a:pt x="36" y="2"/>
                    </a:cubicBezTo>
                    <a:cubicBezTo>
                      <a:pt x="37" y="2"/>
                      <a:pt x="38" y="1"/>
                      <a:pt x="40" y="1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28" y="0"/>
                      <a:pt x="28" y="0"/>
                      <a:pt x="28" y="0"/>
                    </a:cubicBezTo>
                    <a:close/>
                  </a:path>
                </a:pathLst>
              </a:custGeom>
              <a:solidFill>
                <a:srgbClr val="5EC67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/>
              </a:p>
            </p:txBody>
          </p:sp>
          <p:sp>
            <p:nvSpPr>
              <p:cNvPr id="125" name="îŝ1îdê"/>
              <p:cNvSpPr/>
              <p:nvPr/>
            </p:nvSpPr>
            <p:spPr bwMode="auto">
              <a:xfrm>
                <a:off x="3028594" y="3186281"/>
                <a:ext cx="60619" cy="22489"/>
              </a:xfrm>
              <a:custGeom>
                <a:avLst/>
                <a:gdLst>
                  <a:gd name="T0" fmla="*/ 0 w 62"/>
                  <a:gd name="T1" fmla="*/ 5 h 23"/>
                  <a:gd name="T2" fmla="*/ 62 w 62"/>
                  <a:gd name="T3" fmla="*/ 5 h 23"/>
                  <a:gd name="T4" fmla="*/ 62 w 62"/>
                  <a:gd name="T5" fmla="*/ 0 h 23"/>
                  <a:gd name="T6" fmla="*/ 0 w 62"/>
                  <a:gd name="T7" fmla="*/ 0 h 23"/>
                  <a:gd name="T8" fmla="*/ 0 w 62"/>
                  <a:gd name="T9" fmla="*/ 5 h 23"/>
                  <a:gd name="T10" fmla="*/ 0 w 62"/>
                  <a:gd name="T11" fmla="*/ 5 h 23"/>
                  <a:gd name="T12" fmla="*/ 0 w 62"/>
                  <a:gd name="T13" fmla="*/ 23 h 23"/>
                  <a:gd name="T14" fmla="*/ 62 w 62"/>
                  <a:gd name="T15" fmla="*/ 23 h 23"/>
                  <a:gd name="T16" fmla="*/ 62 w 62"/>
                  <a:gd name="T17" fmla="*/ 19 h 23"/>
                  <a:gd name="T18" fmla="*/ 0 w 62"/>
                  <a:gd name="T19" fmla="*/ 19 h 23"/>
                  <a:gd name="T20" fmla="*/ 0 w 62"/>
                  <a:gd name="T21" fmla="*/ 23 h 23"/>
                  <a:gd name="T22" fmla="*/ 0 w 62"/>
                  <a:gd name="T23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2" h="23">
                    <a:moveTo>
                      <a:pt x="0" y="5"/>
                    </a:moveTo>
                    <a:lnTo>
                      <a:pt x="62" y="5"/>
                    </a:lnTo>
                    <a:lnTo>
                      <a:pt x="62" y="0"/>
                    </a:lnTo>
                    <a:lnTo>
                      <a:pt x="0" y="0"/>
                    </a:lnTo>
                    <a:lnTo>
                      <a:pt x="0" y="5"/>
                    </a:lnTo>
                    <a:lnTo>
                      <a:pt x="0" y="5"/>
                    </a:lnTo>
                    <a:close/>
                    <a:moveTo>
                      <a:pt x="0" y="23"/>
                    </a:moveTo>
                    <a:lnTo>
                      <a:pt x="62" y="23"/>
                    </a:lnTo>
                    <a:lnTo>
                      <a:pt x="62" y="19"/>
                    </a:lnTo>
                    <a:lnTo>
                      <a:pt x="0" y="19"/>
                    </a:lnTo>
                    <a:lnTo>
                      <a:pt x="0" y="23"/>
                    </a:lnTo>
                    <a:lnTo>
                      <a:pt x="0" y="23"/>
                    </a:lnTo>
                    <a:close/>
                  </a:path>
                </a:pathLst>
              </a:custGeom>
              <a:solidFill>
                <a:srgbClr val="5EC67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/>
              </a:p>
            </p:txBody>
          </p:sp>
          <p:sp>
            <p:nvSpPr>
              <p:cNvPr id="126" name="ïṩlîḓe"/>
              <p:cNvSpPr/>
              <p:nvPr/>
            </p:nvSpPr>
            <p:spPr bwMode="auto">
              <a:xfrm>
                <a:off x="3093124" y="3184326"/>
                <a:ext cx="54753" cy="50844"/>
              </a:xfrm>
              <a:custGeom>
                <a:avLst/>
                <a:gdLst>
                  <a:gd name="T0" fmla="*/ 0 w 27"/>
                  <a:gd name="T1" fmla="*/ 1 h 25"/>
                  <a:gd name="T2" fmla="*/ 3 w 27"/>
                  <a:gd name="T3" fmla="*/ 2 h 25"/>
                  <a:gd name="T4" fmla="*/ 6 w 27"/>
                  <a:gd name="T5" fmla="*/ 6 h 25"/>
                  <a:gd name="T6" fmla="*/ 11 w 27"/>
                  <a:gd name="T7" fmla="*/ 12 h 25"/>
                  <a:gd name="T8" fmla="*/ 5 w 27"/>
                  <a:gd name="T9" fmla="*/ 19 h 25"/>
                  <a:gd name="T10" fmla="*/ 2 w 27"/>
                  <a:gd name="T11" fmla="*/ 24 h 25"/>
                  <a:gd name="T12" fmla="*/ 0 w 27"/>
                  <a:gd name="T13" fmla="*/ 24 h 25"/>
                  <a:gd name="T14" fmla="*/ 0 w 27"/>
                  <a:gd name="T15" fmla="*/ 25 h 25"/>
                  <a:gd name="T16" fmla="*/ 8 w 27"/>
                  <a:gd name="T17" fmla="*/ 25 h 25"/>
                  <a:gd name="T18" fmla="*/ 8 w 27"/>
                  <a:gd name="T19" fmla="*/ 24 h 25"/>
                  <a:gd name="T20" fmla="*/ 7 w 27"/>
                  <a:gd name="T21" fmla="*/ 24 h 25"/>
                  <a:gd name="T22" fmla="*/ 6 w 27"/>
                  <a:gd name="T23" fmla="*/ 22 h 25"/>
                  <a:gd name="T24" fmla="*/ 8 w 27"/>
                  <a:gd name="T25" fmla="*/ 19 h 25"/>
                  <a:gd name="T26" fmla="*/ 12 w 27"/>
                  <a:gd name="T27" fmla="*/ 14 h 25"/>
                  <a:gd name="T28" fmla="*/ 16 w 27"/>
                  <a:gd name="T29" fmla="*/ 19 h 25"/>
                  <a:gd name="T30" fmla="*/ 17 w 27"/>
                  <a:gd name="T31" fmla="*/ 23 h 25"/>
                  <a:gd name="T32" fmla="*/ 17 w 27"/>
                  <a:gd name="T33" fmla="*/ 24 h 25"/>
                  <a:gd name="T34" fmla="*/ 15 w 27"/>
                  <a:gd name="T35" fmla="*/ 24 h 25"/>
                  <a:gd name="T36" fmla="*/ 15 w 27"/>
                  <a:gd name="T37" fmla="*/ 25 h 25"/>
                  <a:gd name="T38" fmla="*/ 27 w 27"/>
                  <a:gd name="T39" fmla="*/ 25 h 25"/>
                  <a:gd name="T40" fmla="*/ 27 w 27"/>
                  <a:gd name="T41" fmla="*/ 24 h 25"/>
                  <a:gd name="T42" fmla="*/ 24 w 27"/>
                  <a:gd name="T43" fmla="*/ 23 h 25"/>
                  <a:gd name="T44" fmla="*/ 21 w 27"/>
                  <a:gd name="T45" fmla="*/ 19 h 25"/>
                  <a:gd name="T46" fmla="*/ 15 w 27"/>
                  <a:gd name="T47" fmla="*/ 10 h 25"/>
                  <a:gd name="T48" fmla="*/ 18 w 27"/>
                  <a:gd name="T49" fmla="*/ 6 h 25"/>
                  <a:gd name="T50" fmla="*/ 22 w 27"/>
                  <a:gd name="T51" fmla="*/ 2 h 25"/>
                  <a:gd name="T52" fmla="*/ 24 w 27"/>
                  <a:gd name="T53" fmla="*/ 1 h 25"/>
                  <a:gd name="T54" fmla="*/ 24 w 27"/>
                  <a:gd name="T55" fmla="*/ 0 h 25"/>
                  <a:gd name="T56" fmla="*/ 16 w 27"/>
                  <a:gd name="T57" fmla="*/ 0 h 25"/>
                  <a:gd name="T58" fmla="*/ 16 w 27"/>
                  <a:gd name="T59" fmla="*/ 1 h 25"/>
                  <a:gd name="T60" fmla="*/ 17 w 27"/>
                  <a:gd name="T61" fmla="*/ 2 h 25"/>
                  <a:gd name="T62" fmla="*/ 18 w 27"/>
                  <a:gd name="T63" fmla="*/ 3 h 25"/>
                  <a:gd name="T64" fmla="*/ 16 w 27"/>
                  <a:gd name="T65" fmla="*/ 6 h 25"/>
                  <a:gd name="T66" fmla="*/ 14 w 27"/>
                  <a:gd name="T67" fmla="*/ 9 h 25"/>
                  <a:gd name="T68" fmla="*/ 12 w 27"/>
                  <a:gd name="T69" fmla="*/ 6 h 25"/>
                  <a:gd name="T70" fmla="*/ 11 w 27"/>
                  <a:gd name="T71" fmla="*/ 5 h 25"/>
                  <a:gd name="T72" fmla="*/ 10 w 27"/>
                  <a:gd name="T73" fmla="*/ 3 h 25"/>
                  <a:gd name="T74" fmla="*/ 10 w 27"/>
                  <a:gd name="T75" fmla="*/ 2 h 25"/>
                  <a:gd name="T76" fmla="*/ 12 w 27"/>
                  <a:gd name="T77" fmla="*/ 1 h 25"/>
                  <a:gd name="T78" fmla="*/ 12 w 27"/>
                  <a:gd name="T79" fmla="*/ 0 h 25"/>
                  <a:gd name="T80" fmla="*/ 0 w 27"/>
                  <a:gd name="T81" fmla="*/ 0 h 25"/>
                  <a:gd name="T82" fmla="*/ 0 w 27"/>
                  <a:gd name="T83" fmla="*/ 1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27" h="25">
                    <a:moveTo>
                      <a:pt x="0" y="1"/>
                    </a:moveTo>
                    <a:cubicBezTo>
                      <a:pt x="1" y="1"/>
                      <a:pt x="2" y="1"/>
                      <a:pt x="3" y="2"/>
                    </a:cubicBezTo>
                    <a:cubicBezTo>
                      <a:pt x="4" y="2"/>
                      <a:pt x="5" y="4"/>
                      <a:pt x="6" y="6"/>
                    </a:cubicBezTo>
                    <a:cubicBezTo>
                      <a:pt x="11" y="12"/>
                      <a:pt x="11" y="12"/>
                      <a:pt x="11" y="12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4" y="22"/>
                      <a:pt x="3" y="23"/>
                      <a:pt x="2" y="24"/>
                    </a:cubicBezTo>
                    <a:cubicBezTo>
                      <a:pt x="1" y="24"/>
                      <a:pt x="1" y="24"/>
                      <a:pt x="0" y="24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4"/>
                      <a:pt x="8" y="24"/>
                      <a:pt x="8" y="24"/>
                    </a:cubicBezTo>
                    <a:cubicBezTo>
                      <a:pt x="8" y="24"/>
                      <a:pt x="7" y="24"/>
                      <a:pt x="7" y="24"/>
                    </a:cubicBezTo>
                    <a:cubicBezTo>
                      <a:pt x="6" y="23"/>
                      <a:pt x="6" y="23"/>
                      <a:pt x="6" y="22"/>
                    </a:cubicBezTo>
                    <a:cubicBezTo>
                      <a:pt x="6" y="22"/>
                      <a:pt x="7" y="21"/>
                      <a:pt x="8" y="19"/>
                    </a:cubicBezTo>
                    <a:cubicBezTo>
                      <a:pt x="12" y="14"/>
                      <a:pt x="12" y="14"/>
                      <a:pt x="12" y="14"/>
                    </a:cubicBezTo>
                    <a:cubicBezTo>
                      <a:pt x="16" y="19"/>
                      <a:pt x="16" y="19"/>
                      <a:pt x="16" y="19"/>
                    </a:cubicBezTo>
                    <a:cubicBezTo>
                      <a:pt x="17" y="21"/>
                      <a:pt x="17" y="22"/>
                      <a:pt x="17" y="23"/>
                    </a:cubicBezTo>
                    <a:cubicBezTo>
                      <a:pt x="17" y="23"/>
                      <a:pt x="17" y="23"/>
                      <a:pt x="17" y="24"/>
                    </a:cubicBezTo>
                    <a:cubicBezTo>
                      <a:pt x="16" y="24"/>
                      <a:pt x="16" y="24"/>
                      <a:pt x="15" y="24"/>
                    </a:cubicBezTo>
                    <a:cubicBezTo>
                      <a:pt x="15" y="25"/>
                      <a:pt x="15" y="25"/>
                      <a:pt x="15" y="25"/>
                    </a:cubicBezTo>
                    <a:cubicBezTo>
                      <a:pt x="27" y="25"/>
                      <a:pt x="27" y="25"/>
                      <a:pt x="27" y="25"/>
                    </a:cubicBezTo>
                    <a:cubicBezTo>
                      <a:pt x="27" y="24"/>
                      <a:pt x="27" y="24"/>
                      <a:pt x="27" y="24"/>
                    </a:cubicBezTo>
                    <a:cubicBezTo>
                      <a:pt x="26" y="24"/>
                      <a:pt x="25" y="24"/>
                      <a:pt x="24" y="23"/>
                    </a:cubicBezTo>
                    <a:cubicBezTo>
                      <a:pt x="24" y="23"/>
                      <a:pt x="23" y="22"/>
                      <a:pt x="21" y="19"/>
                    </a:cubicBezTo>
                    <a:cubicBezTo>
                      <a:pt x="15" y="10"/>
                      <a:pt x="15" y="10"/>
                      <a:pt x="15" y="10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20" y="4"/>
                      <a:pt x="21" y="2"/>
                      <a:pt x="22" y="2"/>
                    </a:cubicBezTo>
                    <a:cubicBezTo>
                      <a:pt x="23" y="1"/>
                      <a:pt x="23" y="1"/>
                      <a:pt x="24" y="1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6" y="1"/>
                      <a:pt x="17" y="1"/>
                      <a:pt x="17" y="2"/>
                    </a:cubicBezTo>
                    <a:cubicBezTo>
                      <a:pt x="18" y="2"/>
                      <a:pt x="18" y="2"/>
                      <a:pt x="18" y="3"/>
                    </a:cubicBezTo>
                    <a:cubicBezTo>
                      <a:pt x="18" y="3"/>
                      <a:pt x="17" y="4"/>
                      <a:pt x="16" y="6"/>
                    </a:cubicBezTo>
                    <a:cubicBezTo>
                      <a:pt x="14" y="9"/>
                      <a:pt x="14" y="9"/>
                      <a:pt x="14" y="9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0" y="4"/>
                      <a:pt x="10" y="3"/>
                      <a:pt x="10" y="3"/>
                    </a:cubicBezTo>
                    <a:cubicBezTo>
                      <a:pt x="10" y="2"/>
                      <a:pt x="10" y="2"/>
                      <a:pt x="10" y="2"/>
                    </a:cubicBezTo>
                    <a:cubicBezTo>
                      <a:pt x="11" y="1"/>
                      <a:pt x="11" y="1"/>
                      <a:pt x="12" y="1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5EC67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/>
              </a:p>
            </p:txBody>
          </p:sp>
          <p:sp>
            <p:nvSpPr>
              <p:cNvPr id="127" name="íṩḷïḍè"/>
              <p:cNvSpPr/>
              <p:nvPr/>
            </p:nvSpPr>
            <p:spPr bwMode="auto">
              <a:xfrm>
                <a:off x="3158632" y="3155970"/>
                <a:ext cx="40087" cy="46933"/>
              </a:xfrm>
              <a:custGeom>
                <a:avLst/>
                <a:gdLst>
                  <a:gd name="T0" fmla="*/ 6 w 20"/>
                  <a:gd name="T1" fmla="*/ 8 h 23"/>
                  <a:gd name="T2" fmla="*/ 4 w 20"/>
                  <a:gd name="T3" fmla="*/ 6 h 23"/>
                  <a:gd name="T4" fmla="*/ 2 w 20"/>
                  <a:gd name="T5" fmla="*/ 5 h 23"/>
                  <a:gd name="T6" fmla="*/ 0 w 20"/>
                  <a:gd name="T7" fmla="*/ 6 h 23"/>
                  <a:gd name="T8" fmla="*/ 0 w 20"/>
                  <a:gd name="T9" fmla="*/ 7 h 23"/>
                  <a:gd name="T10" fmla="*/ 1 w 20"/>
                  <a:gd name="T11" fmla="*/ 9 h 23"/>
                  <a:gd name="T12" fmla="*/ 5 w 20"/>
                  <a:gd name="T13" fmla="*/ 10 h 23"/>
                  <a:gd name="T14" fmla="*/ 9 w 20"/>
                  <a:gd name="T15" fmla="*/ 12 h 23"/>
                  <a:gd name="T16" fmla="*/ 5 w 20"/>
                  <a:gd name="T17" fmla="*/ 13 h 23"/>
                  <a:gd name="T18" fmla="*/ 2 w 20"/>
                  <a:gd name="T19" fmla="*/ 14 h 23"/>
                  <a:gd name="T20" fmla="*/ 0 w 20"/>
                  <a:gd name="T21" fmla="*/ 15 h 23"/>
                  <a:gd name="T22" fmla="*/ 0 w 20"/>
                  <a:gd name="T23" fmla="*/ 16 h 23"/>
                  <a:gd name="T24" fmla="*/ 0 w 20"/>
                  <a:gd name="T25" fmla="*/ 18 h 23"/>
                  <a:gd name="T26" fmla="*/ 2 w 20"/>
                  <a:gd name="T27" fmla="*/ 18 h 23"/>
                  <a:gd name="T28" fmla="*/ 3 w 20"/>
                  <a:gd name="T29" fmla="*/ 18 h 23"/>
                  <a:gd name="T30" fmla="*/ 7 w 20"/>
                  <a:gd name="T31" fmla="*/ 15 h 23"/>
                  <a:gd name="T32" fmla="*/ 9 w 20"/>
                  <a:gd name="T33" fmla="*/ 13 h 23"/>
                  <a:gd name="T34" fmla="*/ 9 w 20"/>
                  <a:gd name="T35" fmla="*/ 15 h 23"/>
                  <a:gd name="T36" fmla="*/ 8 w 20"/>
                  <a:gd name="T37" fmla="*/ 17 h 23"/>
                  <a:gd name="T38" fmla="*/ 8 w 20"/>
                  <a:gd name="T39" fmla="*/ 20 h 23"/>
                  <a:gd name="T40" fmla="*/ 8 w 20"/>
                  <a:gd name="T41" fmla="*/ 22 h 23"/>
                  <a:gd name="T42" fmla="*/ 10 w 20"/>
                  <a:gd name="T43" fmla="*/ 23 h 23"/>
                  <a:gd name="T44" fmla="*/ 11 w 20"/>
                  <a:gd name="T45" fmla="*/ 22 h 23"/>
                  <a:gd name="T46" fmla="*/ 12 w 20"/>
                  <a:gd name="T47" fmla="*/ 20 h 23"/>
                  <a:gd name="T48" fmla="*/ 11 w 20"/>
                  <a:gd name="T49" fmla="*/ 16 h 23"/>
                  <a:gd name="T50" fmla="*/ 11 w 20"/>
                  <a:gd name="T51" fmla="*/ 13 h 23"/>
                  <a:gd name="T52" fmla="*/ 13 w 20"/>
                  <a:gd name="T53" fmla="*/ 15 h 23"/>
                  <a:gd name="T54" fmla="*/ 16 w 20"/>
                  <a:gd name="T55" fmla="*/ 18 h 23"/>
                  <a:gd name="T56" fmla="*/ 18 w 20"/>
                  <a:gd name="T57" fmla="*/ 18 h 23"/>
                  <a:gd name="T58" fmla="*/ 19 w 20"/>
                  <a:gd name="T59" fmla="*/ 18 h 23"/>
                  <a:gd name="T60" fmla="*/ 20 w 20"/>
                  <a:gd name="T61" fmla="*/ 16 h 23"/>
                  <a:gd name="T62" fmla="*/ 19 w 20"/>
                  <a:gd name="T63" fmla="*/ 14 h 23"/>
                  <a:gd name="T64" fmla="*/ 15 w 20"/>
                  <a:gd name="T65" fmla="*/ 13 h 23"/>
                  <a:gd name="T66" fmla="*/ 11 w 20"/>
                  <a:gd name="T67" fmla="*/ 12 h 23"/>
                  <a:gd name="T68" fmla="*/ 15 w 20"/>
                  <a:gd name="T69" fmla="*/ 11 h 23"/>
                  <a:gd name="T70" fmla="*/ 19 w 20"/>
                  <a:gd name="T71" fmla="*/ 9 h 23"/>
                  <a:gd name="T72" fmla="*/ 20 w 20"/>
                  <a:gd name="T73" fmla="*/ 7 h 23"/>
                  <a:gd name="T74" fmla="*/ 19 w 20"/>
                  <a:gd name="T75" fmla="*/ 6 h 23"/>
                  <a:gd name="T76" fmla="*/ 18 w 20"/>
                  <a:gd name="T77" fmla="*/ 5 h 23"/>
                  <a:gd name="T78" fmla="*/ 16 w 20"/>
                  <a:gd name="T79" fmla="*/ 6 h 23"/>
                  <a:gd name="T80" fmla="*/ 13 w 20"/>
                  <a:gd name="T81" fmla="*/ 8 h 23"/>
                  <a:gd name="T82" fmla="*/ 11 w 20"/>
                  <a:gd name="T83" fmla="*/ 11 h 23"/>
                  <a:gd name="T84" fmla="*/ 11 w 20"/>
                  <a:gd name="T85" fmla="*/ 7 h 23"/>
                  <a:gd name="T86" fmla="*/ 12 w 20"/>
                  <a:gd name="T87" fmla="*/ 3 h 23"/>
                  <a:gd name="T88" fmla="*/ 12 w 20"/>
                  <a:gd name="T89" fmla="*/ 1 h 23"/>
                  <a:gd name="T90" fmla="*/ 10 w 20"/>
                  <a:gd name="T91" fmla="*/ 0 h 23"/>
                  <a:gd name="T92" fmla="*/ 8 w 20"/>
                  <a:gd name="T93" fmla="*/ 1 h 23"/>
                  <a:gd name="T94" fmla="*/ 8 w 20"/>
                  <a:gd name="T95" fmla="*/ 3 h 23"/>
                  <a:gd name="T96" fmla="*/ 9 w 20"/>
                  <a:gd name="T97" fmla="*/ 7 h 23"/>
                  <a:gd name="T98" fmla="*/ 9 w 20"/>
                  <a:gd name="T99" fmla="*/ 11 h 23"/>
                  <a:gd name="T100" fmla="*/ 6 w 20"/>
                  <a:gd name="T101" fmla="*/ 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0" h="23">
                    <a:moveTo>
                      <a:pt x="6" y="8"/>
                    </a:moveTo>
                    <a:cubicBezTo>
                      <a:pt x="5" y="7"/>
                      <a:pt x="4" y="6"/>
                      <a:pt x="4" y="6"/>
                    </a:cubicBezTo>
                    <a:cubicBezTo>
                      <a:pt x="3" y="5"/>
                      <a:pt x="2" y="5"/>
                      <a:pt x="2" y="5"/>
                    </a:cubicBezTo>
                    <a:cubicBezTo>
                      <a:pt x="1" y="5"/>
                      <a:pt x="1" y="5"/>
                      <a:pt x="0" y="6"/>
                    </a:cubicBezTo>
                    <a:cubicBezTo>
                      <a:pt x="0" y="6"/>
                      <a:pt x="0" y="7"/>
                      <a:pt x="0" y="7"/>
                    </a:cubicBezTo>
                    <a:cubicBezTo>
                      <a:pt x="0" y="8"/>
                      <a:pt x="0" y="9"/>
                      <a:pt x="1" y="9"/>
                    </a:cubicBezTo>
                    <a:cubicBezTo>
                      <a:pt x="1" y="10"/>
                      <a:pt x="3" y="10"/>
                      <a:pt x="5" y="10"/>
                    </a:cubicBezTo>
                    <a:cubicBezTo>
                      <a:pt x="7" y="11"/>
                      <a:pt x="8" y="11"/>
                      <a:pt x="9" y="12"/>
                    </a:cubicBezTo>
                    <a:cubicBezTo>
                      <a:pt x="8" y="12"/>
                      <a:pt x="7" y="12"/>
                      <a:pt x="5" y="13"/>
                    </a:cubicBezTo>
                    <a:cubicBezTo>
                      <a:pt x="4" y="13"/>
                      <a:pt x="2" y="13"/>
                      <a:pt x="2" y="14"/>
                    </a:cubicBezTo>
                    <a:cubicBezTo>
                      <a:pt x="1" y="14"/>
                      <a:pt x="1" y="14"/>
                      <a:pt x="0" y="15"/>
                    </a:cubicBezTo>
                    <a:cubicBezTo>
                      <a:pt x="0" y="15"/>
                      <a:pt x="0" y="16"/>
                      <a:pt x="0" y="16"/>
                    </a:cubicBezTo>
                    <a:cubicBezTo>
                      <a:pt x="0" y="17"/>
                      <a:pt x="0" y="17"/>
                      <a:pt x="0" y="18"/>
                    </a:cubicBezTo>
                    <a:cubicBezTo>
                      <a:pt x="1" y="18"/>
                      <a:pt x="1" y="18"/>
                      <a:pt x="2" y="18"/>
                    </a:cubicBezTo>
                    <a:cubicBezTo>
                      <a:pt x="2" y="18"/>
                      <a:pt x="3" y="18"/>
                      <a:pt x="3" y="18"/>
                    </a:cubicBezTo>
                    <a:cubicBezTo>
                      <a:pt x="4" y="17"/>
                      <a:pt x="5" y="16"/>
                      <a:pt x="7" y="15"/>
                    </a:cubicBezTo>
                    <a:cubicBezTo>
                      <a:pt x="7" y="14"/>
                      <a:pt x="8" y="13"/>
                      <a:pt x="9" y="13"/>
                    </a:cubicBezTo>
                    <a:cubicBezTo>
                      <a:pt x="9" y="14"/>
                      <a:pt x="9" y="14"/>
                      <a:pt x="9" y="15"/>
                    </a:cubicBezTo>
                    <a:cubicBezTo>
                      <a:pt x="9" y="15"/>
                      <a:pt x="9" y="16"/>
                      <a:pt x="8" y="17"/>
                    </a:cubicBezTo>
                    <a:cubicBezTo>
                      <a:pt x="8" y="18"/>
                      <a:pt x="8" y="19"/>
                      <a:pt x="8" y="20"/>
                    </a:cubicBezTo>
                    <a:cubicBezTo>
                      <a:pt x="8" y="21"/>
                      <a:pt x="8" y="22"/>
                      <a:pt x="8" y="22"/>
                    </a:cubicBezTo>
                    <a:cubicBezTo>
                      <a:pt x="9" y="23"/>
                      <a:pt x="9" y="23"/>
                      <a:pt x="10" y="23"/>
                    </a:cubicBezTo>
                    <a:cubicBezTo>
                      <a:pt x="11" y="23"/>
                      <a:pt x="11" y="23"/>
                      <a:pt x="11" y="22"/>
                    </a:cubicBezTo>
                    <a:cubicBezTo>
                      <a:pt x="12" y="22"/>
                      <a:pt x="12" y="21"/>
                      <a:pt x="12" y="20"/>
                    </a:cubicBezTo>
                    <a:cubicBezTo>
                      <a:pt x="12" y="20"/>
                      <a:pt x="12" y="18"/>
                      <a:pt x="11" y="16"/>
                    </a:cubicBezTo>
                    <a:cubicBezTo>
                      <a:pt x="11" y="15"/>
                      <a:pt x="11" y="14"/>
                      <a:pt x="11" y="13"/>
                    </a:cubicBezTo>
                    <a:cubicBezTo>
                      <a:pt x="12" y="13"/>
                      <a:pt x="13" y="14"/>
                      <a:pt x="13" y="15"/>
                    </a:cubicBezTo>
                    <a:cubicBezTo>
                      <a:pt x="14" y="16"/>
                      <a:pt x="15" y="17"/>
                      <a:pt x="16" y="18"/>
                    </a:cubicBezTo>
                    <a:cubicBezTo>
                      <a:pt x="17" y="18"/>
                      <a:pt x="17" y="18"/>
                      <a:pt x="18" y="18"/>
                    </a:cubicBezTo>
                    <a:cubicBezTo>
                      <a:pt x="18" y="18"/>
                      <a:pt x="19" y="18"/>
                      <a:pt x="19" y="18"/>
                    </a:cubicBezTo>
                    <a:cubicBezTo>
                      <a:pt x="20" y="17"/>
                      <a:pt x="20" y="17"/>
                      <a:pt x="20" y="16"/>
                    </a:cubicBezTo>
                    <a:cubicBezTo>
                      <a:pt x="20" y="16"/>
                      <a:pt x="20" y="15"/>
                      <a:pt x="19" y="14"/>
                    </a:cubicBezTo>
                    <a:cubicBezTo>
                      <a:pt x="18" y="14"/>
                      <a:pt x="17" y="13"/>
                      <a:pt x="15" y="13"/>
                    </a:cubicBezTo>
                    <a:cubicBezTo>
                      <a:pt x="13" y="13"/>
                      <a:pt x="12" y="12"/>
                      <a:pt x="11" y="12"/>
                    </a:cubicBezTo>
                    <a:cubicBezTo>
                      <a:pt x="12" y="11"/>
                      <a:pt x="13" y="11"/>
                      <a:pt x="15" y="11"/>
                    </a:cubicBezTo>
                    <a:cubicBezTo>
                      <a:pt x="17" y="10"/>
                      <a:pt x="19" y="10"/>
                      <a:pt x="19" y="9"/>
                    </a:cubicBezTo>
                    <a:cubicBezTo>
                      <a:pt x="20" y="8"/>
                      <a:pt x="20" y="8"/>
                      <a:pt x="20" y="7"/>
                    </a:cubicBezTo>
                    <a:cubicBezTo>
                      <a:pt x="20" y="7"/>
                      <a:pt x="20" y="6"/>
                      <a:pt x="19" y="6"/>
                    </a:cubicBezTo>
                    <a:cubicBezTo>
                      <a:pt x="19" y="5"/>
                      <a:pt x="19" y="5"/>
                      <a:pt x="18" y="5"/>
                    </a:cubicBezTo>
                    <a:cubicBezTo>
                      <a:pt x="17" y="5"/>
                      <a:pt x="17" y="5"/>
                      <a:pt x="16" y="6"/>
                    </a:cubicBezTo>
                    <a:cubicBezTo>
                      <a:pt x="15" y="6"/>
                      <a:pt x="15" y="7"/>
                      <a:pt x="13" y="8"/>
                    </a:cubicBezTo>
                    <a:cubicBezTo>
                      <a:pt x="12" y="9"/>
                      <a:pt x="12" y="10"/>
                      <a:pt x="11" y="11"/>
                    </a:cubicBezTo>
                    <a:cubicBezTo>
                      <a:pt x="11" y="9"/>
                      <a:pt x="11" y="8"/>
                      <a:pt x="11" y="7"/>
                    </a:cubicBezTo>
                    <a:cubicBezTo>
                      <a:pt x="12" y="5"/>
                      <a:pt x="12" y="4"/>
                      <a:pt x="12" y="3"/>
                    </a:cubicBezTo>
                    <a:cubicBezTo>
                      <a:pt x="12" y="2"/>
                      <a:pt x="12" y="2"/>
                      <a:pt x="12" y="1"/>
                    </a:cubicBezTo>
                    <a:cubicBezTo>
                      <a:pt x="11" y="1"/>
                      <a:pt x="11" y="0"/>
                      <a:pt x="10" y="0"/>
                    </a:cubicBezTo>
                    <a:cubicBezTo>
                      <a:pt x="9" y="0"/>
                      <a:pt x="9" y="1"/>
                      <a:pt x="8" y="1"/>
                    </a:cubicBezTo>
                    <a:cubicBezTo>
                      <a:pt x="8" y="2"/>
                      <a:pt x="8" y="2"/>
                      <a:pt x="8" y="3"/>
                    </a:cubicBezTo>
                    <a:cubicBezTo>
                      <a:pt x="8" y="4"/>
                      <a:pt x="8" y="5"/>
                      <a:pt x="9" y="7"/>
                    </a:cubicBezTo>
                    <a:cubicBezTo>
                      <a:pt x="9" y="8"/>
                      <a:pt x="9" y="9"/>
                      <a:pt x="9" y="11"/>
                    </a:cubicBezTo>
                    <a:cubicBezTo>
                      <a:pt x="8" y="10"/>
                      <a:pt x="7" y="9"/>
                      <a:pt x="6" y="8"/>
                    </a:cubicBezTo>
                    <a:close/>
                  </a:path>
                </a:pathLst>
              </a:custGeom>
              <a:solidFill>
                <a:srgbClr val="5EC67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/>
              </a:p>
            </p:txBody>
          </p:sp>
          <p:sp>
            <p:nvSpPr>
              <p:cNvPr id="128" name="íṧḻîdé"/>
              <p:cNvSpPr/>
              <p:nvPr/>
            </p:nvSpPr>
            <p:spPr bwMode="auto">
              <a:xfrm>
                <a:off x="3207518" y="3184326"/>
                <a:ext cx="56708" cy="75289"/>
              </a:xfrm>
              <a:custGeom>
                <a:avLst/>
                <a:gdLst>
                  <a:gd name="T0" fmla="*/ 0 w 28"/>
                  <a:gd name="T1" fmla="*/ 1 h 37"/>
                  <a:gd name="T2" fmla="*/ 2 w 28"/>
                  <a:gd name="T3" fmla="*/ 2 h 37"/>
                  <a:gd name="T4" fmla="*/ 4 w 28"/>
                  <a:gd name="T5" fmla="*/ 3 h 37"/>
                  <a:gd name="T6" fmla="*/ 5 w 28"/>
                  <a:gd name="T7" fmla="*/ 5 h 37"/>
                  <a:gd name="T8" fmla="*/ 14 w 28"/>
                  <a:gd name="T9" fmla="*/ 24 h 37"/>
                  <a:gd name="T10" fmla="*/ 12 w 28"/>
                  <a:gd name="T11" fmla="*/ 29 h 37"/>
                  <a:gd name="T12" fmla="*/ 10 w 28"/>
                  <a:gd name="T13" fmla="*/ 32 h 37"/>
                  <a:gd name="T14" fmla="*/ 8 w 28"/>
                  <a:gd name="T15" fmla="*/ 33 h 37"/>
                  <a:gd name="T16" fmla="*/ 7 w 28"/>
                  <a:gd name="T17" fmla="*/ 32 h 37"/>
                  <a:gd name="T18" fmla="*/ 5 w 28"/>
                  <a:gd name="T19" fmla="*/ 32 h 37"/>
                  <a:gd name="T20" fmla="*/ 2 w 28"/>
                  <a:gd name="T21" fmla="*/ 32 h 37"/>
                  <a:gd name="T22" fmla="*/ 2 w 28"/>
                  <a:gd name="T23" fmla="*/ 34 h 37"/>
                  <a:gd name="T24" fmla="*/ 3 w 28"/>
                  <a:gd name="T25" fmla="*/ 36 h 37"/>
                  <a:gd name="T26" fmla="*/ 5 w 28"/>
                  <a:gd name="T27" fmla="*/ 37 h 37"/>
                  <a:gd name="T28" fmla="*/ 10 w 28"/>
                  <a:gd name="T29" fmla="*/ 35 h 37"/>
                  <a:gd name="T30" fmla="*/ 14 w 28"/>
                  <a:gd name="T31" fmla="*/ 30 h 37"/>
                  <a:gd name="T32" fmla="*/ 24 w 28"/>
                  <a:gd name="T33" fmla="*/ 5 h 37"/>
                  <a:gd name="T34" fmla="*/ 25 w 28"/>
                  <a:gd name="T35" fmla="*/ 3 h 37"/>
                  <a:gd name="T36" fmla="*/ 27 w 28"/>
                  <a:gd name="T37" fmla="*/ 2 h 37"/>
                  <a:gd name="T38" fmla="*/ 28 w 28"/>
                  <a:gd name="T39" fmla="*/ 1 h 37"/>
                  <a:gd name="T40" fmla="*/ 28 w 28"/>
                  <a:gd name="T41" fmla="*/ 0 h 37"/>
                  <a:gd name="T42" fmla="*/ 20 w 28"/>
                  <a:gd name="T43" fmla="*/ 0 h 37"/>
                  <a:gd name="T44" fmla="*/ 20 w 28"/>
                  <a:gd name="T45" fmla="*/ 1 h 37"/>
                  <a:gd name="T46" fmla="*/ 22 w 28"/>
                  <a:gd name="T47" fmla="*/ 1 h 37"/>
                  <a:gd name="T48" fmla="*/ 22 w 28"/>
                  <a:gd name="T49" fmla="*/ 2 h 37"/>
                  <a:gd name="T50" fmla="*/ 22 w 28"/>
                  <a:gd name="T51" fmla="*/ 3 h 37"/>
                  <a:gd name="T52" fmla="*/ 22 w 28"/>
                  <a:gd name="T53" fmla="*/ 5 h 37"/>
                  <a:gd name="T54" fmla="*/ 16 w 28"/>
                  <a:gd name="T55" fmla="*/ 19 h 37"/>
                  <a:gd name="T56" fmla="*/ 10 w 28"/>
                  <a:gd name="T57" fmla="*/ 6 h 37"/>
                  <a:gd name="T58" fmla="*/ 9 w 28"/>
                  <a:gd name="T59" fmla="*/ 3 h 37"/>
                  <a:gd name="T60" fmla="*/ 10 w 28"/>
                  <a:gd name="T61" fmla="*/ 2 h 37"/>
                  <a:gd name="T62" fmla="*/ 12 w 28"/>
                  <a:gd name="T63" fmla="*/ 1 h 37"/>
                  <a:gd name="T64" fmla="*/ 12 w 28"/>
                  <a:gd name="T65" fmla="*/ 1 h 37"/>
                  <a:gd name="T66" fmla="*/ 12 w 28"/>
                  <a:gd name="T67" fmla="*/ 0 h 37"/>
                  <a:gd name="T68" fmla="*/ 0 w 28"/>
                  <a:gd name="T69" fmla="*/ 0 h 37"/>
                  <a:gd name="T70" fmla="*/ 0 w 28"/>
                  <a:gd name="T71" fmla="*/ 1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8" h="37">
                    <a:moveTo>
                      <a:pt x="0" y="1"/>
                    </a:moveTo>
                    <a:cubicBezTo>
                      <a:pt x="1" y="1"/>
                      <a:pt x="2" y="2"/>
                      <a:pt x="2" y="2"/>
                    </a:cubicBezTo>
                    <a:cubicBezTo>
                      <a:pt x="3" y="2"/>
                      <a:pt x="3" y="3"/>
                      <a:pt x="4" y="3"/>
                    </a:cubicBezTo>
                    <a:cubicBezTo>
                      <a:pt x="4" y="4"/>
                      <a:pt x="5" y="5"/>
                      <a:pt x="5" y="5"/>
                    </a:cubicBezTo>
                    <a:cubicBezTo>
                      <a:pt x="14" y="24"/>
                      <a:pt x="14" y="24"/>
                      <a:pt x="14" y="24"/>
                    </a:cubicBezTo>
                    <a:cubicBezTo>
                      <a:pt x="12" y="29"/>
                      <a:pt x="12" y="29"/>
                      <a:pt x="12" y="29"/>
                    </a:cubicBezTo>
                    <a:cubicBezTo>
                      <a:pt x="12" y="30"/>
                      <a:pt x="11" y="31"/>
                      <a:pt x="10" y="32"/>
                    </a:cubicBezTo>
                    <a:cubicBezTo>
                      <a:pt x="10" y="32"/>
                      <a:pt x="9" y="33"/>
                      <a:pt x="8" y="33"/>
                    </a:cubicBezTo>
                    <a:cubicBezTo>
                      <a:pt x="8" y="33"/>
                      <a:pt x="8" y="33"/>
                      <a:pt x="7" y="32"/>
                    </a:cubicBezTo>
                    <a:cubicBezTo>
                      <a:pt x="6" y="32"/>
                      <a:pt x="5" y="32"/>
                      <a:pt x="5" y="32"/>
                    </a:cubicBezTo>
                    <a:cubicBezTo>
                      <a:pt x="4" y="32"/>
                      <a:pt x="3" y="32"/>
                      <a:pt x="2" y="32"/>
                    </a:cubicBezTo>
                    <a:cubicBezTo>
                      <a:pt x="2" y="33"/>
                      <a:pt x="2" y="33"/>
                      <a:pt x="2" y="34"/>
                    </a:cubicBezTo>
                    <a:cubicBezTo>
                      <a:pt x="2" y="35"/>
                      <a:pt x="2" y="36"/>
                      <a:pt x="3" y="36"/>
                    </a:cubicBezTo>
                    <a:cubicBezTo>
                      <a:pt x="3" y="37"/>
                      <a:pt x="4" y="37"/>
                      <a:pt x="5" y="37"/>
                    </a:cubicBezTo>
                    <a:cubicBezTo>
                      <a:pt x="7" y="37"/>
                      <a:pt x="9" y="37"/>
                      <a:pt x="10" y="35"/>
                    </a:cubicBezTo>
                    <a:cubicBezTo>
                      <a:pt x="12" y="34"/>
                      <a:pt x="13" y="32"/>
                      <a:pt x="14" y="30"/>
                    </a:cubicBezTo>
                    <a:cubicBezTo>
                      <a:pt x="24" y="5"/>
                      <a:pt x="24" y="5"/>
                      <a:pt x="24" y="5"/>
                    </a:cubicBezTo>
                    <a:cubicBezTo>
                      <a:pt x="25" y="4"/>
                      <a:pt x="25" y="3"/>
                      <a:pt x="25" y="3"/>
                    </a:cubicBezTo>
                    <a:cubicBezTo>
                      <a:pt x="26" y="2"/>
                      <a:pt x="26" y="2"/>
                      <a:pt x="27" y="2"/>
                    </a:cubicBezTo>
                    <a:cubicBezTo>
                      <a:pt x="27" y="1"/>
                      <a:pt x="27" y="1"/>
                      <a:pt x="28" y="1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0" y="1"/>
                      <a:pt x="20" y="1"/>
                      <a:pt x="20" y="1"/>
                    </a:cubicBezTo>
                    <a:cubicBezTo>
                      <a:pt x="21" y="1"/>
                      <a:pt x="21" y="1"/>
                      <a:pt x="22" y="1"/>
                    </a:cubicBezTo>
                    <a:cubicBezTo>
                      <a:pt x="22" y="1"/>
                      <a:pt x="22" y="2"/>
                      <a:pt x="22" y="2"/>
                    </a:cubicBezTo>
                    <a:cubicBezTo>
                      <a:pt x="22" y="2"/>
                      <a:pt x="22" y="2"/>
                      <a:pt x="22" y="3"/>
                    </a:cubicBezTo>
                    <a:cubicBezTo>
                      <a:pt x="22" y="3"/>
                      <a:pt x="22" y="4"/>
                      <a:pt x="22" y="5"/>
                    </a:cubicBezTo>
                    <a:cubicBezTo>
                      <a:pt x="16" y="19"/>
                      <a:pt x="16" y="19"/>
                      <a:pt x="16" y="19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9" y="5"/>
                      <a:pt x="9" y="4"/>
                      <a:pt x="9" y="3"/>
                    </a:cubicBezTo>
                    <a:cubicBezTo>
                      <a:pt x="9" y="2"/>
                      <a:pt x="9" y="2"/>
                      <a:pt x="10" y="2"/>
                    </a:cubicBezTo>
                    <a:cubicBezTo>
                      <a:pt x="10" y="1"/>
                      <a:pt x="11" y="1"/>
                      <a:pt x="12" y="1"/>
                    </a:cubicBezTo>
                    <a:cubicBezTo>
                      <a:pt x="12" y="1"/>
                      <a:pt x="12" y="1"/>
                      <a:pt x="12" y="1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5EC67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/>
              </a:p>
            </p:txBody>
          </p:sp>
          <p:sp>
            <p:nvSpPr>
              <p:cNvPr id="129" name="ïṧļïḋé"/>
              <p:cNvSpPr/>
              <p:nvPr/>
            </p:nvSpPr>
            <p:spPr bwMode="auto">
              <a:xfrm>
                <a:off x="3274003" y="3155970"/>
                <a:ext cx="41064" cy="46933"/>
              </a:xfrm>
              <a:custGeom>
                <a:avLst/>
                <a:gdLst>
                  <a:gd name="T0" fmla="*/ 6 w 20"/>
                  <a:gd name="T1" fmla="*/ 8 h 23"/>
                  <a:gd name="T2" fmla="*/ 4 w 20"/>
                  <a:gd name="T3" fmla="*/ 6 h 23"/>
                  <a:gd name="T4" fmla="*/ 2 w 20"/>
                  <a:gd name="T5" fmla="*/ 5 h 23"/>
                  <a:gd name="T6" fmla="*/ 0 w 20"/>
                  <a:gd name="T7" fmla="*/ 6 h 23"/>
                  <a:gd name="T8" fmla="*/ 0 w 20"/>
                  <a:gd name="T9" fmla="*/ 7 h 23"/>
                  <a:gd name="T10" fmla="*/ 1 w 20"/>
                  <a:gd name="T11" fmla="*/ 9 h 23"/>
                  <a:gd name="T12" fmla="*/ 5 w 20"/>
                  <a:gd name="T13" fmla="*/ 10 h 23"/>
                  <a:gd name="T14" fmla="*/ 9 w 20"/>
                  <a:gd name="T15" fmla="*/ 12 h 23"/>
                  <a:gd name="T16" fmla="*/ 5 w 20"/>
                  <a:gd name="T17" fmla="*/ 13 h 23"/>
                  <a:gd name="T18" fmla="*/ 2 w 20"/>
                  <a:gd name="T19" fmla="*/ 14 h 23"/>
                  <a:gd name="T20" fmla="*/ 0 w 20"/>
                  <a:gd name="T21" fmla="*/ 15 h 23"/>
                  <a:gd name="T22" fmla="*/ 0 w 20"/>
                  <a:gd name="T23" fmla="*/ 16 h 23"/>
                  <a:gd name="T24" fmla="*/ 0 w 20"/>
                  <a:gd name="T25" fmla="*/ 18 h 23"/>
                  <a:gd name="T26" fmla="*/ 2 w 20"/>
                  <a:gd name="T27" fmla="*/ 18 h 23"/>
                  <a:gd name="T28" fmla="*/ 3 w 20"/>
                  <a:gd name="T29" fmla="*/ 18 h 23"/>
                  <a:gd name="T30" fmla="*/ 6 w 20"/>
                  <a:gd name="T31" fmla="*/ 15 h 23"/>
                  <a:gd name="T32" fmla="*/ 9 w 20"/>
                  <a:gd name="T33" fmla="*/ 13 h 23"/>
                  <a:gd name="T34" fmla="*/ 9 w 20"/>
                  <a:gd name="T35" fmla="*/ 15 h 23"/>
                  <a:gd name="T36" fmla="*/ 8 w 20"/>
                  <a:gd name="T37" fmla="*/ 17 h 23"/>
                  <a:gd name="T38" fmla="*/ 7 w 20"/>
                  <a:gd name="T39" fmla="*/ 20 h 23"/>
                  <a:gd name="T40" fmla="*/ 8 w 20"/>
                  <a:gd name="T41" fmla="*/ 22 h 23"/>
                  <a:gd name="T42" fmla="*/ 10 w 20"/>
                  <a:gd name="T43" fmla="*/ 23 h 23"/>
                  <a:gd name="T44" fmla="*/ 11 w 20"/>
                  <a:gd name="T45" fmla="*/ 22 h 23"/>
                  <a:gd name="T46" fmla="*/ 12 w 20"/>
                  <a:gd name="T47" fmla="*/ 20 h 23"/>
                  <a:gd name="T48" fmla="*/ 11 w 20"/>
                  <a:gd name="T49" fmla="*/ 16 h 23"/>
                  <a:gd name="T50" fmla="*/ 10 w 20"/>
                  <a:gd name="T51" fmla="*/ 13 h 23"/>
                  <a:gd name="T52" fmla="*/ 13 w 20"/>
                  <a:gd name="T53" fmla="*/ 15 h 23"/>
                  <a:gd name="T54" fmla="*/ 16 w 20"/>
                  <a:gd name="T55" fmla="*/ 18 h 23"/>
                  <a:gd name="T56" fmla="*/ 18 w 20"/>
                  <a:gd name="T57" fmla="*/ 18 h 23"/>
                  <a:gd name="T58" fmla="*/ 19 w 20"/>
                  <a:gd name="T59" fmla="*/ 18 h 23"/>
                  <a:gd name="T60" fmla="*/ 20 w 20"/>
                  <a:gd name="T61" fmla="*/ 16 h 23"/>
                  <a:gd name="T62" fmla="*/ 19 w 20"/>
                  <a:gd name="T63" fmla="*/ 14 h 23"/>
                  <a:gd name="T64" fmla="*/ 14 w 20"/>
                  <a:gd name="T65" fmla="*/ 13 h 23"/>
                  <a:gd name="T66" fmla="*/ 11 w 20"/>
                  <a:gd name="T67" fmla="*/ 12 h 23"/>
                  <a:gd name="T68" fmla="*/ 14 w 20"/>
                  <a:gd name="T69" fmla="*/ 11 h 23"/>
                  <a:gd name="T70" fmla="*/ 19 w 20"/>
                  <a:gd name="T71" fmla="*/ 9 h 23"/>
                  <a:gd name="T72" fmla="*/ 20 w 20"/>
                  <a:gd name="T73" fmla="*/ 7 h 23"/>
                  <a:gd name="T74" fmla="*/ 19 w 20"/>
                  <a:gd name="T75" fmla="*/ 6 h 23"/>
                  <a:gd name="T76" fmla="*/ 18 w 20"/>
                  <a:gd name="T77" fmla="*/ 5 h 23"/>
                  <a:gd name="T78" fmla="*/ 16 w 20"/>
                  <a:gd name="T79" fmla="*/ 6 h 23"/>
                  <a:gd name="T80" fmla="*/ 13 w 20"/>
                  <a:gd name="T81" fmla="*/ 8 h 23"/>
                  <a:gd name="T82" fmla="*/ 10 w 20"/>
                  <a:gd name="T83" fmla="*/ 11 h 23"/>
                  <a:gd name="T84" fmla="*/ 11 w 20"/>
                  <a:gd name="T85" fmla="*/ 7 h 23"/>
                  <a:gd name="T86" fmla="*/ 12 w 20"/>
                  <a:gd name="T87" fmla="*/ 3 h 23"/>
                  <a:gd name="T88" fmla="*/ 11 w 20"/>
                  <a:gd name="T89" fmla="*/ 1 h 23"/>
                  <a:gd name="T90" fmla="*/ 10 w 20"/>
                  <a:gd name="T91" fmla="*/ 0 h 23"/>
                  <a:gd name="T92" fmla="*/ 8 w 20"/>
                  <a:gd name="T93" fmla="*/ 1 h 23"/>
                  <a:gd name="T94" fmla="*/ 7 w 20"/>
                  <a:gd name="T95" fmla="*/ 3 h 23"/>
                  <a:gd name="T96" fmla="*/ 8 w 20"/>
                  <a:gd name="T97" fmla="*/ 7 h 23"/>
                  <a:gd name="T98" fmla="*/ 9 w 20"/>
                  <a:gd name="T99" fmla="*/ 11 h 23"/>
                  <a:gd name="T100" fmla="*/ 6 w 20"/>
                  <a:gd name="T101" fmla="*/ 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0" h="23">
                    <a:moveTo>
                      <a:pt x="6" y="8"/>
                    </a:moveTo>
                    <a:cubicBezTo>
                      <a:pt x="5" y="7"/>
                      <a:pt x="4" y="6"/>
                      <a:pt x="4" y="6"/>
                    </a:cubicBezTo>
                    <a:cubicBezTo>
                      <a:pt x="3" y="5"/>
                      <a:pt x="2" y="5"/>
                      <a:pt x="2" y="5"/>
                    </a:cubicBezTo>
                    <a:cubicBezTo>
                      <a:pt x="1" y="5"/>
                      <a:pt x="1" y="5"/>
                      <a:pt x="0" y="6"/>
                    </a:cubicBezTo>
                    <a:cubicBezTo>
                      <a:pt x="0" y="6"/>
                      <a:pt x="0" y="7"/>
                      <a:pt x="0" y="7"/>
                    </a:cubicBezTo>
                    <a:cubicBezTo>
                      <a:pt x="0" y="8"/>
                      <a:pt x="0" y="9"/>
                      <a:pt x="1" y="9"/>
                    </a:cubicBezTo>
                    <a:cubicBezTo>
                      <a:pt x="1" y="10"/>
                      <a:pt x="3" y="10"/>
                      <a:pt x="5" y="10"/>
                    </a:cubicBezTo>
                    <a:cubicBezTo>
                      <a:pt x="6" y="11"/>
                      <a:pt x="8" y="11"/>
                      <a:pt x="9" y="12"/>
                    </a:cubicBezTo>
                    <a:cubicBezTo>
                      <a:pt x="7" y="12"/>
                      <a:pt x="6" y="12"/>
                      <a:pt x="5" y="13"/>
                    </a:cubicBezTo>
                    <a:cubicBezTo>
                      <a:pt x="3" y="13"/>
                      <a:pt x="2" y="13"/>
                      <a:pt x="2" y="14"/>
                    </a:cubicBezTo>
                    <a:cubicBezTo>
                      <a:pt x="1" y="14"/>
                      <a:pt x="0" y="14"/>
                      <a:pt x="0" y="15"/>
                    </a:cubicBezTo>
                    <a:cubicBezTo>
                      <a:pt x="0" y="15"/>
                      <a:pt x="0" y="16"/>
                      <a:pt x="0" y="16"/>
                    </a:cubicBezTo>
                    <a:cubicBezTo>
                      <a:pt x="0" y="17"/>
                      <a:pt x="0" y="17"/>
                      <a:pt x="0" y="18"/>
                    </a:cubicBezTo>
                    <a:cubicBezTo>
                      <a:pt x="1" y="18"/>
                      <a:pt x="1" y="18"/>
                      <a:pt x="2" y="18"/>
                    </a:cubicBezTo>
                    <a:cubicBezTo>
                      <a:pt x="2" y="18"/>
                      <a:pt x="3" y="18"/>
                      <a:pt x="3" y="18"/>
                    </a:cubicBezTo>
                    <a:cubicBezTo>
                      <a:pt x="4" y="17"/>
                      <a:pt x="5" y="16"/>
                      <a:pt x="6" y="15"/>
                    </a:cubicBezTo>
                    <a:cubicBezTo>
                      <a:pt x="7" y="14"/>
                      <a:pt x="8" y="13"/>
                      <a:pt x="9" y="13"/>
                    </a:cubicBezTo>
                    <a:cubicBezTo>
                      <a:pt x="9" y="14"/>
                      <a:pt x="9" y="14"/>
                      <a:pt x="9" y="15"/>
                    </a:cubicBezTo>
                    <a:cubicBezTo>
                      <a:pt x="9" y="15"/>
                      <a:pt x="9" y="16"/>
                      <a:pt x="8" y="17"/>
                    </a:cubicBezTo>
                    <a:cubicBezTo>
                      <a:pt x="8" y="18"/>
                      <a:pt x="7" y="19"/>
                      <a:pt x="7" y="20"/>
                    </a:cubicBezTo>
                    <a:cubicBezTo>
                      <a:pt x="7" y="21"/>
                      <a:pt x="8" y="22"/>
                      <a:pt x="8" y="22"/>
                    </a:cubicBezTo>
                    <a:cubicBezTo>
                      <a:pt x="9" y="23"/>
                      <a:pt x="9" y="23"/>
                      <a:pt x="10" y="23"/>
                    </a:cubicBezTo>
                    <a:cubicBezTo>
                      <a:pt x="10" y="23"/>
                      <a:pt x="11" y="23"/>
                      <a:pt x="11" y="22"/>
                    </a:cubicBezTo>
                    <a:cubicBezTo>
                      <a:pt x="12" y="22"/>
                      <a:pt x="12" y="21"/>
                      <a:pt x="12" y="20"/>
                    </a:cubicBezTo>
                    <a:cubicBezTo>
                      <a:pt x="12" y="20"/>
                      <a:pt x="12" y="18"/>
                      <a:pt x="11" y="16"/>
                    </a:cubicBezTo>
                    <a:cubicBezTo>
                      <a:pt x="11" y="15"/>
                      <a:pt x="10" y="14"/>
                      <a:pt x="10" y="13"/>
                    </a:cubicBezTo>
                    <a:cubicBezTo>
                      <a:pt x="11" y="13"/>
                      <a:pt x="12" y="14"/>
                      <a:pt x="13" y="15"/>
                    </a:cubicBezTo>
                    <a:cubicBezTo>
                      <a:pt x="14" y="16"/>
                      <a:pt x="15" y="17"/>
                      <a:pt x="16" y="18"/>
                    </a:cubicBezTo>
                    <a:cubicBezTo>
                      <a:pt x="17" y="18"/>
                      <a:pt x="17" y="18"/>
                      <a:pt x="18" y="18"/>
                    </a:cubicBezTo>
                    <a:cubicBezTo>
                      <a:pt x="18" y="18"/>
                      <a:pt x="19" y="18"/>
                      <a:pt x="19" y="18"/>
                    </a:cubicBezTo>
                    <a:cubicBezTo>
                      <a:pt x="20" y="17"/>
                      <a:pt x="20" y="17"/>
                      <a:pt x="20" y="16"/>
                    </a:cubicBezTo>
                    <a:cubicBezTo>
                      <a:pt x="20" y="16"/>
                      <a:pt x="19" y="15"/>
                      <a:pt x="19" y="14"/>
                    </a:cubicBezTo>
                    <a:cubicBezTo>
                      <a:pt x="18" y="14"/>
                      <a:pt x="17" y="13"/>
                      <a:pt x="14" y="13"/>
                    </a:cubicBezTo>
                    <a:cubicBezTo>
                      <a:pt x="13" y="13"/>
                      <a:pt x="12" y="12"/>
                      <a:pt x="11" y="12"/>
                    </a:cubicBezTo>
                    <a:cubicBezTo>
                      <a:pt x="12" y="11"/>
                      <a:pt x="13" y="11"/>
                      <a:pt x="14" y="11"/>
                    </a:cubicBezTo>
                    <a:cubicBezTo>
                      <a:pt x="17" y="10"/>
                      <a:pt x="18" y="10"/>
                      <a:pt x="19" y="9"/>
                    </a:cubicBezTo>
                    <a:cubicBezTo>
                      <a:pt x="20" y="8"/>
                      <a:pt x="20" y="8"/>
                      <a:pt x="20" y="7"/>
                    </a:cubicBezTo>
                    <a:cubicBezTo>
                      <a:pt x="20" y="7"/>
                      <a:pt x="20" y="6"/>
                      <a:pt x="19" y="6"/>
                    </a:cubicBezTo>
                    <a:cubicBezTo>
                      <a:pt x="19" y="5"/>
                      <a:pt x="18" y="5"/>
                      <a:pt x="18" y="5"/>
                    </a:cubicBezTo>
                    <a:cubicBezTo>
                      <a:pt x="17" y="5"/>
                      <a:pt x="16" y="5"/>
                      <a:pt x="16" y="6"/>
                    </a:cubicBezTo>
                    <a:cubicBezTo>
                      <a:pt x="15" y="6"/>
                      <a:pt x="14" y="7"/>
                      <a:pt x="13" y="8"/>
                    </a:cubicBezTo>
                    <a:cubicBezTo>
                      <a:pt x="12" y="9"/>
                      <a:pt x="11" y="10"/>
                      <a:pt x="10" y="11"/>
                    </a:cubicBezTo>
                    <a:cubicBezTo>
                      <a:pt x="10" y="9"/>
                      <a:pt x="11" y="8"/>
                      <a:pt x="11" y="7"/>
                    </a:cubicBezTo>
                    <a:cubicBezTo>
                      <a:pt x="12" y="5"/>
                      <a:pt x="12" y="4"/>
                      <a:pt x="12" y="3"/>
                    </a:cubicBezTo>
                    <a:cubicBezTo>
                      <a:pt x="12" y="2"/>
                      <a:pt x="12" y="2"/>
                      <a:pt x="11" y="1"/>
                    </a:cubicBezTo>
                    <a:cubicBezTo>
                      <a:pt x="11" y="1"/>
                      <a:pt x="10" y="0"/>
                      <a:pt x="10" y="0"/>
                    </a:cubicBezTo>
                    <a:cubicBezTo>
                      <a:pt x="9" y="0"/>
                      <a:pt x="9" y="1"/>
                      <a:pt x="8" y="1"/>
                    </a:cubicBezTo>
                    <a:cubicBezTo>
                      <a:pt x="8" y="2"/>
                      <a:pt x="7" y="2"/>
                      <a:pt x="7" y="3"/>
                    </a:cubicBezTo>
                    <a:cubicBezTo>
                      <a:pt x="7" y="4"/>
                      <a:pt x="8" y="5"/>
                      <a:pt x="8" y="7"/>
                    </a:cubicBezTo>
                    <a:cubicBezTo>
                      <a:pt x="9" y="8"/>
                      <a:pt x="9" y="9"/>
                      <a:pt x="9" y="11"/>
                    </a:cubicBezTo>
                    <a:cubicBezTo>
                      <a:pt x="8" y="10"/>
                      <a:pt x="7" y="9"/>
                      <a:pt x="6" y="8"/>
                    </a:cubicBezTo>
                    <a:close/>
                  </a:path>
                </a:pathLst>
              </a:custGeom>
              <a:solidFill>
                <a:srgbClr val="5EC67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/>
              </a:p>
            </p:txBody>
          </p:sp>
          <p:sp>
            <p:nvSpPr>
              <p:cNvPr id="130" name="îšļîḑè"/>
              <p:cNvSpPr/>
              <p:nvPr/>
            </p:nvSpPr>
            <p:spPr bwMode="auto">
              <a:xfrm>
                <a:off x="3324845" y="3184326"/>
                <a:ext cx="46931" cy="50844"/>
              </a:xfrm>
              <a:custGeom>
                <a:avLst/>
                <a:gdLst>
                  <a:gd name="T0" fmla="*/ 22 w 23"/>
                  <a:gd name="T1" fmla="*/ 17 h 25"/>
                  <a:gd name="T2" fmla="*/ 21 w 23"/>
                  <a:gd name="T3" fmla="*/ 21 h 25"/>
                  <a:gd name="T4" fmla="*/ 19 w 23"/>
                  <a:gd name="T5" fmla="*/ 23 h 25"/>
                  <a:gd name="T6" fmla="*/ 15 w 23"/>
                  <a:gd name="T7" fmla="*/ 23 h 25"/>
                  <a:gd name="T8" fmla="*/ 6 w 23"/>
                  <a:gd name="T9" fmla="*/ 23 h 25"/>
                  <a:gd name="T10" fmla="*/ 23 w 23"/>
                  <a:gd name="T11" fmla="*/ 1 h 25"/>
                  <a:gd name="T12" fmla="*/ 23 w 23"/>
                  <a:gd name="T13" fmla="*/ 0 h 25"/>
                  <a:gd name="T14" fmla="*/ 2 w 23"/>
                  <a:gd name="T15" fmla="*/ 0 h 25"/>
                  <a:gd name="T16" fmla="*/ 2 w 23"/>
                  <a:gd name="T17" fmla="*/ 7 h 25"/>
                  <a:gd name="T18" fmla="*/ 3 w 23"/>
                  <a:gd name="T19" fmla="*/ 7 h 25"/>
                  <a:gd name="T20" fmla="*/ 4 w 23"/>
                  <a:gd name="T21" fmla="*/ 4 h 25"/>
                  <a:gd name="T22" fmla="*/ 5 w 23"/>
                  <a:gd name="T23" fmla="*/ 2 h 25"/>
                  <a:gd name="T24" fmla="*/ 9 w 23"/>
                  <a:gd name="T25" fmla="*/ 2 h 25"/>
                  <a:gd name="T26" fmla="*/ 17 w 23"/>
                  <a:gd name="T27" fmla="*/ 2 h 25"/>
                  <a:gd name="T28" fmla="*/ 0 w 23"/>
                  <a:gd name="T29" fmla="*/ 24 h 25"/>
                  <a:gd name="T30" fmla="*/ 0 w 23"/>
                  <a:gd name="T31" fmla="*/ 25 h 25"/>
                  <a:gd name="T32" fmla="*/ 22 w 23"/>
                  <a:gd name="T33" fmla="*/ 25 h 25"/>
                  <a:gd name="T34" fmla="*/ 23 w 23"/>
                  <a:gd name="T35" fmla="*/ 17 h 25"/>
                  <a:gd name="T36" fmla="*/ 22 w 23"/>
                  <a:gd name="T37" fmla="*/ 17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3" h="25">
                    <a:moveTo>
                      <a:pt x="22" y="17"/>
                    </a:moveTo>
                    <a:cubicBezTo>
                      <a:pt x="22" y="19"/>
                      <a:pt x="21" y="21"/>
                      <a:pt x="21" y="21"/>
                    </a:cubicBezTo>
                    <a:cubicBezTo>
                      <a:pt x="21" y="22"/>
                      <a:pt x="20" y="23"/>
                      <a:pt x="19" y="23"/>
                    </a:cubicBezTo>
                    <a:cubicBezTo>
                      <a:pt x="19" y="23"/>
                      <a:pt x="17" y="23"/>
                      <a:pt x="15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3" y="6"/>
                      <a:pt x="3" y="5"/>
                      <a:pt x="4" y="4"/>
                    </a:cubicBezTo>
                    <a:cubicBezTo>
                      <a:pt x="4" y="3"/>
                      <a:pt x="5" y="3"/>
                      <a:pt x="5" y="2"/>
                    </a:cubicBezTo>
                    <a:cubicBezTo>
                      <a:pt x="6" y="2"/>
                      <a:pt x="7" y="2"/>
                      <a:pt x="9" y="2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22" y="25"/>
                      <a:pt x="22" y="25"/>
                      <a:pt x="22" y="25"/>
                    </a:cubicBezTo>
                    <a:cubicBezTo>
                      <a:pt x="23" y="17"/>
                      <a:pt x="23" y="17"/>
                      <a:pt x="23" y="17"/>
                    </a:cubicBezTo>
                    <a:cubicBezTo>
                      <a:pt x="22" y="17"/>
                      <a:pt x="22" y="17"/>
                      <a:pt x="22" y="17"/>
                    </a:cubicBezTo>
                    <a:close/>
                  </a:path>
                </a:pathLst>
              </a:custGeom>
              <a:solidFill>
                <a:srgbClr val="5EC67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/>
              </a:p>
            </p:txBody>
          </p:sp>
        </p:grpSp>
      </p:grpSp>
      <p:grpSp>
        <p:nvGrpSpPr>
          <p:cNvPr id="154" name="组合 153"/>
          <p:cNvGrpSpPr/>
          <p:nvPr userDrawn="1"/>
        </p:nvGrpSpPr>
        <p:grpSpPr>
          <a:xfrm>
            <a:off x="6894181" y="3667396"/>
            <a:ext cx="617291" cy="976209"/>
            <a:chOff x="3317023" y="1561220"/>
            <a:chExt cx="702984" cy="1111729"/>
          </a:xfrm>
        </p:grpSpPr>
        <p:sp>
          <p:nvSpPr>
            <p:cNvPr id="155" name="íṧḷiďe"/>
            <p:cNvSpPr/>
            <p:nvPr/>
          </p:nvSpPr>
          <p:spPr bwMode="auto">
            <a:xfrm>
              <a:off x="3450972" y="2565394"/>
              <a:ext cx="56708" cy="69422"/>
            </a:xfrm>
            <a:custGeom>
              <a:avLst/>
              <a:gdLst>
                <a:gd name="T0" fmla="*/ 14 w 28"/>
                <a:gd name="T1" fmla="*/ 0 h 34"/>
                <a:gd name="T2" fmla="*/ 4 w 28"/>
                <a:gd name="T3" fmla="*/ 2 h 34"/>
                <a:gd name="T4" fmla="*/ 4 w 28"/>
                <a:gd name="T5" fmla="*/ 4 h 34"/>
                <a:gd name="T6" fmla="*/ 7 w 28"/>
                <a:gd name="T7" fmla="*/ 3 h 34"/>
                <a:gd name="T8" fmla="*/ 8 w 28"/>
                <a:gd name="T9" fmla="*/ 4 h 34"/>
                <a:gd name="T10" fmla="*/ 9 w 28"/>
                <a:gd name="T11" fmla="*/ 6 h 34"/>
                <a:gd name="T12" fmla="*/ 8 w 28"/>
                <a:gd name="T13" fmla="*/ 13 h 34"/>
                <a:gd name="T14" fmla="*/ 6 w 28"/>
                <a:gd name="T15" fmla="*/ 25 h 34"/>
                <a:gd name="T16" fmla="*/ 6 w 28"/>
                <a:gd name="T17" fmla="*/ 28 h 34"/>
                <a:gd name="T18" fmla="*/ 4 w 28"/>
                <a:gd name="T19" fmla="*/ 30 h 34"/>
                <a:gd name="T20" fmla="*/ 0 w 28"/>
                <a:gd name="T21" fmla="*/ 30 h 34"/>
                <a:gd name="T22" fmla="*/ 0 w 28"/>
                <a:gd name="T23" fmla="*/ 31 h 34"/>
                <a:gd name="T24" fmla="*/ 17 w 28"/>
                <a:gd name="T25" fmla="*/ 34 h 34"/>
                <a:gd name="T26" fmla="*/ 17 w 28"/>
                <a:gd name="T27" fmla="*/ 32 h 34"/>
                <a:gd name="T28" fmla="*/ 14 w 28"/>
                <a:gd name="T29" fmla="*/ 31 h 34"/>
                <a:gd name="T30" fmla="*/ 12 w 28"/>
                <a:gd name="T31" fmla="*/ 30 h 34"/>
                <a:gd name="T32" fmla="*/ 12 w 28"/>
                <a:gd name="T33" fmla="*/ 25 h 34"/>
                <a:gd name="T34" fmla="*/ 14 w 28"/>
                <a:gd name="T35" fmla="*/ 10 h 34"/>
                <a:gd name="T36" fmla="*/ 18 w 28"/>
                <a:gd name="T37" fmla="*/ 6 h 34"/>
                <a:gd name="T38" fmla="*/ 20 w 28"/>
                <a:gd name="T39" fmla="*/ 5 h 34"/>
                <a:gd name="T40" fmla="*/ 22 w 28"/>
                <a:gd name="T41" fmla="*/ 7 h 34"/>
                <a:gd name="T42" fmla="*/ 25 w 28"/>
                <a:gd name="T43" fmla="*/ 9 h 34"/>
                <a:gd name="T44" fmla="*/ 27 w 28"/>
                <a:gd name="T45" fmla="*/ 8 h 34"/>
                <a:gd name="T46" fmla="*/ 28 w 28"/>
                <a:gd name="T47" fmla="*/ 6 h 34"/>
                <a:gd name="T48" fmla="*/ 27 w 28"/>
                <a:gd name="T49" fmla="*/ 3 h 34"/>
                <a:gd name="T50" fmla="*/ 24 w 28"/>
                <a:gd name="T51" fmla="*/ 1 h 34"/>
                <a:gd name="T52" fmla="*/ 15 w 28"/>
                <a:gd name="T53" fmla="*/ 7 h 34"/>
                <a:gd name="T54" fmla="*/ 16 w 28"/>
                <a:gd name="T55" fmla="*/ 0 h 34"/>
                <a:gd name="T56" fmla="*/ 14 w 28"/>
                <a:gd name="T5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8" h="34">
                  <a:moveTo>
                    <a:pt x="14" y="0"/>
                  </a:moveTo>
                  <a:cubicBezTo>
                    <a:pt x="4" y="2"/>
                    <a:pt x="4" y="2"/>
                    <a:pt x="4" y="2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5" y="3"/>
                    <a:pt x="6" y="3"/>
                    <a:pt x="7" y="3"/>
                  </a:cubicBezTo>
                  <a:cubicBezTo>
                    <a:pt x="7" y="4"/>
                    <a:pt x="8" y="4"/>
                    <a:pt x="8" y="4"/>
                  </a:cubicBezTo>
                  <a:cubicBezTo>
                    <a:pt x="9" y="5"/>
                    <a:pt x="9" y="5"/>
                    <a:pt x="9" y="6"/>
                  </a:cubicBezTo>
                  <a:cubicBezTo>
                    <a:pt x="9" y="7"/>
                    <a:pt x="9" y="9"/>
                    <a:pt x="8" y="13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6" y="27"/>
                    <a:pt x="6" y="28"/>
                    <a:pt x="6" y="28"/>
                  </a:cubicBezTo>
                  <a:cubicBezTo>
                    <a:pt x="5" y="29"/>
                    <a:pt x="5" y="30"/>
                    <a:pt x="4" y="30"/>
                  </a:cubicBezTo>
                  <a:cubicBezTo>
                    <a:pt x="3" y="30"/>
                    <a:pt x="2" y="30"/>
                    <a:pt x="0" y="30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6" y="32"/>
                    <a:pt x="14" y="32"/>
                    <a:pt x="14" y="31"/>
                  </a:cubicBezTo>
                  <a:cubicBezTo>
                    <a:pt x="13" y="31"/>
                    <a:pt x="13" y="30"/>
                    <a:pt x="12" y="30"/>
                  </a:cubicBezTo>
                  <a:cubicBezTo>
                    <a:pt x="12" y="29"/>
                    <a:pt x="12" y="27"/>
                    <a:pt x="12" y="25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6" y="8"/>
                    <a:pt x="17" y="7"/>
                    <a:pt x="18" y="6"/>
                  </a:cubicBezTo>
                  <a:cubicBezTo>
                    <a:pt x="19" y="6"/>
                    <a:pt x="19" y="5"/>
                    <a:pt x="20" y="5"/>
                  </a:cubicBezTo>
                  <a:cubicBezTo>
                    <a:pt x="20" y="6"/>
                    <a:pt x="21" y="6"/>
                    <a:pt x="22" y="7"/>
                  </a:cubicBezTo>
                  <a:cubicBezTo>
                    <a:pt x="23" y="8"/>
                    <a:pt x="24" y="8"/>
                    <a:pt x="25" y="9"/>
                  </a:cubicBezTo>
                  <a:cubicBezTo>
                    <a:pt x="25" y="9"/>
                    <a:pt x="26" y="8"/>
                    <a:pt x="27" y="8"/>
                  </a:cubicBezTo>
                  <a:cubicBezTo>
                    <a:pt x="28" y="7"/>
                    <a:pt x="28" y="7"/>
                    <a:pt x="28" y="6"/>
                  </a:cubicBezTo>
                  <a:cubicBezTo>
                    <a:pt x="28" y="5"/>
                    <a:pt x="28" y="4"/>
                    <a:pt x="27" y="3"/>
                  </a:cubicBezTo>
                  <a:cubicBezTo>
                    <a:pt x="27" y="2"/>
                    <a:pt x="26" y="1"/>
                    <a:pt x="24" y="1"/>
                  </a:cubicBezTo>
                  <a:cubicBezTo>
                    <a:pt x="21" y="1"/>
                    <a:pt x="18" y="3"/>
                    <a:pt x="15" y="7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4" y="0"/>
                    <a:pt x="14" y="0"/>
                    <a:pt x="14" y="0"/>
                  </a:cubicBezTo>
                  <a:close/>
                </a:path>
              </a:pathLst>
            </a:custGeom>
            <a:solidFill>
              <a:srgbClr val="24B9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sz="2400"/>
            </a:p>
          </p:txBody>
        </p:sp>
        <p:sp>
          <p:nvSpPr>
            <p:cNvPr id="156" name="îS1îḋe"/>
            <p:cNvSpPr/>
            <p:nvPr/>
          </p:nvSpPr>
          <p:spPr bwMode="auto">
            <a:xfrm>
              <a:off x="3505724" y="2574194"/>
              <a:ext cx="81151" cy="40089"/>
            </a:xfrm>
            <a:custGeom>
              <a:avLst/>
              <a:gdLst>
                <a:gd name="T0" fmla="*/ 4 w 83"/>
                <a:gd name="T1" fmla="*/ 6 h 41"/>
                <a:gd name="T2" fmla="*/ 83 w 83"/>
                <a:gd name="T3" fmla="*/ 16 h 41"/>
                <a:gd name="T4" fmla="*/ 83 w 83"/>
                <a:gd name="T5" fmla="*/ 12 h 41"/>
                <a:gd name="T6" fmla="*/ 4 w 83"/>
                <a:gd name="T7" fmla="*/ 0 h 41"/>
                <a:gd name="T8" fmla="*/ 4 w 83"/>
                <a:gd name="T9" fmla="*/ 6 h 41"/>
                <a:gd name="T10" fmla="*/ 4 w 83"/>
                <a:gd name="T11" fmla="*/ 6 h 41"/>
                <a:gd name="T12" fmla="*/ 0 w 83"/>
                <a:gd name="T13" fmla="*/ 29 h 41"/>
                <a:gd name="T14" fmla="*/ 79 w 83"/>
                <a:gd name="T15" fmla="*/ 41 h 41"/>
                <a:gd name="T16" fmla="*/ 81 w 83"/>
                <a:gd name="T17" fmla="*/ 35 h 41"/>
                <a:gd name="T18" fmla="*/ 2 w 83"/>
                <a:gd name="T19" fmla="*/ 22 h 41"/>
                <a:gd name="T20" fmla="*/ 0 w 83"/>
                <a:gd name="T21" fmla="*/ 29 h 41"/>
                <a:gd name="T22" fmla="*/ 0 w 83"/>
                <a:gd name="T23" fmla="*/ 2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3" h="41">
                  <a:moveTo>
                    <a:pt x="4" y="6"/>
                  </a:moveTo>
                  <a:lnTo>
                    <a:pt x="83" y="16"/>
                  </a:lnTo>
                  <a:lnTo>
                    <a:pt x="83" y="12"/>
                  </a:lnTo>
                  <a:lnTo>
                    <a:pt x="4" y="0"/>
                  </a:lnTo>
                  <a:lnTo>
                    <a:pt x="4" y="6"/>
                  </a:lnTo>
                  <a:lnTo>
                    <a:pt x="4" y="6"/>
                  </a:lnTo>
                  <a:close/>
                  <a:moveTo>
                    <a:pt x="0" y="29"/>
                  </a:moveTo>
                  <a:lnTo>
                    <a:pt x="79" y="41"/>
                  </a:lnTo>
                  <a:lnTo>
                    <a:pt x="81" y="35"/>
                  </a:lnTo>
                  <a:lnTo>
                    <a:pt x="2" y="22"/>
                  </a:lnTo>
                  <a:lnTo>
                    <a:pt x="0" y="29"/>
                  </a:lnTo>
                  <a:lnTo>
                    <a:pt x="0" y="29"/>
                  </a:lnTo>
                  <a:close/>
                </a:path>
              </a:pathLst>
            </a:custGeom>
            <a:solidFill>
              <a:srgbClr val="24B9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sz="2400"/>
            </a:p>
          </p:txBody>
        </p:sp>
        <p:sp>
          <p:nvSpPr>
            <p:cNvPr id="157" name="îṣ1ïḑé"/>
            <p:cNvSpPr/>
            <p:nvPr/>
          </p:nvSpPr>
          <p:spPr bwMode="auto">
            <a:xfrm>
              <a:off x="3588831" y="2555617"/>
              <a:ext cx="69418" cy="101689"/>
            </a:xfrm>
            <a:custGeom>
              <a:avLst/>
              <a:gdLst>
                <a:gd name="T0" fmla="*/ 21 w 34"/>
                <a:gd name="T1" fmla="*/ 50 h 50"/>
                <a:gd name="T2" fmla="*/ 23 w 34"/>
                <a:gd name="T3" fmla="*/ 50 h 50"/>
                <a:gd name="T4" fmla="*/ 33 w 34"/>
                <a:gd name="T5" fmla="*/ 48 h 50"/>
                <a:gd name="T6" fmla="*/ 33 w 34"/>
                <a:gd name="T7" fmla="*/ 46 h 50"/>
                <a:gd name="T8" fmla="*/ 30 w 34"/>
                <a:gd name="T9" fmla="*/ 47 h 50"/>
                <a:gd name="T10" fmla="*/ 29 w 34"/>
                <a:gd name="T11" fmla="*/ 46 h 50"/>
                <a:gd name="T12" fmla="*/ 28 w 34"/>
                <a:gd name="T13" fmla="*/ 44 h 50"/>
                <a:gd name="T14" fmla="*/ 29 w 34"/>
                <a:gd name="T15" fmla="*/ 37 h 50"/>
                <a:gd name="T16" fmla="*/ 34 w 34"/>
                <a:gd name="T17" fmla="*/ 0 h 50"/>
                <a:gd name="T18" fmla="*/ 33 w 34"/>
                <a:gd name="T19" fmla="*/ 0 h 50"/>
                <a:gd name="T20" fmla="*/ 23 w 34"/>
                <a:gd name="T21" fmla="*/ 3 h 50"/>
                <a:gd name="T22" fmla="*/ 23 w 34"/>
                <a:gd name="T23" fmla="*/ 4 h 50"/>
                <a:gd name="T24" fmla="*/ 25 w 34"/>
                <a:gd name="T25" fmla="*/ 4 h 50"/>
                <a:gd name="T26" fmla="*/ 27 w 34"/>
                <a:gd name="T27" fmla="*/ 4 h 50"/>
                <a:gd name="T28" fmla="*/ 27 w 34"/>
                <a:gd name="T29" fmla="*/ 6 h 50"/>
                <a:gd name="T30" fmla="*/ 27 w 34"/>
                <a:gd name="T31" fmla="*/ 13 h 50"/>
                <a:gd name="T32" fmla="*/ 26 w 34"/>
                <a:gd name="T33" fmla="*/ 19 h 50"/>
                <a:gd name="T34" fmla="*/ 19 w 34"/>
                <a:gd name="T35" fmla="*/ 15 h 50"/>
                <a:gd name="T36" fmla="*/ 7 w 34"/>
                <a:gd name="T37" fmla="*/ 19 h 50"/>
                <a:gd name="T38" fmla="*/ 1 w 34"/>
                <a:gd name="T39" fmla="*/ 31 h 50"/>
                <a:gd name="T40" fmla="*/ 3 w 34"/>
                <a:gd name="T41" fmla="*/ 43 h 50"/>
                <a:gd name="T42" fmla="*/ 12 w 34"/>
                <a:gd name="T43" fmla="*/ 49 h 50"/>
                <a:gd name="T44" fmla="*/ 17 w 34"/>
                <a:gd name="T45" fmla="*/ 48 h 50"/>
                <a:gd name="T46" fmla="*/ 22 w 34"/>
                <a:gd name="T47" fmla="*/ 46 h 50"/>
                <a:gd name="T48" fmla="*/ 21 w 34"/>
                <a:gd name="T49" fmla="*/ 50 h 50"/>
                <a:gd name="T50" fmla="*/ 16 w 34"/>
                <a:gd name="T51" fmla="*/ 45 h 50"/>
                <a:gd name="T52" fmla="*/ 9 w 34"/>
                <a:gd name="T53" fmla="*/ 41 h 50"/>
                <a:gd name="T54" fmla="*/ 8 w 34"/>
                <a:gd name="T55" fmla="*/ 29 h 50"/>
                <a:gd name="T56" fmla="*/ 12 w 34"/>
                <a:gd name="T57" fmla="*/ 19 h 50"/>
                <a:gd name="T58" fmla="*/ 18 w 34"/>
                <a:gd name="T59" fmla="*/ 17 h 50"/>
                <a:gd name="T60" fmla="*/ 22 w 34"/>
                <a:gd name="T61" fmla="*/ 19 h 50"/>
                <a:gd name="T62" fmla="*/ 24 w 34"/>
                <a:gd name="T63" fmla="*/ 22 h 50"/>
                <a:gd name="T64" fmla="*/ 25 w 34"/>
                <a:gd name="T65" fmla="*/ 27 h 50"/>
                <a:gd name="T66" fmla="*/ 22 w 34"/>
                <a:gd name="T67" fmla="*/ 43 h 50"/>
                <a:gd name="T68" fmla="*/ 16 w 34"/>
                <a:gd name="T69" fmla="*/ 45 h 50"/>
                <a:gd name="T70" fmla="*/ 16 w 34"/>
                <a:gd name="T71" fmla="*/ 45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4" h="50">
                  <a:moveTo>
                    <a:pt x="21" y="50"/>
                  </a:moveTo>
                  <a:cubicBezTo>
                    <a:pt x="23" y="50"/>
                    <a:pt x="23" y="50"/>
                    <a:pt x="23" y="50"/>
                  </a:cubicBezTo>
                  <a:cubicBezTo>
                    <a:pt x="33" y="48"/>
                    <a:pt x="33" y="48"/>
                    <a:pt x="33" y="48"/>
                  </a:cubicBezTo>
                  <a:cubicBezTo>
                    <a:pt x="33" y="46"/>
                    <a:pt x="33" y="46"/>
                    <a:pt x="33" y="46"/>
                  </a:cubicBezTo>
                  <a:cubicBezTo>
                    <a:pt x="32" y="47"/>
                    <a:pt x="31" y="47"/>
                    <a:pt x="30" y="47"/>
                  </a:cubicBezTo>
                  <a:cubicBezTo>
                    <a:pt x="30" y="47"/>
                    <a:pt x="29" y="46"/>
                    <a:pt x="29" y="46"/>
                  </a:cubicBezTo>
                  <a:cubicBezTo>
                    <a:pt x="29" y="46"/>
                    <a:pt x="28" y="45"/>
                    <a:pt x="28" y="44"/>
                  </a:cubicBezTo>
                  <a:cubicBezTo>
                    <a:pt x="28" y="43"/>
                    <a:pt x="29" y="41"/>
                    <a:pt x="29" y="37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23" y="3"/>
                    <a:pt x="23" y="3"/>
                    <a:pt x="23" y="3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4" y="4"/>
                    <a:pt x="25" y="4"/>
                    <a:pt x="25" y="4"/>
                  </a:cubicBezTo>
                  <a:cubicBezTo>
                    <a:pt x="26" y="4"/>
                    <a:pt x="26" y="4"/>
                    <a:pt x="27" y="4"/>
                  </a:cubicBezTo>
                  <a:cubicBezTo>
                    <a:pt x="27" y="5"/>
                    <a:pt x="27" y="5"/>
                    <a:pt x="27" y="6"/>
                  </a:cubicBezTo>
                  <a:cubicBezTo>
                    <a:pt x="27" y="7"/>
                    <a:pt x="27" y="9"/>
                    <a:pt x="27" y="13"/>
                  </a:cubicBezTo>
                  <a:cubicBezTo>
                    <a:pt x="26" y="19"/>
                    <a:pt x="26" y="19"/>
                    <a:pt x="26" y="19"/>
                  </a:cubicBezTo>
                  <a:cubicBezTo>
                    <a:pt x="24" y="17"/>
                    <a:pt x="22" y="16"/>
                    <a:pt x="19" y="15"/>
                  </a:cubicBezTo>
                  <a:cubicBezTo>
                    <a:pt x="15" y="15"/>
                    <a:pt x="10" y="16"/>
                    <a:pt x="7" y="19"/>
                  </a:cubicBezTo>
                  <a:cubicBezTo>
                    <a:pt x="4" y="23"/>
                    <a:pt x="1" y="27"/>
                    <a:pt x="1" y="31"/>
                  </a:cubicBezTo>
                  <a:cubicBezTo>
                    <a:pt x="0" y="36"/>
                    <a:pt x="1" y="40"/>
                    <a:pt x="3" y="43"/>
                  </a:cubicBezTo>
                  <a:cubicBezTo>
                    <a:pt x="5" y="46"/>
                    <a:pt x="8" y="48"/>
                    <a:pt x="12" y="49"/>
                  </a:cubicBezTo>
                  <a:cubicBezTo>
                    <a:pt x="14" y="49"/>
                    <a:pt x="15" y="49"/>
                    <a:pt x="17" y="48"/>
                  </a:cubicBezTo>
                  <a:cubicBezTo>
                    <a:pt x="18" y="48"/>
                    <a:pt x="20" y="47"/>
                    <a:pt x="22" y="46"/>
                  </a:cubicBezTo>
                  <a:cubicBezTo>
                    <a:pt x="21" y="50"/>
                    <a:pt x="21" y="50"/>
                    <a:pt x="21" y="50"/>
                  </a:cubicBezTo>
                  <a:close/>
                  <a:moveTo>
                    <a:pt x="16" y="45"/>
                  </a:moveTo>
                  <a:cubicBezTo>
                    <a:pt x="13" y="45"/>
                    <a:pt x="11" y="43"/>
                    <a:pt x="9" y="41"/>
                  </a:cubicBezTo>
                  <a:cubicBezTo>
                    <a:pt x="8" y="38"/>
                    <a:pt x="7" y="34"/>
                    <a:pt x="8" y="29"/>
                  </a:cubicBezTo>
                  <a:cubicBezTo>
                    <a:pt x="8" y="25"/>
                    <a:pt x="10" y="21"/>
                    <a:pt x="12" y="19"/>
                  </a:cubicBezTo>
                  <a:cubicBezTo>
                    <a:pt x="14" y="18"/>
                    <a:pt x="16" y="17"/>
                    <a:pt x="18" y="17"/>
                  </a:cubicBezTo>
                  <a:cubicBezTo>
                    <a:pt x="19" y="17"/>
                    <a:pt x="21" y="18"/>
                    <a:pt x="22" y="19"/>
                  </a:cubicBezTo>
                  <a:cubicBezTo>
                    <a:pt x="23" y="20"/>
                    <a:pt x="24" y="21"/>
                    <a:pt x="24" y="22"/>
                  </a:cubicBezTo>
                  <a:cubicBezTo>
                    <a:pt x="25" y="24"/>
                    <a:pt x="25" y="25"/>
                    <a:pt x="25" y="27"/>
                  </a:cubicBezTo>
                  <a:cubicBezTo>
                    <a:pt x="22" y="43"/>
                    <a:pt x="22" y="43"/>
                    <a:pt x="22" y="43"/>
                  </a:cubicBezTo>
                  <a:cubicBezTo>
                    <a:pt x="20" y="45"/>
                    <a:pt x="18" y="46"/>
                    <a:pt x="16" y="45"/>
                  </a:cubicBezTo>
                  <a:cubicBezTo>
                    <a:pt x="16" y="45"/>
                    <a:pt x="16" y="45"/>
                    <a:pt x="16" y="45"/>
                  </a:cubicBezTo>
                  <a:close/>
                </a:path>
              </a:pathLst>
            </a:custGeom>
            <a:solidFill>
              <a:srgbClr val="24B9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sz="2400"/>
            </a:p>
          </p:txBody>
        </p:sp>
        <p:sp>
          <p:nvSpPr>
            <p:cNvPr id="158" name="ïśḷîḍe"/>
            <p:cNvSpPr/>
            <p:nvPr/>
          </p:nvSpPr>
          <p:spPr bwMode="auto">
            <a:xfrm>
              <a:off x="3654339" y="2563439"/>
              <a:ext cx="56708" cy="97777"/>
            </a:xfrm>
            <a:custGeom>
              <a:avLst/>
              <a:gdLst>
                <a:gd name="T0" fmla="*/ 52 w 58"/>
                <a:gd name="T1" fmla="*/ 0 h 100"/>
                <a:gd name="T2" fmla="*/ 0 w 58"/>
                <a:gd name="T3" fmla="*/ 100 h 100"/>
                <a:gd name="T4" fmla="*/ 6 w 58"/>
                <a:gd name="T5" fmla="*/ 100 h 100"/>
                <a:gd name="T6" fmla="*/ 58 w 58"/>
                <a:gd name="T7" fmla="*/ 0 h 100"/>
                <a:gd name="T8" fmla="*/ 52 w 58"/>
                <a:gd name="T9" fmla="*/ 0 h 100"/>
                <a:gd name="T10" fmla="*/ 52 w 58"/>
                <a:gd name="T11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8" h="100">
                  <a:moveTo>
                    <a:pt x="52" y="0"/>
                  </a:moveTo>
                  <a:lnTo>
                    <a:pt x="0" y="100"/>
                  </a:lnTo>
                  <a:lnTo>
                    <a:pt x="6" y="100"/>
                  </a:lnTo>
                  <a:lnTo>
                    <a:pt x="58" y="0"/>
                  </a:lnTo>
                  <a:lnTo>
                    <a:pt x="52" y="0"/>
                  </a:lnTo>
                  <a:lnTo>
                    <a:pt x="52" y="0"/>
                  </a:lnTo>
                  <a:close/>
                </a:path>
              </a:pathLst>
            </a:custGeom>
            <a:solidFill>
              <a:srgbClr val="24B9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sz="2400"/>
            </a:p>
          </p:txBody>
        </p:sp>
        <p:sp>
          <p:nvSpPr>
            <p:cNvPr id="159" name="î$1iḋe"/>
            <p:cNvSpPr/>
            <p:nvPr/>
          </p:nvSpPr>
          <p:spPr bwMode="auto">
            <a:xfrm>
              <a:off x="3699314" y="2569305"/>
              <a:ext cx="68441" cy="103644"/>
            </a:xfrm>
            <a:custGeom>
              <a:avLst/>
              <a:gdLst>
                <a:gd name="T0" fmla="*/ 32 w 34"/>
                <a:gd name="T1" fmla="*/ 42 h 51"/>
                <a:gd name="T2" fmla="*/ 29 w 34"/>
                <a:gd name="T3" fmla="*/ 44 h 51"/>
                <a:gd name="T4" fmla="*/ 26 w 34"/>
                <a:gd name="T5" fmla="*/ 45 h 51"/>
                <a:gd name="T6" fmla="*/ 21 w 34"/>
                <a:gd name="T7" fmla="*/ 44 h 51"/>
                <a:gd name="T8" fmla="*/ 8 w 34"/>
                <a:gd name="T9" fmla="*/ 43 h 51"/>
                <a:gd name="T10" fmla="*/ 21 w 34"/>
                <a:gd name="T11" fmla="*/ 33 h 51"/>
                <a:gd name="T12" fmla="*/ 31 w 34"/>
                <a:gd name="T13" fmla="*/ 22 h 51"/>
                <a:gd name="T14" fmla="*/ 34 w 34"/>
                <a:gd name="T15" fmla="*/ 15 h 51"/>
                <a:gd name="T16" fmla="*/ 31 w 34"/>
                <a:gd name="T17" fmla="*/ 6 h 51"/>
                <a:gd name="T18" fmla="*/ 22 w 34"/>
                <a:gd name="T19" fmla="*/ 1 h 51"/>
                <a:gd name="T20" fmla="*/ 12 w 34"/>
                <a:gd name="T21" fmla="*/ 3 h 51"/>
                <a:gd name="T22" fmla="*/ 7 w 34"/>
                <a:gd name="T23" fmla="*/ 12 h 51"/>
                <a:gd name="T24" fmla="*/ 8 w 34"/>
                <a:gd name="T25" fmla="*/ 12 h 51"/>
                <a:gd name="T26" fmla="*/ 13 w 34"/>
                <a:gd name="T27" fmla="*/ 7 h 51"/>
                <a:gd name="T28" fmla="*/ 19 w 34"/>
                <a:gd name="T29" fmla="*/ 6 h 51"/>
                <a:gd name="T30" fmla="*/ 26 w 34"/>
                <a:gd name="T31" fmla="*/ 10 h 51"/>
                <a:gd name="T32" fmla="*/ 27 w 34"/>
                <a:gd name="T33" fmla="*/ 17 h 51"/>
                <a:gd name="T34" fmla="*/ 21 w 34"/>
                <a:gd name="T35" fmla="*/ 30 h 51"/>
                <a:gd name="T36" fmla="*/ 0 w 34"/>
                <a:gd name="T37" fmla="*/ 46 h 51"/>
                <a:gd name="T38" fmla="*/ 0 w 34"/>
                <a:gd name="T39" fmla="*/ 47 h 51"/>
                <a:gd name="T40" fmla="*/ 28 w 34"/>
                <a:gd name="T41" fmla="*/ 51 h 51"/>
                <a:gd name="T42" fmla="*/ 33 w 34"/>
                <a:gd name="T43" fmla="*/ 42 h 51"/>
                <a:gd name="T44" fmla="*/ 32 w 34"/>
                <a:gd name="T45" fmla="*/ 42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4" h="51">
                  <a:moveTo>
                    <a:pt x="32" y="42"/>
                  </a:moveTo>
                  <a:cubicBezTo>
                    <a:pt x="31" y="43"/>
                    <a:pt x="30" y="44"/>
                    <a:pt x="29" y="44"/>
                  </a:cubicBezTo>
                  <a:cubicBezTo>
                    <a:pt x="28" y="45"/>
                    <a:pt x="27" y="45"/>
                    <a:pt x="26" y="45"/>
                  </a:cubicBezTo>
                  <a:cubicBezTo>
                    <a:pt x="25" y="45"/>
                    <a:pt x="23" y="45"/>
                    <a:pt x="21" y="44"/>
                  </a:cubicBezTo>
                  <a:cubicBezTo>
                    <a:pt x="8" y="43"/>
                    <a:pt x="8" y="43"/>
                    <a:pt x="8" y="43"/>
                  </a:cubicBezTo>
                  <a:cubicBezTo>
                    <a:pt x="10" y="42"/>
                    <a:pt x="14" y="38"/>
                    <a:pt x="21" y="33"/>
                  </a:cubicBezTo>
                  <a:cubicBezTo>
                    <a:pt x="26" y="29"/>
                    <a:pt x="29" y="26"/>
                    <a:pt x="31" y="22"/>
                  </a:cubicBezTo>
                  <a:cubicBezTo>
                    <a:pt x="33" y="20"/>
                    <a:pt x="34" y="18"/>
                    <a:pt x="34" y="15"/>
                  </a:cubicBezTo>
                  <a:cubicBezTo>
                    <a:pt x="34" y="12"/>
                    <a:pt x="34" y="9"/>
                    <a:pt x="31" y="6"/>
                  </a:cubicBezTo>
                  <a:cubicBezTo>
                    <a:pt x="29" y="3"/>
                    <a:pt x="26" y="1"/>
                    <a:pt x="22" y="1"/>
                  </a:cubicBezTo>
                  <a:cubicBezTo>
                    <a:pt x="18" y="0"/>
                    <a:pt x="15" y="1"/>
                    <a:pt x="12" y="3"/>
                  </a:cubicBezTo>
                  <a:cubicBezTo>
                    <a:pt x="10" y="5"/>
                    <a:pt x="8" y="8"/>
                    <a:pt x="7" y="12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9" y="10"/>
                    <a:pt x="11" y="8"/>
                    <a:pt x="13" y="7"/>
                  </a:cubicBezTo>
                  <a:cubicBezTo>
                    <a:pt x="15" y="6"/>
                    <a:pt x="17" y="5"/>
                    <a:pt x="19" y="6"/>
                  </a:cubicBezTo>
                  <a:cubicBezTo>
                    <a:pt x="22" y="6"/>
                    <a:pt x="24" y="7"/>
                    <a:pt x="26" y="10"/>
                  </a:cubicBezTo>
                  <a:cubicBezTo>
                    <a:pt x="27" y="12"/>
                    <a:pt x="28" y="14"/>
                    <a:pt x="27" y="17"/>
                  </a:cubicBezTo>
                  <a:cubicBezTo>
                    <a:pt x="27" y="21"/>
                    <a:pt x="25" y="25"/>
                    <a:pt x="21" y="30"/>
                  </a:cubicBezTo>
                  <a:cubicBezTo>
                    <a:pt x="16" y="34"/>
                    <a:pt x="10" y="39"/>
                    <a:pt x="0" y="46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28" y="51"/>
                    <a:pt x="28" y="51"/>
                    <a:pt x="28" y="51"/>
                  </a:cubicBezTo>
                  <a:cubicBezTo>
                    <a:pt x="33" y="42"/>
                    <a:pt x="33" y="42"/>
                    <a:pt x="33" y="42"/>
                  </a:cubicBezTo>
                  <a:cubicBezTo>
                    <a:pt x="32" y="42"/>
                    <a:pt x="32" y="42"/>
                    <a:pt x="32" y="42"/>
                  </a:cubicBezTo>
                  <a:close/>
                </a:path>
              </a:pathLst>
            </a:custGeom>
            <a:solidFill>
              <a:srgbClr val="24B9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sz="2400"/>
            </a:p>
          </p:txBody>
        </p:sp>
        <p:sp>
          <p:nvSpPr>
            <p:cNvPr id="160" name="iṥḻiḓê"/>
            <p:cNvSpPr/>
            <p:nvPr/>
          </p:nvSpPr>
          <p:spPr bwMode="auto">
            <a:xfrm>
              <a:off x="3317023" y="2291617"/>
              <a:ext cx="702984" cy="166222"/>
            </a:xfrm>
            <a:custGeom>
              <a:avLst/>
              <a:gdLst>
                <a:gd name="T0" fmla="*/ 336 w 346"/>
                <a:gd name="T1" fmla="*/ 53 h 82"/>
                <a:gd name="T2" fmla="*/ 334 w 346"/>
                <a:gd name="T3" fmla="*/ 56 h 82"/>
                <a:gd name="T4" fmla="*/ 325 w 346"/>
                <a:gd name="T5" fmla="*/ 62 h 82"/>
                <a:gd name="T6" fmla="*/ 296 w 346"/>
                <a:gd name="T7" fmla="*/ 70 h 82"/>
                <a:gd name="T8" fmla="*/ 252 w 346"/>
                <a:gd name="T9" fmla="*/ 72 h 82"/>
                <a:gd name="T10" fmla="*/ 168 w 346"/>
                <a:gd name="T11" fmla="*/ 66 h 82"/>
                <a:gd name="T12" fmla="*/ 54 w 346"/>
                <a:gd name="T13" fmla="*/ 38 h 82"/>
                <a:gd name="T14" fmla="*/ 21 w 346"/>
                <a:gd name="T15" fmla="*/ 21 h 82"/>
                <a:gd name="T16" fmla="*/ 13 w 346"/>
                <a:gd name="T17" fmla="*/ 13 h 82"/>
                <a:gd name="T18" fmla="*/ 10 w 346"/>
                <a:gd name="T19" fmla="*/ 7 h 82"/>
                <a:gd name="T20" fmla="*/ 10 w 346"/>
                <a:gd name="T21" fmla="*/ 6 h 82"/>
                <a:gd name="T22" fmla="*/ 6 w 346"/>
                <a:gd name="T23" fmla="*/ 1 h 82"/>
                <a:gd name="T24" fmla="*/ 0 w 346"/>
                <a:gd name="T25" fmla="*/ 5 h 82"/>
                <a:gd name="T26" fmla="*/ 0 w 346"/>
                <a:gd name="T27" fmla="*/ 7 h 82"/>
                <a:gd name="T28" fmla="*/ 5 w 346"/>
                <a:gd name="T29" fmla="*/ 19 h 82"/>
                <a:gd name="T30" fmla="*/ 26 w 346"/>
                <a:gd name="T31" fmla="*/ 36 h 82"/>
                <a:gd name="T32" fmla="*/ 85 w 346"/>
                <a:gd name="T33" fmla="*/ 59 h 82"/>
                <a:gd name="T34" fmla="*/ 166 w 346"/>
                <a:gd name="T35" fmla="*/ 76 h 82"/>
                <a:gd name="T36" fmla="*/ 252 w 346"/>
                <a:gd name="T37" fmla="*/ 82 h 82"/>
                <a:gd name="T38" fmla="*/ 316 w 346"/>
                <a:gd name="T39" fmla="*/ 76 h 82"/>
                <a:gd name="T40" fmla="*/ 336 w 346"/>
                <a:gd name="T41" fmla="*/ 68 h 82"/>
                <a:gd name="T42" fmla="*/ 342 w 346"/>
                <a:gd name="T43" fmla="*/ 62 h 82"/>
                <a:gd name="T44" fmla="*/ 346 w 346"/>
                <a:gd name="T45" fmla="*/ 54 h 82"/>
                <a:gd name="T46" fmla="*/ 341 w 346"/>
                <a:gd name="T47" fmla="*/ 49 h 82"/>
                <a:gd name="T48" fmla="*/ 336 w 346"/>
                <a:gd name="T49" fmla="*/ 53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46" h="82">
                  <a:moveTo>
                    <a:pt x="336" y="53"/>
                  </a:moveTo>
                  <a:cubicBezTo>
                    <a:pt x="336" y="54"/>
                    <a:pt x="335" y="55"/>
                    <a:pt x="334" y="56"/>
                  </a:cubicBezTo>
                  <a:cubicBezTo>
                    <a:pt x="333" y="58"/>
                    <a:pt x="330" y="60"/>
                    <a:pt x="325" y="62"/>
                  </a:cubicBezTo>
                  <a:cubicBezTo>
                    <a:pt x="319" y="65"/>
                    <a:pt x="308" y="68"/>
                    <a:pt x="296" y="70"/>
                  </a:cubicBezTo>
                  <a:cubicBezTo>
                    <a:pt x="284" y="71"/>
                    <a:pt x="269" y="72"/>
                    <a:pt x="252" y="72"/>
                  </a:cubicBezTo>
                  <a:cubicBezTo>
                    <a:pt x="227" y="72"/>
                    <a:pt x="198" y="70"/>
                    <a:pt x="168" y="66"/>
                  </a:cubicBezTo>
                  <a:cubicBezTo>
                    <a:pt x="123" y="59"/>
                    <a:pt x="83" y="49"/>
                    <a:pt x="54" y="38"/>
                  </a:cubicBezTo>
                  <a:cubicBezTo>
                    <a:pt x="40" y="32"/>
                    <a:pt x="28" y="26"/>
                    <a:pt x="21" y="21"/>
                  </a:cubicBezTo>
                  <a:cubicBezTo>
                    <a:pt x="17" y="18"/>
                    <a:pt x="14" y="15"/>
                    <a:pt x="13" y="13"/>
                  </a:cubicBezTo>
                  <a:cubicBezTo>
                    <a:pt x="11" y="10"/>
                    <a:pt x="10" y="9"/>
                    <a:pt x="10" y="7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1" y="4"/>
                    <a:pt x="9" y="1"/>
                    <a:pt x="6" y="1"/>
                  </a:cubicBezTo>
                  <a:cubicBezTo>
                    <a:pt x="3" y="0"/>
                    <a:pt x="1" y="2"/>
                    <a:pt x="0" y="5"/>
                  </a:cubicBezTo>
                  <a:cubicBezTo>
                    <a:pt x="0" y="6"/>
                    <a:pt x="0" y="6"/>
                    <a:pt x="0" y="7"/>
                  </a:cubicBezTo>
                  <a:cubicBezTo>
                    <a:pt x="0" y="11"/>
                    <a:pt x="2" y="15"/>
                    <a:pt x="5" y="19"/>
                  </a:cubicBezTo>
                  <a:cubicBezTo>
                    <a:pt x="9" y="25"/>
                    <a:pt x="16" y="30"/>
                    <a:pt x="26" y="36"/>
                  </a:cubicBezTo>
                  <a:cubicBezTo>
                    <a:pt x="41" y="44"/>
                    <a:pt x="61" y="52"/>
                    <a:pt x="85" y="59"/>
                  </a:cubicBezTo>
                  <a:cubicBezTo>
                    <a:pt x="109" y="66"/>
                    <a:pt x="137" y="71"/>
                    <a:pt x="166" y="76"/>
                  </a:cubicBezTo>
                  <a:cubicBezTo>
                    <a:pt x="197" y="80"/>
                    <a:pt x="227" y="82"/>
                    <a:pt x="252" y="82"/>
                  </a:cubicBezTo>
                  <a:cubicBezTo>
                    <a:pt x="278" y="82"/>
                    <a:pt x="300" y="80"/>
                    <a:pt x="316" y="76"/>
                  </a:cubicBezTo>
                  <a:cubicBezTo>
                    <a:pt x="324" y="74"/>
                    <a:pt x="331" y="71"/>
                    <a:pt x="336" y="68"/>
                  </a:cubicBezTo>
                  <a:cubicBezTo>
                    <a:pt x="338" y="66"/>
                    <a:pt x="341" y="64"/>
                    <a:pt x="342" y="62"/>
                  </a:cubicBezTo>
                  <a:cubicBezTo>
                    <a:pt x="344" y="60"/>
                    <a:pt x="345" y="57"/>
                    <a:pt x="346" y="54"/>
                  </a:cubicBezTo>
                  <a:cubicBezTo>
                    <a:pt x="346" y="52"/>
                    <a:pt x="344" y="49"/>
                    <a:pt x="341" y="49"/>
                  </a:cubicBezTo>
                  <a:cubicBezTo>
                    <a:pt x="339" y="48"/>
                    <a:pt x="336" y="50"/>
                    <a:pt x="336" y="53"/>
                  </a:cubicBezTo>
                  <a:close/>
                </a:path>
              </a:pathLst>
            </a:custGeom>
            <a:solidFill>
              <a:srgbClr val="24B9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sz="2400"/>
            </a:p>
          </p:txBody>
        </p:sp>
        <p:sp>
          <p:nvSpPr>
            <p:cNvPr id="161" name="ïS1îďê"/>
            <p:cNvSpPr/>
            <p:nvPr/>
          </p:nvSpPr>
          <p:spPr bwMode="auto">
            <a:xfrm>
              <a:off x="3317023" y="1561220"/>
              <a:ext cx="702984" cy="850664"/>
            </a:xfrm>
            <a:custGeom>
              <a:avLst/>
              <a:gdLst>
                <a:gd name="T0" fmla="*/ 10 w 346"/>
                <a:gd name="T1" fmla="*/ 368 h 419"/>
                <a:gd name="T2" fmla="*/ 226 w 346"/>
                <a:gd name="T3" fmla="*/ 18 h 419"/>
                <a:gd name="T4" fmla="*/ 334 w 346"/>
                <a:gd name="T5" fmla="*/ 408 h 419"/>
                <a:gd name="T6" fmla="*/ 174 w 346"/>
                <a:gd name="T7" fmla="*/ 385 h 419"/>
                <a:gd name="T8" fmla="*/ 168 w 346"/>
                <a:gd name="T9" fmla="*/ 389 h 419"/>
                <a:gd name="T10" fmla="*/ 172 w 346"/>
                <a:gd name="T11" fmla="*/ 395 h 419"/>
                <a:gd name="T12" fmla="*/ 340 w 346"/>
                <a:gd name="T13" fmla="*/ 419 h 419"/>
                <a:gd name="T14" fmla="*/ 344 w 346"/>
                <a:gd name="T15" fmla="*/ 417 h 419"/>
                <a:gd name="T16" fmla="*/ 346 w 346"/>
                <a:gd name="T17" fmla="*/ 412 h 419"/>
                <a:gd name="T18" fmla="*/ 233 w 346"/>
                <a:gd name="T19" fmla="*/ 4 h 419"/>
                <a:gd name="T20" fmla="*/ 229 w 346"/>
                <a:gd name="T21" fmla="*/ 0 h 419"/>
                <a:gd name="T22" fmla="*/ 224 w 346"/>
                <a:gd name="T23" fmla="*/ 3 h 419"/>
                <a:gd name="T24" fmla="*/ 1 w 346"/>
                <a:gd name="T25" fmla="*/ 363 h 419"/>
                <a:gd name="T26" fmla="*/ 3 w 346"/>
                <a:gd name="T27" fmla="*/ 370 h 419"/>
                <a:gd name="T28" fmla="*/ 10 w 346"/>
                <a:gd name="T29" fmla="*/ 368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46" h="419">
                  <a:moveTo>
                    <a:pt x="10" y="368"/>
                  </a:moveTo>
                  <a:cubicBezTo>
                    <a:pt x="226" y="18"/>
                    <a:pt x="226" y="18"/>
                    <a:pt x="226" y="18"/>
                  </a:cubicBezTo>
                  <a:cubicBezTo>
                    <a:pt x="334" y="408"/>
                    <a:pt x="334" y="408"/>
                    <a:pt x="334" y="408"/>
                  </a:cubicBezTo>
                  <a:cubicBezTo>
                    <a:pt x="174" y="385"/>
                    <a:pt x="174" y="385"/>
                    <a:pt x="174" y="385"/>
                  </a:cubicBezTo>
                  <a:cubicBezTo>
                    <a:pt x="171" y="384"/>
                    <a:pt x="169" y="386"/>
                    <a:pt x="168" y="389"/>
                  </a:cubicBezTo>
                  <a:cubicBezTo>
                    <a:pt x="168" y="392"/>
                    <a:pt x="170" y="394"/>
                    <a:pt x="172" y="395"/>
                  </a:cubicBezTo>
                  <a:cubicBezTo>
                    <a:pt x="340" y="419"/>
                    <a:pt x="340" y="419"/>
                    <a:pt x="340" y="419"/>
                  </a:cubicBezTo>
                  <a:cubicBezTo>
                    <a:pt x="342" y="419"/>
                    <a:pt x="343" y="418"/>
                    <a:pt x="344" y="417"/>
                  </a:cubicBezTo>
                  <a:cubicBezTo>
                    <a:pt x="346" y="416"/>
                    <a:pt x="346" y="414"/>
                    <a:pt x="346" y="412"/>
                  </a:cubicBezTo>
                  <a:cubicBezTo>
                    <a:pt x="233" y="4"/>
                    <a:pt x="233" y="4"/>
                    <a:pt x="233" y="4"/>
                  </a:cubicBezTo>
                  <a:cubicBezTo>
                    <a:pt x="232" y="2"/>
                    <a:pt x="231" y="1"/>
                    <a:pt x="229" y="0"/>
                  </a:cubicBezTo>
                  <a:cubicBezTo>
                    <a:pt x="227" y="0"/>
                    <a:pt x="225" y="1"/>
                    <a:pt x="224" y="3"/>
                  </a:cubicBezTo>
                  <a:cubicBezTo>
                    <a:pt x="1" y="363"/>
                    <a:pt x="1" y="363"/>
                    <a:pt x="1" y="363"/>
                  </a:cubicBezTo>
                  <a:cubicBezTo>
                    <a:pt x="0" y="365"/>
                    <a:pt x="0" y="368"/>
                    <a:pt x="3" y="370"/>
                  </a:cubicBezTo>
                  <a:cubicBezTo>
                    <a:pt x="5" y="371"/>
                    <a:pt x="8" y="371"/>
                    <a:pt x="10" y="368"/>
                  </a:cubicBezTo>
                  <a:close/>
                </a:path>
              </a:pathLst>
            </a:custGeom>
            <a:solidFill>
              <a:srgbClr val="24B9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sz="2400"/>
            </a:p>
          </p:txBody>
        </p:sp>
        <p:sp>
          <p:nvSpPr>
            <p:cNvPr id="162" name="íṥļiďè"/>
            <p:cNvSpPr/>
            <p:nvPr/>
          </p:nvSpPr>
          <p:spPr bwMode="auto">
            <a:xfrm>
              <a:off x="3317023" y="2244684"/>
              <a:ext cx="702984" cy="167199"/>
            </a:xfrm>
            <a:custGeom>
              <a:avLst/>
              <a:gdLst>
                <a:gd name="T0" fmla="*/ 336 w 346"/>
                <a:gd name="T1" fmla="*/ 75 h 82"/>
                <a:gd name="T2" fmla="*/ 340 w 346"/>
                <a:gd name="T3" fmla="*/ 82 h 82"/>
                <a:gd name="T4" fmla="*/ 346 w 346"/>
                <a:gd name="T5" fmla="*/ 75 h 82"/>
                <a:gd name="T6" fmla="*/ 340 w 346"/>
                <a:gd name="T7" fmla="*/ 69 h 82"/>
                <a:gd name="T8" fmla="*/ 310 w 346"/>
                <a:gd name="T9" fmla="*/ 52 h 82"/>
                <a:gd name="T10" fmla="*/ 333 w 346"/>
                <a:gd name="T11" fmla="*/ 61 h 82"/>
                <a:gd name="T12" fmla="*/ 315 w 346"/>
                <a:gd name="T13" fmla="*/ 43 h 82"/>
                <a:gd name="T14" fmla="*/ 310 w 346"/>
                <a:gd name="T15" fmla="*/ 52 h 82"/>
                <a:gd name="T16" fmla="*/ 292 w 346"/>
                <a:gd name="T17" fmla="*/ 44 h 82"/>
                <a:gd name="T18" fmla="*/ 296 w 346"/>
                <a:gd name="T19" fmla="*/ 35 h 82"/>
                <a:gd name="T20" fmla="*/ 270 w 346"/>
                <a:gd name="T21" fmla="*/ 31 h 82"/>
                <a:gd name="T22" fmla="*/ 235 w 346"/>
                <a:gd name="T23" fmla="*/ 27 h 82"/>
                <a:gd name="T24" fmla="*/ 261 w 346"/>
                <a:gd name="T25" fmla="*/ 29 h 82"/>
                <a:gd name="T26" fmla="*/ 238 w 346"/>
                <a:gd name="T27" fmla="*/ 17 h 82"/>
                <a:gd name="T28" fmla="*/ 235 w 346"/>
                <a:gd name="T29" fmla="*/ 27 h 82"/>
                <a:gd name="T30" fmla="*/ 216 w 346"/>
                <a:gd name="T31" fmla="*/ 23 h 82"/>
                <a:gd name="T32" fmla="*/ 218 w 346"/>
                <a:gd name="T33" fmla="*/ 13 h 82"/>
                <a:gd name="T34" fmla="*/ 193 w 346"/>
                <a:gd name="T35" fmla="*/ 13 h 82"/>
                <a:gd name="T36" fmla="*/ 157 w 346"/>
                <a:gd name="T37" fmla="*/ 14 h 82"/>
                <a:gd name="T38" fmla="*/ 183 w 346"/>
                <a:gd name="T39" fmla="*/ 12 h 82"/>
                <a:gd name="T40" fmla="*/ 158 w 346"/>
                <a:gd name="T41" fmla="*/ 4 h 82"/>
                <a:gd name="T42" fmla="*/ 157 w 346"/>
                <a:gd name="T43" fmla="*/ 14 h 82"/>
                <a:gd name="T44" fmla="*/ 138 w 346"/>
                <a:gd name="T45" fmla="*/ 12 h 82"/>
                <a:gd name="T46" fmla="*/ 138 w 346"/>
                <a:gd name="T47" fmla="*/ 2 h 82"/>
                <a:gd name="T48" fmla="*/ 113 w 346"/>
                <a:gd name="T49" fmla="*/ 5 h 82"/>
                <a:gd name="T50" fmla="*/ 78 w 346"/>
                <a:gd name="T51" fmla="*/ 10 h 82"/>
                <a:gd name="T52" fmla="*/ 98 w 346"/>
                <a:gd name="T53" fmla="*/ 10 h 82"/>
                <a:gd name="T54" fmla="*/ 98 w 346"/>
                <a:gd name="T55" fmla="*/ 0 h 82"/>
                <a:gd name="T56" fmla="*/ 78 w 346"/>
                <a:gd name="T57" fmla="*/ 0 h 82"/>
                <a:gd name="T58" fmla="*/ 78 w 346"/>
                <a:gd name="T59" fmla="*/ 10 h 82"/>
                <a:gd name="T60" fmla="*/ 59 w 346"/>
                <a:gd name="T61" fmla="*/ 12 h 82"/>
                <a:gd name="T62" fmla="*/ 58 w 346"/>
                <a:gd name="T63" fmla="*/ 2 h 82"/>
                <a:gd name="T64" fmla="*/ 33 w 346"/>
                <a:gd name="T65" fmla="*/ 10 h 82"/>
                <a:gd name="T66" fmla="*/ 10 w 346"/>
                <a:gd name="T67" fmla="*/ 29 h 82"/>
                <a:gd name="T68" fmla="*/ 21 w 346"/>
                <a:gd name="T69" fmla="*/ 20 h 82"/>
                <a:gd name="T70" fmla="*/ 17 w 346"/>
                <a:gd name="T71" fmla="*/ 11 h 82"/>
                <a:gd name="T72" fmla="*/ 0 w 346"/>
                <a:gd name="T73" fmla="*/ 28 h 82"/>
                <a:gd name="T74" fmla="*/ 10 w 346"/>
                <a:gd name="T75" fmla="*/ 29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46" h="82">
                  <a:moveTo>
                    <a:pt x="336" y="75"/>
                  </a:moveTo>
                  <a:cubicBezTo>
                    <a:pt x="336" y="75"/>
                    <a:pt x="336" y="75"/>
                    <a:pt x="336" y="75"/>
                  </a:cubicBezTo>
                  <a:cubicBezTo>
                    <a:pt x="336" y="76"/>
                    <a:pt x="336" y="76"/>
                    <a:pt x="336" y="76"/>
                  </a:cubicBezTo>
                  <a:cubicBezTo>
                    <a:pt x="335" y="79"/>
                    <a:pt x="337" y="81"/>
                    <a:pt x="340" y="82"/>
                  </a:cubicBezTo>
                  <a:cubicBezTo>
                    <a:pt x="343" y="82"/>
                    <a:pt x="345" y="80"/>
                    <a:pt x="346" y="77"/>
                  </a:cubicBezTo>
                  <a:cubicBezTo>
                    <a:pt x="346" y="77"/>
                    <a:pt x="346" y="76"/>
                    <a:pt x="346" y="75"/>
                  </a:cubicBezTo>
                  <a:cubicBezTo>
                    <a:pt x="346" y="75"/>
                    <a:pt x="346" y="74"/>
                    <a:pt x="346" y="74"/>
                  </a:cubicBezTo>
                  <a:cubicBezTo>
                    <a:pt x="345" y="71"/>
                    <a:pt x="343" y="69"/>
                    <a:pt x="340" y="69"/>
                  </a:cubicBezTo>
                  <a:cubicBezTo>
                    <a:pt x="337" y="69"/>
                    <a:pt x="335" y="72"/>
                    <a:pt x="336" y="75"/>
                  </a:cubicBezTo>
                  <a:close/>
                  <a:moveTo>
                    <a:pt x="310" y="52"/>
                  </a:moveTo>
                  <a:cubicBezTo>
                    <a:pt x="317" y="56"/>
                    <a:pt x="322" y="59"/>
                    <a:pt x="326" y="62"/>
                  </a:cubicBezTo>
                  <a:cubicBezTo>
                    <a:pt x="328" y="64"/>
                    <a:pt x="332" y="64"/>
                    <a:pt x="333" y="61"/>
                  </a:cubicBezTo>
                  <a:cubicBezTo>
                    <a:pt x="335" y="59"/>
                    <a:pt x="335" y="56"/>
                    <a:pt x="332" y="54"/>
                  </a:cubicBezTo>
                  <a:cubicBezTo>
                    <a:pt x="328" y="51"/>
                    <a:pt x="322" y="47"/>
                    <a:pt x="315" y="43"/>
                  </a:cubicBezTo>
                  <a:cubicBezTo>
                    <a:pt x="312" y="42"/>
                    <a:pt x="309" y="43"/>
                    <a:pt x="308" y="46"/>
                  </a:cubicBezTo>
                  <a:cubicBezTo>
                    <a:pt x="307" y="48"/>
                    <a:pt x="308" y="51"/>
                    <a:pt x="310" y="52"/>
                  </a:cubicBezTo>
                  <a:close/>
                  <a:moveTo>
                    <a:pt x="274" y="38"/>
                  </a:moveTo>
                  <a:cubicBezTo>
                    <a:pt x="280" y="40"/>
                    <a:pt x="286" y="42"/>
                    <a:pt x="292" y="44"/>
                  </a:cubicBezTo>
                  <a:cubicBezTo>
                    <a:pt x="295" y="45"/>
                    <a:pt x="298" y="44"/>
                    <a:pt x="299" y="42"/>
                  </a:cubicBezTo>
                  <a:cubicBezTo>
                    <a:pt x="300" y="39"/>
                    <a:pt x="298" y="36"/>
                    <a:pt x="296" y="35"/>
                  </a:cubicBezTo>
                  <a:cubicBezTo>
                    <a:pt x="290" y="33"/>
                    <a:pt x="284" y="30"/>
                    <a:pt x="277" y="28"/>
                  </a:cubicBezTo>
                  <a:cubicBezTo>
                    <a:pt x="274" y="27"/>
                    <a:pt x="271" y="29"/>
                    <a:pt x="270" y="31"/>
                  </a:cubicBezTo>
                  <a:cubicBezTo>
                    <a:pt x="270" y="34"/>
                    <a:pt x="271" y="37"/>
                    <a:pt x="274" y="38"/>
                  </a:cubicBezTo>
                  <a:close/>
                  <a:moveTo>
                    <a:pt x="235" y="27"/>
                  </a:moveTo>
                  <a:cubicBezTo>
                    <a:pt x="242" y="29"/>
                    <a:pt x="249" y="30"/>
                    <a:pt x="255" y="32"/>
                  </a:cubicBezTo>
                  <a:cubicBezTo>
                    <a:pt x="257" y="33"/>
                    <a:pt x="260" y="31"/>
                    <a:pt x="261" y="29"/>
                  </a:cubicBezTo>
                  <a:cubicBezTo>
                    <a:pt x="262" y="26"/>
                    <a:pt x="260" y="23"/>
                    <a:pt x="257" y="22"/>
                  </a:cubicBezTo>
                  <a:cubicBezTo>
                    <a:pt x="251" y="21"/>
                    <a:pt x="245" y="19"/>
                    <a:pt x="238" y="17"/>
                  </a:cubicBezTo>
                  <a:cubicBezTo>
                    <a:pt x="235" y="17"/>
                    <a:pt x="232" y="18"/>
                    <a:pt x="232" y="21"/>
                  </a:cubicBezTo>
                  <a:cubicBezTo>
                    <a:pt x="231" y="24"/>
                    <a:pt x="233" y="26"/>
                    <a:pt x="235" y="27"/>
                  </a:cubicBezTo>
                  <a:close/>
                  <a:moveTo>
                    <a:pt x="197" y="19"/>
                  </a:moveTo>
                  <a:cubicBezTo>
                    <a:pt x="203" y="20"/>
                    <a:pt x="210" y="22"/>
                    <a:pt x="216" y="23"/>
                  </a:cubicBezTo>
                  <a:cubicBezTo>
                    <a:pt x="219" y="23"/>
                    <a:pt x="221" y="22"/>
                    <a:pt x="222" y="19"/>
                  </a:cubicBezTo>
                  <a:cubicBezTo>
                    <a:pt x="223" y="16"/>
                    <a:pt x="221" y="14"/>
                    <a:pt x="218" y="13"/>
                  </a:cubicBezTo>
                  <a:cubicBezTo>
                    <a:pt x="212" y="12"/>
                    <a:pt x="205" y="10"/>
                    <a:pt x="198" y="9"/>
                  </a:cubicBezTo>
                  <a:cubicBezTo>
                    <a:pt x="196" y="9"/>
                    <a:pt x="193" y="11"/>
                    <a:pt x="193" y="13"/>
                  </a:cubicBezTo>
                  <a:cubicBezTo>
                    <a:pt x="192" y="16"/>
                    <a:pt x="194" y="19"/>
                    <a:pt x="197" y="19"/>
                  </a:cubicBezTo>
                  <a:close/>
                  <a:moveTo>
                    <a:pt x="157" y="14"/>
                  </a:moveTo>
                  <a:cubicBezTo>
                    <a:pt x="164" y="14"/>
                    <a:pt x="170" y="15"/>
                    <a:pt x="177" y="16"/>
                  </a:cubicBezTo>
                  <a:cubicBezTo>
                    <a:pt x="180" y="17"/>
                    <a:pt x="182" y="15"/>
                    <a:pt x="183" y="12"/>
                  </a:cubicBezTo>
                  <a:cubicBezTo>
                    <a:pt x="183" y="9"/>
                    <a:pt x="181" y="7"/>
                    <a:pt x="178" y="6"/>
                  </a:cubicBezTo>
                  <a:cubicBezTo>
                    <a:pt x="172" y="5"/>
                    <a:pt x="165" y="4"/>
                    <a:pt x="158" y="4"/>
                  </a:cubicBezTo>
                  <a:cubicBezTo>
                    <a:pt x="156" y="3"/>
                    <a:pt x="153" y="5"/>
                    <a:pt x="153" y="8"/>
                  </a:cubicBezTo>
                  <a:cubicBezTo>
                    <a:pt x="153" y="11"/>
                    <a:pt x="155" y="13"/>
                    <a:pt x="157" y="14"/>
                  </a:cubicBezTo>
                  <a:close/>
                  <a:moveTo>
                    <a:pt x="118" y="10"/>
                  </a:moveTo>
                  <a:cubicBezTo>
                    <a:pt x="124" y="11"/>
                    <a:pt x="131" y="11"/>
                    <a:pt x="138" y="12"/>
                  </a:cubicBezTo>
                  <a:cubicBezTo>
                    <a:pt x="140" y="12"/>
                    <a:pt x="143" y="10"/>
                    <a:pt x="143" y="7"/>
                  </a:cubicBezTo>
                  <a:cubicBezTo>
                    <a:pt x="143" y="4"/>
                    <a:pt x="141" y="2"/>
                    <a:pt x="138" y="2"/>
                  </a:cubicBezTo>
                  <a:cubicBezTo>
                    <a:pt x="131" y="1"/>
                    <a:pt x="125" y="1"/>
                    <a:pt x="118" y="0"/>
                  </a:cubicBezTo>
                  <a:cubicBezTo>
                    <a:pt x="115" y="0"/>
                    <a:pt x="113" y="2"/>
                    <a:pt x="113" y="5"/>
                  </a:cubicBezTo>
                  <a:cubicBezTo>
                    <a:pt x="113" y="8"/>
                    <a:pt x="115" y="10"/>
                    <a:pt x="118" y="10"/>
                  </a:cubicBezTo>
                  <a:close/>
                  <a:moveTo>
                    <a:pt x="78" y="10"/>
                  </a:moveTo>
                  <a:cubicBezTo>
                    <a:pt x="83" y="10"/>
                    <a:pt x="88" y="10"/>
                    <a:pt x="94" y="10"/>
                  </a:cubicBezTo>
                  <a:cubicBezTo>
                    <a:pt x="95" y="10"/>
                    <a:pt x="97" y="10"/>
                    <a:pt x="98" y="10"/>
                  </a:cubicBezTo>
                  <a:cubicBezTo>
                    <a:pt x="101" y="10"/>
                    <a:pt x="103" y="8"/>
                    <a:pt x="103" y="5"/>
                  </a:cubicBezTo>
                  <a:cubicBezTo>
                    <a:pt x="103" y="2"/>
                    <a:pt x="101" y="0"/>
                    <a:pt x="98" y="0"/>
                  </a:cubicBezTo>
                  <a:cubicBezTo>
                    <a:pt x="97" y="0"/>
                    <a:pt x="95" y="0"/>
                    <a:pt x="94" y="0"/>
                  </a:cubicBezTo>
                  <a:cubicBezTo>
                    <a:pt x="88" y="0"/>
                    <a:pt x="83" y="0"/>
                    <a:pt x="78" y="0"/>
                  </a:cubicBezTo>
                  <a:cubicBezTo>
                    <a:pt x="75" y="0"/>
                    <a:pt x="73" y="3"/>
                    <a:pt x="73" y="5"/>
                  </a:cubicBezTo>
                  <a:cubicBezTo>
                    <a:pt x="73" y="8"/>
                    <a:pt x="75" y="10"/>
                    <a:pt x="78" y="10"/>
                  </a:cubicBezTo>
                  <a:close/>
                  <a:moveTo>
                    <a:pt x="39" y="14"/>
                  </a:moveTo>
                  <a:cubicBezTo>
                    <a:pt x="45" y="13"/>
                    <a:pt x="51" y="12"/>
                    <a:pt x="59" y="12"/>
                  </a:cubicBezTo>
                  <a:cubicBezTo>
                    <a:pt x="61" y="11"/>
                    <a:pt x="63" y="9"/>
                    <a:pt x="63" y="6"/>
                  </a:cubicBezTo>
                  <a:cubicBezTo>
                    <a:pt x="63" y="3"/>
                    <a:pt x="60" y="1"/>
                    <a:pt x="58" y="2"/>
                  </a:cubicBezTo>
                  <a:cubicBezTo>
                    <a:pt x="50" y="2"/>
                    <a:pt x="43" y="3"/>
                    <a:pt x="37" y="5"/>
                  </a:cubicBezTo>
                  <a:cubicBezTo>
                    <a:pt x="35" y="5"/>
                    <a:pt x="33" y="8"/>
                    <a:pt x="33" y="10"/>
                  </a:cubicBezTo>
                  <a:cubicBezTo>
                    <a:pt x="34" y="13"/>
                    <a:pt x="37" y="15"/>
                    <a:pt x="39" y="14"/>
                  </a:cubicBezTo>
                  <a:close/>
                  <a:moveTo>
                    <a:pt x="10" y="29"/>
                  </a:moveTo>
                  <a:cubicBezTo>
                    <a:pt x="11" y="28"/>
                    <a:pt x="11" y="27"/>
                    <a:pt x="13" y="25"/>
                  </a:cubicBezTo>
                  <a:cubicBezTo>
                    <a:pt x="15" y="23"/>
                    <a:pt x="17" y="21"/>
                    <a:pt x="21" y="20"/>
                  </a:cubicBezTo>
                  <a:cubicBezTo>
                    <a:pt x="24" y="19"/>
                    <a:pt x="25" y="16"/>
                    <a:pt x="24" y="13"/>
                  </a:cubicBezTo>
                  <a:cubicBezTo>
                    <a:pt x="23" y="11"/>
                    <a:pt x="20" y="9"/>
                    <a:pt x="17" y="11"/>
                  </a:cubicBezTo>
                  <a:cubicBezTo>
                    <a:pt x="13" y="13"/>
                    <a:pt x="9" y="15"/>
                    <a:pt x="6" y="18"/>
                  </a:cubicBezTo>
                  <a:cubicBezTo>
                    <a:pt x="3" y="20"/>
                    <a:pt x="1" y="24"/>
                    <a:pt x="0" y="28"/>
                  </a:cubicBezTo>
                  <a:cubicBezTo>
                    <a:pt x="0" y="31"/>
                    <a:pt x="2" y="33"/>
                    <a:pt x="5" y="34"/>
                  </a:cubicBezTo>
                  <a:cubicBezTo>
                    <a:pt x="7" y="34"/>
                    <a:pt x="10" y="32"/>
                    <a:pt x="10" y="29"/>
                  </a:cubicBezTo>
                  <a:close/>
                </a:path>
              </a:pathLst>
            </a:custGeom>
            <a:solidFill>
              <a:srgbClr val="24B9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sz="2400"/>
            </a:p>
          </p:txBody>
        </p:sp>
      </p:grpSp>
      <p:grpSp>
        <p:nvGrpSpPr>
          <p:cNvPr id="163" name="组合 162"/>
          <p:cNvGrpSpPr/>
          <p:nvPr userDrawn="1"/>
        </p:nvGrpSpPr>
        <p:grpSpPr>
          <a:xfrm>
            <a:off x="1814097" y="4405217"/>
            <a:ext cx="631800" cy="953089"/>
            <a:chOff x="648811" y="1642375"/>
            <a:chExt cx="751871" cy="1134219"/>
          </a:xfrm>
        </p:grpSpPr>
        <p:sp>
          <p:nvSpPr>
            <p:cNvPr id="164" name="ïṣ1îďê"/>
            <p:cNvSpPr/>
            <p:nvPr/>
          </p:nvSpPr>
          <p:spPr bwMode="auto">
            <a:xfrm>
              <a:off x="917685" y="2663172"/>
              <a:ext cx="107550" cy="113422"/>
            </a:xfrm>
            <a:custGeom>
              <a:avLst/>
              <a:gdLst>
                <a:gd name="T0" fmla="*/ 37 w 53"/>
                <a:gd name="T1" fmla="*/ 3 h 56"/>
                <a:gd name="T2" fmla="*/ 37 w 53"/>
                <a:gd name="T3" fmla="*/ 4 h 56"/>
                <a:gd name="T4" fmla="*/ 38 w 53"/>
                <a:gd name="T5" fmla="*/ 4 h 56"/>
                <a:gd name="T6" fmla="*/ 42 w 53"/>
                <a:gd name="T7" fmla="*/ 5 h 56"/>
                <a:gd name="T8" fmla="*/ 43 w 53"/>
                <a:gd name="T9" fmla="*/ 7 h 56"/>
                <a:gd name="T10" fmla="*/ 43 w 53"/>
                <a:gd name="T11" fmla="*/ 13 h 56"/>
                <a:gd name="T12" fmla="*/ 38 w 53"/>
                <a:gd name="T13" fmla="*/ 44 h 56"/>
                <a:gd name="T14" fmla="*/ 18 w 53"/>
                <a:gd name="T15" fmla="*/ 18 h 56"/>
                <a:gd name="T16" fmla="*/ 16 w 53"/>
                <a:gd name="T17" fmla="*/ 13 h 56"/>
                <a:gd name="T18" fmla="*/ 16 w 53"/>
                <a:gd name="T19" fmla="*/ 10 h 56"/>
                <a:gd name="T20" fmla="*/ 20 w 53"/>
                <a:gd name="T21" fmla="*/ 8 h 56"/>
                <a:gd name="T22" fmla="*/ 20 w 53"/>
                <a:gd name="T23" fmla="*/ 7 h 56"/>
                <a:gd name="T24" fmla="*/ 0 w 53"/>
                <a:gd name="T25" fmla="*/ 12 h 56"/>
                <a:gd name="T26" fmla="*/ 0 w 53"/>
                <a:gd name="T27" fmla="*/ 13 h 56"/>
                <a:gd name="T28" fmla="*/ 4 w 53"/>
                <a:gd name="T29" fmla="*/ 13 h 56"/>
                <a:gd name="T30" fmla="*/ 6 w 53"/>
                <a:gd name="T31" fmla="*/ 14 h 56"/>
                <a:gd name="T32" fmla="*/ 9 w 53"/>
                <a:gd name="T33" fmla="*/ 18 h 56"/>
                <a:gd name="T34" fmla="*/ 38 w 53"/>
                <a:gd name="T35" fmla="*/ 56 h 56"/>
                <a:gd name="T36" fmla="*/ 39 w 53"/>
                <a:gd name="T37" fmla="*/ 55 h 56"/>
                <a:gd name="T38" fmla="*/ 47 w 53"/>
                <a:gd name="T39" fmla="*/ 10 h 56"/>
                <a:gd name="T40" fmla="*/ 49 w 53"/>
                <a:gd name="T41" fmla="*/ 4 h 56"/>
                <a:gd name="T42" fmla="*/ 53 w 53"/>
                <a:gd name="T43" fmla="*/ 1 h 56"/>
                <a:gd name="T44" fmla="*/ 52 w 53"/>
                <a:gd name="T45" fmla="*/ 0 h 56"/>
                <a:gd name="T46" fmla="*/ 37 w 53"/>
                <a:gd name="T47" fmla="*/ 3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3" h="56">
                  <a:moveTo>
                    <a:pt x="37" y="3"/>
                  </a:moveTo>
                  <a:cubicBezTo>
                    <a:pt x="37" y="4"/>
                    <a:pt x="37" y="4"/>
                    <a:pt x="37" y="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40" y="4"/>
                    <a:pt x="41" y="4"/>
                    <a:pt x="42" y="5"/>
                  </a:cubicBezTo>
                  <a:cubicBezTo>
                    <a:pt x="43" y="5"/>
                    <a:pt x="43" y="6"/>
                    <a:pt x="43" y="7"/>
                  </a:cubicBezTo>
                  <a:cubicBezTo>
                    <a:pt x="44" y="8"/>
                    <a:pt x="44" y="10"/>
                    <a:pt x="43" y="13"/>
                  </a:cubicBezTo>
                  <a:cubicBezTo>
                    <a:pt x="38" y="44"/>
                    <a:pt x="38" y="44"/>
                    <a:pt x="38" y="44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17" y="16"/>
                    <a:pt x="16" y="14"/>
                    <a:pt x="16" y="13"/>
                  </a:cubicBezTo>
                  <a:cubicBezTo>
                    <a:pt x="15" y="12"/>
                    <a:pt x="16" y="11"/>
                    <a:pt x="16" y="10"/>
                  </a:cubicBezTo>
                  <a:cubicBezTo>
                    <a:pt x="17" y="10"/>
                    <a:pt x="18" y="9"/>
                    <a:pt x="20" y="8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" y="13"/>
                    <a:pt x="3" y="13"/>
                    <a:pt x="4" y="13"/>
                  </a:cubicBezTo>
                  <a:cubicBezTo>
                    <a:pt x="5" y="13"/>
                    <a:pt x="6" y="14"/>
                    <a:pt x="6" y="14"/>
                  </a:cubicBezTo>
                  <a:cubicBezTo>
                    <a:pt x="7" y="15"/>
                    <a:pt x="8" y="16"/>
                    <a:pt x="9" y="18"/>
                  </a:cubicBezTo>
                  <a:cubicBezTo>
                    <a:pt x="38" y="56"/>
                    <a:pt x="38" y="56"/>
                    <a:pt x="38" y="56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47" y="10"/>
                    <a:pt x="47" y="10"/>
                    <a:pt x="47" y="10"/>
                  </a:cubicBezTo>
                  <a:cubicBezTo>
                    <a:pt x="47" y="7"/>
                    <a:pt x="48" y="5"/>
                    <a:pt x="49" y="4"/>
                  </a:cubicBezTo>
                  <a:cubicBezTo>
                    <a:pt x="50" y="3"/>
                    <a:pt x="51" y="2"/>
                    <a:pt x="53" y="1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37" y="3"/>
                    <a:pt x="37" y="3"/>
                    <a:pt x="37" y="3"/>
                  </a:cubicBezTo>
                  <a:close/>
                </a:path>
              </a:pathLst>
            </a:custGeom>
            <a:solidFill>
              <a:srgbClr val="FF1C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sz="2400"/>
            </a:p>
          </p:txBody>
        </p:sp>
        <p:sp>
          <p:nvSpPr>
            <p:cNvPr id="165" name="ïş1ïḓe"/>
            <p:cNvSpPr/>
            <p:nvPr/>
          </p:nvSpPr>
          <p:spPr bwMode="auto">
            <a:xfrm>
              <a:off x="1036968" y="2676861"/>
              <a:ext cx="87995" cy="48889"/>
            </a:xfrm>
            <a:custGeom>
              <a:avLst/>
              <a:gdLst>
                <a:gd name="T0" fmla="*/ 0 w 90"/>
                <a:gd name="T1" fmla="*/ 25 h 50"/>
                <a:gd name="T2" fmla="*/ 83 w 90"/>
                <a:gd name="T3" fmla="*/ 7 h 50"/>
                <a:gd name="T4" fmla="*/ 81 w 90"/>
                <a:gd name="T5" fmla="*/ 0 h 50"/>
                <a:gd name="T6" fmla="*/ 0 w 90"/>
                <a:gd name="T7" fmla="*/ 19 h 50"/>
                <a:gd name="T8" fmla="*/ 0 w 90"/>
                <a:gd name="T9" fmla="*/ 25 h 50"/>
                <a:gd name="T10" fmla="*/ 0 w 90"/>
                <a:gd name="T11" fmla="*/ 25 h 50"/>
                <a:gd name="T12" fmla="*/ 7 w 90"/>
                <a:gd name="T13" fmla="*/ 50 h 50"/>
                <a:gd name="T14" fmla="*/ 90 w 90"/>
                <a:gd name="T15" fmla="*/ 32 h 50"/>
                <a:gd name="T16" fmla="*/ 88 w 90"/>
                <a:gd name="T17" fmla="*/ 25 h 50"/>
                <a:gd name="T18" fmla="*/ 5 w 90"/>
                <a:gd name="T19" fmla="*/ 44 h 50"/>
                <a:gd name="T20" fmla="*/ 7 w 90"/>
                <a:gd name="T21" fmla="*/ 50 h 50"/>
                <a:gd name="T22" fmla="*/ 7 w 90"/>
                <a:gd name="T23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0" h="50">
                  <a:moveTo>
                    <a:pt x="0" y="25"/>
                  </a:moveTo>
                  <a:lnTo>
                    <a:pt x="83" y="7"/>
                  </a:lnTo>
                  <a:lnTo>
                    <a:pt x="81" y="0"/>
                  </a:lnTo>
                  <a:lnTo>
                    <a:pt x="0" y="19"/>
                  </a:lnTo>
                  <a:lnTo>
                    <a:pt x="0" y="25"/>
                  </a:lnTo>
                  <a:lnTo>
                    <a:pt x="0" y="25"/>
                  </a:lnTo>
                  <a:close/>
                  <a:moveTo>
                    <a:pt x="7" y="50"/>
                  </a:moveTo>
                  <a:lnTo>
                    <a:pt x="90" y="32"/>
                  </a:lnTo>
                  <a:lnTo>
                    <a:pt x="88" y="25"/>
                  </a:lnTo>
                  <a:lnTo>
                    <a:pt x="5" y="44"/>
                  </a:lnTo>
                  <a:lnTo>
                    <a:pt x="7" y="50"/>
                  </a:lnTo>
                  <a:lnTo>
                    <a:pt x="7" y="50"/>
                  </a:lnTo>
                  <a:close/>
                </a:path>
              </a:pathLst>
            </a:custGeom>
            <a:solidFill>
              <a:srgbClr val="FF1C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sz="2400"/>
            </a:p>
          </p:txBody>
        </p:sp>
        <p:sp>
          <p:nvSpPr>
            <p:cNvPr id="166" name="ïS1iḓé"/>
            <p:cNvSpPr/>
            <p:nvPr/>
          </p:nvSpPr>
          <p:spPr bwMode="auto">
            <a:xfrm>
              <a:off x="1106386" y="2661216"/>
              <a:ext cx="81151" cy="83111"/>
            </a:xfrm>
            <a:custGeom>
              <a:avLst/>
              <a:gdLst>
                <a:gd name="T0" fmla="*/ 10 w 40"/>
                <a:gd name="T1" fmla="*/ 6 h 41"/>
                <a:gd name="T2" fmla="*/ 4 w 40"/>
                <a:gd name="T3" fmla="*/ 8 h 41"/>
                <a:gd name="T4" fmla="*/ 1 w 40"/>
                <a:gd name="T5" fmla="*/ 12 h 41"/>
                <a:gd name="T6" fmla="*/ 0 w 40"/>
                <a:gd name="T7" fmla="*/ 19 h 41"/>
                <a:gd name="T8" fmla="*/ 2 w 40"/>
                <a:gd name="T9" fmla="*/ 19 h 41"/>
                <a:gd name="T10" fmla="*/ 4 w 40"/>
                <a:gd name="T11" fmla="*/ 14 h 41"/>
                <a:gd name="T12" fmla="*/ 8 w 40"/>
                <a:gd name="T13" fmla="*/ 12 h 41"/>
                <a:gd name="T14" fmla="*/ 10 w 40"/>
                <a:gd name="T15" fmla="*/ 11 h 41"/>
                <a:gd name="T16" fmla="*/ 11 w 40"/>
                <a:gd name="T17" fmla="*/ 25 h 41"/>
                <a:gd name="T18" fmla="*/ 9 w 40"/>
                <a:gd name="T19" fmla="*/ 34 h 41"/>
                <a:gd name="T20" fmla="*/ 8 w 40"/>
                <a:gd name="T21" fmla="*/ 39 h 41"/>
                <a:gd name="T22" fmla="*/ 10 w 40"/>
                <a:gd name="T23" fmla="*/ 41 h 41"/>
                <a:gd name="T24" fmla="*/ 13 w 40"/>
                <a:gd name="T25" fmla="*/ 41 h 41"/>
                <a:gd name="T26" fmla="*/ 16 w 40"/>
                <a:gd name="T27" fmla="*/ 39 h 41"/>
                <a:gd name="T28" fmla="*/ 16 w 40"/>
                <a:gd name="T29" fmla="*/ 30 h 41"/>
                <a:gd name="T30" fmla="*/ 14 w 40"/>
                <a:gd name="T31" fmla="*/ 11 h 41"/>
                <a:gd name="T32" fmla="*/ 22 w 40"/>
                <a:gd name="T33" fmla="*/ 9 h 41"/>
                <a:gd name="T34" fmla="*/ 23 w 40"/>
                <a:gd name="T35" fmla="*/ 19 h 41"/>
                <a:gd name="T36" fmla="*/ 25 w 40"/>
                <a:gd name="T37" fmla="*/ 30 h 41"/>
                <a:gd name="T38" fmla="*/ 28 w 40"/>
                <a:gd name="T39" fmla="*/ 36 h 41"/>
                <a:gd name="T40" fmla="*/ 34 w 40"/>
                <a:gd name="T41" fmla="*/ 36 h 41"/>
                <a:gd name="T42" fmla="*/ 39 w 40"/>
                <a:gd name="T43" fmla="*/ 24 h 41"/>
                <a:gd name="T44" fmla="*/ 38 w 40"/>
                <a:gd name="T45" fmla="*/ 25 h 41"/>
                <a:gd name="T46" fmla="*/ 35 w 40"/>
                <a:gd name="T47" fmla="*/ 30 h 41"/>
                <a:gd name="T48" fmla="*/ 32 w 40"/>
                <a:gd name="T49" fmla="*/ 30 h 41"/>
                <a:gd name="T50" fmla="*/ 29 w 40"/>
                <a:gd name="T51" fmla="*/ 24 h 41"/>
                <a:gd name="T52" fmla="*/ 28 w 40"/>
                <a:gd name="T53" fmla="*/ 19 h 41"/>
                <a:gd name="T54" fmla="*/ 26 w 40"/>
                <a:gd name="T55" fmla="*/ 8 h 41"/>
                <a:gd name="T56" fmla="*/ 35 w 40"/>
                <a:gd name="T57" fmla="*/ 6 h 41"/>
                <a:gd name="T58" fmla="*/ 34 w 40"/>
                <a:gd name="T59" fmla="*/ 0 h 41"/>
                <a:gd name="T60" fmla="*/ 10 w 40"/>
                <a:gd name="T61" fmla="*/ 6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0" h="41">
                  <a:moveTo>
                    <a:pt x="10" y="6"/>
                  </a:moveTo>
                  <a:cubicBezTo>
                    <a:pt x="7" y="6"/>
                    <a:pt x="5" y="7"/>
                    <a:pt x="4" y="8"/>
                  </a:cubicBezTo>
                  <a:cubicBezTo>
                    <a:pt x="3" y="9"/>
                    <a:pt x="2" y="10"/>
                    <a:pt x="1" y="12"/>
                  </a:cubicBezTo>
                  <a:cubicBezTo>
                    <a:pt x="1" y="14"/>
                    <a:pt x="0" y="16"/>
                    <a:pt x="0" y="19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2" y="17"/>
                    <a:pt x="3" y="15"/>
                    <a:pt x="4" y="14"/>
                  </a:cubicBezTo>
                  <a:cubicBezTo>
                    <a:pt x="5" y="13"/>
                    <a:pt x="6" y="12"/>
                    <a:pt x="8" y="12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1" y="17"/>
                    <a:pt x="12" y="22"/>
                    <a:pt x="11" y="25"/>
                  </a:cubicBezTo>
                  <a:cubicBezTo>
                    <a:pt x="11" y="28"/>
                    <a:pt x="10" y="31"/>
                    <a:pt x="9" y="34"/>
                  </a:cubicBezTo>
                  <a:cubicBezTo>
                    <a:pt x="8" y="36"/>
                    <a:pt x="8" y="38"/>
                    <a:pt x="8" y="39"/>
                  </a:cubicBezTo>
                  <a:cubicBezTo>
                    <a:pt x="8" y="40"/>
                    <a:pt x="9" y="40"/>
                    <a:pt x="10" y="41"/>
                  </a:cubicBezTo>
                  <a:cubicBezTo>
                    <a:pt x="10" y="41"/>
                    <a:pt x="11" y="41"/>
                    <a:pt x="13" y="41"/>
                  </a:cubicBezTo>
                  <a:cubicBezTo>
                    <a:pt x="14" y="41"/>
                    <a:pt x="15" y="40"/>
                    <a:pt x="16" y="39"/>
                  </a:cubicBezTo>
                  <a:cubicBezTo>
                    <a:pt x="16" y="37"/>
                    <a:pt x="17" y="34"/>
                    <a:pt x="16" y="30"/>
                  </a:cubicBezTo>
                  <a:cubicBezTo>
                    <a:pt x="16" y="26"/>
                    <a:pt x="15" y="19"/>
                    <a:pt x="14" y="11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4" y="25"/>
                    <a:pt x="24" y="29"/>
                    <a:pt x="25" y="30"/>
                  </a:cubicBezTo>
                  <a:cubicBezTo>
                    <a:pt x="25" y="33"/>
                    <a:pt x="26" y="35"/>
                    <a:pt x="28" y="36"/>
                  </a:cubicBezTo>
                  <a:cubicBezTo>
                    <a:pt x="30" y="37"/>
                    <a:pt x="31" y="37"/>
                    <a:pt x="34" y="36"/>
                  </a:cubicBezTo>
                  <a:cubicBezTo>
                    <a:pt x="38" y="35"/>
                    <a:pt x="40" y="31"/>
                    <a:pt x="39" y="24"/>
                  </a:cubicBezTo>
                  <a:cubicBezTo>
                    <a:pt x="38" y="25"/>
                    <a:pt x="38" y="25"/>
                    <a:pt x="38" y="25"/>
                  </a:cubicBezTo>
                  <a:cubicBezTo>
                    <a:pt x="38" y="28"/>
                    <a:pt x="37" y="30"/>
                    <a:pt x="35" y="30"/>
                  </a:cubicBezTo>
                  <a:cubicBezTo>
                    <a:pt x="34" y="30"/>
                    <a:pt x="33" y="30"/>
                    <a:pt x="32" y="30"/>
                  </a:cubicBezTo>
                  <a:cubicBezTo>
                    <a:pt x="31" y="29"/>
                    <a:pt x="30" y="27"/>
                    <a:pt x="29" y="24"/>
                  </a:cubicBezTo>
                  <a:cubicBezTo>
                    <a:pt x="29" y="22"/>
                    <a:pt x="29" y="21"/>
                    <a:pt x="28" y="19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35" y="6"/>
                    <a:pt x="35" y="6"/>
                    <a:pt x="35" y="6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10" y="6"/>
                    <a:pt x="10" y="6"/>
                    <a:pt x="10" y="6"/>
                  </a:cubicBezTo>
                  <a:close/>
                </a:path>
              </a:pathLst>
            </a:custGeom>
            <a:solidFill>
              <a:srgbClr val="FF1C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sz="2400"/>
            </a:p>
          </p:txBody>
        </p:sp>
        <p:sp>
          <p:nvSpPr>
            <p:cNvPr id="167" name="iSļíďè"/>
            <p:cNvSpPr/>
            <p:nvPr/>
          </p:nvSpPr>
          <p:spPr bwMode="auto">
            <a:xfrm>
              <a:off x="1189493" y="2646550"/>
              <a:ext cx="50842" cy="79200"/>
            </a:xfrm>
            <a:custGeom>
              <a:avLst/>
              <a:gdLst>
                <a:gd name="T0" fmla="*/ 9 w 25"/>
                <a:gd name="T1" fmla="*/ 3 h 39"/>
                <a:gd name="T2" fmla="*/ 0 w 25"/>
                <a:gd name="T3" fmla="*/ 9 h 39"/>
                <a:gd name="T4" fmla="*/ 0 w 25"/>
                <a:gd name="T5" fmla="*/ 10 h 39"/>
                <a:gd name="T6" fmla="*/ 3 w 25"/>
                <a:gd name="T7" fmla="*/ 9 h 39"/>
                <a:gd name="T8" fmla="*/ 5 w 25"/>
                <a:gd name="T9" fmla="*/ 9 h 39"/>
                <a:gd name="T10" fmla="*/ 6 w 25"/>
                <a:gd name="T11" fmla="*/ 11 h 39"/>
                <a:gd name="T12" fmla="*/ 8 w 25"/>
                <a:gd name="T13" fmla="*/ 18 h 39"/>
                <a:gd name="T14" fmla="*/ 11 w 25"/>
                <a:gd name="T15" fmla="*/ 30 h 39"/>
                <a:gd name="T16" fmla="*/ 11 w 25"/>
                <a:gd name="T17" fmla="*/ 34 h 39"/>
                <a:gd name="T18" fmla="*/ 10 w 25"/>
                <a:gd name="T19" fmla="*/ 36 h 39"/>
                <a:gd name="T20" fmla="*/ 7 w 25"/>
                <a:gd name="T21" fmla="*/ 38 h 39"/>
                <a:gd name="T22" fmla="*/ 7 w 25"/>
                <a:gd name="T23" fmla="*/ 39 h 39"/>
                <a:gd name="T24" fmla="*/ 24 w 25"/>
                <a:gd name="T25" fmla="*/ 35 h 39"/>
                <a:gd name="T26" fmla="*/ 24 w 25"/>
                <a:gd name="T27" fmla="*/ 34 h 39"/>
                <a:gd name="T28" fmla="*/ 20 w 25"/>
                <a:gd name="T29" fmla="*/ 34 h 39"/>
                <a:gd name="T30" fmla="*/ 18 w 25"/>
                <a:gd name="T31" fmla="*/ 33 h 39"/>
                <a:gd name="T32" fmla="*/ 17 w 25"/>
                <a:gd name="T33" fmla="*/ 29 h 39"/>
                <a:gd name="T34" fmla="*/ 13 w 25"/>
                <a:gd name="T35" fmla="*/ 13 h 39"/>
                <a:gd name="T36" fmla="*/ 15 w 25"/>
                <a:gd name="T37" fmla="*/ 7 h 39"/>
                <a:gd name="T38" fmla="*/ 16 w 25"/>
                <a:gd name="T39" fmla="*/ 6 h 39"/>
                <a:gd name="T40" fmla="*/ 19 w 25"/>
                <a:gd name="T41" fmla="*/ 7 h 39"/>
                <a:gd name="T42" fmla="*/ 22 w 25"/>
                <a:gd name="T43" fmla="*/ 7 h 39"/>
                <a:gd name="T44" fmla="*/ 24 w 25"/>
                <a:gd name="T45" fmla="*/ 6 h 39"/>
                <a:gd name="T46" fmla="*/ 25 w 25"/>
                <a:gd name="T47" fmla="*/ 3 h 39"/>
                <a:gd name="T48" fmla="*/ 23 w 25"/>
                <a:gd name="T49" fmla="*/ 1 h 39"/>
                <a:gd name="T50" fmla="*/ 19 w 25"/>
                <a:gd name="T51" fmla="*/ 0 h 39"/>
                <a:gd name="T52" fmla="*/ 12 w 25"/>
                <a:gd name="T53" fmla="*/ 10 h 39"/>
                <a:gd name="T54" fmla="*/ 11 w 25"/>
                <a:gd name="T55" fmla="*/ 2 h 39"/>
                <a:gd name="T56" fmla="*/ 9 w 25"/>
                <a:gd name="T57" fmla="*/ 3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5" h="39">
                  <a:moveTo>
                    <a:pt x="9" y="3"/>
                  </a:moveTo>
                  <a:cubicBezTo>
                    <a:pt x="0" y="9"/>
                    <a:pt x="0" y="9"/>
                    <a:pt x="0" y="9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1" y="10"/>
                    <a:pt x="2" y="9"/>
                    <a:pt x="3" y="9"/>
                  </a:cubicBezTo>
                  <a:cubicBezTo>
                    <a:pt x="3" y="9"/>
                    <a:pt x="4" y="9"/>
                    <a:pt x="5" y="9"/>
                  </a:cubicBezTo>
                  <a:cubicBezTo>
                    <a:pt x="5" y="10"/>
                    <a:pt x="5" y="10"/>
                    <a:pt x="6" y="11"/>
                  </a:cubicBezTo>
                  <a:cubicBezTo>
                    <a:pt x="6" y="11"/>
                    <a:pt x="7" y="14"/>
                    <a:pt x="8" y="18"/>
                  </a:cubicBezTo>
                  <a:cubicBezTo>
                    <a:pt x="11" y="30"/>
                    <a:pt x="11" y="30"/>
                    <a:pt x="11" y="30"/>
                  </a:cubicBezTo>
                  <a:cubicBezTo>
                    <a:pt x="11" y="32"/>
                    <a:pt x="11" y="34"/>
                    <a:pt x="11" y="34"/>
                  </a:cubicBezTo>
                  <a:cubicBezTo>
                    <a:pt x="11" y="35"/>
                    <a:pt x="11" y="36"/>
                    <a:pt x="10" y="36"/>
                  </a:cubicBezTo>
                  <a:cubicBezTo>
                    <a:pt x="10" y="37"/>
                    <a:pt x="8" y="37"/>
                    <a:pt x="7" y="38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22" y="34"/>
                    <a:pt x="21" y="34"/>
                    <a:pt x="20" y="34"/>
                  </a:cubicBezTo>
                  <a:cubicBezTo>
                    <a:pt x="19" y="34"/>
                    <a:pt x="19" y="33"/>
                    <a:pt x="18" y="33"/>
                  </a:cubicBezTo>
                  <a:cubicBezTo>
                    <a:pt x="17" y="32"/>
                    <a:pt x="17" y="31"/>
                    <a:pt x="17" y="29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4" y="10"/>
                    <a:pt x="14" y="8"/>
                    <a:pt x="15" y="7"/>
                  </a:cubicBezTo>
                  <a:cubicBezTo>
                    <a:pt x="16" y="7"/>
                    <a:pt x="16" y="6"/>
                    <a:pt x="16" y="6"/>
                  </a:cubicBezTo>
                  <a:cubicBezTo>
                    <a:pt x="17" y="6"/>
                    <a:pt x="18" y="6"/>
                    <a:pt x="19" y="7"/>
                  </a:cubicBezTo>
                  <a:cubicBezTo>
                    <a:pt x="20" y="7"/>
                    <a:pt x="21" y="8"/>
                    <a:pt x="22" y="7"/>
                  </a:cubicBezTo>
                  <a:cubicBezTo>
                    <a:pt x="23" y="7"/>
                    <a:pt x="24" y="7"/>
                    <a:pt x="24" y="6"/>
                  </a:cubicBezTo>
                  <a:cubicBezTo>
                    <a:pt x="25" y="5"/>
                    <a:pt x="25" y="4"/>
                    <a:pt x="25" y="3"/>
                  </a:cubicBezTo>
                  <a:cubicBezTo>
                    <a:pt x="25" y="2"/>
                    <a:pt x="24" y="1"/>
                    <a:pt x="23" y="1"/>
                  </a:cubicBezTo>
                  <a:cubicBezTo>
                    <a:pt x="22" y="0"/>
                    <a:pt x="21" y="0"/>
                    <a:pt x="19" y="0"/>
                  </a:cubicBezTo>
                  <a:cubicBezTo>
                    <a:pt x="16" y="1"/>
                    <a:pt x="14" y="4"/>
                    <a:pt x="12" y="10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9" y="3"/>
                    <a:pt x="9" y="3"/>
                    <a:pt x="9" y="3"/>
                  </a:cubicBezTo>
                  <a:close/>
                </a:path>
              </a:pathLst>
            </a:custGeom>
            <a:solidFill>
              <a:srgbClr val="FF1C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sz="2400"/>
            </a:p>
          </p:txBody>
        </p:sp>
        <p:sp>
          <p:nvSpPr>
            <p:cNvPr id="168" name="iṧlîďê"/>
            <p:cNvSpPr/>
            <p:nvPr/>
          </p:nvSpPr>
          <p:spPr bwMode="auto">
            <a:xfrm>
              <a:off x="1234468" y="2600594"/>
              <a:ext cx="44975" cy="62578"/>
            </a:xfrm>
            <a:custGeom>
              <a:avLst/>
              <a:gdLst>
                <a:gd name="T0" fmla="*/ 21 w 22"/>
                <a:gd name="T1" fmla="*/ 22 h 31"/>
                <a:gd name="T2" fmla="*/ 20 w 22"/>
                <a:gd name="T3" fmla="*/ 24 h 31"/>
                <a:gd name="T4" fmla="*/ 19 w 22"/>
                <a:gd name="T5" fmla="*/ 25 h 31"/>
                <a:gd name="T6" fmla="*/ 16 w 22"/>
                <a:gd name="T7" fmla="*/ 26 h 31"/>
                <a:gd name="T8" fmla="*/ 8 w 22"/>
                <a:gd name="T9" fmla="*/ 27 h 31"/>
                <a:gd name="T10" fmla="*/ 13 w 22"/>
                <a:gd name="T11" fmla="*/ 19 h 31"/>
                <a:gd name="T12" fmla="*/ 17 w 22"/>
                <a:gd name="T13" fmla="*/ 11 h 31"/>
                <a:gd name="T14" fmla="*/ 17 w 22"/>
                <a:gd name="T15" fmla="*/ 6 h 31"/>
                <a:gd name="T16" fmla="*/ 13 w 22"/>
                <a:gd name="T17" fmla="*/ 1 h 31"/>
                <a:gd name="T18" fmla="*/ 7 w 22"/>
                <a:gd name="T19" fmla="*/ 0 h 31"/>
                <a:gd name="T20" fmla="*/ 2 w 22"/>
                <a:gd name="T21" fmla="*/ 4 h 31"/>
                <a:gd name="T22" fmla="*/ 0 w 22"/>
                <a:gd name="T23" fmla="*/ 10 h 31"/>
                <a:gd name="T24" fmla="*/ 1 w 22"/>
                <a:gd name="T25" fmla="*/ 10 h 31"/>
                <a:gd name="T26" fmla="*/ 3 w 22"/>
                <a:gd name="T27" fmla="*/ 6 h 31"/>
                <a:gd name="T28" fmla="*/ 6 w 22"/>
                <a:gd name="T29" fmla="*/ 4 h 31"/>
                <a:gd name="T30" fmla="*/ 11 w 22"/>
                <a:gd name="T31" fmla="*/ 5 h 31"/>
                <a:gd name="T32" fmla="*/ 13 w 22"/>
                <a:gd name="T33" fmla="*/ 9 h 31"/>
                <a:gd name="T34" fmla="*/ 12 w 22"/>
                <a:gd name="T35" fmla="*/ 17 h 31"/>
                <a:gd name="T36" fmla="*/ 4 w 22"/>
                <a:gd name="T37" fmla="*/ 31 h 31"/>
                <a:gd name="T38" fmla="*/ 4 w 22"/>
                <a:gd name="T39" fmla="*/ 31 h 31"/>
                <a:gd name="T40" fmla="*/ 21 w 22"/>
                <a:gd name="T41" fmla="*/ 28 h 31"/>
                <a:gd name="T42" fmla="*/ 22 w 22"/>
                <a:gd name="T43" fmla="*/ 22 h 31"/>
                <a:gd name="T44" fmla="*/ 21 w 22"/>
                <a:gd name="T45" fmla="*/ 22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2" h="31">
                  <a:moveTo>
                    <a:pt x="21" y="22"/>
                  </a:moveTo>
                  <a:cubicBezTo>
                    <a:pt x="21" y="23"/>
                    <a:pt x="21" y="23"/>
                    <a:pt x="20" y="24"/>
                  </a:cubicBezTo>
                  <a:cubicBezTo>
                    <a:pt x="20" y="24"/>
                    <a:pt x="19" y="24"/>
                    <a:pt x="19" y="25"/>
                  </a:cubicBezTo>
                  <a:cubicBezTo>
                    <a:pt x="18" y="25"/>
                    <a:pt x="17" y="25"/>
                    <a:pt x="16" y="26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9" y="26"/>
                    <a:pt x="10" y="23"/>
                    <a:pt x="13" y="19"/>
                  </a:cubicBezTo>
                  <a:cubicBezTo>
                    <a:pt x="15" y="16"/>
                    <a:pt x="16" y="13"/>
                    <a:pt x="17" y="11"/>
                  </a:cubicBezTo>
                  <a:cubicBezTo>
                    <a:pt x="17" y="9"/>
                    <a:pt x="17" y="7"/>
                    <a:pt x="17" y="6"/>
                  </a:cubicBezTo>
                  <a:cubicBezTo>
                    <a:pt x="16" y="4"/>
                    <a:pt x="15" y="2"/>
                    <a:pt x="13" y="1"/>
                  </a:cubicBezTo>
                  <a:cubicBezTo>
                    <a:pt x="11" y="0"/>
                    <a:pt x="9" y="0"/>
                    <a:pt x="7" y="0"/>
                  </a:cubicBezTo>
                  <a:cubicBezTo>
                    <a:pt x="4" y="1"/>
                    <a:pt x="3" y="2"/>
                    <a:pt x="2" y="4"/>
                  </a:cubicBezTo>
                  <a:cubicBezTo>
                    <a:pt x="1" y="5"/>
                    <a:pt x="0" y="8"/>
                    <a:pt x="0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8"/>
                    <a:pt x="2" y="7"/>
                    <a:pt x="3" y="6"/>
                  </a:cubicBezTo>
                  <a:cubicBezTo>
                    <a:pt x="4" y="5"/>
                    <a:pt x="5" y="4"/>
                    <a:pt x="6" y="4"/>
                  </a:cubicBezTo>
                  <a:cubicBezTo>
                    <a:pt x="8" y="3"/>
                    <a:pt x="9" y="4"/>
                    <a:pt x="11" y="5"/>
                  </a:cubicBezTo>
                  <a:cubicBezTo>
                    <a:pt x="12" y="6"/>
                    <a:pt x="13" y="7"/>
                    <a:pt x="13" y="9"/>
                  </a:cubicBezTo>
                  <a:cubicBezTo>
                    <a:pt x="14" y="11"/>
                    <a:pt x="13" y="14"/>
                    <a:pt x="12" y="17"/>
                  </a:cubicBezTo>
                  <a:cubicBezTo>
                    <a:pt x="11" y="21"/>
                    <a:pt x="8" y="25"/>
                    <a:pt x="4" y="31"/>
                  </a:cubicBezTo>
                  <a:cubicBezTo>
                    <a:pt x="4" y="31"/>
                    <a:pt x="4" y="31"/>
                    <a:pt x="4" y="31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21" y="22"/>
                    <a:pt x="21" y="22"/>
                    <a:pt x="21" y="22"/>
                  </a:cubicBezTo>
                  <a:close/>
                </a:path>
              </a:pathLst>
            </a:custGeom>
            <a:solidFill>
              <a:srgbClr val="FF1C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sz="2400"/>
            </a:p>
          </p:txBody>
        </p:sp>
        <p:sp>
          <p:nvSpPr>
            <p:cNvPr id="169" name="îṥḷíḋê"/>
            <p:cNvSpPr/>
            <p:nvPr/>
          </p:nvSpPr>
          <p:spPr bwMode="auto">
            <a:xfrm>
              <a:off x="1277488" y="2593750"/>
              <a:ext cx="96795" cy="109511"/>
            </a:xfrm>
            <a:custGeom>
              <a:avLst/>
              <a:gdLst>
                <a:gd name="T0" fmla="*/ 10 w 48"/>
                <a:gd name="T1" fmla="*/ 1 h 54"/>
                <a:gd name="T2" fmla="*/ 0 w 48"/>
                <a:gd name="T3" fmla="*/ 7 h 54"/>
                <a:gd name="T4" fmla="*/ 1 w 48"/>
                <a:gd name="T5" fmla="*/ 8 h 54"/>
                <a:gd name="T6" fmla="*/ 4 w 48"/>
                <a:gd name="T7" fmla="*/ 7 h 54"/>
                <a:gd name="T8" fmla="*/ 5 w 48"/>
                <a:gd name="T9" fmla="*/ 7 h 54"/>
                <a:gd name="T10" fmla="*/ 6 w 48"/>
                <a:gd name="T11" fmla="*/ 9 h 54"/>
                <a:gd name="T12" fmla="*/ 8 w 48"/>
                <a:gd name="T13" fmla="*/ 16 h 54"/>
                <a:gd name="T14" fmla="*/ 15 w 48"/>
                <a:gd name="T15" fmla="*/ 46 h 54"/>
                <a:gd name="T16" fmla="*/ 16 w 48"/>
                <a:gd name="T17" fmla="*/ 50 h 54"/>
                <a:gd name="T18" fmla="*/ 15 w 48"/>
                <a:gd name="T19" fmla="*/ 51 h 54"/>
                <a:gd name="T20" fmla="*/ 11 w 48"/>
                <a:gd name="T21" fmla="*/ 53 h 54"/>
                <a:gd name="T22" fmla="*/ 12 w 48"/>
                <a:gd name="T23" fmla="*/ 54 h 54"/>
                <a:gd name="T24" fmla="*/ 28 w 48"/>
                <a:gd name="T25" fmla="*/ 50 h 54"/>
                <a:gd name="T26" fmla="*/ 28 w 48"/>
                <a:gd name="T27" fmla="*/ 49 h 54"/>
                <a:gd name="T28" fmla="*/ 24 w 48"/>
                <a:gd name="T29" fmla="*/ 49 h 54"/>
                <a:gd name="T30" fmla="*/ 23 w 48"/>
                <a:gd name="T31" fmla="*/ 48 h 54"/>
                <a:gd name="T32" fmla="*/ 21 w 48"/>
                <a:gd name="T33" fmla="*/ 44 h 54"/>
                <a:gd name="T34" fmla="*/ 17 w 48"/>
                <a:gd name="T35" fmla="*/ 27 h 54"/>
                <a:gd name="T36" fmla="*/ 21 w 48"/>
                <a:gd name="T37" fmla="*/ 22 h 54"/>
                <a:gd name="T38" fmla="*/ 25 w 48"/>
                <a:gd name="T39" fmla="*/ 20 h 54"/>
                <a:gd name="T40" fmla="*/ 28 w 48"/>
                <a:gd name="T41" fmla="*/ 20 h 54"/>
                <a:gd name="T42" fmla="*/ 30 w 48"/>
                <a:gd name="T43" fmla="*/ 22 h 54"/>
                <a:gd name="T44" fmla="*/ 32 w 48"/>
                <a:gd name="T45" fmla="*/ 29 h 54"/>
                <a:gd name="T46" fmla="*/ 35 w 48"/>
                <a:gd name="T47" fmla="*/ 41 h 54"/>
                <a:gd name="T48" fmla="*/ 36 w 48"/>
                <a:gd name="T49" fmla="*/ 44 h 54"/>
                <a:gd name="T50" fmla="*/ 35 w 48"/>
                <a:gd name="T51" fmla="*/ 47 h 54"/>
                <a:gd name="T52" fmla="*/ 32 w 48"/>
                <a:gd name="T53" fmla="*/ 48 h 54"/>
                <a:gd name="T54" fmla="*/ 31 w 48"/>
                <a:gd name="T55" fmla="*/ 48 h 54"/>
                <a:gd name="T56" fmla="*/ 31 w 48"/>
                <a:gd name="T57" fmla="*/ 50 h 54"/>
                <a:gd name="T58" fmla="*/ 48 w 48"/>
                <a:gd name="T59" fmla="*/ 46 h 54"/>
                <a:gd name="T60" fmla="*/ 48 w 48"/>
                <a:gd name="T61" fmla="*/ 45 h 54"/>
                <a:gd name="T62" fmla="*/ 44 w 48"/>
                <a:gd name="T63" fmla="*/ 45 h 54"/>
                <a:gd name="T64" fmla="*/ 43 w 48"/>
                <a:gd name="T65" fmla="*/ 44 h 54"/>
                <a:gd name="T66" fmla="*/ 41 w 48"/>
                <a:gd name="T67" fmla="*/ 40 h 54"/>
                <a:gd name="T68" fmla="*/ 38 w 48"/>
                <a:gd name="T69" fmla="*/ 28 h 54"/>
                <a:gd name="T70" fmla="*/ 36 w 48"/>
                <a:gd name="T71" fmla="*/ 20 h 54"/>
                <a:gd name="T72" fmla="*/ 32 w 48"/>
                <a:gd name="T73" fmla="*/ 15 h 54"/>
                <a:gd name="T74" fmla="*/ 26 w 48"/>
                <a:gd name="T75" fmla="*/ 15 h 54"/>
                <a:gd name="T76" fmla="*/ 22 w 48"/>
                <a:gd name="T77" fmla="*/ 17 h 54"/>
                <a:gd name="T78" fmla="*/ 17 w 48"/>
                <a:gd name="T79" fmla="*/ 24 h 54"/>
                <a:gd name="T80" fmla="*/ 11 w 48"/>
                <a:gd name="T81" fmla="*/ 0 h 54"/>
                <a:gd name="T82" fmla="*/ 10 w 48"/>
                <a:gd name="T83" fmla="*/ 1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8" h="54">
                  <a:moveTo>
                    <a:pt x="10" y="1"/>
                  </a:moveTo>
                  <a:cubicBezTo>
                    <a:pt x="0" y="7"/>
                    <a:pt x="0" y="7"/>
                    <a:pt x="0" y="7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2" y="7"/>
                    <a:pt x="3" y="7"/>
                    <a:pt x="4" y="7"/>
                  </a:cubicBezTo>
                  <a:cubicBezTo>
                    <a:pt x="4" y="7"/>
                    <a:pt x="5" y="7"/>
                    <a:pt x="5" y="7"/>
                  </a:cubicBezTo>
                  <a:cubicBezTo>
                    <a:pt x="6" y="7"/>
                    <a:pt x="6" y="8"/>
                    <a:pt x="6" y="9"/>
                  </a:cubicBezTo>
                  <a:cubicBezTo>
                    <a:pt x="7" y="9"/>
                    <a:pt x="7" y="12"/>
                    <a:pt x="8" y="16"/>
                  </a:cubicBezTo>
                  <a:cubicBezTo>
                    <a:pt x="15" y="46"/>
                    <a:pt x="15" y="46"/>
                    <a:pt x="15" y="46"/>
                  </a:cubicBezTo>
                  <a:cubicBezTo>
                    <a:pt x="16" y="48"/>
                    <a:pt x="16" y="49"/>
                    <a:pt x="16" y="50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4" y="52"/>
                    <a:pt x="13" y="53"/>
                    <a:pt x="11" y="53"/>
                  </a:cubicBezTo>
                  <a:cubicBezTo>
                    <a:pt x="12" y="54"/>
                    <a:pt x="12" y="54"/>
                    <a:pt x="12" y="54"/>
                  </a:cubicBezTo>
                  <a:cubicBezTo>
                    <a:pt x="28" y="50"/>
                    <a:pt x="28" y="50"/>
                    <a:pt x="28" y="50"/>
                  </a:cubicBezTo>
                  <a:cubicBezTo>
                    <a:pt x="28" y="49"/>
                    <a:pt x="28" y="49"/>
                    <a:pt x="28" y="49"/>
                  </a:cubicBezTo>
                  <a:cubicBezTo>
                    <a:pt x="26" y="49"/>
                    <a:pt x="25" y="50"/>
                    <a:pt x="24" y="49"/>
                  </a:cubicBezTo>
                  <a:cubicBezTo>
                    <a:pt x="24" y="49"/>
                    <a:pt x="23" y="49"/>
                    <a:pt x="23" y="48"/>
                  </a:cubicBezTo>
                  <a:cubicBezTo>
                    <a:pt x="22" y="48"/>
                    <a:pt x="22" y="46"/>
                    <a:pt x="21" y="44"/>
                  </a:cubicBezTo>
                  <a:cubicBezTo>
                    <a:pt x="17" y="27"/>
                    <a:pt x="17" y="27"/>
                    <a:pt x="17" y="27"/>
                  </a:cubicBezTo>
                  <a:cubicBezTo>
                    <a:pt x="19" y="24"/>
                    <a:pt x="20" y="23"/>
                    <a:pt x="21" y="22"/>
                  </a:cubicBezTo>
                  <a:cubicBezTo>
                    <a:pt x="22" y="21"/>
                    <a:pt x="23" y="20"/>
                    <a:pt x="25" y="20"/>
                  </a:cubicBezTo>
                  <a:cubicBezTo>
                    <a:pt x="26" y="20"/>
                    <a:pt x="27" y="20"/>
                    <a:pt x="28" y="20"/>
                  </a:cubicBezTo>
                  <a:cubicBezTo>
                    <a:pt x="29" y="21"/>
                    <a:pt x="30" y="21"/>
                    <a:pt x="30" y="22"/>
                  </a:cubicBezTo>
                  <a:cubicBezTo>
                    <a:pt x="31" y="23"/>
                    <a:pt x="32" y="26"/>
                    <a:pt x="32" y="29"/>
                  </a:cubicBezTo>
                  <a:cubicBezTo>
                    <a:pt x="35" y="41"/>
                    <a:pt x="35" y="41"/>
                    <a:pt x="35" y="41"/>
                  </a:cubicBezTo>
                  <a:cubicBezTo>
                    <a:pt x="35" y="43"/>
                    <a:pt x="36" y="44"/>
                    <a:pt x="36" y="44"/>
                  </a:cubicBezTo>
                  <a:cubicBezTo>
                    <a:pt x="36" y="45"/>
                    <a:pt x="35" y="46"/>
                    <a:pt x="35" y="47"/>
                  </a:cubicBezTo>
                  <a:cubicBezTo>
                    <a:pt x="34" y="47"/>
                    <a:pt x="33" y="48"/>
                    <a:pt x="32" y="48"/>
                  </a:cubicBezTo>
                  <a:cubicBezTo>
                    <a:pt x="31" y="48"/>
                    <a:pt x="31" y="48"/>
                    <a:pt x="31" y="48"/>
                  </a:cubicBezTo>
                  <a:cubicBezTo>
                    <a:pt x="31" y="50"/>
                    <a:pt x="31" y="50"/>
                    <a:pt x="31" y="50"/>
                  </a:cubicBezTo>
                  <a:cubicBezTo>
                    <a:pt x="48" y="46"/>
                    <a:pt x="48" y="46"/>
                    <a:pt x="48" y="46"/>
                  </a:cubicBezTo>
                  <a:cubicBezTo>
                    <a:pt x="48" y="45"/>
                    <a:pt x="48" y="45"/>
                    <a:pt x="48" y="45"/>
                  </a:cubicBezTo>
                  <a:cubicBezTo>
                    <a:pt x="46" y="45"/>
                    <a:pt x="45" y="45"/>
                    <a:pt x="44" y="45"/>
                  </a:cubicBezTo>
                  <a:cubicBezTo>
                    <a:pt x="44" y="45"/>
                    <a:pt x="43" y="44"/>
                    <a:pt x="43" y="44"/>
                  </a:cubicBezTo>
                  <a:cubicBezTo>
                    <a:pt x="42" y="43"/>
                    <a:pt x="42" y="42"/>
                    <a:pt x="41" y="40"/>
                  </a:cubicBezTo>
                  <a:cubicBezTo>
                    <a:pt x="38" y="28"/>
                    <a:pt x="38" y="28"/>
                    <a:pt x="38" y="28"/>
                  </a:cubicBezTo>
                  <a:cubicBezTo>
                    <a:pt x="38" y="24"/>
                    <a:pt x="37" y="21"/>
                    <a:pt x="36" y="20"/>
                  </a:cubicBezTo>
                  <a:cubicBezTo>
                    <a:pt x="35" y="18"/>
                    <a:pt x="33" y="16"/>
                    <a:pt x="32" y="15"/>
                  </a:cubicBezTo>
                  <a:cubicBezTo>
                    <a:pt x="30" y="15"/>
                    <a:pt x="28" y="15"/>
                    <a:pt x="26" y="15"/>
                  </a:cubicBezTo>
                  <a:cubicBezTo>
                    <a:pt x="25" y="15"/>
                    <a:pt x="23" y="16"/>
                    <a:pt x="22" y="17"/>
                  </a:cubicBezTo>
                  <a:cubicBezTo>
                    <a:pt x="21" y="18"/>
                    <a:pt x="19" y="21"/>
                    <a:pt x="17" y="24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0" y="1"/>
                    <a:pt x="10" y="1"/>
                    <a:pt x="10" y="1"/>
                  </a:cubicBezTo>
                  <a:close/>
                </a:path>
              </a:pathLst>
            </a:custGeom>
            <a:solidFill>
              <a:srgbClr val="FF1C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sz="2400"/>
            </a:p>
          </p:txBody>
        </p:sp>
        <p:sp>
          <p:nvSpPr>
            <p:cNvPr id="170" name="ïṥḻiḍê"/>
            <p:cNvSpPr/>
            <p:nvPr/>
          </p:nvSpPr>
          <p:spPr bwMode="auto">
            <a:xfrm>
              <a:off x="738762" y="2380595"/>
              <a:ext cx="661920" cy="146666"/>
            </a:xfrm>
            <a:custGeom>
              <a:avLst/>
              <a:gdLst>
                <a:gd name="T0" fmla="*/ 316 w 326"/>
                <a:gd name="T1" fmla="*/ 6 h 72"/>
                <a:gd name="T2" fmla="*/ 316 w 326"/>
                <a:gd name="T3" fmla="*/ 7 h 72"/>
                <a:gd name="T4" fmla="*/ 314 w 326"/>
                <a:gd name="T5" fmla="*/ 11 h 72"/>
                <a:gd name="T6" fmla="*/ 296 w 326"/>
                <a:gd name="T7" fmla="*/ 24 h 72"/>
                <a:gd name="T8" fmla="*/ 243 w 326"/>
                <a:gd name="T9" fmla="*/ 43 h 72"/>
                <a:gd name="T10" fmla="*/ 167 w 326"/>
                <a:gd name="T11" fmla="*/ 57 h 72"/>
                <a:gd name="T12" fmla="*/ 90 w 326"/>
                <a:gd name="T13" fmla="*/ 62 h 72"/>
                <a:gd name="T14" fmla="*/ 31 w 326"/>
                <a:gd name="T15" fmla="*/ 57 h 72"/>
                <a:gd name="T16" fmla="*/ 15 w 326"/>
                <a:gd name="T17" fmla="*/ 51 h 72"/>
                <a:gd name="T18" fmla="*/ 11 w 326"/>
                <a:gd name="T19" fmla="*/ 48 h 72"/>
                <a:gd name="T20" fmla="*/ 10 w 326"/>
                <a:gd name="T21" fmla="*/ 45 h 72"/>
                <a:gd name="T22" fmla="*/ 4 w 326"/>
                <a:gd name="T23" fmla="*/ 41 h 72"/>
                <a:gd name="T24" fmla="*/ 0 w 326"/>
                <a:gd name="T25" fmla="*/ 46 h 72"/>
                <a:gd name="T26" fmla="*/ 3 w 326"/>
                <a:gd name="T27" fmla="*/ 54 h 72"/>
                <a:gd name="T28" fmla="*/ 16 w 326"/>
                <a:gd name="T29" fmla="*/ 62 h 72"/>
                <a:gd name="T30" fmla="*/ 47 w 326"/>
                <a:gd name="T31" fmla="*/ 70 h 72"/>
                <a:gd name="T32" fmla="*/ 90 w 326"/>
                <a:gd name="T33" fmla="*/ 72 h 72"/>
                <a:gd name="T34" fmla="*/ 168 w 326"/>
                <a:gd name="T35" fmla="*/ 67 h 72"/>
                <a:gd name="T36" fmla="*/ 278 w 326"/>
                <a:gd name="T37" fmla="*/ 42 h 72"/>
                <a:gd name="T38" fmla="*/ 312 w 326"/>
                <a:gd name="T39" fmla="*/ 26 h 72"/>
                <a:gd name="T40" fmla="*/ 322 w 326"/>
                <a:gd name="T41" fmla="*/ 17 h 72"/>
                <a:gd name="T42" fmla="*/ 326 w 326"/>
                <a:gd name="T43" fmla="*/ 7 h 72"/>
                <a:gd name="T44" fmla="*/ 326 w 326"/>
                <a:gd name="T45" fmla="*/ 5 h 72"/>
                <a:gd name="T46" fmla="*/ 320 w 326"/>
                <a:gd name="T47" fmla="*/ 1 h 72"/>
                <a:gd name="T48" fmla="*/ 316 w 326"/>
                <a:gd name="T49" fmla="*/ 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26" h="72">
                  <a:moveTo>
                    <a:pt x="316" y="6"/>
                  </a:moveTo>
                  <a:cubicBezTo>
                    <a:pt x="316" y="7"/>
                    <a:pt x="316" y="7"/>
                    <a:pt x="316" y="7"/>
                  </a:cubicBezTo>
                  <a:cubicBezTo>
                    <a:pt x="316" y="8"/>
                    <a:pt x="315" y="9"/>
                    <a:pt x="314" y="11"/>
                  </a:cubicBezTo>
                  <a:cubicBezTo>
                    <a:pt x="311" y="15"/>
                    <a:pt x="305" y="19"/>
                    <a:pt x="296" y="24"/>
                  </a:cubicBezTo>
                  <a:cubicBezTo>
                    <a:pt x="284" y="30"/>
                    <a:pt x="265" y="37"/>
                    <a:pt x="243" y="43"/>
                  </a:cubicBezTo>
                  <a:cubicBezTo>
                    <a:pt x="221" y="48"/>
                    <a:pt x="195" y="53"/>
                    <a:pt x="167" y="57"/>
                  </a:cubicBezTo>
                  <a:cubicBezTo>
                    <a:pt x="139" y="61"/>
                    <a:pt x="113" y="62"/>
                    <a:pt x="90" y="62"/>
                  </a:cubicBezTo>
                  <a:cubicBezTo>
                    <a:pt x="66" y="62"/>
                    <a:pt x="45" y="60"/>
                    <a:pt x="31" y="57"/>
                  </a:cubicBezTo>
                  <a:cubicBezTo>
                    <a:pt x="24" y="55"/>
                    <a:pt x="18" y="53"/>
                    <a:pt x="15" y="51"/>
                  </a:cubicBezTo>
                  <a:cubicBezTo>
                    <a:pt x="13" y="50"/>
                    <a:pt x="12" y="48"/>
                    <a:pt x="11" y="48"/>
                  </a:cubicBezTo>
                  <a:cubicBezTo>
                    <a:pt x="10" y="47"/>
                    <a:pt x="10" y="46"/>
                    <a:pt x="10" y="45"/>
                  </a:cubicBezTo>
                  <a:cubicBezTo>
                    <a:pt x="9" y="42"/>
                    <a:pt x="7" y="40"/>
                    <a:pt x="4" y="41"/>
                  </a:cubicBezTo>
                  <a:cubicBezTo>
                    <a:pt x="1" y="41"/>
                    <a:pt x="0" y="44"/>
                    <a:pt x="0" y="46"/>
                  </a:cubicBezTo>
                  <a:cubicBezTo>
                    <a:pt x="0" y="49"/>
                    <a:pt x="1" y="52"/>
                    <a:pt x="3" y="54"/>
                  </a:cubicBezTo>
                  <a:cubicBezTo>
                    <a:pt x="6" y="57"/>
                    <a:pt x="10" y="60"/>
                    <a:pt x="16" y="62"/>
                  </a:cubicBezTo>
                  <a:cubicBezTo>
                    <a:pt x="23" y="66"/>
                    <a:pt x="34" y="68"/>
                    <a:pt x="47" y="70"/>
                  </a:cubicBezTo>
                  <a:cubicBezTo>
                    <a:pt x="59" y="71"/>
                    <a:pt x="74" y="72"/>
                    <a:pt x="90" y="72"/>
                  </a:cubicBezTo>
                  <a:cubicBezTo>
                    <a:pt x="114" y="72"/>
                    <a:pt x="140" y="70"/>
                    <a:pt x="168" y="67"/>
                  </a:cubicBezTo>
                  <a:cubicBezTo>
                    <a:pt x="211" y="61"/>
                    <a:pt x="250" y="53"/>
                    <a:pt x="278" y="42"/>
                  </a:cubicBezTo>
                  <a:cubicBezTo>
                    <a:pt x="292" y="37"/>
                    <a:pt x="303" y="32"/>
                    <a:pt x="312" y="26"/>
                  </a:cubicBezTo>
                  <a:cubicBezTo>
                    <a:pt x="316" y="23"/>
                    <a:pt x="319" y="21"/>
                    <a:pt x="322" y="17"/>
                  </a:cubicBezTo>
                  <a:cubicBezTo>
                    <a:pt x="324" y="14"/>
                    <a:pt x="326" y="11"/>
                    <a:pt x="326" y="7"/>
                  </a:cubicBezTo>
                  <a:cubicBezTo>
                    <a:pt x="326" y="6"/>
                    <a:pt x="326" y="6"/>
                    <a:pt x="326" y="5"/>
                  </a:cubicBezTo>
                  <a:cubicBezTo>
                    <a:pt x="325" y="2"/>
                    <a:pt x="323" y="0"/>
                    <a:pt x="320" y="1"/>
                  </a:cubicBezTo>
                  <a:cubicBezTo>
                    <a:pt x="317" y="1"/>
                    <a:pt x="315" y="4"/>
                    <a:pt x="316" y="6"/>
                  </a:cubicBezTo>
                  <a:close/>
                </a:path>
              </a:pathLst>
            </a:custGeom>
            <a:solidFill>
              <a:srgbClr val="FF1C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sz="2400"/>
            </a:p>
          </p:txBody>
        </p:sp>
        <p:sp>
          <p:nvSpPr>
            <p:cNvPr id="171" name="iṥlîḍé"/>
            <p:cNvSpPr/>
            <p:nvPr/>
          </p:nvSpPr>
          <p:spPr bwMode="auto">
            <a:xfrm>
              <a:off x="648811" y="1642375"/>
              <a:ext cx="662898" cy="188711"/>
            </a:xfrm>
            <a:custGeom>
              <a:avLst/>
              <a:gdLst>
                <a:gd name="T0" fmla="*/ 321 w 326"/>
                <a:gd name="T1" fmla="*/ 26 h 93"/>
                <a:gd name="T2" fmla="*/ 316 w 326"/>
                <a:gd name="T3" fmla="*/ 27 h 93"/>
                <a:gd name="T4" fmla="*/ 316 w 326"/>
                <a:gd name="T5" fmla="*/ 27 h 93"/>
                <a:gd name="T6" fmla="*/ 314 w 326"/>
                <a:gd name="T7" fmla="*/ 32 h 93"/>
                <a:gd name="T8" fmla="*/ 297 w 326"/>
                <a:gd name="T9" fmla="*/ 44 h 93"/>
                <a:gd name="T10" fmla="*/ 243 w 326"/>
                <a:gd name="T11" fmla="*/ 63 h 93"/>
                <a:gd name="T12" fmla="*/ 167 w 326"/>
                <a:gd name="T13" fmla="*/ 78 h 93"/>
                <a:gd name="T14" fmla="*/ 91 w 326"/>
                <a:gd name="T15" fmla="*/ 83 h 93"/>
                <a:gd name="T16" fmla="*/ 31 w 326"/>
                <a:gd name="T17" fmla="*/ 77 h 93"/>
                <a:gd name="T18" fmla="*/ 15 w 326"/>
                <a:gd name="T19" fmla="*/ 71 h 93"/>
                <a:gd name="T20" fmla="*/ 11 w 326"/>
                <a:gd name="T21" fmla="*/ 68 h 93"/>
                <a:gd name="T22" fmla="*/ 10 w 326"/>
                <a:gd name="T23" fmla="*/ 66 h 93"/>
                <a:gd name="T24" fmla="*/ 10 w 326"/>
                <a:gd name="T25" fmla="*/ 65 h 93"/>
                <a:gd name="T26" fmla="*/ 12 w 326"/>
                <a:gd name="T27" fmla="*/ 61 h 93"/>
                <a:gd name="T28" fmla="*/ 29 w 326"/>
                <a:gd name="T29" fmla="*/ 49 h 93"/>
                <a:gd name="T30" fmla="*/ 83 w 326"/>
                <a:gd name="T31" fmla="*/ 29 h 93"/>
                <a:gd name="T32" fmla="*/ 159 w 326"/>
                <a:gd name="T33" fmla="*/ 15 h 93"/>
                <a:gd name="T34" fmla="*/ 235 w 326"/>
                <a:gd name="T35" fmla="*/ 10 h 93"/>
                <a:gd name="T36" fmla="*/ 295 w 326"/>
                <a:gd name="T37" fmla="*/ 15 h 93"/>
                <a:gd name="T38" fmla="*/ 311 w 326"/>
                <a:gd name="T39" fmla="*/ 22 h 93"/>
                <a:gd name="T40" fmla="*/ 315 w 326"/>
                <a:gd name="T41" fmla="*/ 25 h 93"/>
                <a:gd name="T42" fmla="*/ 316 w 326"/>
                <a:gd name="T43" fmla="*/ 27 h 93"/>
                <a:gd name="T44" fmla="*/ 321 w 326"/>
                <a:gd name="T45" fmla="*/ 26 h 93"/>
                <a:gd name="T46" fmla="*/ 326 w 326"/>
                <a:gd name="T47" fmla="*/ 26 h 93"/>
                <a:gd name="T48" fmla="*/ 323 w 326"/>
                <a:gd name="T49" fmla="*/ 18 h 93"/>
                <a:gd name="T50" fmla="*/ 310 w 326"/>
                <a:gd name="T51" fmla="*/ 10 h 93"/>
                <a:gd name="T52" fmla="*/ 279 w 326"/>
                <a:gd name="T53" fmla="*/ 2 h 93"/>
                <a:gd name="T54" fmla="*/ 235 w 326"/>
                <a:gd name="T55" fmla="*/ 0 h 93"/>
                <a:gd name="T56" fmla="*/ 158 w 326"/>
                <a:gd name="T57" fmla="*/ 5 h 93"/>
                <a:gd name="T58" fmla="*/ 48 w 326"/>
                <a:gd name="T59" fmla="*/ 30 h 93"/>
                <a:gd name="T60" fmla="*/ 14 w 326"/>
                <a:gd name="T61" fmla="*/ 46 h 93"/>
                <a:gd name="T62" fmla="*/ 4 w 326"/>
                <a:gd name="T63" fmla="*/ 55 h 93"/>
                <a:gd name="T64" fmla="*/ 0 w 326"/>
                <a:gd name="T65" fmla="*/ 65 h 93"/>
                <a:gd name="T66" fmla="*/ 0 w 326"/>
                <a:gd name="T67" fmla="*/ 67 h 93"/>
                <a:gd name="T68" fmla="*/ 3 w 326"/>
                <a:gd name="T69" fmla="*/ 74 h 93"/>
                <a:gd name="T70" fmla="*/ 16 w 326"/>
                <a:gd name="T71" fmla="*/ 83 h 93"/>
                <a:gd name="T72" fmla="*/ 47 w 326"/>
                <a:gd name="T73" fmla="*/ 90 h 93"/>
                <a:gd name="T74" fmla="*/ 91 w 326"/>
                <a:gd name="T75" fmla="*/ 93 h 93"/>
                <a:gd name="T76" fmla="*/ 168 w 326"/>
                <a:gd name="T77" fmla="*/ 88 h 93"/>
                <a:gd name="T78" fmla="*/ 278 w 326"/>
                <a:gd name="T79" fmla="*/ 63 h 93"/>
                <a:gd name="T80" fmla="*/ 312 w 326"/>
                <a:gd name="T81" fmla="*/ 47 h 93"/>
                <a:gd name="T82" fmla="*/ 322 w 326"/>
                <a:gd name="T83" fmla="*/ 38 h 93"/>
                <a:gd name="T84" fmla="*/ 326 w 326"/>
                <a:gd name="T85" fmla="*/ 27 h 93"/>
                <a:gd name="T86" fmla="*/ 326 w 326"/>
                <a:gd name="T87" fmla="*/ 26 h 93"/>
                <a:gd name="T88" fmla="*/ 321 w 326"/>
                <a:gd name="T89" fmla="*/ 26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26" h="93">
                  <a:moveTo>
                    <a:pt x="321" y="26"/>
                  </a:moveTo>
                  <a:cubicBezTo>
                    <a:pt x="316" y="27"/>
                    <a:pt x="316" y="27"/>
                    <a:pt x="316" y="27"/>
                  </a:cubicBezTo>
                  <a:cubicBezTo>
                    <a:pt x="316" y="27"/>
                    <a:pt x="316" y="27"/>
                    <a:pt x="316" y="27"/>
                  </a:cubicBezTo>
                  <a:cubicBezTo>
                    <a:pt x="316" y="28"/>
                    <a:pt x="316" y="30"/>
                    <a:pt x="314" y="32"/>
                  </a:cubicBezTo>
                  <a:cubicBezTo>
                    <a:pt x="311" y="36"/>
                    <a:pt x="305" y="40"/>
                    <a:pt x="297" y="44"/>
                  </a:cubicBezTo>
                  <a:cubicBezTo>
                    <a:pt x="284" y="51"/>
                    <a:pt x="265" y="58"/>
                    <a:pt x="243" y="63"/>
                  </a:cubicBezTo>
                  <a:cubicBezTo>
                    <a:pt x="221" y="69"/>
                    <a:pt x="195" y="74"/>
                    <a:pt x="167" y="78"/>
                  </a:cubicBezTo>
                  <a:cubicBezTo>
                    <a:pt x="140" y="81"/>
                    <a:pt x="114" y="83"/>
                    <a:pt x="91" y="83"/>
                  </a:cubicBezTo>
                  <a:cubicBezTo>
                    <a:pt x="66" y="83"/>
                    <a:pt x="46" y="81"/>
                    <a:pt x="31" y="77"/>
                  </a:cubicBezTo>
                  <a:cubicBezTo>
                    <a:pt x="24" y="76"/>
                    <a:pt x="18" y="74"/>
                    <a:pt x="15" y="71"/>
                  </a:cubicBezTo>
                  <a:cubicBezTo>
                    <a:pt x="13" y="70"/>
                    <a:pt x="12" y="69"/>
                    <a:pt x="11" y="68"/>
                  </a:cubicBezTo>
                  <a:cubicBezTo>
                    <a:pt x="10" y="67"/>
                    <a:pt x="10" y="67"/>
                    <a:pt x="10" y="66"/>
                  </a:cubicBezTo>
                  <a:cubicBezTo>
                    <a:pt x="10" y="65"/>
                    <a:pt x="10" y="65"/>
                    <a:pt x="10" y="65"/>
                  </a:cubicBezTo>
                  <a:cubicBezTo>
                    <a:pt x="10" y="64"/>
                    <a:pt x="11" y="63"/>
                    <a:pt x="12" y="61"/>
                  </a:cubicBezTo>
                  <a:cubicBezTo>
                    <a:pt x="15" y="57"/>
                    <a:pt x="21" y="53"/>
                    <a:pt x="29" y="49"/>
                  </a:cubicBezTo>
                  <a:cubicBezTo>
                    <a:pt x="42" y="42"/>
                    <a:pt x="61" y="35"/>
                    <a:pt x="83" y="29"/>
                  </a:cubicBezTo>
                  <a:cubicBezTo>
                    <a:pt x="105" y="24"/>
                    <a:pt x="131" y="19"/>
                    <a:pt x="159" y="15"/>
                  </a:cubicBezTo>
                  <a:cubicBezTo>
                    <a:pt x="187" y="12"/>
                    <a:pt x="213" y="10"/>
                    <a:pt x="235" y="10"/>
                  </a:cubicBezTo>
                  <a:cubicBezTo>
                    <a:pt x="260" y="10"/>
                    <a:pt x="280" y="12"/>
                    <a:pt x="295" y="15"/>
                  </a:cubicBezTo>
                  <a:cubicBezTo>
                    <a:pt x="302" y="17"/>
                    <a:pt x="308" y="19"/>
                    <a:pt x="311" y="22"/>
                  </a:cubicBezTo>
                  <a:cubicBezTo>
                    <a:pt x="313" y="23"/>
                    <a:pt x="314" y="24"/>
                    <a:pt x="315" y="25"/>
                  </a:cubicBezTo>
                  <a:cubicBezTo>
                    <a:pt x="316" y="26"/>
                    <a:pt x="316" y="26"/>
                    <a:pt x="316" y="27"/>
                  </a:cubicBezTo>
                  <a:cubicBezTo>
                    <a:pt x="321" y="26"/>
                    <a:pt x="321" y="26"/>
                    <a:pt x="321" y="26"/>
                  </a:cubicBezTo>
                  <a:cubicBezTo>
                    <a:pt x="326" y="26"/>
                    <a:pt x="326" y="26"/>
                    <a:pt x="326" y="26"/>
                  </a:cubicBezTo>
                  <a:cubicBezTo>
                    <a:pt x="326" y="23"/>
                    <a:pt x="324" y="21"/>
                    <a:pt x="323" y="18"/>
                  </a:cubicBezTo>
                  <a:cubicBezTo>
                    <a:pt x="320" y="15"/>
                    <a:pt x="316" y="12"/>
                    <a:pt x="310" y="10"/>
                  </a:cubicBezTo>
                  <a:cubicBezTo>
                    <a:pt x="302" y="7"/>
                    <a:pt x="292" y="4"/>
                    <a:pt x="279" y="2"/>
                  </a:cubicBezTo>
                  <a:cubicBezTo>
                    <a:pt x="267" y="1"/>
                    <a:pt x="252" y="0"/>
                    <a:pt x="235" y="0"/>
                  </a:cubicBezTo>
                  <a:cubicBezTo>
                    <a:pt x="212" y="0"/>
                    <a:pt x="186" y="2"/>
                    <a:pt x="158" y="5"/>
                  </a:cubicBezTo>
                  <a:cubicBezTo>
                    <a:pt x="115" y="11"/>
                    <a:pt x="76" y="20"/>
                    <a:pt x="48" y="30"/>
                  </a:cubicBezTo>
                  <a:cubicBezTo>
                    <a:pt x="34" y="35"/>
                    <a:pt x="22" y="40"/>
                    <a:pt x="14" y="46"/>
                  </a:cubicBezTo>
                  <a:cubicBezTo>
                    <a:pt x="10" y="49"/>
                    <a:pt x="7" y="52"/>
                    <a:pt x="4" y="55"/>
                  </a:cubicBezTo>
                  <a:cubicBezTo>
                    <a:pt x="2" y="58"/>
                    <a:pt x="0" y="61"/>
                    <a:pt x="0" y="65"/>
                  </a:cubicBezTo>
                  <a:cubicBezTo>
                    <a:pt x="0" y="66"/>
                    <a:pt x="0" y="67"/>
                    <a:pt x="0" y="67"/>
                  </a:cubicBezTo>
                  <a:cubicBezTo>
                    <a:pt x="1" y="70"/>
                    <a:pt x="2" y="72"/>
                    <a:pt x="3" y="74"/>
                  </a:cubicBezTo>
                  <a:cubicBezTo>
                    <a:pt x="6" y="78"/>
                    <a:pt x="11" y="81"/>
                    <a:pt x="16" y="83"/>
                  </a:cubicBezTo>
                  <a:cubicBezTo>
                    <a:pt x="24" y="86"/>
                    <a:pt x="34" y="89"/>
                    <a:pt x="47" y="90"/>
                  </a:cubicBezTo>
                  <a:cubicBezTo>
                    <a:pt x="60" y="92"/>
                    <a:pt x="74" y="93"/>
                    <a:pt x="91" y="93"/>
                  </a:cubicBezTo>
                  <a:cubicBezTo>
                    <a:pt x="114" y="93"/>
                    <a:pt x="140" y="91"/>
                    <a:pt x="168" y="88"/>
                  </a:cubicBezTo>
                  <a:cubicBezTo>
                    <a:pt x="211" y="82"/>
                    <a:pt x="250" y="73"/>
                    <a:pt x="278" y="63"/>
                  </a:cubicBezTo>
                  <a:cubicBezTo>
                    <a:pt x="292" y="58"/>
                    <a:pt x="304" y="53"/>
                    <a:pt x="312" y="47"/>
                  </a:cubicBezTo>
                  <a:cubicBezTo>
                    <a:pt x="316" y="44"/>
                    <a:pt x="319" y="41"/>
                    <a:pt x="322" y="38"/>
                  </a:cubicBezTo>
                  <a:cubicBezTo>
                    <a:pt x="324" y="35"/>
                    <a:pt x="326" y="31"/>
                    <a:pt x="326" y="27"/>
                  </a:cubicBezTo>
                  <a:cubicBezTo>
                    <a:pt x="326" y="27"/>
                    <a:pt x="326" y="26"/>
                    <a:pt x="326" y="26"/>
                  </a:cubicBezTo>
                  <a:lnTo>
                    <a:pt x="321" y="26"/>
                  </a:lnTo>
                  <a:close/>
                </a:path>
              </a:pathLst>
            </a:custGeom>
            <a:solidFill>
              <a:srgbClr val="FF1C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sz="2400"/>
            </a:p>
          </p:txBody>
        </p:sp>
        <p:sp>
          <p:nvSpPr>
            <p:cNvPr id="172" name="iṩḷïḍé"/>
            <p:cNvSpPr/>
            <p:nvPr/>
          </p:nvSpPr>
          <p:spPr bwMode="auto">
            <a:xfrm>
              <a:off x="648811" y="1766552"/>
              <a:ext cx="431177" cy="717687"/>
            </a:xfrm>
            <a:custGeom>
              <a:avLst/>
              <a:gdLst>
                <a:gd name="T0" fmla="*/ 0 w 212"/>
                <a:gd name="T1" fmla="*/ 6 h 354"/>
                <a:gd name="T2" fmla="*/ 44 w 212"/>
                <a:gd name="T3" fmla="*/ 349 h 354"/>
                <a:gd name="T4" fmla="*/ 46 w 212"/>
                <a:gd name="T5" fmla="*/ 353 h 354"/>
                <a:gd name="T6" fmla="*/ 49 w 212"/>
                <a:gd name="T7" fmla="*/ 354 h 354"/>
                <a:gd name="T8" fmla="*/ 207 w 212"/>
                <a:gd name="T9" fmla="*/ 334 h 354"/>
                <a:gd name="T10" fmla="*/ 212 w 212"/>
                <a:gd name="T11" fmla="*/ 328 h 354"/>
                <a:gd name="T12" fmla="*/ 206 w 212"/>
                <a:gd name="T13" fmla="*/ 324 h 354"/>
                <a:gd name="T14" fmla="*/ 53 w 212"/>
                <a:gd name="T15" fmla="*/ 343 h 354"/>
                <a:gd name="T16" fmla="*/ 10 w 212"/>
                <a:gd name="T17" fmla="*/ 5 h 354"/>
                <a:gd name="T18" fmla="*/ 5 w 212"/>
                <a:gd name="T19" fmla="*/ 1 h 354"/>
                <a:gd name="T20" fmla="*/ 0 w 212"/>
                <a:gd name="T21" fmla="*/ 6 h 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2" h="354">
                  <a:moveTo>
                    <a:pt x="0" y="6"/>
                  </a:moveTo>
                  <a:cubicBezTo>
                    <a:pt x="44" y="349"/>
                    <a:pt x="44" y="349"/>
                    <a:pt x="44" y="349"/>
                  </a:cubicBezTo>
                  <a:cubicBezTo>
                    <a:pt x="44" y="351"/>
                    <a:pt x="45" y="352"/>
                    <a:pt x="46" y="353"/>
                  </a:cubicBezTo>
                  <a:cubicBezTo>
                    <a:pt x="47" y="354"/>
                    <a:pt x="48" y="354"/>
                    <a:pt x="49" y="354"/>
                  </a:cubicBezTo>
                  <a:cubicBezTo>
                    <a:pt x="207" y="334"/>
                    <a:pt x="207" y="334"/>
                    <a:pt x="207" y="334"/>
                  </a:cubicBezTo>
                  <a:cubicBezTo>
                    <a:pt x="210" y="333"/>
                    <a:pt x="212" y="331"/>
                    <a:pt x="212" y="328"/>
                  </a:cubicBezTo>
                  <a:cubicBezTo>
                    <a:pt x="211" y="325"/>
                    <a:pt x="209" y="323"/>
                    <a:pt x="206" y="324"/>
                  </a:cubicBezTo>
                  <a:cubicBezTo>
                    <a:pt x="53" y="343"/>
                    <a:pt x="53" y="343"/>
                    <a:pt x="53" y="343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2"/>
                    <a:pt x="7" y="0"/>
                    <a:pt x="5" y="1"/>
                  </a:cubicBezTo>
                  <a:cubicBezTo>
                    <a:pt x="2" y="1"/>
                    <a:pt x="0" y="3"/>
                    <a:pt x="0" y="6"/>
                  </a:cubicBezTo>
                  <a:close/>
                </a:path>
              </a:pathLst>
            </a:custGeom>
            <a:solidFill>
              <a:srgbClr val="FF1C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sz="2400"/>
            </a:p>
          </p:txBody>
        </p:sp>
        <p:sp>
          <p:nvSpPr>
            <p:cNvPr id="173" name="íṥḻidé"/>
            <p:cNvSpPr/>
            <p:nvPr/>
          </p:nvSpPr>
          <p:spPr bwMode="auto">
            <a:xfrm>
              <a:off x="1291177" y="1685397"/>
              <a:ext cx="109505" cy="717687"/>
            </a:xfrm>
            <a:custGeom>
              <a:avLst/>
              <a:gdLst>
                <a:gd name="T0" fmla="*/ 54 w 54"/>
                <a:gd name="T1" fmla="*/ 348 h 354"/>
                <a:gd name="T2" fmla="*/ 10 w 54"/>
                <a:gd name="T3" fmla="*/ 5 h 354"/>
                <a:gd name="T4" fmla="*/ 4 w 54"/>
                <a:gd name="T5" fmla="*/ 0 h 354"/>
                <a:gd name="T6" fmla="*/ 0 w 54"/>
                <a:gd name="T7" fmla="*/ 6 h 354"/>
                <a:gd name="T8" fmla="*/ 44 w 54"/>
                <a:gd name="T9" fmla="*/ 349 h 354"/>
                <a:gd name="T10" fmla="*/ 49 w 54"/>
                <a:gd name="T11" fmla="*/ 354 h 354"/>
                <a:gd name="T12" fmla="*/ 54 w 54"/>
                <a:gd name="T13" fmla="*/ 348 h 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4" h="354">
                  <a:moveTo>
                    <a:pt x="54" y="348"/>
                  </a:moveTo>
                  <a:cubicBezTo>
                    <a:pt x="10" y="5"/>
                    <a:pt x="10" y="5"/>
                    <a:pt x="10" y="5"/>
                  </a:cubicBezTo>
                  <a:cubicBezTo>
                    <a:pt x="10" y="2"/>
                    <a:pt x="7" y="0"/>
                    <a:pt x="4" y="0"/>
                  </a:cubicBezTo>
                  <a:cubicBezTo>
                    <a:pt x="2" y="1"/>
                    <a:pt x="0" y="3"/>
                    <a:pt x="0" y="6"/>
                  </a:cubicBezTo>
                  <a:cubicBezTo>
                    <a:pt x="44" y="349"/>
                    <a:pt x="44" y="349"/>
                    <a:pt x="44" y="349"/>
                  </a:cubicBezTo>
                  <a:cubicBezTo>
                    <a:pt x="44" y="352"/>
                    <a:pt x="47" y="354"/>
                    <a:pt x="49" y="354"/>
                  </a:cubicBezTo>
                  <a:cubicBezTo>
                    <a:pt x="52" y="353"/>
                    <a:pt x="54" y="351"/>
                    <a:pt x="54" y="348"/>
                  </a:cubicBezTo>
                </a:path>
              </a:pathLst>
            </a:custGeom>
            <a:solidFill>
              <a:srgbClr val="FF1C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sz="2400"/>
            </a:p>
          </p:txBody>
        </p:sp>
        <p:sp>
          <p:nvSpPr>
            <p:cNvPr id="174" name="îśľïḍê"/>
            <p:cNvSpPr/>
            <p:nvPr/>
          </p:nvSpPr>
          <p:spPr bwMode="auto">
            <a:xfrm>
              <a:off x="738762" y="2338551"/>
              <a:ext cx="661920" cy="145688"/>
            </a:xfrm>
            <a:custGeom>
              <a:avLst/>
              <a:gdLst>
                <a:gd name="T0" fmla="*/ 313 w 326"/>
                <a:gd name="T1" fmla="*/ 24 h 72"/>
                <a:gd name="T2" fmla="*/ 321 w 326"/>
                <a:gd name="T3" fmla="*/ 32 h 72"/>
                <a:gd name="T4" fmla="*/ 320 w 326"/>
                <a:gd name="T5" fmla="*/ 16 h 72"/>
                <a:gd name="T6" fmla="*/ 303 w 326"/>
                <a:gd name="T7" fmla="*/ 13 h 72"/>
                <a:gd name="T8" fmla="*/ 268 w 326"/>
                <a:gd name="T9" fmla="*/ 12 h 72"/>
                <a:gd name="T10" fmla="*/ 293 w 326"/>
                <a:gd name="T11" fmla="*/ 10 h 72"/>
                <a:gd name="T12" fmla="*/ 269 w 326"/>
                <a:gd name="T13" fmla="*/ 2 h 72"/>
                <a:gd name="T14" fmla="*/ 268 w 326"/>
                <a:gd name="T15" fmla="*/ 12 h 72"/>
                <a:gd name="T16" fmla="*/ 235 w 326"/>
                <a:gd name="T17" fmla="*/ 10 h 72"/>
                <a:gd name="T18" fmla="*/ 254 w 326"/>
                <a:gd name="T19" fmla="*/ 6 h 72"/>
                <a:gd name="T20" fmla="*/ 235 w 326"/>
                <a:gd name="T21" fmla="*/ 0 h 72"/>
                <a:gd name="T22" fmla="*/ 224 w 326"/>
                <a:gd name="T23" fmla="*/ 5 h 72"/>
                <a:gd name="T24" fmla="*/ 189 w 326"/>
                <a:gd name="T25" fmla="*/ 12 h 72"/>
                <a:gd name="T26" fmla="*/ 214 w 326"/>
                <a:gd name="T27" fmla="*/ 6 h 72"/>
                <a:gd name="T28" fmla="*/ 188 w 326"/>
                <a:gd name="T29" fmla="*/ 2 h 72"/>
                <a:gd name="T30" fmla="*/ 189 w 326"/>
                <a:gd name="T31" fmla="*/ 12 h 72"/>
                <a:gd name="T32" fmla="*/ 159 w 326"/>
                <a:gd name="T33" fmla="*/ 15 h 72"/>
                <a:gd name="T34" fmla="*/ 174 w 326"/>
                <a:gd name="T35" fmla="*/ 9 h 72"/>
                <a:gd name="T36" fmla="*/ 157 w 326"/>
                <a:gd name="T37" fmla="*/ 5 h 72"/>
                <a:gd name="T38" fmla="*/ 144 w 326"/>
                <a:gd name="T39" fmla="*/ 12 h 72"/>
                <a:gd name="T40" fmla="*/ 110 w 326"/>
                <a:gd name="T41" fmla="*/ 23 h 72"/>
                <a:gd name="T42" fmla="*/ 134 w 326"/>
                <a:gd name="T43" fmla="*/ 14 h 72"/>
                <a:gd name="T44" fmla="*/ 108 w 326"/>
                <a:gd name="T45" fmla="*/ 14 h 72"/>
                <a:gd name="T46" fmla="*/ 110 w 326"/>
                <a:gd name="T47" fmla="*/ 23 h 72"/>
                <a:gd name="T48" fmla="*/ 91 w 326"/>
                <a:gd name="T49" fmla="*/ 28 h 72"/>
                <a:gd name="T50" fmla="*/ 89 w 326"/>
                <a:gd name="T51" fmla="*/ 18 h 72"/>
                <a:gd name="T52" fmla="*/ 66 w 326"/>
                <a:gd name="T53" fmla="*/ 29 h 72"/>
                <a:gd name="T54" fmla="*/ 35 w 326"/>
                <a:gd name="T55" fmla="*/ 46 h 72"/>
                <a:gd name="T56" fmla="*/ 56 w 326"/>
                <a:gd name="T57" fmla="*/ 32 h 72"/>
                <a:gd name="T58" fmla="*/ 31 w 326"/>
                <a:gd name="T59" fmla="*/ 37 h 72"/>
                <a:gd name="T60" fmla="*/ 35 w 326"/>
                <a:gd name="T61" fmla="*/ 46 h 72"/>
                <a:gd name="T62" fmla="*/ 10 w 326"/>
                <a:gd name="T63" fmla="*/ 66 h 72"/>
                <a:gd name="T64" fmla="*/ 18 w 326"/>
                <a:gd name="T65" fmla="*/ 55 h 72"/>
                <a:gd name="T66" fmla="*/ 13 w 326"/>
                <a:gd name="T67" fmla="*/ 47 h 72"/>
                <a:gd name="T68" fmla="*/ 0 w 326"/>
                <a:gd name="T69" fmla="*/ 66 h 72"/>
                <a:gd name="T70" fmla="*/ 5 w 326"/>
                <a:gd name="T71" fmla="*/ 7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26" h="72">
                  <a:moveTo>
                    <a:pt x="306" y="19"/>
                  </a:moveTo>
                  <a:cubicBezTo>
                    <a:pt x="309" y="21"/>
                    <a:pt x="312" y="22"/>
                    <a:pt x="313" y="24"/>
                  </a:cubicBezTo>
                  <a:cubicBezTo>
                    <a:pt x="315" y="25"/>
                    <a:pt x="316" y="26"/>
                    <a:pt x="316" y="27"/>
                  </a:cubicBezTo>
                  <a:cubicBezTo>
                    <a:pt x="316" y="30"/>
                    <a:pt x="319" y="32"/>
                    <a:pt x="321" y="32"/>
                  </a:cubicBezTo>
                  <a:cubicBezTo>
                    <a:pt x="324" y="31"/>
                    <a:pt x="326" y="29"/>
                    <a:pt x="326" y="26"/>
                  </a:cubicBezTo>
                  <a:cubicBezTo>
                    <a:pt x="325" y="22"/>
                    <a:pt x="323" y="19"/>
                    <a:pt x="320" y="16"/>
                  </a:cubicBezTo>
                  <a:cubicBezTo>
                    <a:pt x="317" y="14"/>
                    <a:pt x="314" y="12"/>
                    <a:pt x="310" y="10"/>
                  </a:cubicBezTo>
                  <a:cubicBezTo>
                    <a:pt x="307" y="9"/>
                    <a:pt x="304" y="10"/>
                    <a:pt x="303" y="13"/>
                  </a:cubicBezTo>
                  <a:cubicBezTo>
                    <a:pt x="302" y="15"/>
                    <a:pt x="303" y="18"/>
                    <a:pt x="306" y="19"/>
                  </a:cubicBezTo>
                  <a:close/>
                  <a:moveTo>
                    <a:pt x="268" y="12"/>
                  </a:moveTo>
                  <a:cubicBezTo>
                    <a:pt x="275" y="12"/>
                    <a:pt x="282" y="13"/>
                    <a:pt x="287" y="14"/>
                  </a:cubicBezTo>
                  <a:cubicBezTo>
                    <a:pt x="290" y="15"/>
                    <a:pt x="293" y="13"/>
                    <a:pt x="293" y="10"/>
                  </a:cubicBezTo>
                  <a:cubicBezTo>
                    <a:pt x="294" y="7"/>
                    <a:pt x="292" y="5"/>
                    <a:pt x="289" y="4"/>
                  </a:cubicBezTo>
                  <a:cubicBezTo>
                    <a:pt x="283" y="3"/>
                    <a:pt x="276" y="2"/>
                    <a:pt x="269" y="2"/>
                  </a:cubicBezTo>
                  <a:cubicBezTo>
                    <a:pt x="266" y="1"/>
                    <a:pt x="264" y="3"/>
                    <a:pt x="264" y="6"/>
                  </a:cubicBezTo>
                  <a:cubicBezTo>
                    <a:pt x="263" y="9"/>
                    <a:pt x="265" y="11"/>
                    <a:pt x="268" y="12"/>
                  </a:cubicBezTo>
                  <a:close/>
                  <a:moveTo>
                    <a:pt x="229" y="10"/>
                  </a:moveTo>
                  <a:cubicBezTo>
                    <a:pt x="231" y="10"/>
                    <a:pt x="233" y="10"/>
                    <a:pt x="235" y="10"/>
                  </a:cubicBezTo>
                  <a:cubicBezTo>
                    <a:pt x="240" y="10"/>
                    <a:pt x="244" y="10"/>
                    <a:pt x="248" y="10"/>
                  </a:cubicBezTo>
                  <a:cubicBezTo>
                    <a:pt x="251" y="11"/>
                    <a:pt x="254" y="8"/>
                    <a:pt x="254" y="6"/>
                  </a:cubicBezTo>
                  <a:cubicBezTo>
                    <a:pt x="254" y="3"/>
                    <a:pt x="252" y="1"/>
                    <a:pt x="249" y="0"/>
                  </a:cubicBezTo>
                  <a:cubicBezTo>
                    <a:pt x="244" y="0"/>
                    <a:pt x="240" y="0"/>
                    <a:pt x="235" y="0"/>
                  </a:cubicBezTo>
                  <a:cubicBezTo>
                    <a:pt x="233" y="0"/>
                    <a:pt x="231" y="0"/>
                    <a:pt x="229" y="0"/>
                  </a:cubicBezTo>
                  <a:cubicBezTo>
                    <a:pt x="226" y="0"/>
                    <a:pt x="224" y="3"/>
                    <a:pt x="224" y="5"/>
                  </a:cubicBezTo>
                  <a:cubicBezTo>
                    <a:pt x="224" y="8"/>
                    <a:pt x="226" y="10"/>
                    <a:pt x="229" y="10"/>
                  </a:cubicBezTo>
                  <a:close/>
                  <a:moveTo>
                    <a:pt x="189" y="12"/>
                  </a:moveTo>
                  <a:cubicBezTo>
                    <a:pt x="196" y="12"/>
                    <a:pt x="202" y="11"/>
                    <a:pt x="209" y="11"/>
                  </a:cubicBezTo>
                  <a:cubicBezTo>
                    <a:pt x="212" y="11"/>
                    <a:pt x="214" y="8"/>
                    <a:pt x="214" y="6"/>
                  </a:cubicBezTo>
                  <a:cubicBezTo>
                    <a:pt x="213" y="3"/>
                    <a:pt x="211" y="1"/>
                    <a:pt x="208" y="1"/>
                  </a:cubicBezTo>
                  <a:cubicBezTo>
                    <a:pt x="202" y="1"/>
                    <a:pt x="195" y="2"/>
                    <a:pt x="188" y="2"/>
                  </a:cubicBezTo>
                  <a:cubicBezTo>
                    <a:pt x="186" y="2"/>
                    <a:pt x="183" y="5"/>
                    <a:pt x="184" y="8"/>
                  </a:cubicBezTo>
                  <a:cubicBezTo>
                    <a:pt x="184" y="10"/>
                    <a:pt x="186" y="12"/>
                    <a:pt x="189" y="12"/>
                  </a:cubicBezTo>
                  <a:close/>
                  <a:moveTo>
                    <a:pt x="150" y="17"/>
                  </a:moveTo>
                  <a:cubicBezTo>
                    <a:pt x="153" y="16"/>
                    <a:pt x="156" y="16"/>
                    <a:pt x="159" y="15"/>
                  </a:cubicBezTo>
                  <a:cubicBezTo>
                    <a:pt x="162" y="15"/>
                    <a:pt x="166" y="15"/>
                    <a:pt x="169" y="14"/>
                  </a:cubicBezTo>
                  <a:cubicBezTo>
                    <a:pt x="172" y="14"/>
                    <a:pt x="174" y="11"/>
                    <a:pt x="174" y="9"/>
                  </a:cubicBezTo>
                  <a:cubicBezTo>
                    <a:pt x="173" y="6"/>
                    <a:pt x="171" y="4"/>
                    <a:pt x="168" y="4"/>
                  </a:cubicBezTo>
                  <a:cubicBezTo>
                    <a:pt x="165" y="5"/>
                    <a:pt x="161" y="5"/>
                    <a:pt x="157" y="5"/>
                  </a:cubicBezTo>
                  <a:cubicBezTo>
                    <a:pt x="154" y="6"/>
                    <a:pt x="151" y="6"/>
                    <a:pt x="148" y="7"/>
                  </a:cubicBezTo>
                  <a:cubicBezTo>
                    <a:pt x="145" y="7"/>
                    <a:pt x="144" y="10"/>
                    <a:pt x="144" y="12"/>
                  </a:cubicBezTo>
                  <a:cubicBezTo>
                    <a:pt x="144" y="15"/>
                    <a:pt x="147" y="17"/>
                    <a:pt x="150" y="17"/>
                  </a:cubicBezTo>
                  <a:close/>
                  <a:moveTo>
                    <a:pt x="110" y="23"/>
                  </a:moveTo>
                  <a:cubicBezTo>
                    <a:pt x="117" y="22"/>
                    <a:pt x="123" y="21"/>
                    <a:pt x="130" y="20"/>
                  </a:cubicBezTo>
                  <a:cubicBezTo>
                    <a:pt x="133" y="19"/>
                    <a:pt x="135" y="17"/>
                    <a:pt x="134" y="14"/>
                  </a:cubicBezTo>
                  <a:cubicBezTo>
                    <a:pt x="134" y="11"/>
                    <a:pt x="131" y="9"/>
                    <a:pt x="128" y="10"/>
                  </a:cubicBezTo>
                  <a:cubicBezTo>
                    <a:pt x="122" y="11"/>
                    <a:pt x="115" y="12"/>
                    <a:pt x="108" y="14"/>
                  </a:cubicBezTo>
                  <a:cubicBezTo>
                    <a:pt x="106" y="14"/>
                    <a:pt x="104" y="17"/>
                    <a:pt x="105" y="19"/>
                  </a:cubicBezTo>
                  <a:cubicBezTo>
                    <a:pt x="105" y="22"/>
                    <a:pt x="108" y="24"/>
                    <a:pt x="110" y="23"/>
                  </a:cubicBezTo>
                  <a:close/>
                  <a:moveTo>
                    <a:pt x="72" y="33"/>
                  </a:moveTo>
                  <a:cubicBezTo>
                    <a:pt x="78" y="31"/>
                    <a:pt x="84" y="29"/>
                    <a:pt x="91" y="28"/>
                  </a:cubicBezTo>
                  <a:cubicBezTo>
                    <a:pt x="94" y="27"/>
                    <a:pt x="95" y="24"/>
                    <a:pt x="95" y="22"/>
                  </a:cubicBezTo>
                  <a:cubicBezTo>
                    <a:pt x="94" y="19"/>
                    <a:pt x="91" y="17"/>
                    <a:pt x="89" y="18"/>
                  </a:cubicBezTo>
                  <a:cubicBezTo>
                    <a:pt x="82" y="20"/>
                    <a:pt x="75" y="21"/>
                    <a:pt x="69" y="23"/>
                  </a:cubicBezTo>
                  <a:cubicBezTo>
                    <a:pt x="67" y="24"/>
                    <a:pt x="65" y="27"/>
                    <a:pt x="66" y="29"/>
                  </a:cubicBezTo>
                  <a:cubicBezTo>
                    <a:pt x="67" y="32"/>
                    <a:pt x="69" y="33"/>
                    <a:pt x="72" y="33"/>
                  </a:cubicBezTo>
                  <a:close/>
                  <a:moveTo>
                    <a:pt x="35" y="46"/>
                  </a:moveTo>
                  <a:cubicBezTo>
                    <a:pt x="40" y="43"/>
                    <a:pt x="46" y="41"/>
                    <a:pt x="53" y="39"/>
                  </a:cubicBezTo>
                  <a:cubicBezTo>
                    <a:pt x="56" y="38"/>
                    <a:pt x="57" y="35"/>
                    <a:pt x="56" y="32"/>
                  </a:cubicBezTo>
                  <a:cubicBezTo>
                    <a:pt x="55" y="30"/>
                    <a:pt x="52" y="28"/>
                    <a:pt x="50" y="29"/>
                  </a:cubicBezTo>
                  <a:cubicBezTo>
                    <a:pt x="43" y="32"/>
                    <a:pt x="37" y="34"/>
                    <a:pt x="31" y="37"/>
                  </a:cubicBezTo>
                  <a:cubicBezTo>
                    <a:pt x="28" y="38"/>
                    <a:pt x="27" y="41"/>
                    <a:pt x="28" y="43"/>
                  </a:cubicBezTo>
                  <a:cubicBezTo>
                    <a:pt x="30" y="46"/>
                    <a:pt x="33" y="47"/>
                    <a:pt x="35" y="46"/>
                  </a:cubicBezTo>
                  <a:close/>
                  <a:moveTo>
                    <a:pt x="10" y="66"/>
                  </a:moveTo>
                  <a:cubicBezTo>
                    <a:pt x="10" y="66"/>
                    <a:pt x="10" y="66"/>
                    <a:pt x="10" y="66"/>
                  </a:cubicBezTo>
                  <a:cubicBezTo>
                    <a:pt x="10" y="65"/>
                    <a:pt x="10" y="63"/>
                    <a:pt x="12" y="61"/>
                  </a:cubicBezTo>
                  <a:cubicBezTo>
                    <a:pt x="13" y="60"/>
                    <a:pt x="15" y="57"/>
                    <a:pt x="18" y="55"/>
                  </a:cubicBezTo>
                  <a:cubicBezTo>
                    <a:pt x="21" y="53"/>
                    <a:pt x="21" y="50"/>
                    <a:pt x="20" y="48"/>
                  </a:cubicBezTo>
                  <a:cubicBezTo>
                    <a:pt x="18" y="46"/>
                    <a:pt x="15" y="45"/>
                    <a:pt x="13" y="47"/>
                  </a:cubicBezTo>
                  <a:cubicBezTo>
                    <a:pt x="9" y="50"/>
                    <a:pt x="6" y="52"/>
                    <a:pt x="4" y="55"/>
                  </a:cubicBezTo>
                  <a:cubicBezTo>
                    <a:pt x="1" y="59"/>
                    <a:pt x="0" y="62"/>
                    <a:pt x="0" y="66"/>
                  </a:cubicBezTo>
                  <a:cubicBezTo>
                    <a:pt x="0" y="66"/>
                    <a:pt x="0" y="67"/>
                    <a:pt x="0" y="67"/>
                  </a:cubicBezTo>
                  <a:cubicBezTo>
                    <a:pt x="0" y="70"/>
                    <a:pt x="3" y="72"/>
                    <a:pt x="5" y="72"/>
                  </a:cubicBezTo>
                  <a:cubicBezTo>
                    <a:pt x="8" y="71"/>
                    <a:pt x="10" y="69"/>
                    <a:pt x="10" y="66"/>
                  </a:cubicBezTo>
                  <a:close/>
                </a:path>
              </a:pathLst>
            </a:custGeom>
            <a:solidFill>
              <a:srgbClr val="FF1C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sz="2400"/>
            </a:p>
          </p:txBody>
        </p:sp>
      </p:grpSp>
      <p:grpSp>
        <p:nvGrpSpPr>
          <p:cNvPr id="175" name="组合 174"/>
          <p:cNvGrpSpPr/>
          <p:nvPr userDrawn="1"/>
        </p:nvGrpSpPr>
        <p:grpSpPr>
          <a:xfrm>
            <a:off x="1208817" y="3030512"/>
            <a:ext cx="1241824" cy="567936"/>
            <a:chOff x="2235472" y="1105578"/>
            <a:chExt cx="1282776" cy="586665"/>
          </a:xfrm>
        </p:grpSpPr>
        <p:sp>
          <p:nvSpPr>
            <p:cNvPr id="176" name="îṥlîḋé"/>
            <p:cNvSpPr/>
            <p:nvPr/>
          </p:nvSpPr>
          <p:spPr bwMode="auto">
            <a:xfrm>
              <a:off x="2235472" y="1389132"/>
              <a:ext cx="1268110" cy="20533"/>
            </a:xfrm>
            <a:custGeom>
              <a:avLst/>
              <a:gdLst>
                <a:gd name="T0" fmla="*/ 5 w 624"/>
                <a:gd name="T1" fmla="*/ 10 h 10"/>
                <a:gd name="T2" fmla="*/ 619 w 624"/>
                <a:gd name="T3" fmla="*/ 10 h 10"/>
                <a:gd name="T4" fmla="*/ 624 w 624"/>
                <a:gd name="T5" fmla="*/ 5 h 10"/>
                <a:gd name="T6" fmla="*/ 619 w 624"/>
                <a:gd name="T7" fmla="*/ 0 h 10"/>
                <a:gd name="T8" fmla="*/ 5 w 624"/>
                <a:gd name="T9" fmla="*/ 0 h 10"/>
                <a:gd name="T10" fmla="*/ 0 w 624"/>
                <a:gd name="T11" fmla="*/ 5 h 10"/>
                <a:gd name="T12" fmla="*/ 5 w 624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0">
                  <a:moveTo>
                    <a:pt x="5" y="10"/>
                  </a:moveTo>
                  <a:cubicBezTo>
                    <a:pt x="619" y="10"/>
                    <a:pt x="619" y="10"/>
                    <a:pt x="619" y="10"/>
                  </a:cubicBezTo>
                  <a:cubicBezTo>
                    <a:pt x="621" y="10"/>
                    <a:pt x="624" y="7"/>
                    <a:pt x="624" y="5"/>
                  </a:cubicBezTo>
                  <a:cubicBezTo>
                    <a:pt x="624" y="2"/>
                    <a:pt x="621" y="0"/>
                    <a:pt x="619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7"/>
                    <a:pt x="2" y="10"/>
                    <a:pt x="5" y="10"/>
                  </a:cubicBezTo>
                </a:path>
              </a:pathLst>
            </a:custGeom>
            <a:solidFill>
              <a:srgbClr val="314D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sz="2400"/>
            </a:p>
          </p:txBody>
        </p:sp>
        <p:sp>
          <p:nvSpPr>
            <p:cNvPr id="177" name="is1ïde"/>
            <p:cNvSpPr/>
            <p:nvPr/>
          </p:nvSpPr>
          <p:spPr bwMode="auto">
            <a:xfrm>
              <a:off x="2235472" y="1281577"/>
              <a:ext cx="1268110" cy="233688"/>
            </a:xfrm>
            <a:custGeom>
              <a:avLst/>
              <a:gdLst>
                <a:gd name="T0" fmla="*/ 624 w 624"/>
                <a:gd name="T1" fmla="*/ 5 h 115"/>
                <a:gd name="T2" fmla="*/ 603 w 624"/>
                <a:gd name="T3" fmla="*/ 9 h 115"/>
                <a:gd name="T4" fmla="*/ 595 w 624"/>
                <a:gd name="T5" fmla="*/ 21 h 115"/>
                <a:gd name="T6" fmla="*/ 575 w 624"/>
                <a:gd name="T7" fmla="*/ 32 h 115"/>
                <a:gd name="T8" fmla="*/ 566 w 624"/>
                <a:gd name="T9" fmla="*/ 72 h 115"/>
                <a:gd name="T10" fmla="*/ 566 w 624"/>
                <a:gd name="T11" fmla="*/ 50 h 115"/>
                <a:gd name="T12" fmla="*/ 566 w 624"/>
                <a:gd name="T13" fmla="*/ 72 h 115"/>
                <a:gd name="T14" fmla="*/ 554 w 624"/>
                <a:gd name="T15" fmla="*/ 83 h 115"/>
                <a:gd name="T16" fmla="*/ 534 w 624"/>
                <a:gd name="T17" fmla="*/ 105 h 115"/>
                <a:gd name="T18" fmla="*/ 516 w 624"/>
                <a:gd name="T19" fmla="*/ 115 h 115"/>
                <a:gd name="T20" fmla="*/ 520 w 624"/>
                <a:gd name="T21" fmla="*/ 105 h 115"/>
                <a:gd name="T22" fmla="*/ 497 w 624"/>
                <a:gd name="T23" fmla="*/ 104 h 115"/>
                <a:gd name="T24" fmla="*/ 482 w 624"/>
                <a:gd name="T25" fmla="*/ 97 h 115"/>
                <a:gd name="T26" fmla="*/ 479 w 624"/>
                <a:gd name="T27" fmla="*/ 75 h 115"/>
                <a:gd name="T28" fmla="*/ 452 w 624"/>
                <a:gd name="T29" fmla="*/ 44 h 115"/>
                <a:gd name="T30" fmla="*/ 470 w 624"/>
                <a:gd name="T31" fmla="*/ 57 h 115"/>
                <a:gd name="T32" fmla="*/ 452 w 624"/>
                <a:gd name="T33" fmla="*/ 44 h 115"/>
                <a:gd name="T34" fmla="*/ 449 w 624"/>
                <a:gd name="T35" fmla="*/ 28 h 115"/>
                <a:gd name="T36" fmla="*/ 428 w 624"/>
                <a:gd name="T37" fmla="*/ 8 h 115"/>
                <a:gd name="T38" fmla="*/ 413 w 624"/>
                <a:gd name="T39" fmla="*/ 10 h 115"/>
                <a:gd name="T40" fmla="*/ 392 w 624"/>
                <a:gd name="T41" fmla="*/ 7 h 115"/>
                <a:gd name="T42" fmla="*/ 375 w 624"/>
                <a:gd name="T43" fmla="*/ 45 h 115"/>
                <a:gd name="T44" fmla="*/ 377 w 624"/>
                <a:gd name="T45" fmla="*/ 23 h 115"/>
                <a:gd name="T46" fmla="*/ 375 w 624"/>
                <a:gd name="T47" fmla="*/ 45 h 115"/>
                <a:gd name="T48" fmla="*/ 364 w 624"/>
                <a:gd name="T49" fmla="*/ 56 h 115"/>
                <a:gd name="T50" fmla="*/ 350 w 624"/>
                <a:gd name="T51" fmla="*/ 83 h 115"/>
                <a:gd name="T52" fmla="*/ 345 w 624"/>
                <a:gd name="T53" fmla="*/ 98 h 115"/>
                <a:gd name="T54" fmla="*/ 324 w 624"/>
                <a:gd name="T55" fmla="*/ 103 h 115"/>
                <a:gd name="T56" fmla="*/ 285 w 624"/>
                <a:gd name="T57" fmla="*/ 105 h 115"/>
                <a:gd name="T58" fmla="*/ 307 w 624"/>
                <a:gd name="T59" fmla="*/ 105 h 115"/>
                <a:gd name="T60" fmla="*/ 285 w 624"/>
                <a:gd name="T61" fmla="*/ 105 h 115"/>
                <a:gd name="T62" fmla="*/ 278 w 624"/>
                <a:gd name="T63" fmla="*/ 90 h 115"/>
                <a:gd name="T64" fmla="*/ 264 w 624"/>
                <a:gd name="T65" fmla="*/ 64 h 115"/>
                <a:gd name="T66" fmla="*/ 253 w 624"/>
                <a:gd name="T67" fmla="*/ 53 h 115"/>
                <a:gd name="T68" fmla="*/ 252 w 624"/>
                <a:gd name="T69" fmla="*/ 30 h 115"/>
                <a:gd name="T70" fmla="*/ 217 w 624"/>
                <a:gd name="T71" fmla="*/ 11 h 115"/>
                <a:gd name="T72" fmla="*/ 239 w 624"/>
                <a:gd name="T73" fmla="*/ 13 h 115"/>
                <a:gd name="T74" fmla="*/ 217 w 624"/>
                <a:gd name="T75" fmla="*/ 11 h 115"/>
                <a:gd name="T76" fmla="*/ 204 w 624"/>
                <a:gd name="T77" fmla="*/ 5 h 115"/>
                <a:gd name="T78" fmla="*/ 179 w 624"/>
                <a:gd name="T79" fmla="*/ 21 h 115"/>
                <a:gd name="T80" fmla="*/ 175 w 624"/>
                <a:gd name="T81" fmla="*/ 36 h 115"/>
                <a:gd name="T82" fmla="*/ 157 w 624"/>
                <a:gd name="T83" fmla="*/ 49 h 115"/>
                <a:gd name="T84" fmla="*/ 147 w 624"/>
                <a:gd name="T85" fmla="*/ 89 h 115"/>
                <a:gd name="T86" fmla="*/ 148 w 624"/>
                <a:gd name="T87" fmla="*/ 67 h 115"/>
                <a:gd name="T88" fmla="*/ 147 w 624"/>
                <a:gd name="T89" fmla="*/ 89 h 115"/>
                <a:gd name="T90" fmla="*/ 134 w 624"/>
                <a:gd name="T91" fmla="*/ 99 h 115"/>
                <a:gd name="T92" fmla="*/ 107 w 624"/>
                <a:gd name="T93" fmla="*/ 111 h 115"/>
                <a:gd name="T94" fmla="*/ 90 w 624"/>
                <a:gd name="T95" fmla="*/ 111 h 115"/>
                <a:gd name="T96" fmla="*/ 81 w 624"/>
                <a:gd name="T97" fmla="*/ 91 h 115"/>
                <a:gd name="T98" fmla="*/ 53 w 624"/>
                <a:gd name="T99" fmla="*/ 62 h 115"/>
                <a:gd name="T100" fmla="*/ 71 w 624"/>
                <a:gd name="T101" fmla="*/ 75 h 115"/>
                <a:gd name="T102" fmla="*/ 53 w 624"/>
                <a:gd name="T103" fmla="*/ 62 h 115"/>
                <a:gd name="T104" fmla="*/ 50 w 624"/>
                <a:gd name="T105" fmla="*/ 46 h 115"/>
                <a:gd name="T106" fmla="*/ 35 w 624"/>
                <a:gd name="T107" fmla="*/ 21 h 115"/>
                <a:gd name="T108" fmla="*/ 21 w 624"/>
                <a:gd name="T109" fmla="*/ 15 h 115"/>
                <a:gd name="T110" fmla="*/ 5 w 624"/>
                <a:gd name="T111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624" h="115">
                  <a:moveTo>
                    <a:pt x="609" y="12"/>
                  </a:moveTo>
                  <a:cubicBezTo>
                    <a:pt x="612" y="11"/>
                    <a:pt x="615" y="10"/>
                    <a:pt x="619" y="10"/>
                  </a:cubicBezTo>
                  <a:cubicBezTo>
                    <a:pt x="621" y="10"/>
                    <a:pt x="624" y="8"/>
                    <a:pt x="624" y="5"/>
                  </a:cubicBezTo>
                  <a:cubicBezTo>
                    <a:pt x="624" y="2"/>
                    <a:pt x="621" y="0"/>
                    <a:pt x="619" y="0"/>
                  </a:cubicBezTo>
                  <a:cubicBezTo>
                    <a:pt x="614" y="0"/>
                    <a:pt x="610" y="1"/>
                    <a:pt x="606" y="2"/>
                  </a:cubicBezTo>
                  <a:cubicBezTo>
                    <a:pt x="603" y="3"/>
                    <a:pt x="602" y="6"/>
                    <a:pt x="603" y="9"/>
                  </a:cubicBezTo>
                  <a:cubicBezTo>
                    <a:pt x="604" y="11"/>
                    <a:pt x="607" y="13"/>
                    <a:pt x="609" y="12"/>
                  </a:cubicBezTo>
                  <a:close/>
                  <a:moveTo>
                    <a:pt x="584" y="37"/>
                  </a:moveTo>
                  <a:cubicBezTo>
                    <a:pt x="587" y="31"/>
                    <a:pt x="591" y="26"/>
                    <a:pt x="595" y="21"/>
                  </a:cubicBezTo>
                  <a:cubicBezTo>
                    <a:pt x="597" y="19"/>
                    <a:pt x="597" y="16"/>
                    <a:pt x="595" y="14"/>
                  </a:cubicBezTo>
                  <a:cubicBezTo>
                    <a:pt x="593" y="13"/>
                    <a:pt x="590" y="13"/>
                    <a:pt x="588" y="15"/>
                  </a:cubicBezTo>
                  <a:cubicBezTo>
                    <a:pt x="583" y="20"/>
                    <a:pt x="579" y="25"/>
                    <a:pt x="575" y="32"/>
                  </a:cubicBezTo>
                  <a:cubicBezTo>
                    <a:pt x="574" y="34"/>
                    <a:pt x="575" y="37"/>
                    <a:pt x="577" y="39"/>
                  </a:cubicBezTo>
                  <a:cubicBezTo>
                    <a:pt x="579" y="40"/>
                    <a:pt x="583" y="39"/>
                    <a:pt x="584" y="37"/>
                  </a:cubicBezTo>
                  <a:close/>
                  <a:moveTo>
                    <a:pt x="566" y="72"/>
                  </a:moveTo>
                  <a:cubicBezTo>
                    <a:pt x="569" y="66"/>
                    <a:pt x="572" y="60"/>
                    <a:pt x="575" y="54"/>
                  </a:cubicBezTo>
                  <a:cubicBezTo>
                    <a:pt x="576" y="52"/>
                    <a:pt x="575" y="49"/>
                    <a:pt x="572" y="47"/>
                  </a:cubicBezTo>
                  <a:cubicBezTo>
                    <a:pt x="570" y="46"/>
                    <a:pt x="567" y="47"/>
                    <a:pt x="566" y="50"/>
                  </a:cubicBezTo>
                  <a:cubicBezTo>
                    <a:pt x="563" y="56"/>
                    <a:pt x="560" y="62"/>
                    <a:pt x="557" y="68"/>
                  </a:cubicBezTo>
                  <a:cubicBezTo>
                    <a:pt x="556" y="70"/>
                    <a:pt x="557" y="73"/>
                    <a:pt x="559" y="74"/>
                  </a:cubicBezTo>
                  <a:cubicBezTo>
                    <a:pt x="562" y="76"/>
                    <a:pt x="565" y="75"/>
                    <a:pt x="566" y="72"/>
                  </a:cubicBezTo>
                  <a:close/>
                  <a:moveTo>
                    <a:pt x="541" y="106"/>
                  </a:moveTo>
                  <a:cubicBezTo>
                    <a:pt x="547" y="102"/>
                    <a:pt x="551" y="96"/>
                    <a:pt x="556" y="90"/>
                  </a:cubicBezTo>
                  <a:cubicBezTo>
                    <a:pt x="557" y="88"/>
                    <a:pt x="557" y="85"/>
                    <a:pt x="554" y="83"/>
                  </a:cubicBezTo>
                  <a:cubicBezTo>
                    <a:pt x="552" y="82"/>
                    <a:pt x="549" y="82"/>
                    <a:pt x="547" y="84"/>
                  </a:cubicBezTo>
                  <a:cubicBezTo>
                    <a:pt x="544" y="90"/>
                    <a:pt x="540" y="95"/>
                    <a:pt x="535" y="98"/>
                  </a:cubicBezTo>
                  <a:cubicBezTo>
                    <a:pt x="533" y="100"/>
                    <a:pt x="533" y="103"/>
                    <a:pt x="534" y="105"/>
                  </a:cubicBezTo>
                  <a:cubicBezTo>
                    <a:pt x="536" y="107"/>
                    <a:pt x="539" y="108"/>
                    <a:pt x="541" y="106"/>
                  </a:cubicBezTo>
                  <a:close/>
                  <a:moveTo>
                    <a:pt x="499" y="111"/>
                  </a:moveTo>
                  <a:cubicBezTo>
                    <a:pt x="504" y="114"/>
                    <a:pt x="510" y="115"/>
                    <a:pt x="516" y="115"/>
                  </a:cubicBezTo>
                  <a:cubicBezTo>
                    <a:pt x="518" y="115"/>
                    <a:pt x="519" y="115"/>
                    <a:pt x="521" y="115"/>
                  </a:cubicBezTo>
                  <a:cubicBezTo>
                    <a:pt x="524" y="115"/>
                    <a:pt x="526" y="112"/>
                    <a:pt x="525" y="109"/>
                  </a:cubicBezTo>
                  <a:cubicBezTo>
                    <a:pt x="525" y="107"/>
                    <a:pt x="522" y="105"/>
                    <a:pt x="520" y="105"/>
                  </a:cubicBezTo>
                  <a:cubicBezTo>
                    <a:pt x="519" y="105"/>
                    <a:pt x="517" y="105"/>
                    <a:pt x="516" y="105"/>
                  </a:cubicBezTo>
                  <a:cubicBezTo>
                    <a:pt x="511" y="105"/>
                    <a:pt x="507" y="104"/>
                    <a:pt x="503" y="102"/>
                  </a:cubicBezTo>
                  <a:cubicBezTo>
                    <a:pt x="501" y="101"/>
                    <a:pt x="498" y="102"/>
                    <a:pt x="497" y="104"/>
                  </a:cubicBezTo>
                  <a:cubicBezTo>
                    <a:pt x="495" y="107"/>
                    <a:pt x="496" y="110"/>
                    <a:pt x="499" y="111"/>
                  </a:cubicBezTo>
                  <a:close/>
                  <a:moveTo>
                    <a:pt x="471" y="79"/>
                  </a:moveTo>
                  <a:cubicBezTo>
                    <a:pt x="474" y="86"/>
                    <a:pt x="478" y="92"/>
                    <a:pt x="482" y="97"/>
                  </a:cubicBezTo>
                  <a:cubicBezTo>
                    <a:pt x="484" y="99"/>
                    <a:pt x="487" y="99"/>
                    <a:pt x="489" y="98"/>
                  </a:cubicBezTo>
                  <a:cubicBezTo>
                    <a:pt x="491" y="96"/>
                    <a:pt x="492" y="93"/>
                    <a:pt x="490" y="91"/>
                  </a:cubicBezTo>
                  <a:cubicBezTo>
                    <a:pt x="486" y="86"/>
                    <a:pt x="483" y="81"/>
                    <a:pt x="479" y="75"/>
                  </a:cubicBezTo>
                  <a:cubicBezTo>
                    <a:pt x="478" y="72"/>
                    <a:pt x="475" y="71"/>
                    <a:pt x="473" y="73"/>
                  </a:cubicBezTo>
                  <a:cubicBezTo>
                    <a:pt x="470" y="74"/>
                    <a:pt x="469" y="77"/>
                    <a:pt x="471" y="79"/>
                  </a:cubicBezTo>
                  <a:close/>
                  <a:moveTo>
                    <a:pt x="452" y="44"/>
                  </a:moveTo>
                  <a:cubicBezTo>
                    <a:pt x="455" y="49"/>
                    <a:pt x="458" y="55"/>
                    <a:pt x="461" y="61"/>
                  </a:cubicBezTo>
                  <a:cubicBezTo>
                    <a:pt x="463" y="64"/>
                    <a:pt x="466" y="65"/>
                    <a:pt x="468" y="64"/>
                  </a:cubicBezTo>
                  <a:cubicBezTo>
                    <a:pt x="471" y="62"/>
                    <a:pt x="472" y="59"/>
                    <a:pt x="470" y="57"/>
                  </a:cubicBezTo>
                  <a:cubicBezTo>
                    <a:pt x="467" y="51"/>
                    <a:pt x="464" y="45"/>
                    <a:pt x="461" y="39"/>
                  </a:cubicBezTo>
                  <a:cubicBezTo>
                    <a:pt x="460" y="36"/>
                    <a:pt x="457" y="36"/>
                    <a:pt x="455" y="37"/>
                  </a:cubicBezTo>
                  <a:cubicBezTo>
                    <a:pt x="452" y="38"/>
                    <a:pt x="451" y="41"/>
                    <a:pt x="452" y="44"/>
                  </a:cubicBezTo>
                  <a:close/>
                  <a:moveTo>
                    <a:pt x="429" y="15"/>
                  </a:moveTo>
                  <a:cubicBezTo>
                    <a:pt x="434" y="18"/>
                    <a:pt x="438" y="22"/>
                    <a:pt x="442" y="27"/>
                  </a:cubicBezTo>
                  <a:cubicBezTo>
                    <a:pt x="444" y="29"/>
                    <a:pt x="447" y="30"/>
                    <a:pt x="449" y="28"/>
                  </a:cubicBezTo>
                  <a:cubicBezTo>
                    <a:pt x="452" y="27"/>
                    <a:pt x="452" y="23"/>
                    <a:pt x="450" y="21"/>
                  </a:cubicBezTo>
                  <a:cubicBezTo>
                    <a:pt x="446" y="15"/>
                    <a:pt x="441" y="10"/>
                    <a:pt x="435" y="6"/>
                  </a:cubicBezTo>
                  <a:cubicBezTo>
                    <a:pt x="432" y="5"/>
                    <a:pt x="429" y="5"/>
                    <a:pt x="428" y="8"/>
                  </a:cubicBezTo>
                  <a:cubicBezTo>
                    <a:pt x="426" y="10"/>
                    <a:pt x="427" y="13"/>
                    <a:pt x="429" y="15"/>
                  </a:cubicBezTo>
                  <a:close/>
                  <a:moveTo>
                    <a:pt x="397" y="15"/>
                  </a:moveTo>
                  <a:cubicBezTo>
                    <a:pt x="402" y="12"/>
                    <a:pt x="407" y="10"/>
                    <a:pt x="413" y="10"/>
                  </a:cubicBezTo>
                  <a:cubicBezTo>
                    <a:pt x="416" y="10"/>
                    <a:pt x="418" y="8"/>
                    <a:pt x="418" y="5"/>
                  </a:cubicBezTo>
                  <a:cubicBezTo>
                    <a:pt x="418" y="2"/>
                    <a:pt x="416" y="0"/>
                    <a:pt x="413" y="0"/>
                  </a:cubicBezTo>
                  <a:cubicBezTo>
                    <a:pt x="405" y="0"/>
                    <a:pt x="398" y="3"/>
                    <a:pt x="392" y="7"/>
                  </a:cubicBezTo>
                  <a:cubicBezTo>
                    <a:pt x="389" y="9"/>
                    <a:pt x="389" y="12"/>
                    <a:pt x="390" y="14"/>
                  </a:cubicBezTo>
                  <a:cubicBezTo>
                    <a:pt x="392" y="16"/>
                    <a:pt x="395" y="17"/>
                    <a:pt x="397" y="15"/>
                  </a:cubicBezTo>
                  <a:close/>
                  <a:moveTo>
                    <a:pt x="375" y="45"/>
                  </a:moveTo>
                  <a:cubicBezTo>
                    <a:pt x="378" y="39"/>
                    <a:pt x="381" y="33"/>
                    <a:pt x="385" y="28"/>
                  </a:cubicBezTo>
                  <a:cubicBezTo>
                    <a:pt x="386" y="26"/>
                    <a:pt x="386" y="23"/>
                    <a:pt x="384" y="21"/>
                  </a:cubicBezTo>
                  <a:cubicBezTo>
                    <a:pt x="381" y="20"/>
                    <a:pt x="378" y="20"/>
                    <a:pt x="377" y="23"/>
                  </a:cubicBezTo>
                  <a:cubicBezTo>
                    <a:pt x="373" y="28"/>
                    <a:pt x="369" y="34"/>
                    <a:pt x="366" y="40"/>
                  </a:cubicBezTo>
                  <a:cubicBezTo>
                    <a:pt x="365" y="43"/>
                    <a:pt x="366" y="46"/>
                    <a:pt x="368" y="47"/>
                  </a:cubicBezTo>
                  <a:cubicBezTo>
                    <a:pt x="370" y="48"/>
                    <a:pt x="374" y="47"/>
                    <a:pt x="375" y="45"/>
                  </a:cubicBezTo>
                  <a:close/>
                  <a:moveTo>
                    <a:pt x="357" y="81"/>
                  </a:moveTo>
                  <a:cubicBezTo>
                    <a:pt x="360" y="75"/>
                    <a:pt x="363" y="69"/>
                    <a:pt x="366" y="63"/>
                  </a:cubicBezTo>
                  <a:cubicBezTo>
                    <a:pt x="367" y="60"/>
                    <a:pt x="366" y="57"/>
                    <a:pt x="364" y="56"/>
                  </a:cubicBezTo>
                  <a:cubicBezTo>
                    <a:pt x="361" y="55"/>
                    <a:pt x="358" y="56"/>
                    <a:pt x="357" y="58"/>
                  </a:cubicBezTo>
                  <a:cubicBezTo>
                    <a:pt x="354" y="64"/>
                    <a:pt x="351" y="70"/>
                    <a:pt x="348" y="76"/>
                  </a:cubicBezTo>
                  <a:cubicBezTo>
                    <a:pt x="347" y="78"/>
                    <a:pt x="347" y="81"/>
                    <a:pt x="350" y="83"/>
                  </a:cubicBezTo>
                  <a:cubicBezTo>
                    <a:pt x="352" y="84"/>
                    <a:pt x="355" y="83"/>
                    <a:pt x="357" y="81"/>
                  </a:cubicBezTo>
                  <a:close/>
                  <a:moveTo>
                    <a:pt x="328" y="112"/>
                  </a:moveTo>
                  <a:cubicBezTo>
                    <a:pt x="334" y="109"/>
                    <a:pt x="340" y="104"/>
                    <a:pt x="345" y="98"/>
                  </a:cubicBezTo>
                  <a:cubicBezTo>
                    <a:pt x="347" y="96"/>
                    <a:pt x="346" y="93"/>
                    <a:pt x="344" y="91"/>
                  </a:cubicBezTo>
                  <a:cubicBezTo>
                    <a:pt x="342" y="89"/>
                    <a:pt x="339" y="90"/>
                    <a:pt x="337" y="92"/>
                  </a:cubicBezTo>
                  <a:cubicBezTo>
                    <a:pt x="333" y="97"/>
                    <a:pt x="329" y="100"/>
                    <a:pt x="324" y="103"/>
                  </a:cubicBezTo>
                  <a:cubicBezTo>
                    <a:pt x="321" y="104"/>
                    <a:pt x="320" y="107"/>
                    <a:pt x="321" y="109"/>
                  </a:cubicBezTo>
                  <a:cubicBezTo>
                    <a:pt x="322" y="112"/>
                    <a:pt x="325" y="113"/>
                    <a:pt x="328" y="112"/>
                  </a:cubicBezTo>
                  <a:close/>
                  <a:moveTo>
                    <a:pt x="285" y="105"/>
                  </a:moveTo>
                  <a:cubicBezTo>
                    <a:pt x="291" y="110"/>
                    <a:pt x="298" y="113"/>
                    <a:pt x="305" y="115"/>
                  </a:cubicBezTo>
                  <a:cubicBezTo>
                    <a:pt x="308" y="115"/>
                    <a:pt x="311" y="113"/>
                    <a:pt x="311" y="111"/>
                  </a:cubicBezTo>
                  <a:cubicBezTo>
                    <a:pt x="312" y="108"/>
                    <a:pt x="310" y="105"/>
                    <a:pt x="307" y="105"/>
                  </a:cubicBezTo>
                  <a:cubicBezTo>
                    <a:pt x="301" y="104"/>
                    <a:pt x="296" y="101"/>
                    <a:pt x="292" y="97"/>
                  </a:cubicBezTo>
                  <a:cubicBezTo>
                    <a:pt x="290" y="96"/>
                    <a:pt x="286" y="96"/>
                    <a:pt x="285" y="98"/>
                  </a:cubicBezTo>
                  <a:cubicBezTo>
                    <a:pt x="283" y="100"/>
                    <a:pt x="283" y="103"/>
                    <a:pt x="285" y="105"/>
                  </a:cubicBezTo>
                  <a:close/>
                  <a:moveTo>
                    <a:pt x="261" y="71"/>
                  </a:moveTo>
                  <a:cubicBezTo>
                    <a:pt x="265" y="77"/>
                    <a:pt x="268" y="83"/>
                    <a:pt x="271" y="89"/>
                  </a:cubicBezTo>
                  <a:cubicBezTo>
                    <a:pt x="273" y="91"/>
                    <a:pt x="276" y="92"/>
                    <a:pt x="278" y="90"/>
                  </a:cubicBezTo>
                  <a:cubicBezTo>
                    <a:pt x="281" y="89"/>
                    <a:pt x="281" y="86"/>
                    <a:pt x="280" y="83"/>
                  </a:cubicBezTo>
                  <a:cubicBezTo>
                    <a:pt x="277" y="78"/>
                    <a:pt x="273" y="72"/>
                    <a:pt x="270" y="66"/>
                  </a:cubicBezTo>
                  <a:cubicBezTo>
                    <a:pt x="269" y="64"/>
                    <a:pt x="266" y="63"/>
                    <a:pt x="264" y="64"/>
                  </a:cubicBezTo>
                  <a:cubicBezTo>
                    <a:pt x="261" y="65"/>
                    <a:pt x="260" y="68"/>
                    <a:pt x="261" y="71"/>
                  </a:cubicBezTo>
                  <a:close/>
                  <a:moveTo>
                    <a:pt x="243" y="35"/>
                  </a:moveTo>
                  <a:cubicBezTo>
                    <a:pt x="247" y="41"/>
                    <a:pt x="250" y="47"/>
                    <a:pt x="253" y="53"/>
                  </a:cubicBezTo>
                  <a:cubicBezTo>
                    <a:pt x="254" y="55"/>
                    <a:pt x="257" y="56"/>
                    <a:pt x="259" y="55"/>
                  </a:cubicBezTo>
                  <a:cubicBezTo>
                    <a:pt x="262" y="54"/>
                    <a:pt x="263" y="51"/>
                    <a:pt x="262" y="48"/>
                  </a:cubicBezTo>
                  <a:cubicBezTo>
                    <a:pt x="258" y="42"/>
                    <a:pt x="255" y="36"/>
                    <a:pt x="252" y="30"/>
                  </a:cubicBezTo>
                  <a:cubicBezTo>
                    <a:pt x="250" y="28"/>
                    <a:pt x="247" y="27"/>
                    <a:pt x="245" y="29"/>
                  </a:cubicBezTo>
                  <a:cubicBezTo>
                    <a:pt x="243" y="30"/>
                    <a:pt x="242" y="33"/>
                    <a:pt x="243" y="35"/>
                  </a:cubicBezTo>
                  <a:close/>
                  <a:moveTo>
                    <a:pt x="217" y="11"/>
                  </a:moveTo>
                  <a:cubicBezTo>
                    <a:pt x="223" y="13"/>
                    <a:pt x="228" y="16"/>
                    <a:pt x="232" y="20"/>
                  </a:cubicBezTo>
                  <a:cubicBezTo>
                    <a:pt x="234" y="22"/>
                    <a:pt x="237" y="22"/>
                    <a:pt x="239" y="20"/>
                  </a:cubicBezTo>
                  <a:cubicBezTo>
                    <a:pt x="241" y="19"/>
                    <a:pt x="241" y="15"/>
                    <a:pt x="239" y="13"/>
                  </a:cubicBezTo>
                  <a:cubicBezTo>
                    <a:pt x="234" y="8"/>
                    <a:pt x="228" y="4"/>
                    <a:pt x="220" y="2"/>
                  </a:cubicBezTo>
                  <a:cubicBezTo>
                    <a:pt x="218" y="1"/>
                    <a:pt x="215" y="2"/>
                    <a:pt x="214" y="5"/>
                  </a:cubicBezTo>
                  <a:cubicBezTo>
                    <a:pt x="213" y="8"/>
                    <a:pt x="215" y="11"/>
                    <a:pt x="217" y="11"/>
                  </a:cubicBezTo>
                  <a:close/>
                  <a:moveTo>
                    <a:pt x="186" y="21"/>
                  </a:moveTo>
                  <a:cubicBezTo>
                    <a:pt x="191" y="16"/>
                    <a:pt x="195" y="13"/>
                    <a:pt x="201" y="12"/>
                  </a:cubicBezTo>
                  <a:cubicBezTo>
                    <a:pt x="203" y="11"/>
                    <a:pt x="205" y="8"/>
                    <a:pt x="204" y="5"/>
                  </a:cubicBezTo>
                  <a:cubicBezTo>
                    <a:pt x="203" y="3"/>
                    <a:pt x="200" y="1"/>
                    <a:pt x="198" y="2"/>
                  </a:cubicBezTo>
                  <a:cubicBezTo>
                    <a:pt x="190" y="4"/>
                    <a:pt x="184" y="9"/>
                    <a:pt x="179" y="14"/>
                  </a:cubicBezTo>
                  <a:cubicBezTo>
                    <a:pt x="177" y="16"/>
                    <a:pt x="177" y="19"/>
                    <a:pt x="179" y="21"/>
                  </a:cubicBezTo>
                  <a:cubicBezTo>
                    <a:pt x="181" y="23"/>
                    <a:pt x="184" y="23"/>
                    <a:pt x="186" y="21"/>
                  </a:cubicBezTo>
                  <a:close/>
                  <a:moveTo>
                    <a:pt x="166" y="53"/>
                  </a:moveTo>
                  <a:cubicBezTo>
                    <a:pt x="169" y="47"/>
                    <a:pt x="172" y="41"/>
                    <a:pt x="175" y="36"/>
                  </a:cubicBezTo>
                  <a:cubicBezTo>
                    <a:pt x="177" y="34"/>
                    <a:pt x="176" y="31"/>
                    <a:pt x="173" y="29"/>
                  </a:cubicBezTo>
                  <a:cubicBezTo>
                    <a:pt x="171" y="28"/>
                    <a:pt x="168" y="29"/>
                    <a:pt x="167" y="31"/>
                  </a:cubicBezTo>
                  <a:cubicBezTo>
                    <a:pt x="163" y="37"/>
                    <a:pt x="160" y="43"/>
                    <a:pt x="157" y="49"/>
                  </a:cubicBezTo>
                  <a:cubicBezTo>
                    <a:pt x="156" y="51"/>
                    <a:pt x="157" y="54"/>
                    <a:pt x="159" y="56"/>
                  </a:cubicBezTo>
                  <a:cubicBezTo>
                    <a:pt x="162" y="57"/>
                    <a:pt x="165" y="56"/>
                    <a:pt x="166" y="53"/>
                  </a:cubicBezTo>
                  <a:close/>
                  <a:moveTo>
                    <a:pt x="147" y="89"/>
                  </a:moveTo>
                  <a:cubicBezTo>
                    <a:pt x="151" y="84"/>
                    <a:pt x="154" y="78"/>
                    <a:pt x="157" y="71"/>
                  </a:cubicBezTo>
                  <a:cubicBezTo>
                    <a:pt x="158" y="69"/>
                    <a:pt x="157" y="66"/>
                    <a:pt x="155" y="65"/>
                  </a:cubicBezTo>
                  <a:cubicBezTo>
                    <a:pt x="152" y="63"/>
                    <a:pt x="149" y="64"/>
                    <a:pt x="148" y="67"/>
                  </a:cubicBezTo>
                  <a:cubicBezTo>
                    <a:pt x="145" y="73"/>
                    <a:pt x="142" y="79"/>
                    <a:pt x="139" y="84"/>
                  </a:cubicBezTo>
                  <a:cubicBezTo>
                    <a:pt x="137" y="86"/>
                    <a:pt x="138" y="89"/>
                    <a:pt x="140" y="91"/>
                  </a:cubicBezTo>
                  <a:cubicBezTo>
                    <a:pt x="142" y="92"/>
                    <a:pt x="145" y="92"/>
                    <a:pt x="147" y="89"/>
                  </a:cubicBezTo>
                  <a:close/>
                  <a:moveTo>
                    <a:pt x="113" y="115"/>
                  </a:moveTo>
                  <a:cubicBezTo>
                    <a:pt x="120" y="114"/>
                    <a:pt x="127" y="110"/>
                    <a:pt x="133" y="106"/>
                  </a:cubicBezTo>
                  <a:cubicBezTo>
                    <a:pt x="135" y="104"/>
                    <a:pt x="135" y="101"/>
                    <a:pt x="134" y="99"/>
                  </a:cubicBezTo>
                  <a:cubicBezTo>
                    <a:pt x="132" y="96"/>
                    <a:pt x="129" y="96"/>
                    <a:pt x="127" y="98"/>
                  </a:cubicBezTo>
                  <a:cubicBezTo>
                    <a:pt x="122" y="102"/>
                    <a:pt x="117" y="104"/>
                    <a:pt x="111" y="105"/>
                  </a:cubicBezTo>
                  <a:cubicBezTo>
                    <a:pt x="109" y="105"/>
                    <a:pt x="107" y="108"/>
                    <a:pt x="107" y="111"/>
                  </a:cubicBezTo>
                  <a:cubicBezTo>
                    <a:pt x="107" y="113"/>
                    <a:pt x="110" y="115"/>
                    <a:pt x="113" y="115"/>
                  </a:cubicBezTo>
                  <a:close/>
                  <a:moveTo>
                    <a:pt x="73" y="98"/>
                  </a:moveTo>
                  <a:cubicBezTo>
                    <a:pt x="78" y="103"/>
                    <a:pt x="84" y="108"/>
                    <a:pt x="90" y="111"/>
                  </a:cubicBezTo>
                  <a:cubicBezTo>
                    <a:pt x="93" y="113"/>
                    <a:pt x="96" y="112"/>
                    <a:pt x="97" y="109"/>
                  </a:cubicBezTo>
                  <a:cubicBezTo>
                    <a:pt x="98" y="107"/>
                    <a:pt x="97" y="104"/>
                    <a:pt x="95" y="102"/>
                  </a:cubicBezTo>
                  <a:cubicBezTo>
                    <a:pt x="90" y="100"/>
                    <a:pt x="85" y="96"/>
                    <a:pt x="81" y="91"/>
                  </a:cubicBezTo>
                  <a:cubicBezTo>
                    <a:pt x="79" y="89"/>
                    <a:pt x="76" y="89"/>
                    <a:pt x="74" y="91"/>
                  </a:cubicBezTo>
                  <a:cubicBezTo>
                    <a:pt x="72" y="92"/>
                    <a:pt x="72" y="95"/>
                    <a:pt x="73" y="98"/>
                  </a:cubicBezTo>
                  <a:close/>
                  <a:moveTo>
                    <a:pt x="53" y="62"/>
                  </a:moveTo>
                  <a:cubicBezTo>
                    <a:pt x="56" y="68"/>
                    <a:pt x="59" y="74"/>
                    <a:pt x="62" y="80"/>
                  </a:cubicBezTo>
                  <a:cubicBezTo>
                    <a:pt x="63" y="83"/>
                    <a:pt x="66" y="83"/>
                    <a:pt x="69" y="82"/>
                  </a:cubicBezTo>
                  <a:cubicBezTo>
                    <a:pt x="71" y="81"/>
                    <a:pt x="72" y="78"/>
                    <a:pt x="71" y="75"/>
                  </a:cubicBezTo>
                  <a:cubicBezTo>
                    <a:pt x="67" y="70"/>
                    <a:pt x="65" y="64"/>
                    <a:pt x="62" y="58"/>
                  </a:cubicBezTo>
                  <a:cubicBezTo>
                    <a:pt x="60" y="55"/>
                    <a:pt x="57" y="54"/>
                    <a:pt x="55" y="55"/>
                  </a:cubicBezTo>
                  <a:cubicBezTo>
                    <a:pt x="52" y="57"/>
                    <a:pt x="51" y="60"/>
                    <a:pt x="53" y="62"/>
                  </a:cubicBezTo>
                  <a:close/>
                  <a:moveTo>
                    <a:pt x="34" y="28"/>
                  </a:moveTo>
                  <a:cubicBezTo>
                    <a:pt x="37" y="33"/>
                    <a:pt x="41" y="38"/>
                    <a:pt x="44" y="44"/>
                  </a:cubicBezTo>
                  <a:cubicBezTo>
                    <a:pt x="45" y="47"/>
                    <a:pt x="48" y="48"/>
                    <a:pt x="50" y="46"/>
                  </a:cubicBezTo>
                  <a:cubicBezTo>
                    <a:pt x="53" y="45"/>
                    <a:pt x="54" y="42"/>
                    <a:pt x="53" y="40"/>
                  </a:cubicBezTo>
                  <a:cubicBezTo>
                    <a:pt x="49" y="33"/>
                    <a:pt x="46" y="27"/>
                    <a:pt x="42" y="22"/>
                  </a:cubicBezTo>
                  <a:cubicBezTo>
                    <a:pt x="40" y="20"/>
                    <a:pt x="37" y="19"/>
                    <a:pt x="35" y="21"/>
                  </a:cubicBezTo>
                  <a:cubicBezTo>
                    <a:pt x="33" y="22"/>
                    <a:pt x="32" y="26"/>
                    <a:pt x="34" y="28"/>
                  </a:cubicBezTo>
                  <a:close/>
                  <a:moveTo>
                    <a:pt x="5" y="10"/>
                  </a:moveTo>
                  <a:cubicBezTo>
                    <a:pt x="11" y="10"/>
                    <a:pt x="16" y="12"/>
                    <a:pt x="21" y="15"/>
                  </a:cubicBezTo>
                  <a:cubicBezTo>
                    <a:pt x="23" y="17"/>
                    <a:pt x="26" y="16"/>
                    <a:pt x="28" y="14"/>
                  </a:cubicBezTo>
                  <a:cubicBezTo>
                    <a:pt x="29" y="11"/>
                    <a:pt x="29" y="8"/>
                    <a:pt x="26" y="7"/>
                  </a:cubicBezTo>
                  <a:cubicBezTo>
                    <a:pt x="20" y="3"/>
                    <a:pt x="13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8"/>
                    <a:pt x="2" y="10"/>
                    <a:pt x="5" y="10"/>
                  </a:cubicBezTo>
                  <a:close/>
                </a:path>
              </a:pathLst>
            </a:custGeom>
            <a:solidFill>
              <a:srgbClr val="24B9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sz="2400"/>
            </a:p>
          </p:txBody>
        </p:sp>
        <p:sp>
          <p:nvSpPr>
            <p:cNvPr id="178" name="îśļíḍè"/>
            <p:cNvSpPr/>
            <p:nvPr/>
          </p:nvSpPr>
          <p:spPr bwMode="auto">
            <a:xfrm>
              <a:off x="2859261" y="1105578"/>
              <a:ext cx="20532" cy="586665"/>
            </a:xfrm>
            <a:custGeom>
              <a:avLst/>
              <a:gdLst>
                <a:gd name="T0" fmla="*/ 10 w 10"/>
                <a:gd name="T1" fmla="*/ 284 h 289"/>
                <a:gd name="T2" fmla="*/ 10 w 10"/>
                <a:gd name="T3" fmla="*/ 5 h 289"/>
                <a:gd name="T4" fmla="*/ 5 w 10"/>
                <a:gd name="T5" fmla="*/ 0 h 289"/>
                <a:gd name="T6" fmla="*/ 0 w 10"/>
                <a:gd name="T7" fmla="*/ 5 h 289"/>
                <a:gd name="T8" fmla="*/ 0 w 10"/>
                <a:gd name="T9" fmla="*/ 284 h 289"/>
                <a:gd name="T10" fmla="*/ 5 w 10"/>
                <a:gd name="T11" fmla="*/ 289 h 289"/>
                <a:gd name="T12" fmla="*/ 10 w 10"/>
                <a:gd name="T13" fmla="*/ 284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289">
                  <a:moveTo>
                    <a:pt x="10" y="284"/>
                  </a:moveTo>
                  <a:cubicBezTo>
                    <a:pt x="10" y="5"/>
                    <a:pt x="10" y="5"/>
                    <a:pt x="10" y="5"/>
                  </a:cubicBezTo>
                  <a:cubicBezTo>
                    <a:pt x="10" y="3"/>
                    <a:pt x="7" y="0"/>
                    <a:pt x="5" y="0"/>
                  </a:cubicBezTo>
                  <a:cubicBezTo>
                    <a:pt x="2" y="0"/>
                    <a:pt x="0" y="3"/>
                    <a:pt x="0" y="5"/>
                  </a:cubicBezTo>
                  <a:cubicBezTo>
                    <a:pt x="0" y="284"/>
                    <a:pt x="0" y="284"/>
                    <a:pt x="0" y="284"/>
                  </a:cubicBezTo>
                  <a:cubicBezTo>
                    <a:pt x="0" y="287"/>
                    <a:pt x="2" y="289"/>
                    <a:pt x="5" y="289"/>
                  </a:cubicBezTo>
                  <a:cubicBezTo>
                    <a:pt x="7" y="289"/>
                    <a:pt x="10" y="287"/>
                    <a:pt x="10" y="284"/>
                  </a:cubicBezTo>
                </a:path>
              </a:pathLst>
            </a:custGeom>
            <a:solidFill>
              <a:srgbClr val="314D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sz="2400"/>
            </a:p>
          </p:txBody>
        </p:sp>
        <p:sp>
          <p:nvSpPr>
            <p:cNvPr id="179" name="iṩlïḓè"/>
            <p:cNvSpPr/>
            <p:nvPr/>
          </p:nvSpPr>
          <p:spPr bwMode="auto">
            <a:xfrm>
              <a:off x="2920858" y="1117311"/>
              <a:ext cx="54753" cy="75289"/>
            </a:xfrm>
            <a:custGeom>
              <a:avLst/>
              <a:gdLst>
                <a:gd name="T0" fmla="*/ 0 w 27"/>
                <a:gd name="T1" fmla="*/ 1 h 37"/>
                <a:gd name="T2" fmla="*/ 2 w 27"/>
                <a:gd name="T3" fmla="*/ 2 h 37"/>
                <a:gd name="T4" fmla="*/ 3 w 27"/>
                <a:gd name="T5" fmla="*/ 3 h 37"/>
                <a:gd name="T6" fmla="*/ 4 w 27"/>
                <a:gd name="T7" fmla="*/ 5 h 37"/>
                <a:gd name="T8" fmla="*/ 13 w 27"/>
                <a:gd name="T9" fmla="*/ 24 h 37"/>
                <a:gd name="T10" fmla="*/ 12 w 27"/>
                <a:gd name="T11" fmla="*/ 28 h 37"/>
                <a:gd name="T12" fmla="*/ 10 w 27"/>
                <a:gd name="T13" fmla="*/ 32 h 37"/>
                <a:gd name="T14" fmla="*/ 8 w 27"/>
                <a:gd name="T15" fmla="*/ 32 h 37"/>
                <a:gd name="T16" fmla="*/ 6 w 27"/>
                <a:gd name="T17" fmla="*/ 32 h 37"/>
                <a:gd name="T18" fmla="*/ 4 w 27"/>
                <a:gd name="T19" fmla="*/ 31 h 37"/>
                <a:gd name="T20" fmla="*/ 2 w 27"/>
                <a:gd name="T21" fmla="*/ 32 h 37"/>
                <a:gd name="T22" fmla="*/ 1 w 27"/>
                <a:gd name="T23" fmla="*/ 34 h 37"/>
                <a:gd name="T24" fmla="*/ 2 w 27"/>
                <a:gd name="T25" fmla="*/ 36 h 37"/>
                <a:gd name="T26" fmla="*/ 5 w 27"/>
                <a:gd name="T27" fmla="*/ 37 h 37"/>
                <a:gd name="T28" fmla="*/ 9 w 27"/>
                <a:gd name="T29" fmla="*/ 35 h 37"/>
                <a:gd name="T30" fmla="*/ 13 w 27"/>
                <a:gd name="T31" fmla="*/ 30 h 37"/>
                <a:gd name="T32" fmla="*/ 24 w 27"/>
                <a:gd name="T33" fmla="*/ 5 h 37"/>
                <a:gd name="T34" fmla="*/ 25 w 27"/>
                <a:gd name="T35" fmla="*/ 3 h 37"/>
                <a:gd name="T36" fmla="*/ 26 w 27"/>
                <a:gd name="T37" fmla="*/ 1 h 37"/>
                <a:gd name="T38" fmla="*/ 27 w 27"/>
                <a:gd name="T39" fmla="*/ 1 h 37"/>
                <a:gd name="T40" fmla="*/ 27 w 27"/>
                <a:gd name="T41" fmla="*/ 0 h 37"/>
                <a:gd name="T42" fmla="*/ 19 w 27"/>
                <a:gd name="T43" fmla="*/ 0 h 37"/>
                <a:gd name="T44" fmla="*/ 19 w 27"/>
                <a:gd name="T45" fmla="*/ 1 h 37"/>
                <a:gd name="T46" fmla="*/ 21 w 27"/>
                <a:gd name="T47" fmla="*/ 1 h 37"/>
                <a:gd name="T48" fmla="*/ 22 w 27"/>
                <a:gd name="T49" fmla="*/ 2 h 37"/>
                <a:gd name="T50" fmla="*/ 22 w 27"/>
                <a:gd name="T51" fmla="*/ 2 h 37"/>
                <a:gd name="T52" fmla="*/ 21 w 27"/>
                <a:gd name="T53" fmla="*/ 5 h 37"/>
                <a:gd name="T54" fmla="*/ 16 w 27"/>
                <a:gd name="T55" fmla="*/ 18 h 37"/>
                <a:gd name="T56" fmla="*/ 9 w 27"/>
                <a:gd name="T57" fmla="*/ 6 h 37"/>
                <a:gd name="T58" fmla="*/ 8 w 27"/>
                <a:gd name="T59" fmla="*/ 3 h 37"/>
                <a:gd name="T60" fmla="*/ 9 w 27"/>
                <a:gd name="T61" fmla="*/ 2 h 37"/>
                <a:gd name="T62" fmla="*/ 11 w 27"/>
                <a:gd name="T63" fmla="*/ 1 h 37"/>
                <a:gd name="T64" fmla="*/ 12 w 27"/>
                <a:gd name="T65" fmla="*/ 1 h 37"/>
                <a:gd name="T66" fmla="*/ 12 w 27"/>
                <a:gd name="T67" fmla="*/ 0 h 37"/>
                <a:gd name="T68" fmla="*/ 0 w 27"/>
                <a:gd name="T69" fmla="*/ 0 h 37"/>
                <a:gd name="T70" fmla="*/ 0 w 27"/>
                <a:gd name="T71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7" h="37">
                  <a:moveTo>
                    <a:pt x="0" y="1"/>
                  </a:moveTo>
                  <a:cubicBezTo>
                    <a:pt x="1" y="1"/>
                    <a:pt x="1" y="1"/>
                    <a:pt x="2" y="2"/>
                  </a:cubicBezTo>
                  <a:cubicBezTo>
                    <a:pt x="2" y="2"/>
                    <a:pt x="2" y="2"/>
                    <a:pt x="3" y="3"/>
                  </a:cubicBezTo>
                  <a:cubicBezTo>
                    <a:pt x="3" y="4"/>
                    <a:pt x="4" y="5"/>
                    <a:pt x="4" y="5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1" y="30"/>
                    <a:pt x="10" y="31"/>
                    <a:pt x="10" y="32"/>
                  </a:cubicBezTo>
                  <a:cubicBezTo>
                    <a:pt x="9" y="32"/>
                    <a:pt x="8" y="32"/>
                    <a:pt x="8" y="32"/>
                  </a:cubicBezTo>
                  <a:cubicBezTo>
                    <a:pt x="8" y="32"/>
                    <a:pt x="7" y="32"/>
                    <a:pt x="6" y="32"/>
                  </a:cubicBezTo>
                  <a:cubicBezTo>
                    <a:pt x="5" y="32"/>
                    <a:pt x="4" y="31"/>
                    <a:pt x="4" y="31"/>
                  </a:cubicBezTo>
                  <a:cubicBezTo>
                    <a:pt x="3" y="31"/>
                    <a:pt x="2" y="32"/>
                    <a:pt x="2" y="32"/>
                  </a:cubicBezTo>
                  <a:cubicBezTo>
                    <a:pt x="1" y="33"/>
                    <a:pt x="1" y="33"/>
                    <a:pt x="1" y="34"/>
                  </a:cubicBezTo>
                  <a:cubicBezTo>
                    <a:pt x="1" y="35"/>
                    <a:pt x="1" y="36"/>
                    <a:pt x="2" y="36"/>
                  </a:cubicBezTo>
                  <a:cubicBezTo>
                    <a:pt x="3" y="37"/>
                    <a:pt x="4" y="37"/>
                    <a:pt x="5" y="37"/>
                  </a:cubicBezTo>
                  <a:cubicBezTo>
                    <a:pt x="6" y="37"/>
                    <a:pt x="8" y="36"/>
                    <a:pt x="9" y="35"/>
                  </a:cubicBezTo>
                  <a:cubicBezTo>
                    <a:pt x="11" y="34"/>
                    <a:pt x="12" y="32"/>
                    <a:pt x="13" y="30"/>
                  </a:cubicBezTo>
                  <a:cubicBezTo>
                    <a:pt x="24" y="5"/>
                    <a:pt x="24" y="5"/>
                    <a:pt x="24" y="5"/>
                  </a:cubicBezTo>
                  <a:cubicBezTo>
                    <a:pt x="24" y="4"/>
                    <a:pt x="24" y="3"/>
                    <a:pt x="25" y="3"/>
                  </a:cubicBezTo>
                  <a:cubicBezTo>
                    <a:pt x="25" y="2"/>
                    <a:pt x="25" y="2"/>
                    <a:pt x="26" y="1"/>
                  </a:cubicBezTo>
                  <a:cubicBezTo>
                    <a:pt x="26" y="1"/>
                    <a:pt x="27" y="1"/>
                    <a:pt x="27" y="1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1"/>
                    <a:pt x="19" y="1"/>
                    <a:pt x="19" y="1"/>
                  </a:cubicBezTo>
                  <a:cubicBezTo>
                    <a:pt x="20" y="1"/>
                    <a:pt x="21" y="1"/>
                    <a:pt x="21" y="1"/>
                  </a:cubicBezTo>
                  <a:cubicBezTo>
                    <a:pt x="21" y="1"/>
                    <a:pt x="21" y="1"/>
                    <a:pt x="22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2" y="3"/>
                    <a:pt x="22" y="4"/>
                    <a:pt x="21" y="5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9" y="5"/>
                    <a:pt x="8" y="4"/>
                    <a:pt x="8" y="3"/>
                  </a:cubicBezTo>
                  <a:cubicBezTo>
                    <a:pt x="8" y="2"/>
                    <a:pt x="9" y="2"/>
                    <a:pt x="9" y="2"/>
                  </a:cubicBezTo>
                  <a:cubicBezTo>
                    <a:pt x="9" y="1"/>
                    <a:pt x="10" y="1"/>
                    <a:pt x="11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314D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sz="2400"/>
            </a:p>
          </p:txBody>
        </p:sp>
        <p:sp>
          <p:nvSpPr>
            <p:cNvPr id="180" name="íṧļíḑe"/>
            <p:cNvSpPr/>
            <p:nvPr/>
          </p:nvSpPr>
          <p:spPr bwMode="auto">
            <a:xfrm>
              <a:off x="3463495" y="1454643"/>
              <a:ext cx="54753" cy="50844"/>
            </a:xfrm>
            <a:custGeom>
              <a:avLst/>
              <a:gdLst>
                <a:gd name="T0" fmla="*/ 0 w 27"/>
                <a:gd name="T1" fmla="*/ 1 h 25"/>
                <a:gd name="T2" fmla="*/ 3 w 27"/>
                <a:gd name="T3" fmla="*/ 2 h 25"/>
                <a:gd name="T4" fmla="*/ 6 w 27"/>
                <a:gd name="T5" fmla="*/ 6 h 25"/>
                <a:gd name="T6" fmla="*/ 11 w 27"/>
                <a:gd name="T7" fmla="*/ 13 h 25"/>
                <a:gd name="T8" fmla="*/ 6 w 27"/>
                <a:gd name="T9" fmla="*/ 19 h 25"/>
                <a:gd name="T10" fmla="*/ 2 w 27"/>
                <a:gd name="T11" fmla="*/ 24 h 25"/>
                <a:gd name="T12" fmla="*/ 1 w 27"/>
                <a:gd name="T13" fmla="*/ 24 h 25"/>
                <a:gd name="T14" fmla="*/ 1 w 27"/>
                <a:gd name="T15" fmla="*/ 25 h 25"/>
                <a:gd name="T16" fmla="*/ 9 w 27"/>
                <a:gd name="T17" fmla="*/ 25 h 25"/>
                <a:gd name="T18" fmla="*/ 9 w 27"/>
                <a:gd name="T19" fmla="*/ 24 h 25"/>
                <a:gd name="T20" fmla="*/ 7 w 27"/>
                <a:gd name="T21" fmla="*/ 24 h 25"/>
                <a:gd name="T22" fmla="*/ 6 w 27"/>
                <a:gd name="T23" fmla="*/ 22 h 25"/>
                <a:gd name="T24" fmla="*/ 8 w 27"/>
                <a:gd name="T25" fmla="*/ 19 h 25"/>
                <a:gd name="T26" fmla="*/ 12 w 27"/>
                <a:gd name="T27" fmla="*/ 14 h 25"/>
                <a:gd name="T28" fmla="*/ 16 w 27"/>
                <a:gd name="T29" fmla="*/ 19 h 25"/>
                <a:gd name="T30" fmla="*/ 18 w 27"/>
                <a:gd name="T31" fmla="*/ 23 h 25"/>
                <a:gd name="T32" fmla="*/ 17 w 27"/>
                <a:gd name="T33" fmla="*/ 24 h 25"/>
                <a:gd name="T34" fmla="*/ 15 w 27"/>
                <a:gd name="T35" fmla="*/ 24 h 25"/>
                <a:gd name="T36" fmla="*/ 15 w 27"/>
                <a:gd name="T37" fmla="*/ 25 h 25"/>
                <a:gd name="T38" fmla="*/ 27 w 27"/>
                <a:gd name="T39" fmla="*/ 25 h 25"/>
                <a:gd name="T40" fmla="*/ 27 w 27"/>
                <a:gd name="T41" fmla="*/ 24 h 25"/>
                <a:gd name="T42" fmla="*/ 25 w 27"/>
                <a:gd name="T43" fmla="*/ 23 h 25"/>
                <a:gd name="T44" fmla="*/ 22 w 27"/>
                <a:gd name="T45" fmla="*/ 19 h 25"/>
                <a:gd name="T46" fmla="*/ 15 w 27"/>
                <a:gd name="T47" fmla="*/ 11 h 25"/>
                <a:gd name="T48" fmla="*/ 19 w 27"/>
                <a:gd name="T49" fmla="*/ 6 h 25"/>
                <a:gd name="T50" fmla="*/ 22 w 27"/>
                <a:gd name="T51" fmla="*/ 2 h 25"/>
                <a:gd name="T52" fmla="*/ 25 w 27"/>
                <a:gd name="T53" fmla="*/ 1 h 25"/>
                <a:gd name="T54" fmla="*/ 25 w 27"/>
                <a:gd name="T55" fmla="*/ 0 h 25"/>
                <a:gd name="T56" fmla="*/ 16 w 27"/>
                <a:gd name="T57" fmla="*/ 0 h 25"/>
                <a:gd name="T58" fmla="*/ 16 w 27"/>
                <a:gd name="T59" fmla="*/ 1 h 25"/>
                <a:gd name="T60" fmla="*/ 18 w 27"/>
                <a:gd name="T61" fmla="*/ 2 h 25"/>
                <a:gd name="T62" fmla="*/ 18 w 27"/>
                <a:gd name="T63" fmla="*/ 3 h 25"/>
                <a:gd name="T64" fmla="*/ 16 w 27"/>
                <a:gd name="T65" fmla="*/ 6 h 25"/>
                <a:gd name="T66" fmla="*/ 14 w 27"/>
                <a:gd name="T67" fmla="*/ 9 h 25"/>
                <a:gd name="T68" fmla="*/ 12 w 27"/>
                <a:gd name="T69" fmla="*/ 6 h 25"/>
                <a:gd name="T70" fmla="*/ 11 w 27"/>
                <a:gd name="T71" fmla="*/ 5 h 25"/>
                <a:gd name="T72" fmla="*/ 10 w 27"/>
                <a:gd name="T73" fmla="*/ 3 h 25"/>
                <a:gd name="T74" fmla="*/ 11 w 27"/>
                <a:gd name="T75" fmla="*/ 2 h 25"/>
                <a:gd name="T76" fmla="*/ 12 w 27"/>
                <a:gd name="T77" fmla="*/ 1 h 25"/>
                <a:gd name="T78" fmla="*/ 12 w 27"/>
                <a:gd name="T79" fmla="*/ 0 h 25"/>
                <a:gd name="T80" fmla="*/ 0 w 27"/>
                <a:gd name="T81" fmla="*/ 0 h 25"/>
                <a:gd name="T82" fmla="*/ 0 w 27"/>
                <a:gd name="T83" fmla="*/ 1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7" h="25">
                  <a:moveTo>
                    <a:pt x="0" y="1"/>
                  </a:moveTo>
                  <a:cubicBezTo>
                    <a:pt x="2" y="1"/>
                    <a:pt x="3" y="1"/>
                    <a:pt x="3" y="2"/>
                  </a:cubicBezTo>
                  <a:cubicBezTo>
                    <a:pt x="4" y="2"/>
                    <a:pt x="5" y="4"/>
                    <a:pt x="6" y="6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4" y="22"/>
                    <a:pt x="3" y="23"/>
                    <a:pt x="2" y="24"/>
                  </a:cubicBezTo>
                  <a:cubicBezTo>
                    <a:pt x="2" y="24"/>
                    <a:pt x="1" y="24"/>
                    <a:pt x="1" y="24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9" y="24"/>
                    <a:pt x="9" y="24"/>
                    <a:pt x="9" y="24"/>
                  </a:cubicBezTo>
                  <a:cubicBezTo>
                    <a:pt x="8" y="24"/>
                    <a:pt x="8" y="24"/>
                    <a:pt x="7" y="24"/>
                  </a:cubicBezTo>
                  <a:cubicBezTo>
                    <a:pt x="7" y="23"/>
                    <a:pt x="6" y="23"/>
                    <a:pt x="6" y="22"/>
                  </a:cubicBezTo>
                  <a:cubicBezTo>
                    <a:pt x="6" y="22"/>
                    <a:pt x="7" y="21"/>
                    <a:pt x="8" y="19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7" y="21"/>
                    <a:pt x="18" y="22"/>
                    <a:pt x="18" y="23"/>
                  </a:cubicBezTo>
                  <a:cubicBezTo>
                    <a:pt x="18" y="23"/>
                    <a:pt x="18" y="23"/>
                    <a:pt x="17" y="24"/>
                  </a:cubicBezTo>
                  <a:cubicBezTo>
                    <a:pt x="17" y="24"/>
                    <a:pt x="16" y="24"/>
                    <a:pt x="15" y="24"/>
                  </a:cubicBezTo>
                  <a:cubicBezTo>
                    <a:pt x="15" y="25"/>
                    <a:pt x="15" y="25"/>
                    <a:pt x="15" y="25"/>
                  </a:cubicBezTo>
                  <a:cubicBezTo>
                    <a:pt x="27" y="25"/>
                    <a:pt x="27" y="25"/>
                    <a:pt x="27" y="25"/>
                  </a:cubicBezTo>
                  <a:cubicBezTo>
                    <a:pt x="27" y="24"/>
                    <a:pt x="27" y="24"/>
                    <a:pt x="27" y="24"/>
                  </a:cubicBezTo>
                  <a:cubicBezTo>
                    <a:pt x="26" y="24"/>
                    <a:pt x="26" y="24"/>
                    <a:pt x="25" y="23"/>
                  </a:cubicBezTo>
                  <a:cubicBezTo>
                    <a:pt x="24" y="23"/>
                    <a:pt x="23" y="22"/>
                    <a:pt x="22" y="19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20" y="4"/>
                    <a:pt x="21" y="3"/>
                    <a:pt x="22" y="2"/>
                  </a:cubicBezTo>
                  <a:cubicBezTo>
                    <a:pt x="23" y="1"/>
                    <a:pt x="24" y="1"/>
                    <a:pt x="25" y="1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7" y="1"/>
                    <a:pt x="17" y="1"/>
                    <a:pt x="18" y="2"/>
                  </a:cubicBezTo>
                  <a:cubicBezTo>
                    <a:pt x="18" y="2"/>
                    <a:pt x="18" y="2"/>
                    <a:pt x="18" y="3"/>
                  </a:cubicBezTo>
                  <a:cubicBezTo>
                    <a:pt x="18" y="3"/>
                    <a:pt x="17" y="4"/>
                    <a:pt x="16" y="6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5"/>
                    <a:pt x="12" y="5"/>
                    <a:pt x="11" y="5"/>
                  </a:cubicBezTo>
                  <a:cubicBezTo>
                    <a:pt x="11" y="4"/>
                    <a:pt x="10" y="3"/>
                    <a:pt x="10" y="3"/>
                  </a:cubicBezTo>
                  <a:cubicBezTo>
                    <a:pt x="10" y="2"/>
                    <a:pt x="11" y="2"/>
                    <a:pt x="11" y="2"/>
                  </a:cubicBezTo>
                  <a:cubicBezTo>
                    <a:pt x="11" y="1"/>
                    <a:pt x="12" y="1"/>
                    <a:pt x="12" y="1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314D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sz="2400"/>
            </a:p>
          </p:txBody>
        </p:sp>
      </p:grpSp>
      <p:sp>
        <p:nvSpPr>
          <p:cNvPr id="573" name="îśľîďé"/>
          <p:cNvSpPr/>
          <p:nvPr userDrawn="1"/>
        </p:nvSpPr>
        <p:spPr bwMode="auto">
          <a:xfrm>
            <a:off x="4377755" y="4863104"/>
            <a:ext cx="220811" cy="281723"/>
          </a:xfrm>
          <a:custGeom>
            <a:avLst/>
            <a:gdLst>
              <a:gd name="T0" fmla="*/ 93 w 203"/>
              <a:gd name="T1" fmla="*/ 0 h 259"/>
              <a:gd name="T2" fmla="*/ 48 w 203"/>
              <a:gd name="T3" fmla="*/ 21 h 259"/>
              <a:gd name="T4" fmla="*/ 0 w 203"/>
              <a:gd name="T5" fmla="*/ 79 h 259"/>
              <a:gd name="T6" fmla="*/ 27 w 203"/>
              <a:gd name="T7" fmla="*/ 116 h 259"/>
              <a:gd name="T8" fmla="*/ 62 w 203"/>
              <a:gd name="T9" fmla="*/ 75 h 259"/>
              <a:gd name="T10" fmla="*/ 64 w 203"/>
              <a:gd name="T11" fmla="*/ 75 h 259"/>
              <a:gd name="T12" fmla="*/ 149 w 203"/>
              <a:gd name="T13" fmla="*/ 259 h 259"/>
              <a:gd name="T14" fmla="*/ 203 w 203"/>
              <a:gd name="T15" fmla="*/ 235 h 259"/>
              <a:gd name="T16" fmla="*/ 93 w 203"/>
              <a:gd name="T17" fmla="*/ 0 h 2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03" h="259">
                <a:moveTo>
                  <a:pt x="93" y="0"/>
                </a:moveTo>
                <a:lnTo>
                  <a:pt x="48" y="21"/>
                </a:lnTo>
                <a:lnTo>
                  <a:pt x="0" y="79"/>
                </a:lnTo>
                <a:lnTo>
                  <a:pt x="27" y="116"/>
                </a:lnTo>
                <a:lnTo>
                  <a:pt x="62" y="75"/>
                </a:lnTo>
                <a:lnTo>
                  <a:pt x="64" y="75"/>
                </a:lnTo>
                <a:lnTo>
                  <a:pt x="149" y="259"/>
                </a:lnTo>
                <a:lnTo>
                  <a:pt x="203" y="235"/>
                </a:lnTo>
                <a:lnTo>
                  <a:pt x="93" y="0"/>
                </a:lnTo>
                <a:close/>
              </a:path>
            </a:pathLst>
          </a:custGeom>
          <a:solidFill>
            <a:srgbClr val="DDE3E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/>
            <a:endParaRPr sz="2400"/>
          </a:p>
        </p:txBody>
      </p:sp>
      <p:sp>
        <p:nvSpPr>
          <p:cNvPr id="574" name="íṩľïḓé"/>
          <p:cNvSpPr/>
          <p:nvPr userDrawn="1"/>
        </p:nvSpPr>
        <p:spPr bwMode="auto">
          <a:xfrm>
            <a:off x="4377755" y="4863104"/>
            <a:ext cx="220811" cy="281723"/>
          </a:xfrm>
          <a:custGeom>
            <a:avLst/>
            <a:gdLst>
              <a:gd name="T0" fmla="*/ 93 w 203"/>
              <a:gd name="T1" fmla="*/ 0 h 259"/>
              <a:gd name="T2" fmla="*/ 48 w 203"/>
              <a:gd name="T3" fmla="*/ 21 h 259"/>
              <a:gd name="T4" fmla="*/ 0 w 203"/>
              <a:gd name="T5" fmla="*/ 79 h 259"/>
              <a:gd name="T6" fmla="*/ 27 w 203"/>
              <a:gd name="T7" fmla="*/ 116 h 259"/>
              <a:gd name="T8" fmla="*/ 62 w 203"/>
              <a:gd name="T9" fmla="*/ 75 h 259"/>
              <a:gd name="T10" fmla="*/ 64 w 203"/>
              <a:gd name="T11" fmla="*/ 75 h 259"/>
              <a:gd name="T12" fmla="*/ 149 w 203"/>
              <a:gd name="T13" fmla="*/ 259 h 259"/>
              <a:gd name="T14" fmla="*/ 203 w 203"/>
              <a:gd name="T15" fmla="*/ 235 h 259"/>
              <a:gd name="T16" fmla="*/ 93 w 203"/>
              <a:gd name="T17" fmla="*/ 0 h 2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03" h="259">
                <a:moveTo>
                  <a:pt x="93" y="0"/>
                </a:moveTo>
                <a:lnTo>
                  <a:pt x="48" y="21"/>
                </a:lnTo>
                <a:lnTo>
                  <a:pt x="0" y="79"/>
                </a:lnTo>
                <a:lnTo>
                  <a:pt x="27" y="116"/>
                </a:lnTo>
                <a:lnTo>
                  <a:pt x="62" y="75"/>
                </a:lnTo>
                <a:lnTo>
                  <a:pt x="64" y="75"/>
                </a:lnTo>
                <a:lnTo>
                  <a:pt x="149" y="259"/>
                </a:lnTo>
                <a:lnTo>
                  <a:pt x="203" y="235"/>
                </a:lnTo>
                <a:lnTo>
                  <a:pt x="93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/>
            <a:endParaRPr sz="2400"/>
          </a:p>
        </p:txBody>
      </p:sp>
      <p:sp>
        <p:nvSpPr>
          <p:cNvPr id="575" name="îSľîḍe"/>
          <p:cNvSpPr/>
          <p:nvPr userDrawn="1"/>
        </p:nvSpPr>
        <p:spPr bwMode="auto">
          <a:xfrm>
            <a:off x="4832247" y="2032141"/>
            <a:ext cx="273021" cy="318707"/>
          </a:xfrm>
          <a:custGeom>
            <a:avLst/>
            <a:gdLst>
              <a:gd name="T0" fmla="*/ 60 w 121"/>
              <a:gd name="T1" fmla="*/ 0 h 141"/>
              <a:gd name="T2" fmla="*/ 44 w 121"/>
              <a:gd name="T3" fmla="*/ 2 h 141"/>
              <a:gd name="T4" fmla="*/ 44 w 121"/>
              <a:gd name="T5" fmla="*/ 25 h 141"/>
              <a:gd name="T6" fmla="*/ 59 w 121"/>
              <a:gd name="T7" fmla="*/ 23 h 141"/>
              <a:gd name="T8" fmla="*/ 72 w 121"/>
              <a:gd name="T9" fmla="*/ 25 h 141"/>
              <a:gd name="T10" fmla="*/ 85 w 121"/>
              <a:gd name="T11" fmla="*/ 50 h 141"/>
              <a:gd name="T12" fmla="*/ 27 w 121"/>
              <a:gd name="T13" fmla="*/ 84 h 141"/>
              <a:gd name="T14" fmla="*/ 7 w 121"/>
              <a:gd name="T15" fmla="*/ 91 h 141"/>
              <a:gd name="T16" fmla="*/ 0 w 121"/>
              <a:gd name="T17" fmla="*/ 108 h 141"/>
              <a:gd name="T18" fmla="*/ 82 w 121"/>
              <a:gd name="T19" fmla="*/ 141 h 141"/>
              <a:gd name="T20" fmla="*/ 91 w 121"/>
              <a:gd name="T21" fmla="*/ 119 h 141"/>
              <a:gd name="T22" fmla="*/ 47 w 121"/>
              <a:gd name="T23" fmla="*/ 101 h 141"/>
              <a:gd name="T24" fmla="*/ 48 w 121"/>
              <a:gd name="T25" fmla="*/ 101 h 141"/>
              <a:gd name="T26" fmla="*/ 62 w 121"/>
              <a:gd name="T27" fmla="*/ 96 h 141"/>
              <a:gd name="T28" fmla="*/ 113 w 121"/>
              <a:gd name="T29" fmla="*/ 58 h 141"/>
              <a:gd name="T30" fmla="*/ 87 w 121"/>
              <a:gd name="T31" fmla="*/ 6 h 141"/>
              <a:gd name="T32" fmla="*/ 60 w 121"/>
              <a:gd name="T33" fmla="*/ 0 h 1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21" h="141">
                <a:moveTo>
                  <a:pt x="60" y="0"/>
                </a:moveTo>
                <a:cubicBezTo>
                  <a:pt x="54" y="0"/>
                  <a:pt x="49" y="1"/>
                  <a:pt x="44" y="2"/>
                </a:cubicBezTo>
                <a:cubicBezTo>
                  <a:pt x="44" y="25"/>
                  <a:pt x="44" y="25"/>
                  <a:pt x="44" y="25"/>
                </a:cubicBezTo>
                <a:cubicBezTo>
                  <a:pt x="48" y="24"/>
                  <a:pt x="53" y="23"/>
                  <a:pt x="59" y="23"/>
                </a:cubicBezTo>
                <a:cubicBezTo>
                  <a:pt x="63" y="23"/>
                  <a:pt x="68" y="23"/>
                  <a:pt x="72" y="25"/>
                </a:cubicBezTo>
                <a:cubicBezTo>
                  <a:pt x="86" y="31"/>
                  <a:pt x="89" y="40"/>
                  <a:pt x="85" y="50"/>
                </a:cubicBezTo>
                <a:cubicBezTo>
                  <a:pt x="79" y="63"/>
                  <a:pt x="61" y="71"/>
                  <a:pt x="27" y="84"/>
                </a:cubicBezTo>
                <a:cubicBezTo>
                  <a:pt x="7" y="91"/>
                  <a:pt x="7" y="91"/>
                  <a:pt x="7" y="91"/>
                </a:cubicBezTo>
                <a:cubicBezTo>
                  <a:pt x="0" y="108"/>
                  <a:pt x="0" y="108"/>
                  <a:pt x="0" y="108"/>
                </a:cubicBezTo>
                <a:cubicBezTo>
                  <a:pt x="82" y="141"/>
                  <a:pt x="82" y="141"/>
                  <a:pt x="82" y="141"/>
                </a:cubicBezTo>
                <a:cubicBezTo>
                  <a:pt x="91" y="119"/>
                  <a:pt x="91" y="119"/>
                  <a:pt x="91" y="119"/>
                </a:cubicBezTo>
                <a:cubicBezTo>
                  <a:pt x="47" y="101"/>
                  <a:pt x="47" y="101"/>
                  <a:pt x="47" y="101"/>
                </a:cubicBezTo>
                <a:cubicBezTo>
                  <a:pt x="48" y="101"/>
                  <a:pt x="48" y="101"/>
                  <a:pt x="48" y="101"/>
                </a:cubicBezTo>
                <a:cubicBezTo>
                  <a:pt x="62" y="96"/>
                  <a:pt x="62" y="96"/>
                  <a:pt x="62" y="96"/>
                </a:cubicBezTo>
                <a:cubicBezTo>
                  <a:pt x="85" y="88"/>
                  <a:pt x="105" y="78"/>
                  <a:pt x="113" y="58"/>
                </a:cubicBezTo>
                <a:cubicBezTo>
                  <a:pt x="121" y="37"/>
                  <a:pt x="113" y="16"/>
                  <a:pt x="87" y="6"/>
                </a:cubicBezTo>
                <a:cubicBezTo>
                  <a:pt x="77" y="2"/>
                  <a:pt x="68" y="0"/>
                  <a:pt x="60" y="0"/>
                </a:cubicBezTo>
              </a:path>
            </a:pathLst>
          </a:custGeom>
          <a:solidFill>
            <a:srgbClr val="DDE3E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/>
            <a:endParaRPr sz="2400"/>
          </a:p>
        </p:txBody>
      </p:sp>
      <p:sp>
        <p:nvSpPr>
          <p:cNvPr id="576" name="íšḻíḑé"/>
          <p:cNvSpPr/>
          <p:nvPr userDrawn="1"/>
        </p:nvSpPr>
        <p:spPr bwMode="auto">
          <a:xfrm>
            <a:off x="5961691" y="3027173"/>
            <a:ext cx="282811" cy="327408"/>
          </a:xfrm>
          <a:custGeom>
            <a:avLst/>
            <a:gdLst>
              <a:gd name="T0" fmla="*/ 52 w 125"/>
              <a:gd name="T1" fmla="*/ 0 h 145"/>
              <a:gd name="T2" fmla="*/ 0 w 125"/>
              <a:gd name="T3" fmla="*/ 45 h 145"/>
              <a:gd name="T4" fmla="*/ 36 w 125"/>
              <a:gd name="T5" fmla="*/ 100 h 145"/>
              <a:gd name="T6" fmla="*/ 49 w 125"/>
              <a:gd name="T7" fmla="*/ 88 h 145"/>
              <a:gd name="T8" fmla="*/ 76 w 125"/>
              <a:gd name="T9" fmla="*/ 74 h 145"/>
              <a:gd name="T10" fmla="*/ 89 w 125"/>
              <a:gd name="T11" fmla="*/ 81 h 145"/>
              <a:gd name="T12" fmla="*/ 82 w 125"/>
              <a:gd name="T13" fmla="*/ 111 h 145"/>
              <a:gd name="T14" fmla="*/ 57 w 125"/>
              <a:gd name="T15" fmla="*/ 125 h 145"/>
              <a:gd name="T16" fmla="*/ 67 w 125"/>
              <a:gd name="T17" fmla="*/ 145 h 145"/>
              <a:gd name="T18" fmla="*/ 98 w 125"/>
              <a:gd name="T19" fmla="*/ 128 h 145"/>
              <a:gd name="T20" fmla="*/ 110 w 125"/>
              <a:gd name="T21" fmla="*/ 60 h 145"/>
              <a:gd name="T22" fmla="*/ 82 w 125"/>
              <a:gd name="T23" fmla="*/ 46 h 145"/>
              <a:gd name="T24" fmla="*/ 78 w 125"/>
              <a:gd name="T25" fmla="*/ 46 h 145"/>
              <a:gd name="T26" fmla="*/ 47 w 125"/>
              <a:gd name="T27" fmla="*/ 60 h 145"/>
              <a:gd name="T28" fmla="*/ 42 w 125"/>
              <a:gd name="T29" fmla="*/ 66 h 145"/>
              <a:gd name="T30" fmla="*/ 31 w 125"/>
              <a:gd name="T31" fmla="*/ 50 h 145"/>
              <a:gd name="T32" fmla="*/ 68 w 125"/>
              <a:gd name="T33" fmla="*/ 18 h 145"/>
              <a:gd name="T34" fmla="*/ 52 w 125"/>
              <a:gd name="T35" fmla="*/ 0 h 1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25" h="145">
                <a:moveTo>
                  <a:pt x="52" y="0"/>
                </a:moveTo>
                <a:cubicBezTo>
                  <a:pt x="0" y="45"/>
                  <a:pt x="0" y="45"/>
                  <a:pt x="0" y="45"/>
                </a:cubicBezTo>
                <a:cubicBezTo>
                  <a:pt x="36" y="100"/>
                  <a:pt x="36" y="100"/>
                  <a:pt x="36" y="100"/>
                </a:cubicBezTo>
                <a:cubicBezTo>
                  <a:pt x="40" y="96"/>
                  <a:pt x="43" y="92"/>
                  <a:pt x="49" y="88"/>
                </a:cubicBezTo>
                <a:cubicBezTo>
                  <a:pt x="59" y="78"/>
                  <a:pt x="68" y="74"/>
                  <a:pt x="76" y="74"/>
                </a:cubicBezTo>
                <a:cubicBezTo>
                  <a:pt x="81" y="74"/>
                  <a:pt x="85" y="77"/>
                  <a:pt x="89" y="81"/>
                </a:cubicBezTo>
                <a:cubicBezTo>
                  <a:pt x="97" y="91"/>
                  <a:pt x="91" y="103"/>
                  <a:pt x="82" y="111"/>
                </a:cubicBezTo>
                <a:cubicBezTo>
                  <a:pt x="74" y="119"/>
                  <a:pt x="63" y="124"/>
                  <a:pt x="57" y="125"/>
                </a:cubicBezTo>
                <a:cubicBezTo>
                  <a:pt x="67" y="145"/>
                  <a:pt x="67" y="145"/>
                  <a:pt x="67" y="145"/>
                </a:cubicBezTo>
                <a:cubicBezTo>
                  <a:pt x="75" y="143"/>
                  <a:pt x="87" y="138"/>
                  <a:pt x="98" y="128"/>
                </a:cubicBezTo>
                <a:cubicBezTo>
                  <a:pt x="124" y="106"/>
                  <a:pt x="125" y="77"/>
                  <a:pt x="110" y="60"/>
                </a:cubicBezTo>
                <a:cubicBezTo>
                  <a:pt x="102" y="50"/>
                  <a:pt x="92" y="46"/>
                  <a:pt x="82" y="46"/>
                </a:cubicBezTo>
                <a:cubicBezTo>
                  <a:pt x="81" y="46"/>
                  <a:pt x="80" y="46"/>
                  <a:pt x="78" y="46"/>
                </a:cubicBezTo>
                <a:cubicBezTo>
                  <a:pt x="67" y="47"/>
                  <a:pt x="56" y="53"/>
                  <a:pt x="47" y="60"/>
                </a:cubicBezTo>
                <a:cubicBezTo>
                  <a:pt x="45" y="62"/>
                  <a:pt x="43" y="64"/>
                  <a:pt x="42" y="66"/>
                </a:cubicBezTo>
                <a:cubicBezTo>
                  <a:pt x="31" y="50"/>
                  <a:pt x="31" y="50"/>
                  <a:pt x="31" y="50"/>
                </a:cubicBezTo>
                <a:cubicBezTo>
                  <a:pt x="68" y="18"/>
                  <a:pt x="68" y="18"/>
                  <a:pt x="68" y="18"/>
                </a:cubicBezTo>
                <a:cubicBezTo>
                  <a:pt x="52" y="0"/>
                  <a:pt x="52" y="0"/>
                  <a:pt x="52" y="0"/>
                </a:cubicBezTo>
              </a:path>
            </a:pathLst>
          </a:custGeom>
          <a:solidFill>
            <a:srgbClr val="DDE3E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/>
            <a:endParaRPr sz="2400"/>
          </a:p>
        </p:txBody>
      </p:sp>
      <p:sp>
        <p:nvSpPr>
          <p:cNvPr id="577" name="íşlïḍê"/>
          <p:cNvSpPr/>
          <p:nvPr userDrawn="1"/>
        </p:nvSpPr>
        <p:spPr bwMode="auto">
          <a:xfrm>
            <a:off x="9227037" y="1303616"/>
            <a:ext cx="257793" cy="270845"/>
          </a:xfrm>
          <a:custGeom>
            <a:avLst/>
            <a:gdLst>
              <a:gd name="T0" fmla="*/ 50 w 114"/>
              <a:gd name="T1" fmla="*/ 97 h 120"/>
              <a:gd name="T2" fmla="*/ 44 w 114"/>
              <a:gd name="T3" fmla="*/ 96 h 120"/>
              <a:gd name="T4" fmla="*/ 35 w 114"/>
              <a:gd name="T5" fmla="*/ 66 h 120"/>
              <a:gd name="T6" fmla="*/ 39 w 114"/>
              <a:gd name="T7" fmla="*/ 59 h 120"/>
              <a:gd name="T8" fmla="*/ 52 w 114"/>
              <a:gd name="T9" fmla="*/ 54 h 120"/>
              <a:gd name="T10" fmla="*/ 59 w 114"/>
              <a:gd name="T11" fmla="*/ 55 h 120"/>
              <a:gd name="T12" fmla="*/ 68 w 114"/>
              <a:gd name="T13" fmla="*/ 82 h 120"/>
              <a:gd name="T14" fmla="*/ 50 w 114"/>
              <a:gd name="T15" fmla="*/ 97 h 120"/>
              <a:gd name="T16" fmla="*/ 76 w 114"/>
              <a:gd name="T17" fmla="*/ 0 h 120"/>
              <a:gd name="T18" fmla="*/ 51 w 114"/>
              <a:gd name="T19" fmla="*/ 4 h 120"/>
              <a:gd name="T20" fmla="*/ 11 w 114"/>
              <a:gd name="T21" fmla="*/ 48 h 120"/>
              <a:gd name="T22" fmla="*/ 37 w 114"/>
              <a:gd name="T23" fmla="*/ 117 h 120"/>
              <a:gd name="T24" fmla="*/ 55 w 114"/>
              <a:gd name="T25" fmla="*/ 120 h 120"/>
              <a:gd name="T26" fmla="*/ 96 w 114"/>
              <a:gd name="T27" fmla="*/ 91 h 120"/>
              <a:gd name="T28" fmla="*/ 75 w 114"/>
              <a:gd name="T29" fmla="*/ 39 h 120"/>
              <a:gd name="T30" fmla="*/ 60 w 114"/>
              <a:gd name="T31" fmla="*/ 36 h 120"/>
              <a:gd name="T32" fmla="*/ 47 w 114"/>
              <a:gd name="T33" fmla="*/ 39 h 120"/>
              <a:gd name="T34" fmla="*/ 46 w 114"/>
              <a:gd name="T35" fmla="*/ 39 h 120"/>
              <a:gd name="T36" fmla="*/ 77 w 114"/>
              <a:gd name="T37" fmla="*/ 23 h 120"/>
              <a:gd name="T38" fmla="*/ 95 w 114"/>
              <a:gd name="T39" fmla="*/ 26 h 120"/>
              <a:gd name="T40" fmla="*/ 106 w 114"/>
              <a:gd name="T41" fmla="*/ 29 h 120"/>
              <a:gd name="T42" fmla="*/ 114 w 114"/>
              <a:gd name="T43" fmla="*/ 8 h 120"/>
              <a:gd name="T44" fmla="*/ 103 w 114"/>
              <a:gd name="T45" fmla="*/ 4 h 120"/>
              <a:gd name="T46" fmla="*/ 76 w 114"/>
              <a:gd name="T47" fmla="*/ 0 h 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14" h="120">
                <a:moveTo>
                  <a:pt x="50" y="97"/>
                </a:moveTo>
                <a:cubicBezTo>
                  <a:pt x="48" y="97"/>
                  <a:pt x="46" y="97"/>
                  <a:pt x="44" y="96"/>
                </a:cubicBezTo>
                <a:cubicBezTo>
                  <a:pt x="32" y="92"/>
                  <a:pt x="31" y="78"/>
                  <a:pt x="35" y="66"/>
                </a:cubicBezTo>
                <a:cubicBezTo>
                  <a:pt x="36" y="62"/>
                  <a:pt x="37" y="60"/>
                  <a:pt x="39" y="59"/>
                </a:cubicBezTo>
                <a:cubicBezTo>
                  <a:pt x="42" y="56"/>
                  <a:pt x="47" y="54"/>
                  <a:pt x="52" y="54"/>
                </a:cubicBezTo>
                <a:cubicBezTo>
                  <a:pt x="54" y="54"/>
                  <a:pt x="56" y="54"/>
                  <a:pt x="59" y="55"/>
                </a:cubicBezTo>
                <a:cubicBezTo>
                  <a:pt x="70" y="60"/>
                  <a:pt x="72" y="71"/>
                  <a:pt x="68" y="82"/>
                </a:cubicBezTo>
                <a:cubicBezTo>
                  <a:pt x="65" y="91"/>
                  <a:pt x="58" y="97"/>
                  <a:pt x="50" y="97"/>
                </a:cubicBezTo>
                <a:moveTo>
                  <a:pt x="76" y="0"/>
                </a:moveTo>
                <a:cubicBezTo>
                  <a:pt x="67" y="0"/>
                  <a:pt x="59" y="1"/>
                  <a:pt x="51" y="4"/>
                </a:cubicBezTo>
                <a:cubicBezTo>
                  <a:pt x="34" y="11"/>
                  <a:pt x="19" y="26"/>
                  <a:pt x="11" y="48"/>
                </a:cubicBezTo>
                <a:cubicBezTo>
                  <a:pt x="0" y="75"/>
                  <a:pt x="6" y="105"/>
                  <a:pt x="37" y="117"/>
                </a:cubicBezTo>
                <a:cubicBezTo>
                  <a:pt x="43" y="119"/>
                  <a:pt x="49" y="120"/>
                  <a:pt x="55" y="120"/>
                </a:cubicBezTo>
                <a:cubicBezTo>
                  <a:pt x="73" y="120"/>
                  <a:pt x="90" y="109"/>
                  <a:pt x="96" y="91"/>
                </a:cubicBezTo>
                <a:cubicBezTo>
                  <a:pt x="106" y="67"/>
                  <a:pt x="95" y="47"/>
                  <a:pt x="75" y="39"/>
                </a:cubicBezTo>
                <a:cubicBezTo>
                  <a:pt x="70" y="37"/>
                  <a:pt x="65" y="36"/>
                  <a:pt x="60" y="36"/>
                </a:cubicBezTo>
                <a:cubicBezTo>
                  <a:pt x="55" y="36"/>
                  <a:pt x="51" y="37"/>
                  <a:pt x="47" y="39"/>
                </a:cubicBezTo>
                <a:cubicBezTo>
                  <a:pt x="46" y="39"/>
                  <a:pt x="46" y="39"/>
                  <a:pt x="46" y="39"/>
                </a:cubicBezTo>
                <a:cubicBezTo>
                  <a:pt x="52" y="30"/>
                  <a:pt x="63" y="23"/>
                  <a:pt x="77" y="23"/>
                </a:cubicBezTo>
                <a:cubicBezTo>
                  <a:pt x="83" y="23"/>
                  <a:pt x="89" y="24"/>
                  <a:pt x="95" y="26"/>
                </a:cubicBezTo>
                <a:cubicBezTo>
                  <a:pt x="100" y="27"/>
                  <a:pt x="103" y="28"/>
                  <a:pt x="106" y="29"/>
                </a:cubicBezTo>
                <a:cubicBezTo>
                  <a:pt x="114" y="8"/>
                  <a:pt x="114" y="8"/>
                  <a:pt x="114" y="8"/>
                </a:cubicBezTo>
                <a:cubicBezTo>
                  <a:pt x="111" y="7"/>
                  <a:pt x="108" y="6"/>
                  <a:pt x="103" y="4"/>
                </a:cubicBezTo>
                <a:cubicBezTo>
                  <a:pt x="94" y="1"/>
                  <a:pt x="84" y="0"/>
                  <a:pt x="76" y="0"/>
                </a:cubicBezTo>
              </a:path>
            </a:pathLst>
          </a:custGeom>
          <a:solidFill>
            <a:srgbClr val="DDE3E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/>
            <a:endParaRPr sz="2400"/>
          </a:p>
        </p:txBody>
      </p:sp>
      <p:sp>
        <p:nvSpPr>
          <p:cNvPr id="578" name="íṧḻíḋè"/>
          <p:cNvSpPr/>
          <p:nvPr userDrawn="1"/>
        </p:nvSpPr>
        <p:spPr bwMode="auto">
          <a:xfrm>
            <a:off x="7449574" y="1013356"/>
            <a:ext cx="291513" cy="288249"/>
          </a:xfrm>
          <a:custGeom>
            <a:avLst/>
            <a:gdLst>
              <a:gd name="T0" fmla="*/ 77 w 129"/>
              <a:gd name="T1" fmla="*/ 104 h 128"/>
              <a:gd name="T2" fmla="*/ 62 w 129"/>
              <a:gd name="T3" fmla="*/ 96 h 128"/>
              <a:gd name="T4" fmla="*/ 65 w 129"/>
              <a:gd name="T5" fmla="*/ 72 h 128"/>
              <a:gd name="T6" fmla="*/ 76 w 129"/>
              <a:gd name="T7" fmla="*/ 70 h 128"/>
              <a:gd name="T8" fmla="*/ 93 w 129"/>
              <a:gd name="T9" fmla="*/ 79 h 128"/>
              <a:gd name="T10" fmla="*/ 87 w 129"/>
              <a:gd name="T11" fmla="*/ 101 h 128"/>
              <a:gd name="T12" fmla="*/ 77 w 129"/>
              <a:gd name="T13" fmla="*/ 104 h 128"/>
              <a:gd name="T14" fmla="*/ 47 w 129"/>
              <a:gd name="T15" fmla="*/ 52 h 128"/>
              <a:gd name="T16" fmla="*/ 34 w 129"/>
              <a:gd name="T17" fmla="*/ 46 h 128"/>
              <a:gd name="T18" fmla="*/ 39 w 129"/>
              <a:gd name="T19" fmla="*/ 26 h 128"/>
              <a:gd name="T20" fmla="*/ 47 w 129"/>
              <a:gd name="T21" fmla="*/ 23 h 128"/>
              <a:gd name="T22" fmla="*/ 60 w 129"/>
              <a:gd name="T23" fmla="*/ 31 h 128"/>
              <a:gd name="T24" fmla="*/ 58 w 129"/>
              <a:gd name="T25" fmla="*/ 51 h 128"/>
              <a:gd name="T26" fmla="*/ 47 w 129"/>
              <a:gd name="T27" fmla="*/ 52 h 128"/>
              <a:gd name="T28" fmla="*/ 56 w 129"/>
              <a:gd name="T29" fmla="*/ 0 h 128"/>
              <a:gd name="T30" fmla="*/ 30 w 129"/>
              <a:gd name="T31" fmla="*/ 8 h 128"/>
              <a:gd name="T32" fmla="*/ 11 w 129"/>
              <a:gd name="T33" fmla="*/ 61 h 128"/>
              <a:gd name="T34" fmla="*/ 37 w 129"/>
              <a:gd name="T35" fmla="*/ 75 h 128"/>
              <a:gd name="T36" fmla="*/ 41 w 129"/>
              <a:gd name="T37" fmla="*/ 75 h 128"/>
              <a:gd name="T38" fmla="*/ 41 w 129"/>
              <a:gd name="T39" fmla="*/ 75 h 128"/>
              <a:gd name="T40" fmla="*/ 39 w 129"/>
              <a:gd name="T41" fmla="*/ 114 h 128"/>
              <a:gd name="T42" fmla="*/ 67 w 129"/>
              <a:gd name="T43" fmla="*/ 128 h 128"/>
              <a:gd name="T44" fmla="*/ 96 w 129"/>
              <a:gd name="T45" fmla="*/ 119 h 128"/>
              <a:gd name="T46" fmla="*/ 117 w 129"/>
              <a:gd name="T47" fmla="*/ 61 h 128"/>
              <a:gd name="T48" fmla="*/ 89 w 129"/>
              <a:gd name="T49" fmla="*/ 46 h 128"/>
              <a:gd name="T50" fmla="*/ 81 w 129"/>
              <a:gd name="T51" fmla="*/ 47 h 128"/>
              <a:gd name="T52" fmla="*/ 81 w 129"/>
              <a:gd name="T53" fmla="*/ 46 h 128"/>
              <a:gd name="T54" fmla="*/ 82 w 129"/>
              <a:gd name="T55" fmla="*/ 14 h 128"/>
              <a:gd name="T56" fmla="*/ 56 w 129"/>
              <a:gd name="T57" fmla="*/ 0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129" h="128">
                <a:moveTo>
                  <a:pt x="77" y="104"/>
                </a:moveTo>
                <a:cubicBezTo>
                  <a:pt x="71" y="104"/>
                  <a:pt x="65" y="101"/>
                  <a:pt x="62" y="96"/>
                </a:cubicBezTo>
                <a:cubicBezTo>
                  <a:pt x="58" y="88"/>
                  <a:pt x="59" y="79"/>
                  <a:pt x="65" y="72"/>
                </a:cubicBezTo>
                <a:cubicBezTo>
                  <a:pt x="69" y="71"/>
                  <a:pt x="73" y="70"/>
                  <a:pt x="76" y="70"/>
                </a:cubicBezTo>
                <a:cubicBezTo>
                  <a:pt x="83" y="70"/>
                  <a:pt x="89" y="73"/>
                  <a:pt x="93" y="79"/>
                </a:cubicBezTo>
                <a:cubicBezTo>
                  <a:pt x="98" y="86"/>
                  <a:pt x="95" y="96"/>
                  <a:pt x="87" y="101"/>
                </a:cubicBezTo>
                <a:cubicBezTo>
                  <a:pt x="83" y="103"/>
                  <a:pt x="80" y="104"/>
                  <a:pt x="77" y="104"/>
                </a:cubicBezTo>
                <a:moveTo>
                  <a:pt x="47" y="52"/>
                </a:moveTo>
                <a:cubicBezTo>
                  <a:pt x="42" y="52"/>
                  <a:pt x="37" y="51"/>
                  <a:pt x="34" y="46"/>
                </a:cubicBezTo>
                <a:cubicBezTo>
                  <a:pt x="30" y="39"/>
                  <a:pt x="30" y="31"/>
                  <a:pt x="39" y="26"/>
                </a:cubicBezTo>
                <a:cubicBezTo>
                  <a:pt x="42" y="24"/>
                  <a:pt x="45" y="23"/>
                  <a:pt x="47" y="23"/>
                </a:cubicBezTo>
                <a:cubicBezTo>
                  <a:pt x="53" y="23"/>
                  <a:pt x="57" y="26"/>
                  <a:pt x="60" y="31"/>
                </a:cubicBezTo>
                <a:cubicBezTo>
                  <a:pt x="64" y="37"/>
                  <a:pt x="62" y="46"/>
                  <a:pt x="58" y="51"/>
                </a:cubicBezTo>
                <a:cubicBezTo>
                  <a:pt x="54" y="52"/>
                  <a:pt x="51" y="52"/>
                  <a:pt x="47" y="52"/>
                </a:cubicBezTo>
                <a:moveTo>
                  <a:pt x="56" y="0"/>
                </a:moveTo>
                <a:cubicBezTo>
                  <a:pt x="48" y="0"/>
                  <a:pt x="39" y="2"/>
                  <a:pt x="30" y="8"/>
                </a:cubicBezTo>
                <a:cubicBezTo>
                  <a:pt x="8" y="21"/>
                  <a:pt x="0" y="43"/>
                  <a:pt x="11" y="61"/>
                </a:cubicBezTo>
                <a:cubicBezTo>
                  <a:pt x="16" y="70"/>
                  <a:pt x="25" y="75"/>
                  <a:pt x="37" y="75"/>
                </a:cubicBezTo>
                <a:cubicBezTo>
                  <a:pt x="38" y="75"/>
                  <a:pt x="39" y="75"/>
                  <a:pt x="41" y="75"/>
                </a:cubicBezTo>
                <a:cubicBezTo>
                  <a:pt x="41" y="75"/>
                  <a:pt x="41" y="75"/>
                  <a:pt x="41" y="75"/>
                </a:cubicBezTo>
                <a:cubicBezTo>
                  <a:pt x="33" y="88"/>
                  <a:pt x="31" y="101"/>
                  <a:pt x="39" y="114"/>
                </a:cubicBezTo>
                <a:cubicBezTo>
                  <a:pt x="44" y="122"/>
                  <a:pt x="54" y="128"/>
                  <a:pt x="67" y="128"/>
                </a:cubicBezTo>
                <a:cubicBezTo>
                  <a:pt x="75" y="128"/>
                  <a:pt x="85" y="126"/>
                  <a:pt x="96" y="119"/>
                </a:cubicBezTo>
                <a:cubicBezTo>
                  <a:pt x="121" y="103"/>
                  <a:pt x="129" y="80"/>
                  <a:pt x="117" y="61"/>
                </a:cubicBezTo>
                <a:cubicBezTo>
                  <a:pt x="110" y="50"/>
                  <a:pt x="100" y="46"/>
                  <a:pt x="89" y="46"/>
                </a:cubicBezTo>
                <a:cubicBezTo>
                  <a:pt x="86" y="46"/>
                  <a:pt x="84" y="46"/>
                  <a:pt x="81" y="47"/>
                </a:cubicBezTo>
                <a:cubicBezTo>
                  <a:pt x="81" y="46"/>
                  <a:pt x="81" y="46"/>
                  <a:pt x="81" y="46"/>
                </a:cubicBezTo>
                <a:cubicBezTo>
                  <a:pt x="88" y="35"/>
                  <a:pt x="87" y="23"/>
                  <a:pt x="82" y="14"/>
                </a:cubicBezTo>
                <a:cubicBezTo>
                  <a:pt x="77" y="6"/>
                  <a:pt x="68" y="0"/>
                  <a:pt x="56" y="0"/>
                </a:cubicBezTo>
              </a:path>
            </a:pathLst>
          </a:custGeom>
          <a:solidFill>
            <a:srgbClr val="DDE3E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/>
            <a:endParaRPr sz="2400"/>
          </a:p>
        </p:txBody>
      </p:sp>
      <p:sp>
        <p:nvSpPr>
          <p:cNvPr id="579" name="ïSľîḍê"/>
          <p:cNvSpPr/>
          <p:nvPr userDrawn="1"/>
        </p:nvSpPr>
        <p:spPr bwMode="auto">
          <a:xfrm>
            <a:off x="8027274" y="3058399"/>
            <a:ext cx="242565" cy="275197"/>
          </a:xfrm>
          <a:custGeom>
            <a:avLst/>
            <a:gdLst>
              <a:gd name="T0" fmla="*/ 57 w 107"/>
              <a:gd name="T1" fmla="*/ 63 h 122"/>
              <a:gd name="T2" fmla="*/ 51 w 107"/>
              <a:gd name="T3" fmla="*/ 62 h 122"/>
              <a:gd name="T4" fmla="*/ 39 w 107"/>
              <a:gd name="T5" fmla="*/ 39 h 122"/>
              <a:gd name="T6" fmla="*/ 57 w 107"/>
              <a:gd name="T7" fmla="*/ 21 h 122"/>
              <a:gd name="T8" fmla="*/ 61 w 107"/>
              <a:gd name="T9" fmla="*/ 22 h 122"/>
              <a:gd name="T10" fmla="*/ 72 w 107"/>
              <a:gd name="T11" fmla="*/ 52 h 122"/>
              <a:gd name="T12" fmla="*/ 69 w 107"/>
              <a:gd name="T13" fmla="*/ 59 h 122"/>
              <a:gd name="T14" fmla="*/ 57 w 107"/>
              <a:gd name="T15" fmla="*/ 63 h 122"/>
              <a:gd name="T16" fmla="*/ 54 w 107"/>
              <a:gd name="T17" fmla="*/ 0 h 122"/>
              <a:gd name="T18" fmla="*/ 10 w 107"/>
              <a:gd name="T19" fmla="*/ 33 h 122"/>
              <a:gd name="T20" fmla="*/ 38 w 107"/>
              <a:gd name="T21" fmla="*/ 80 h 122"/>
              <a:gd name="T22" fmla="*/ 50 w 107"/>
              <a:gd name="T23" fmla="*/ 82 h 122"/>
              <a:gd name="T24" fmla="*/ 65 w 107"/>
              <a:gd name="T25" fmla="*/ 78 h 122"/>
              <a:gd name="T26" fmla="*/ 65 w 107"/>
              <a:gd name="T27" fmla="*/ 78 h 122"/>
              <a:gd name="T28" fmla="*/ 44 w 107"/>
              <a:gd name="T29" fmla="*/ 97 h 122"/>
              <a:gd name="T30" fmla="*/ 30 w 107"/>
              <a:gd name="T31" fmla="*/ 99 h 122"/>
              <a:gd name="T32" fmla="*/ 18 w 107"/>
              <a:gd name="T33" fmla="*/ 98 h 122"/>
              <a:gd name="T34" fmla="*/ 6 w 107"/>
              <a:gd name="T35" fmla="*/ 95 h 122"/>
              <a:gd name="T36" fmla="*/ 0 w 107"/>
              <a:gd name="T37" fmla="*/ 117 h 122"/>
              <a:gd name="T38" fmla="*/ 13 w 107"/>
              <a:gd name="T39" fmla="*/ 120 h 122"/>
              <a:gd name="T40" fmla="*/ 33 w 107"/>
              <a:gd name="T41" fmla="*/ 122 h 122"/>
              <a:gd name="T42" fmla="*/ 63 w 107"/>
              <a:gd name="T43" fmla="*/ 115 h 122"/>
              <a:gd name="T44" fmla="*/ 99 w 107"/>
              <a:gd name="T45" fmla="*/ 65 h 122"/>
              <a:gd name="T46" fmla="*/ 67 w 107"/>
              <a:gd name="T47" fmla="*/ 1 h 122"/>
              <a:gd name="T48" fmla="*/ 54 w 107"/>
              <a:gd name="T49" fmla="*/ 0 h 1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107" h="122">
                <a:moveTo>
                  <a:pt x="57" y="63"/>
                </a:moveTo>
                <a:cubicBezTo>
                  <a:pt x="55" y="63"/>
                  <a:pt x="53" y="63"/>
                  <a:pt x="51" y="62"/>
                </a:cubicBezTo>
                <a:cubicBezTo>
                  <a:pt x="40" y="59"/>
                  <a:pt x="36" y="49"/>
                  <a:pt x="39" y="39"/>
                </a:cubicBezTo>
                <a:cubicBezTo>
                  <a:pt x="42" y="28"/>
                  <a:pt x="49" y="21"/>
                  <a:pt x="57" y="21"/>
                </a:cubicBezTo>
                <a:cubicBezTo>
                  <a:pt x="58" y="21"/>
                  <a:pt x="60" y="21"/>
                  <a:pt x="61" y="22"/>
                </a:cubicBezTo>
                <a:cubicBezTo>
                  <a:pt x="74" y="25"/>
                  <a:pt x="75" y="39"/>
                  <a:pt x="72" y="52"/>
                </a:cubicBezTo>
                <a:cubicBezTo>
                  <a:pt x="71" y="55"/>
                  <a:pt x="70" y="57"/>
                  <a:pt x="69" y="59"/>
                </a:cubicBezTo>
                <a:cubicBezTo>
                  <a:pt x="66" y="61"/>
                  <a:pt x="62" y="63"/>
                  <a:pt x="57" y="63"/>
                </a:cubicBezTo>
                <a:moveTo>
                  <a:pt x="54" y="0"/>
                </a:moveTo>
                <a:cubicBezTo>
                  <a:pt x="33" y="0"/>
                  <a:pt x="16" y="13"/>
                  <a:pt x="10" y="33"/>
                </a:cubicBezTo>
                <a:cubicBezTo>
                  <a:pt x="4" y="56"/>
                  <a:pt x="18" y="75"/>
                  <a:pt x="38" y="80"/>
                </a:cubicBezTo>
                <a:cubicBezTo>
                  <a:pt x="42" y="82"/>
                  <a:pt x="46" y="82"/>
                  <a:pt x="50" y="82"/>
                </a:cubicBezTo>
                <a:cubicBezTo>
                  <a:pt x="55" y="82"/>
                  <a:pt x="60" y="81"/>
                  <a:pt x="65" y="78"/>
                </a:cubicBezTo>
                <a:cubicBezTo>
                  <a:pt x="65" y="78"/>
                  <a:pt x="65" y="78"/>
                  <a:pt x="65" y="78"/>
                </a:cubicBezTo>
                <a:cubicBezTo>
                  <a:pt x="60" y="87"/>
                  <a:pt x="53" y="93"/>
                  <a:pt x="44" y="97"/>
                </a:cubicBezTo>
                <a:cubicBezTo>
                  <a:pt x="40" y="98"/>
                  <a:pt x="35" y="99"/>
                  <a:pt x="30" y="99"/>
                </a:cubicBezTo>
                <a:cubicBezTo>
                  <a:pt x="26" y="99"/>
                  <a:pt x="22" y="99"/>
                  <a:pt x="18" y="98"/>
                </a:cubicBezTo>
                <a:cubicBezTo>
                  <a:pt x="13" y="97"/>
                  <a:pt x="9" y="96"/>
                  <a:pt x="6" y="95"/>
                </a:cubicBezTo>
                <a:cubicBezTo>
                  <a:pt x="0" y="117"/>
                  <a:pt x="0" y="117"/>
                  <a:pt x="0" y="117"/>
                </a:cubicBezTo>
                <a:cubicBezTo>
                  <a:pt x="3" y="118"/>
                  <a:pt x="8" y="119"/>
                  <a:pt x="13" y="120"/>
                </a:cubicBezTo>
                <a:cubicBezTo>
                  <a:pt x="20" y="122"/>
                  <a:pt x="26" y="122"/>
                  <a:pt x="33" y="122"/>
                </a:cubicBezTo>
                <a:cubicBezTo>
                  <a:pt x="44" y="122"/>
                  <a:pt x="54" y="120"/>
                  <a:pt x="63" y="115"/>
                </a:cubicBezTo>
                <a:cubicBezTo>
                  <a:pt x="80" y="107"/>
                  <a:pt x="93" y="91"/>
                  <a:pt x="99" y="65"/>
                </a:cubicBezTo>
                <a:cubicBezTo>
                  <a:pt x="107" y="37"/>
                  <a:pt x="98" y="10"/>
                  <a:pt x="67" y="1"/>
                </a:cubicBezTo>
                <a:cubicBezTo>
                  <a:pt x="63" y="0"/>
                  <a:pt x="58" y="0"/>
                  <a:pt x="54" y="0"/>
                </a:cubicBezTo>
              </a:path>
            </a:pathLst>
          </a:custGeom>
          <a:solidFill>
            <a:srgbClr val="DDE3E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/>
            <a:endParaRPr sz="2400"/>
          </a:p>
        </p:txBody>
      </p:sp>
      <p:grpSp>
        <p:nvGrpSpPr>
          <p:cNvPr id="580" name="组合 579"/>
          <p:cNvGrpSpPr/>
          <p:nvPr userDrawn="1"/>
        </p:nvGrpSpPr>
        <p:grpSpPr>
          <a:xfrm>
            <a:off x="1041161" y="821422"/>
            <a:ext cx="868276" cy="672113"/>
            <a:chOff x="567236" y="524826"/>
            <a:chExt cx="1076050" cy="832946"/>
          </a:xfrm>
        </p:grpSpPr>
        <p:grpSp>
          <p:nvGrpSpPr>
            <p:cNvPr id="581" name="组合 580"/>
            <p:cNvGrpSpPr/>
            <p:nvPr/>
          </p:nvGrpSpPr>
          <p:grpSpPr>
            <a:xfrm>
              <a:off x="567236" y="524826"/>
              <a:ext cx="1076050" cy="832946"/>
              <a:chOff x="5701083" y="1151054"/>
              <a:chExt cx="1076050" cy="832946"/>
            </a:xfrm>
          </p:grpSpPr>
          <p:sp>
            <p:nvSpPr>
              <p:cNvPr id="699" name="íṩ1iḓê"/>
              <p:cNvSpPr/>
              <p:nvPr/>
            </p:nvSpPr>
            <p:spPr bwMode="auto">
              <a:xfrm>
                <a:off x="5701083" y="1151054"/>
                <a:ext cx="1064628" cy="820709"/>
              </a:xfrm>
              <a:custGeom>
                <a:avLst/>
                <a:gdLst>
                  <a:gd name="T0" fmla="*/ 562 w 628"/>
                  <a:gd name="T1" fmla="*/ 220 h 485"/>
                  <a:gd name="T2" fmla="*/ 561 w 628"/>
                  <a:gd name="T3" fmla="*/ 217 h 485"/>
                  <a:gd name="T4" fmla="*/ 216 w 628"/>
                  <a:gd name="T5" fmla="*/ 49 h 485"/>
                  <a:gd name="T6" fmla="*/ 49 w 628"/>
                  <a:gd name="T7" fmla="*/ 394 h 485"/>
                  <a:gd name="T8" fmla="*/ 50 w 628"/>
                  <a:gd name="T9" fmla="*/ 398 h 485"/>
                  <a:gd name="T10" fmla="*/ 9 w 628"/>
                  <a:gd name="T11" fmla="*/ 412 h 485"/>
                  <a:gd name="T12" fmla="*/ 34 w 628"/>
                  <a:gd name="T13" fmla="*/ 485 h 485"/>
                  <a:gd name="T14" fmla="*/ 628 w 628"/>
                  <a:gd name="T15" fmla="*/ 280 h 485"/>
                  <a:gd name="T16" fmla="*/ 603 w 628"/>
                  <a:gd name="T17" fmla="*/ 206 h 485"/>
                  <a:gd name="T18" fmla="*/ 562 w 628"/>
                  <a:gd name="T19" fmla="*/ 220 h 485"/>
                  <a:gd name="T20" fmla="*/ 191 w 628"/>
                  <a:gd name="T21" fmla="*/ 349 h 485"/>
                  <a:gd name="T22" fmla="*/ 189 w 628"/>
                  <a:gd name="T23" fmla="*/ 346 h 485"/>
                  <a:gd name="T24" fmla="*/ 265 w 628"/>
                  <a:gd name="T25" fmla="*/ 190 h 485"/>
                  <a:gd name="T26" fmla="*/ 420 w 628"/>
                  <a:gd name="T27" fmla="*/ 266 h 485"/>
                  <a:gd name="T28" fmla="*/ 421 w 628"/>
                  <a:gd name="T29" fmla="*/ 269 h 485"/>
                  <a:gd name="T30" fmla="*/ 191 w 628"/>
                  <a:gd name="T31" fmla="*/ 349 h 4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28" h="485">
                    <a:moveTo>
                      <a:pt x="562" y="220"/>
                    </a:moveTo>
                    <a:cubicBezTo>
                      <a:pt x="562" y="219"/>
                      <a:pt x="562" y="218"/>
                      <a:pt x="561" y="217"/>
                    </a:cubicBezTo>
                    <a:cubicBezTo>
                      <a:pt x="512" y="75"/>
                      <a:pt x="358" y="0"/>
                      <a:pt x="216" y="49"/>
                    </a:cubicBezTo>
                    <a:cubicBezTo>
                      <a:pt x="75" y="98"/>
                      <a:pt x="0" y="253"/>
                      <a:pt x="49" y="394"/>
                    </a:cubicBezTo>
                    <a:cubicBezTo>
                      <a:pt x="49" y="395"/>
                      <a:pt x="49" y="397"/>
                      <a:pt x="50" y="398"/>
                    </a:cubicBezTo>
                    <a:cubicBezTo>
                      <a:pt x="9" y="412"/>
                      <a:pt x="9" y="412"/>
                      <a:pt x="9" y="412"/>
                    </a:cubicBezTo>
                    <a:cubicBezTo>
                      <a:pt x="34" y="485"/>
                      <a:pt x="34" y="485"/>
                      <a:pt x="34" y="485"/>
                    </a:cubicBezTo>
                    <a:cubicBezTo>
                      <a:pt x="628" y="280"/>
                      <a:pt x="628" y="280"/>
                      <a:pt x="628" y="280"/>
                    </a:cubicBezTo>
                    <a:cubicBezTo>
                      <a:pt x="603" y="206"/>
                      <a:pt x="603" y="206"/>
                      <a:pt x="603" y="206"/>
                    </a:cubicBezTo>
                    <a:lnTo>
                      <a:pt x="562" y="220"/>
                    </a:lnTo>
                    <a:close/>
                    <a:moveTo>
                      <a:pt x="191" y="349"/>
                    </a:moveTo>
                    <a:cubicBezTo>
                      <a:pt x="190" y="348"/>
                      <a:pt x="190" y="347"/>
                      <a:pt x="189" y="346"/>
                    </a:cubicBezTo>
                    <a:cubicBezTo>
                      <a:pt x="167" y="282"/>
                      <a:pt x="201" y="212"/>
                      <a:pt x="265" y="190"/>
                    </a:cubicBezTo>
                    <a:cubicBezTo>
                      <a:pt x="329" y="168"/>
                      <a:pt x="398" y="202"/>
                      <a:pt x="420" y="266"/>
                    </a:cubicBezTo>
                    <a:cubicBezTo>
                      <a:pt x="421" y="267"/>
                      <a:pt x="421" y="268"/>
                      <a:pt x="421" y="269"/>
                    </a:cubicBezTo>
                    <a:lnTo>
                      <a:pt x="191" y="349"/>
                    </a:lnTo>
                    <a:close/>
                  </a:path>
                </a:pathLst>
              </a:custGeom>
              <a:solidFill>
                <a:srgbClr val="F2EB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/>
              </a:p>
            </p:txBody>
          </p:sp>
          <p:sp>
            <p:nvSpPr>
              <p:cNvPr id="700" name="îṩḷíḑè"/>
              <p:cNvSpPr/>
              <p:nvPr/>
            </p:nvSpPr>
            <p:spPr bwMode="auto">
              <a:xfrm>
                <a:off x="5705978" y="1198371"/>
                <a:ext cx="1071155" cy="785629"/>
              </a:xfrm>
              <a:custGeom>
                <a:avLst/>
                <a:gdLst>
                  <a:gd name="T0" fmla="*/ 565 w 632"/>
                  <a:gd name="T1" fmla="*/ 190 h 464"/>
                  <a:gd name="T2" fmla="*/ 564 w 632"/>
                  <a:gd name="T3" fmla="*/ 187 h 464"/>
                  <a:gd name="T4" fmla="*/ 211 w 632"/>
                  <a:gd name="T5" fmla="*/ 16 h 464"/>
                  <a:gd name="T6" fmla="*/ 40 w 632"/>
                  <a:gd name="T7" fmla="*/ 368 h 464"/>
                  <a:gd name="T8" fmla="*/ 41 w 632"/>
                  <a:gd name="T9" fmla="*/ 372 h 464"/>
                  <a:gd name="T10" fmla="*/ 45 w 632"/>
                  <a:gd name="T11" fmla="*/ 364 h 464"/>
                  <a:gd name="T12" fmla="*/ 1 w 632"/>
                  <a:gd name="T13" fmla="*/ 381 h 464"/>
                  <a:gd name="T14" fmla="*/ 26 w 632"/>
                  <a:gd name="T15" fmla="*/ 459 h 464"/>
                  <a:gd name="T16" fmla="*/ 627 w 632"/>
                  <a:gd name="T17" fmla="*/ 257 h 464"/>
                  <a:gd name="T18" fmla="*/ 631 w 632"/>
                  <a:gd name="T19" fmla="*/ 250 h 464"/>
                  <a:gd name="T20" fmla="*/ 603 w 632"/>
                  <a:gd name="T21" fmla="*/ 173 h 464"/>
                  <a:gd name="T22" fmla="*/ 557 w 632"/>
                  <a:gd name="T23" fmla="*/ 186 h 464"/>
                  <a:gd name="T24" fmla="*/ 565 w 632"/>
                  <a:gd name="T25" fmla="*/ 190 h 464"/>
                  <a:gd name="T26" fmla="*/ 561 w 632"/>
                  <a:gd name="T27" fmla="*/ 198 h 464"/>
                  <a:gd name="T28" fmla="*/ 618 w 632"/>
                  <a:gd name="T29" fmla="*/ 248 h 464"/>
                  <a:gd name="T30" fmla="*/ 14 w 632"/>
                  <a:gd name="T31" fmla="*/ 387 h 464"/>
                  <a:gd name="T32" fmla="*/ 52 w 632"/>
                  <a:gd name="T33" fmla="*/ 372 h 464"/>
                  <a:gd name="T34" fmla="*/ 51 w 632"/>
                  <a:gd name="T35" fmla="*/ 364 h 464"/>
                  <a:gd name="T36" fmla="*/ 37 w 632"/>
                  <a:gd name="T37" fmla="*/ 278 h 464"/>
                  <a:gd name="T38" fmla="*/ 302 w 632"/>
                  <a:gd name="T39" fmla="*/ 12 h 464"/>
                  <a:gd name="T40" fmla="*/ 552 w 632"/>
                  <a:gd name="T41" fmla="*/ 191 h 464"/>
                  <a:gd name="T42" fmla="*/ 557 w 632"/>
                  <a:gd name="T43" fmla="*/ 198 h 464"/>
                  <a:gd name="T44" fmla="*/ 559 w 632"/>
                  <a:gd name="T45" fmla="*/ 192 h 464"/>
                  <a:gd name="T46" fmla="*/ 193 w 632"/>
                  <a:gd name="T47" fmla="*/ 319 h 464"/>
                  <a:gd name="T48" fmla="*/ 192 w 632"/>
                  <a:gd name="T49" fmla="*/ 316 h 464"/>
                  <a:gd name="T50" fmla="*/ 264 w 632"/>
                  <a:gd name="T51" fmla="*/ 168 h 464"/>
                  <a:gd name="T52" fmla="*/ 412 w 632"/>
                  <a:gd name="T53" fmla="*/ 240 h 464"/>
                  <a:gd name="T54" fmla="*/ 413 w 632"/>
                  <a:gd name="T55" fmla="*/ 243 h 464"/>
                  <a:gd name="T56" fmla="*/ 416 w 632"/>
                  <a:gd name="T57" fmla="*/ 235 h 464"/>
                  <a:gd name="T58" fmla="*/ 188 w 632"/>
                  <a:gd name="T59" fmla="*/ 321 h 464"/>
                  <a:gd name="T60" fmla="*/ 188 w 632"/>
                  <a:gd name="T61" fmla="*/ 321 h 464"/>
                  <a:gd name="T62" fmla="*/ 420 w 632"/>
                  <a:gd name="T63" fmla="*/ 247 h 464"/>
                  <a:gd name="T64" fmla="*/ 423 w 632"/>
                  <a:gd name="T65" fmla="*/ 236 h 464"/>
                  <a:gd name="T66" fmla="*/ 302 w 632"/>
                  <a:gd name="T67" fmla="*/ 149 h 464"/>
                  <a:gd name="T68" fmla="*/ 174 w 632"/>
                  <a:gd name="T69" fmla="*/ 278 h 464"/>
                  <a:gd name="T70" fmla="*/ 181 w 632"/>
                  <a:gd name="T71" fmla="*/ 320 h 464"/>
                  <a:gd name="T72" fmla="*/ 190 w 632"/>
                  <a:gd name="T73" fmla="*/ 326 h 4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632" h="464">
                    <a:moveTo>
                      <a:pt x="559" y="192"/>
                    </a:moveTo>
                    <a:cubicBezTo>
                      <a:pt x="565" y="190"/>
                      <a:pt x="565" y="190"/>
                      <a:pt x="565" y="190"/>
                    </a:cubicBezTo>
                    <a:cubicBezTo>
                      <a:pt x="565" y="189"/>
                      <a:pt x="564" y="188"/>
                      <a:pt x="564" y="187"/>
                    </a:cubicBezTo>
                    <a:cubicBezTo>
                      <a:pt x="564" y="187"/>
                      <a:pt x="564" y="187"/>
                      <a:pt x="564" y="187"/>
                    </a:cubicBezTo>
                    <a:cubicBezTo>
                      <a:pt x="524" y="72"/>
                      <a:pt x="417" y="0"/>
                      <a:pt x="302" y="0"/>
                    </a:cubicBezTo>
                    <a:cubicBezTo>
                      <a:pt x="272" y="0"/>
                      <a:pt x="241" y="5"/>
                      <a:pt x="211" y="16"/>
                    </a:cubicBezTo>
                    <a:cubicBezTo>
                      <a:pt x="96" y="55"/>
                      <a:pt x="25" y="163"/>
                      <a:pt x="25" y="278"/>
                    </a:cubicBezTo>
                    <a:cubicBezTo>
                      <a:pt x="25" y="308"/>
                      <a:pt x="29" y="338"/>
                      <a:pt x="40" y="368"/>
                    </a:cubicBezTo>
                    <a:cubicBezTo>
                      <a:pt x="40" y="368"/>
                      <a:pt x="40" y="368"/>
                      <a:pt x="40" y="368"/>
                    </a:cubicBezTo>
                    <a:cubicBezTo>
                      <a:pt x="40" y="370"/>
                      <a:pt x="41" y="371"/>
                      <a:pt x="41" y="372"/>
                    </a:cubicBezTo>
                    <a:cubicBezTo>
                      <a:pt x="47" y="370"/>
                      <a:pt x="47" y="370"/>
                      <a:pt x="47" y="370"/>
                    </a:cubicBezTo>
                    <a:cubicBezTo>
                      <a:pt x="45" y="364"/>
                      <a:pt x="45" y="364"/>
                      <a:pt x="45" y="364"/>
                    </a:cubicBezTo>
                    <a:cubicBezTo>
                      <a:pt x="4" y="378"/>
                      <a:pt x="4" y="378"/>
                      <a:pt x="4" y="378"/>
                    </a:cubicBezTo>
                    <a:cubicBezTo>
                      <a:pt x="3" y="379"/>
                      <a:pt x="1" y="380"/>
                      <a:pt x="1" y="381"/>
                    </a:cubicBezTo>
                    <a:cubicBezTo>
                      <a:pt x="0" y="382"/>
                      <a:pt x="0" y="384"/>
                      <a:pt x="0" y="386"/>
                    </a:cubicBezTo>
                    <a:cubicBezTo>
                      <a:pt x="26" y="459"/>
                      <a:pt x="26" y="459"/>
                      <a:pt x="26" y="459"/>
                    </a:cubicBezTo>
                    <a:cubicBezTo>
                      <a:pt x="27" y="462"/>
                      <a:pt x="30" y="464"/>
                      <a:pt x="33" y="463"/>
                    </a:cubicBezTo>
                    <a:cubicBezTo>
                      <a:pt x="627" y="257"/>
                      <a:pt x="627" y="257"/>
                      <a:pt x="627" y="257"/>
                    </a:cubicBezTo>
                    <a:cubicBezTo>
                      <a:pt x="629" y="257"/>
                      <a:pt x="630" y="256"/>
                      <a:pt x="631" y="254"/>
                    </a:cubicBezTo>
                    <a:cubicBezTo>
                      <a:pt x="631" y="253"/>
                      <a:pt x="632" y="251"/>
                      <a:pt x="631" y="250"/>
                    </a:cubicBezTo>
                    <a:cubicBezTo>
                      <a:pt x="606" y="176"/>
                      <a:pt x="606" y="176"/>
                      <a:pt x="606" y="176"/>
                    </a:cubicBezTo>
                    <a:cubicBezTo>
                      <a:pt x="605" y="175"/>
                      <a:pt x="604" y="173"/>
                      <a:pt x="603" y="173"/>
                    </a:cubicBezTo>
                    <a:cubicBezTo>
                      <a:pt x="601" y="172"/>
                      <a:pt x="599" y="172"/>
                      <a:pt x="598" y="172"/>
                    </a:cubicBezTo>
                    <a:cubicBezTo>
                      <a:pt x="557" y="186"/>
                      <a:pt x="557" y="186"/>
                      <a:pt x="557" y="186"/>
                    </a:cubicBezTo>
                    <a:cubicBezTo>
                      <a:pt x="559" y="192"/>
                      <a:pt x="559" y="192"/>
                      <a:pt x="559" y="192"/>
                    </a:cubicBezTo>
                    <a:cubicBezTo>
                      <a:pt x="565" y="190"/>
                      <a:pt x="565" y="190"/>
                      <a:pt x="565" y="190"/>
                    </a:cubicBezTo>
                    <a:cubicBezTo>
                      <a:pt x="559" y="192"/>
                      <a:pt x="559" y="192"/>
                      <a:pt x="559" y="192"/>
                    </a:cubicBezTo>
                    <a:cubicBezTo>
                      <a:pt x="561" y="198"/>
                      <a:pt x="561" y="198"/>
                      <a:pt x="561" y="198"/>
                    </a:cubicBezTo>
                    <a:cubicBezTo>
                      <a:pt x="596" y="186"/>
                      <a:pt x="596" y="186"/>
                      <a:pt x="596" y="186"/>
                    </a:cubicBezTo>
                    <a:cubicBezTo>
                      <a:pt x="618" y="248"/>
                      <a:pt x="618" y="248"/>
                      <a:pt x="618" y="248"/>
                    </a:cubicBezTo>
                    <a:cubicBezTo>
                      <a:pt x="35" y="450"/>
                      <a:pt x="35" y="450"/>
                      <a:pt x="35" y="450"/>
                    </a:cubicBezTo>
                    <a:cubicBezTo>
                      <a:pt x="14" y="387"/>
                      <a:pt x="14" y="387"/>
                      <a:pt x="14" y="387"/>
                    </a:cubicBezTo>
                    <a:cubicBezTo>
                      <a:pt x="49" y="375"/>
                      <a:pt x="49" y="375"/>
                      <a:pt x="49" y="375"/>
                    </a:cubicBezTo>
                    <a:cubicBezTo>
                      <a:pt x="50" y="375"/>
                      <a:pt x="51" y="374"/>
                      <a:pt x="52" y="372"/>
                    </a:cubicBezTo>
                    <a:cubicBezTo>
                      <a:pt x="53" y="371"/>
                      <a:pt x="53" y="369"/>
                      <a:pt x="52" y="368"/>
                    </a:cubicBezTo>
                    <a:cubicBezTo>
                      <a:pt x="52" y="366"/>
                      <a:pt x="52" y="365"/>
                      <a:pt x="51" y="364"/>
                    </a:cubicBezTo>
                    <a:cubicBezTo>
                      <a:pt x="51" y="364"/>
                      <a:pt x="51" y="364"/>
                      <a:pt x="51" y="364"/>
                    </a:cubicBezTo>
                    <a:cubicBezTo>
                      <a:pt x="41" y="336"/>
                      <a:pt x="37" y="306"/>
                      <a:pt x="37" y="278"/>
                    </a:cubicBezTo>
                    <a:cubicBezTo>
                      <a:pt x="37" y="168"/>
                      <a:pt x="105" y="65"/>
                      <a:pt x="215" y="27"/>
                    </a:cubicBezTo>
                    <a:cubicBezTo>
                      <a:pt x="244" y="17"/>
                      <a:pt x="273" y="12"/>
                      <a:pt x="302" y="12"/>
                    </a:cubicBezTo>
                    <a:cubicBezTo>
                      <a:pt x="412" y="12"/>
                      <a:pt x="515" y="81"/>
                      <a:pt x="552" y="191"/>
                    </a:cubicBezTo>
                    <a:cubicBezTo>
                      <a:pt x="552" y="191"/>
                      <a:pt x="552" y="191"/>
                      <a:pt x="552" y="191"/>
                    </a:cubicBezTo>
                    <a:cubicBezTo>
                      <a:pt x="553" y="192"/>
                      <a:pt x="553" y="193"/>
                      <a:pt x="554" y="194"/>
                    </a:cubicBezTo>
                    <a:cubicBezTo>
                      <a:pt x="554" y="196"/>
                      <a:pt x="555" y="197"/>
                      <a:pt x="557" y="198"/>
                    </a:cubicBezTo>
                    <a:cubicBezTo>
                      <a:pt x="558" y="198"/>
                      <a:pt x="560" y="198"/>
                      <a:pt x="561" y="198"/>
                    </a:cubicBezTo>
                    <a:lnTo>
                      <a:pt x="559" y="192"/>
                    </a:lnTo>
                    <a:close/>
                    <a:moveTo>
                      <a:pt x="188" y="321"/>
                    </a:moveTo>
                    <a:cubicBezTo>
                      <a:pt x="193" y="319"/>
                      <a:pt x="193" y="319"/>
                      <a:pt x="193" y="319"/>
                    </a:cubicBezTo>
                    <a:cubicBezTo>
                      <a:pt x="193" y="318"/>
                      <a:pt x="192" y="317"/>
                      <a:pt x="192" y="316"/>
                    </a:cubicBezTo>
                    <a:cubicBezTo>
                      <a:pt x="192" y="316"/>
                      <a:pt x="192" y="316"/>
                      <a:pt x="192" y="316"/>
                    </a:cubicBezTo>
                    <a:cubicBezTo>
                      <a:pt x="188" y="303"/>
                      <a:pt x="186" y="290"/>
                      <a:pt x="186" y="278"/>
                    </a:cubicBezTo>
                    <a:cubicBezTo>
                      <a:pt x="186" y="229"/>
                      <a:pt x="216" y="184"/>
                      <a:pt x="264" y="168"/>
                    </a:cubicBezTo>
                    <a:cubicBezTo>
                      <a:pt x="276" y="163"/>
                      <a:pt x="289" y="161"/>
                      <a:pt x="302" y="161"/>
                    </a:cubicBezTo>
                    <a:cubicBezTo>
                      <a:pt x="350" y="161"/>
                      <a:pt x="395" y="192"/>
                      <a:pt x="412" y="240"/>
                    </a:cubicBezTo>
                    <a:cubicBezTo>
                      <a:pt x="412" y="240"/>
                      <a:pt x="412" y="240"/>
                      <a:pt x="412" y="240"/>
                    </a:cubicBezTo>
                    <a:cubicBezTo>
                      <a:pt x="412" y="241"/>
                      <a:pt x="412" y="242"/>
                      <a:pt x="413" y="243"/>
                    </a:cubicBezTo>
                    <a:cubicBezTo>
                      <a:pt x="418" y="241"/>
                      <a:pt x="418" y="241"/>
                      <a:pt x="418" y="241"/>
                    </a:cubicBezTo>
                    <a:cubicBezTo>
                      <a:pt x="416" y="235"/>
                      <a:pt x="416" y="235"/>
                      <a:pt x="416" y="235"/>
                    </a:cubicBezTo>
                    <a:cubicBezTo>
                      <a:pt x="186" y="315"/>
                      <a:pt x="186" y="315"/>
                      <a:pt x="186" y="315"/>
                    </a:cubicBezTo>
                    <a:cubicBezTo>
                      <a:pt x="188" y="321"/>
                      <a:pt x="188" y="321"/>
                      <a:pt x="188" y="321"/>
                    </a:cubicBezTo>
                    <a:cubicBezTo>
                      <a:pt x="193" y="319"/>
                      <a:pt x="193" y="319"/>
                      <a:pt x="193" y="319"/>
                    </a:cubicBezTo>
                    <a:cubicBezTo>
                      <a:pt x="188" y="321"/>
                      <a:pt x="188" y="321"/>
                      <a:pt x="188" y="321"/>
                    </a:cubicBezTo>
                    <a:cubicBezTo>
                      <a:pt x="190" y="326"/>
                      <a:pt x="190" y="326"/>
                      <a:pt x="190" y="326"/>
                    </a:cubicBezTo>
                    <a:cubicBezTo>
                      <a:pt x="420" y="247"/>
                      <a:pt x="420" y="247"/>
                      <a:pt x="420" y="247"/>
                    </a:cubicBezTo>
                    <a:cubicBezTo>
                      <a:pt x="423" y="246"/>
                      <a:pt x="425" y="242"/>
                      <a:pt x="424" y="239"/>
                    </a:cubicBezTo>
                    <a:cubicBezTo>
                      <a:pt x="424" y="238"/>
                      <a:pt x="423" y="237"/>
                      <a:pt x="423" y="236"/>
                    </a:cubicBezTo>
                    <a:cubicBezTo>
                      <a:pt x="423" y="236"/>
                      <a:pt x="423" y="236"/>
                      <a:pt x="423" y="236"/>
                    </a:cubicBezTo>
                    <a:cubicBezTo>
                      <a:pt x="405" y="183"/>
                      <a:pt x="355" y="149"/>
                      <a:pt x="302" y="149"/>
                    </a:cubicBezTo>
                    <a:cubicBezTo>
                      <a:pt x="288" y="149"/>
                      <a:pt x="274" y="152"/>
                      <a:pt x="260" y="157"/>
                    </a:cubicBezTo>
                    <a:cubicBezTo>
                      <a:pt x="207" y="175"/>
                      <a:pt x="174" y="225"/>
                      <a:pt x="174" y="278"/>
                    </a:cubicBezTo>
                    <a:cubicBezTo>
                      <a:pt x="174" y="292"/>
                      <a:pt x="176" y="306"/>
                      <a:pt x="181" y="320"/>
                    </a:cubicBezTo>
                    <a:cubicBezTo>
                      <a:pt x="181" y="320"/>
                      <a:pt x="181" y="320"/>
                      <a:pt x="181" y="320"/>
                    </a:cubicBezTo>
                    <a:cubicBezTo>
                      <a:pt x="181" y="321"/>
                      <a:pt x="182" y="322"/>
                      <a:pt x="182" y="323"/>
                    </a:cubicBezTo>
                    <a:cubicBezTo>
                      <a:pt x="183" y="326"/>
                      <a:pt x="187" y="328"/>
                      <a:pt x="190" y="326"/>
                    </a:cubicBezTo>
                    <a:lnTo>
                      <a:pt x="188" y="321"/>
                    </a:lnTo>
                    <a:close/>
                  </a:path>
                </a:pathLst>
              </a:custGeom>
              <a:solidFill>
                <a:srgbClr val="314D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/>
              </a:p>
            </p:txBody>
          </p:sp>
          <p:sp>
            <p:nvSpPr>
              <p:cNvPr id="701" name="îSḷïḓe"/>
              <p:cNvSpPr/>
              <p:nvPr/>
            </p:nvSpPr>
            <p:spPr bwMode="auto">
              <a:xfrm>
                <a:off x="5807954" y="1804521"/>
                <a:ext cx="18764" cy="8158"/>
              </a:xfrm>
              <a:custGeom>
                <a:avLst/>
                <a:gdLst>
                  <a:gd name="T0" fmla="*/ 0 w 23"/>
                  <a:gd name="T1" fmla="*/ 8 h 10"/>
                  <a:gd name="T2" fmla="*/ 0 w 23"/>
                  <a:gd name="T3" fmla="*/ 10 h 10"/>
                  <a:gd name="T4" fmla="*/ 23 w 23"/>
                  <a:gd name="T5" fmla="*/ 2 h 10"/>
                  <a:gd name="T6" fmla="*/ 23 w 23"/>
                  <a:gd name="T7" fmla="*/ 0 h 10"/>
                  <a:gd name="T8" fmla="*/ 0 w 23"/>
                  <a:gd name="T9" fmla="*/ 8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" h="10">
                    <a:moveTo>
                      <a:pt x="0" y="8"/>
                    </a:moveTo>
                    <a:lnTo>
                      <a:pt x="0" y="10"/>
                    </a:lnTo>
                    <a:lnTo>
                      <a:pt x="23" y="2"/>
                    </a:lnTo>
                    <a:lnTo>
                      <a:pt x="23" y="0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314D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/>
              </a:p>
            </p:txBody>
          </p:sp>
          <p:sp>
            <p:nvSpPr>
              <p:cNvPr id="702" name="íṡ1iḓe"/>
              <p:cNvSpPr/>
              <p:nvPr/>
            </p:nvSpPr>
            <p:spPr bwMode="auto">
              <a:xfrm>
                <a:off x="5803059" y="1795547"/>
                <a:ext cx="11421" cy="7342"/>
              </a:xfrm>
              <a:custGeom>
                <a:avLst/>
                <a:gdLst>
                  <a:gd name="T0" fmla="*/ 12 w 14"/>
                  <a:gd name="T1" fmla="*/ 0 h 9"/>
                  <a:gd name="T2" fmla="*/ 0 w 14"/>
                  <a:gd name="T3" fmla="*/ 5 h 9"/>
                  <a:gd name="T4" fmla="*/ 2 w 14"/>
                  <a:gd name="T5" fmla="*/ 9 h 9"/>
                  <a:gd name="T6" fmla="*/ 14 w 14"/>
                  <a:gd name="T7" fmla="*/ 5 h 9"/>
                  <a:gd name="T8" fmla="*/ 12 w 14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9">
                    <a:moveTo>
                      <a:pt x="12" y="0"/>
                    </a:moveTo>
                    <a:lnTo>
                      <a:pt x="0" y="5"/>
                    </a:lnTo>
                    <a:lnTo>
                      <a:pt x="2" y="9"/>
                    </a:lnTo>
                    <a:lnTo>
                      <a:pt x="14" y="5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314D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/>
              </a:p>
            </p:txBody>
          </p:sp>
          <p:sp>
            <p:nvSpPr>
              <p:cNvPr id="703" name="ïṩḷíḑè"/>
              <p:cNvSpPr/>
              <p:nvPr/>
            </p:nvSpPr>
            <p:spPr bwMode="auto">
              <a:xfrm>
                <a:off x="5798980" y="1784126"/>
                <a:ext cx="12237" cy="6527"/>
              </a:xfrm>
              <a:custGeom>
                <a:avLst/>
                <a:gdLst>
                  <a:gd name="T0" fmla="*/ 7 w 7"/>
                  <a:gd name="T1" fmla="*/ 1 h 4"/>
                  <a:gd name="T2" fmla="*/ 6 w 7"/>
                  <a:gd name="T3" fmla="*/ 0 h 4"/>
                  <a:gd name="T4" fmla="*/ 0 w 7"/>
                  <a:gd name="T5" fmla="*/ 1 h 4"/>
                  <a:gd name="T6" fmla="*/ 0 w 7"/>
                  <a:gd name="T7" fmla="*/ 3 h 4"/>
                  <a:gd name="T8" fmla="*/ 1 w 7"/>
                  <a:gd name="T9" fmla="*/ 4 h 4"/>
                  <a:gd name="T10" fmla="*/ 7 w 7"/>
                  <a:gd name="T11" fmla="*/ 2 h 4"/>
                  <a:gd name="T12" fmla="*/ 7 w 7"/>
                  <a:gd name="T13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" h="4">
                    <a:moveTo>
                      <a:pt x="7" y="1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2"/>
                      <a:pt x="0" y="3"/>
                    </a:cubicBezTo>
                    <a:cubicBezTo>
                      <a:pt x="1" y="3"/>
                      <a:pt x="1" y="4"/>
                      <a:pt x="1" y="4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7" y="2"/>
                      <a:pt x="7" y="2"/>
                      <a:pt x="7" y="1"/>
                    </a:cubicBezTo>
                    <a:close/>
                  </a:path>
                </a:pathLst>
              </a:custGeom>
              <a:solidFill>
                <a:srgbClr val="314D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/>
              </a:p>
            </p:txBody>
          </p:sp>
          <p:sp>
            <p:nvSpPr>
              <p:cNvPr id="704" name="î$ľídè"/>
              <p:cNvSpPr/>
              <p:nvPr/>
            </p:nvSpPr>
            <p:spPr bwMode="auto">
              <a:xfrm>
                <a:off x="5795717" y="1770257"/>
                <a:ext cx="12237" cy="8974"/>
              </a:xfrm>
              <a:custGeom>
                <a:avLst/>
                <a:gdLst>
                  <a:gd name="T0" fmla="*/ 13 w 15"/>
                  <a:gd name="T1" fmla="*/ 0 h 11"/>
                  <a:gd name="T2" fmla="*/ 0 w 15"/>
                  <a:gd name="T3" fmla="*/ 4 h 11"/>
                  <a:gd name="T4" fmla="*/ 2 w 15"/>
                  <a:gd name="T5" fmla="*/ 11 h 11"/>
                  <a:gd name="T6" fmla="*/ 15 w 15"/>
                  <a:gd name="T7" fmla="*/ 7 h 11"/>
                  <a:gd name="T8" fmla="*/ 13 w 15"/>
                  <a:gd name="T9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11">
                    <a:moveTo>
                      <a:pt x="13" y="0"/>
                    </a:moveTo>
                    <a:lnTo>
                      <a:pt x="0" y="4"/>
                    </a:lnTo>
                    <a:lnTo>
                      <a:pt x="2" y="11"/>
                    </a:lnTo>
                    <a:lnTo>
                      <a:pt x="15" y="7"/>
                    </a:lnTo>
                    <a:lnTo>
                      <a:pt x="13" y="0"/>
                    </a:lnTo>
                    <a:close/>
                  </a:path>
                </a:pathLst>
              </a:custGeom>
              <a:solidFill>
                <a:srgbClr val="314D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/>
              </a:p>
            </p:txBody>
          </p:sp>
          <p:sp>
            <p:nvSpPr>
              <p:cNvPr id="705" name="îśḻîḓê"/>
              <p:cNvSpPr/>
              <p:nvPr/>
            </p:nvSpPr>
            <p:spPr bwMode="auto">
              <a:xfrm>
                <a:off x="5792453" y="1758835"/>
                <a:ext cx="12237" cy="6527"/>
              </a:xfrm>
              <a:custGeom>
                <a:avLst/>
                <a:gdLst>
                  <a:gd name="T0" fmla="*/ 15 w 15"/>
                  <a:gd name="T1" fmla="*/ 0 h 8"/>
                  <a:gd name="T2" fmla="*/ 0 w 15"/>
                  <a:gd name="T3" fmla="*/ 2 h 8"/>
                  <a:gd name="T4" fmla="*/ 2 w 15"/>
                  <a:gd name="T5" fmla="*/ 8 h 8"/>
                  <a:gd name="T6" fmla="*/ 15 w 15"/>
                  <a:gd name="T7" fmla="*/ 6 h 8"/>
                  <a:gd name="T8" fmla="*/ 15 w 15"/>
                  <a:gd name="T9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8">
                    <a:moveTo>
                      <a:pt x="15" y="0"/>
                    </a:moveTo>
                    <a:lnTo>
                      <a:pt x="0" y="2"/>
                    </a:lnTo>
                    <a:lnTo>
                      <a:pt x="2" y="8"/>
                    </a:lnTo>
                    <a:lnTo>
                      <a:pt x="15" y="6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rgbClr val="314D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/>
              </a:p>
            </p:txBody>
          </p:sp>
          <p:sp>
            <p:nvSpPr>
              <p:cNvPr id="706" name="i$ḷïḑè"/>
              <p:cNvSpPr/>
              <p:nvPr/>
            </p:nvSpPr>
            <p:spPr bwMode="auto">
              <a:xfrm>
                <a:off x="5790822" y="1746598"/>
                <a:ext cx="12237" cy="4895"/>
              </a:xfrm>
              <a:custGeom>
                <a:avLst/>
                <a:gdLst>
                  <a:gd name="T0" fmla="*/ 12 w 15"/>
                  <a:gd name="T1" fmla="*/ 0 h 6"/>
                  <a:gd name="T2" fmla="*/ 0 w 15"/>
                  <a:gd name="T3" fmla="*/ 2 h 6"/>
                  <a:gd name="T4" fmla="*/ 0 w 15"/>
                  <a:gd name="T5" fmla="*/ 6 h 6"/>
                  <a:gd name="T6" fmla="*/ 15 w 15"/>
                  <a:gd name="T7" fmla="*/ 4 h 6"/>
                  <a:gd name="T8" fmla="*/ 12 w 15"/>
                  <a:gd name="T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6">
                    <a:moveTo>
                      <a:pt x="12" y="0"/>
                    </a:moveTo>
                    <a:lnTo>
                      <a:pt x="0" y="2"/>
                    </a:lnTo>
                    <a:lnTo>
                      <a:pt x="0" y="6"/>
                    </a:lnTo>
                    <a:lnTo>
                      <a:pt x="15" y="4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314D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/>
              </a:p>
            </p:txBody>
          </p:sp>
          <p:sp>
            <p:nvSpPr>
              <p:cNvPr id="707" name="í$ľïďê"/>
              <p:cNvSpPr/>
              <p:nvPr/>
            </p:nvSpPr>
            <p:spPr bwMode="auto">
              <a:xfrm>
                <a:off x="5789190" y="1735177"/>
                <a:ext cx="20395" cy="6527"/>
              </a:xfrm>
              <a:custGeom>
                <a:avLst/>
                <a:gdLst>
                  <a:gd name="T0" fmla="*/ 0 w 25"/>
                  <a:gd name="T1" fmla="*/ 6 h 8"/>
                  <a:gd name="T2" fmla="*/ 0 w 25"/>
                  <a:gd name="T3" fmla="*/ 8 h 8"/>
                  <a:gd name="T4" fmla="*/ 25 w 25"/>
                  <a:gd name="T5" fmla="*/ 4 h 8"/>
                  <a:gd name="T6" fmla="*/ 25 w 25"/>
                  <a:gd name="T7" fmla="*/ 2 h 8"/>
                  <a:gd name="T8" fmla="*/ 23 w 25"/>
                  <a:gd name="T9" fmla="*/ 0 h 8"/>
                  <a:gd name="T10" fmla="*/ 0 w 25"/>
                  <a:gd name="T11" fmla="*/ 4 h 8"/>
                  <a:gd name="T12" fmla="*/ 0 w 25"/>
                  <a:gd name="T13" fmla="*/ 6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8">
                    <a:moveTo>
                      <a:pt x="0" y="6"/>
                    </a:moveTo>
                    <a:lnTo>
                      <a:pt x="0" y="8"/>
                    </a:lnTo>
                    <a:lnTo>
                      <a:pt x="25" y="4"/>
                    </a:lnTo>
                    <a:lnTo>
                      <a:pt x="25" y="2"/>
                    </a:lnTo>
                    <a:lnTo>
                      <a:pt x="23" y="0"/>
                    </a:lnTo>
                    <a:lnTo>
                      <a:pt x="0" y="4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314D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/>
              </a:p>
            </p:txBody>
          </p:sp>
          <p:sp>
            <p:nvSpPr>
              <p:cNvPr id="708" name="îśḷide"/>
              <p:cNvSpPr/>
              <p:nvPr/>
            </p:nvSpPr>
            <p:spPr bwMode="auto">
              <a:xfrm>
                <a:off x="5785927" y="1722940"/>
                <a:ext cx="11421" cy="6527"/>
              </a:xfrm>
              <a:custGeom>
                <a:avLst/>
                <a:gdLst>
                  <a:gd name="T0" fmla="*/ 14 w 14"/>
                  <a:gd name="T1" fmla="*/ 0 h 8"/>
                  <a:gd name="T2" fmla="*/ 0 w 14"/>
                  <a:gd name="T3" fmla="*/ 2 h 8"/>
                  <a:gd name="T4" fmla="*/ 2 w 14"/>
                  <a:gd name="T5" fmla="*/ 8 h 8"/>
                  <a:gd name="T6" fmla="*/ 14 w 14"/>
                  <a:gd name="T7" fmla="*/ 6 h 8"/>
                  <a:gd name="T8" fmla="*/ 14 w 14"/>
                  <a:gd name="T9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8">
                    <a:moveTo>
                      <a:pt x="14" y="0"/>
                    </a:moveTo>
                    <a:lnTo>
                      <a:pt x="0" y="2"/>
                    </a:lnTo>
                    <a:lnTo>
                      <a:pt x="2" y="8"/>
                    </a:lnTo>
                    <a:lnTo>
                      <a:pt x="14" y="6"/>
                    </a:lnTo>
                    <a:lnTo>
                      <a:pt x="14" y="0"/>
                    </a:lnTo>
                    <a:close/>
                  </a:path>
                </a:pathLst>
              </a:custGeom>
              <a:solidFill>
                <a:srgbClr val="314D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/>
              </a:p>
            </p:txBody>
          </p:sp>
          <p:sp>
            <p:nvSpPr>
              <p:cNvPr id="709" name="iṡḻíďè"/>
              <p:cNvSpPr/>
              <p:nvPr/>
            </p:nvSpPr>
            <p:spPr bwMode="auto">
              <a:xfrm>
                <a:off x="5785927" y="1711518"/>
                <a:ext cx="9790" cy="4895"/>
              </a:xfrm>
              <a:custGeom>
                <a:avLst/>
                <a:gdLst>
                  <a:gd name="T0" fmla="*/ 12 w 12"/>
                  <a:gd name="T1" fmla="*/ 0 h 6"/>
                  <a:gd name="T2" fmla="*/ 0 w 12"/>
                  <a:gd name="T3" fmla="*/ 0 h 6"/>
                  <a:gd name="T4" fmla="*/ 0 w 12"/>
                  <a:gd name="T5" fmla="*/ 6 h 6"/>
                  <a:gd name="T6" fmla="*/ 12 w 12"/>
                  <a:gd name="T7" fmla="*/ 4 h 6"/>
                  <a:gd name="T8" fmla="*/ 12 w 12"/>
                  <a:gd name="T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6">
                    <a:moveTo>
                      <a:pt x="12" y="0"/>
                    </a:moveTo>
                    <a:lnTo>
                      <a:pt x="0" y="0"/>
                    </a:lnTo>
                    <a:lnTo>
                      <a:pt x="0" y="6"/>
                    </a:lnTo>
                    <a:lnTo>
                      <a:pt x="12" y="4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314D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/>
              </a:p>
            </p:txBody>
          </p:sp>
          <p:sp>
            <p:nvSpPr>
              <p:cNvPr id="710" name="ï$1íḋè"/>
              <p:cNvSpPr/>
              <p:nvPr/>
            </p:nvSpPr>
            <p:spPr bwMode="auto">
              <a:xfrm>
                <a:off x="5784295" y="1697649"/>
                <a:ext cx="11421" cy="4895"/>
              </a:xfrm>
              <a:custGeom>
                <a:avLst/>
                <a:gdLst>
                  <a:gd name="T0" fmla="*/ 12 w 14"/>
                  <a:gd name="T1" fmla="*/ 0 h 6"/>
                  <a:gd name="T2" fmla="*/ 0 w 14"/>
                  <a:gd name="T3" fmla="*/ 2 h 6"/>
                  <a:gd name="T4" fmla="*/ 0 w 14"/>
                  <a:gd name="T5" fmla="*/ 6 h 6"/>
                  <a:gd name="T6" fmla="*/ 14 w 14"/>
                  <a:gd name="T7" fmla="*/ 6 h 6"/>
                  <a:gd name="T8" fmla="*/ 12 w 14"/>
                  <a:gd name="T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6">
                    <a:moveTo>
                      <a:pt x="12" y="0"/>
                    </a:moveTo>
                    <a:lnTo>
                      <a:pt x="0" y="2"/>
                    </a:lnTo>
                    <a:lnTo>
                      <a:pt x="0" y="6"/>
                    </a:lnTo>
                    <a:lnTo>
                      <a:pt x="14" y="6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314D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/>
              </a:p>
            </p:txBody>
          </p:sp>
          <p:sp>
            <p:nvSpPr>
              <p:cNvPr id="711" name="išļiḓé"/>
              <p:cNvSpPr/>
              <p:nvPr/>
            </p:nvSpPr>
            <p:spPr bwMode="auto">
              <a:xfrm>
                <a:off x="5784295" y="1686228"/>
                <a:ext cx="9790" cy="4895"/>
              </a:xfrm>
              <a:custGeom>
                <a:avLst/>
                <a:gdLst>
                  <a:gd name="T0" fmla="*/ 0 w 12"/>
                  <a:gd name="T1" fmla="*/ 6 h 6"/>
                  <a:gd name="T2" fmla="*/ 12 w 12"/>
                  <a:gd name="T3" fmla="*/ 4 h 6"/>
                  <a:gd name="T4" fmla="*/ 12 w 12"/>
                  <a:gd name="T5" fmla="*/ 0 h 6"/>
                  <a:gd name="T6" fmla="*/ 0 w 12"/>
                  <a:gd name="T7" fmla="*/ 0 h 6"/>
                  <a:gd name="T8" fmla="*/ 0 w 12"/>
                  <a:gd name="T9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6">
                    <a:moveTo>
                      <a:pt x="0" y="6"/>
                    </a:moveTo>
                    <a:lnTo>
                      <a:pt x="12" y="4"/>
                    </a:lnTo>
                    <a:lnTo>
                      <a:pt x="12" y="0"/>
                    </a:lnTo>
                    <a:lnTo>
                      <a:pt x="0" y="0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314D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/>
              </a:p>
            </p:txBody>
          </p:sp>
          <p:sp>
            <p:nvSpPr>
              <p:cNvPr id="712" name="íSḻíďè"/>
              <p:cNvSpPr/>
              <p:nvPr/>
            </p:nvSpPr>
            <p:spPr bwMode="auto">
              <a:xfrm>
                <a:off x="5782664" y="1672359"/>
                <a:ext cx="11421" cy="4895"/>
              </a:xfrm>
              <a:prstGeom prst="rect">
                <a:avLst/>
              </a:prstGeom>
              <a:solidFill>
                <a:srgbClr val="314D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/>
              </a:p>
            </p:txBody>
          </p:sp>
          <p:sp>
            <p:nvSpPr>
              <p:cNvPr id="713" name="ïṧľîḑê"/>
              <p:cNvSpPr/>
              <p:nvPr/>
            </p:nvSpPr>
            <p:spPr bwMode="auto">
              <a:xfrm>
                <a:off x="5782664" y="1661754"/>
                <a:ext cx="20395" cy="5711"/>
              </a:xfrm>
              <a:custGeom>
                <a:avLst/>
                <a:gdLst>
                  <a:gd name="T0" fmla="*/ 0 w 25"/>
                  <a:gd name="T1" fmla="*/ 3 h 7"/>
                  <a:gd name="T2" fmla="*/ 0 w 25"/>
                  <a:gd name="T3" fmla="*/ 5 h 7"/>
                  <a:gd name="T4" fmla="*/ 25 w 25"/>
                  <a:gd name="T5" fmla="*/ 7 h 7"/>
                  <a:gd name="T6" fmla="*/ 25 w 25"/>
                  <a:gd name="T7" fmla="*/ 3 h 7"/>
                  <a:gd name="T8" fmla="*/ 25 w 25"/>
                  <a:gd name="T9" fmla="*/ 0 h 7"/>
                  <a:gd name="T10" fmla="*/ 0 w 25"/>
                  <a:gd name="T11" fmla="*/ 0 h 7"/>
                  <a:gd name="T12" fmla="*/ 0 w 25"/>
                  <a:gd name="T13" fmla="*/ 3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7">
                    <a:moveTo>
                      <a:pt x="0" y="3"/>
                    </a:moveTo>
                    <a:lnTo>
                      <a:pt x="0" y="5"/>
                    </a:lnTo>
                    <a:lnTo>
                      <a:pt x="25" y="7"/>
                    </a:lnTo>
                    <a:lnTo>
                      <a:pt x="25" y="3"/>
                    </a:lnTo>
                    <a:lnTo>
                      <a:pt x="25" y="0"/>
                    </a:lnTo>
                    <a:lnTo>
                      <a:pt x="0" y="0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314D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/>
              </a:p>
            </p:txBody>
          </p:sp>
          <p:sp>
            <p:nvSpPr>
              <p:cNvPr id="714" name="îṣlîḍè"/>
              <p:cNvSpPr/>
              <p:nvPr/>
            </p:nvSpPr>
            <p:spPr bwMode="auto">
              <a:xfrm>
                <a:off x="5784295" y="1648700"/>
                <a:ext cx="9790" cy="4895"/>
              </a:xfrm>
              <a:prstGeom prst="rect">
                <a:avLst/>
              </a:prstGeom>
              <a:solidFill>
                <a:srgbClr val="314D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/>
              </a:p>
            </p:txBody>
          </p:sp>
          <p:sp>
            <p:nvSpPr>
              <p:cNvPr id="715" name="iŝľídè"/>
              <p:cNvSpPr/>
              <p:nvPr/>
            </p:nvSpPr>
            <p:spPr bwMode="auto">
              <a:xfrm>
                <a:off x="5784295" y="1634832"/>
                <a:ext cx="9790" cy="4895"/>
              </a:xfrm>
              <a:custGeom>
                <a:avLst/>
                <a:gdLst>
                  <a:gd name="T0" fmla="*/ 0 w 6"/>
                  <a:gd name="T1" fmla="*/ 2 h 3"/>
                  <a:gd name="T2" fmla="*/ 0 w 6"/>
                  <a:gd name="T3" fmla="*/ 3 h 3"/>
                  <a:gd name="T4" fmla="*/ 6 w 6"/>
                  <a:gd name="T5" fmla="*/ 3 h 3"/>
                  <a:gd name="T6" fmla="*/ 6 w 6"/>
                  <a:gd name="T7" fmla="*/ 2 h 3"/>
                  <a:gd name="T8" fmla="*/ 6 w 6"/>
                  <a:gd name="T9" fmla="*/ 1 h 3"/>
                  <a:gd name="T10" fmla="*/ 0 w 6"/>
                  <a:gd name="T11" fmla="*/ 0 h 3"/>
                  <a:gd name="T12" fmla="*/ 0 w 6"/>
                  <a:gd name="T13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3">
                    <a:moveTo>
                      <a:pt x="0" y="2"/>
                    </a:moveTo>
                    <a:cubicBezTo>
                      <a:pt x="0" y="2"/>
                      <a:pt x="0" y="3"/>
                      <a:pt x="0" y="3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3"/>
                      <a:pt x="6" y="3"/>
                      <a:pt x="6" y="2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2"/>
                    </a:cubicBezTo>
                    <a:close/>
                  </a:path>
                </a:pathLst>
              </a:custGeom>
              <a:solidFill>
                <a:srgbClr val="314D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/>
              </a:p>
            </p:txBody>
          </p:sp>
          <p:sp>
            <p:nvSpPr>
              <p:cNvPr id="716" name="íşḻïḑê"/>
              <p:cNvSpPr/>
              <p:nvPr/>
            </p:nvSpPr>
            <p:spPr bwMode="auto">
              <a:xfrm>
                <a:off x="5785927" y="1623410"/>
                <a:ext cx="9790" cy="4895"/>
              </a:xfrm>
              <a:custGeom>
                <a:avLst/>
                <a:gdLst>
                  <a:gd name="T0" fmla="*/ 0 w 12"/>
                  <a:gd name="T1" fmla="*/ 4 h 6"/>
                  <a:gd name="T2" fmla="*/ 12 w 12"/>
                  <a:gd name="T3" fmla="*/ 6 h 6"/>
                  <a:gd name="T4" fmla="*/ 12 w 12"/>
                  <a:gd name="T5" fmla="*/ 0 h 6"/>
                  <a:gd name="T6" fmla="*/ 0 w 12"/>
                  <a:gd name="T7" fmla="*/ 0 h 6"/>
                  <a:gd name="T8" fmla="*/ 0 w 12"/>
                  <a:gd name="T9" fmla="*/ 4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6">
                    <a:moveTo>
                      <a:pt x="0" y="4"/>
                    </a:moveTo>
                    <a:lnTo>
                      <a:pt x="12" y="6"/>
                    </a:lnTo>
                    <a:lnTo>
                      <a:pt x="12" y="0"/>
                    </a:lnTo>
                    <a:lnTo>
                      <a:pt x="0" y="0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314D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/>
              </a:p>
            </p:txBody>
          </p:sp>
          <p:sp>
            <p:nvSpPr>
              <p:cNvPr id="717" name="íṣļiḓe"/>
              <p:cNvSpPr/>
              <p:nvPr/>
            </p:nvSpPr>
            <p:spPr bwMode="auto">
              <a:xfrm>
                <a:off x="5785927" y="1609541"/>
                <a:ext cx="11421" cy="4895"/>
              </a:xfrm>
              <a:custGeom>
                <a:avLst/>
                <a:gdLst>
                  <a:gd name="T0" fmla="*/ 0 w 14"/>
                  <a:gd name="T1" fmla="*/ 6 h 6"/>
                  <a:gd name="T2" fmla="*/ 14 w 14"/>
                  <a:gd name="T3" fmla="*/ 6 h 6"/>
                  <a:gd name="T4" fmla="*/ 14 w 14"/>
                  <a:gd name="T5" fmla="*/ 2 h 6"/>
                  <a:gd name="T6" fmla="*/ 2 w 14"/>
                  <a:gd name="T7" fmla="*/ 0 h 6"/>
                  <a:gd name="T8" fmla="*/ 0 w 14"/>
                  <a:gd name="T9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6">
                    <a:moveTo>
                      <a:pt x="0" y="6"/>
                    </a:moveTo>
                    <a:lnTo>
                      <a:pt x="14" y="6"/>
                    </a:lnTo>
                    <a:lnTo>
                      <a:pt x="14" y="2"/>
                    </a:lnTo>
                    <a:lnTo>
                      <a:pt x="2" y="0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314D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/>
              </a:p>
            </p:txBody>
          </p:sp>
          <p:sp>
            <p:nvSpPr>
              <p:cNvPr id="718" name="íŝľîḑe"/>
              <p:cNvSpPr/>
              <p:nvPr/>
            </p:nvSpPr>
            <p:spPr bwMode="auto">
              <a:xfrm>
                <a:off x="5787559" y="1596488"/>
                <a:ext cx="11421" cy="6527"/>
              </a:xfrm>
              <a:custGeom>
                <a:avLst/>
                <a:gdLst>
                  <a:gd name="T0" fmla="*/ 1 w 7"/>
                  <a:gd name="T1" fmla="*/ 2 h 4"/>
                  <a:gd name="T2" fmla="*/ 0 w 7"/>
                  <a:gd name="T3" fmla="*/ 3 h 4"/>
                  <a:gd name="T4" fmla="*/ 7 w 7"/>
                  <a:gd name="T5" fmla="*/ 4 h 4"/>
                  <a:gd name="T6" fmla="*/ 7 w 7"/>
                  <a:gd name="T7" fmla="*/ 3 h 4"/>
                  <a:gd name="T8" fmla="*/ 7 w 7"/>
                  <a:gd name="T9" fmla="*/ 1 h 4"/>
                  <a:gd name="T10" fmla="*/ 1 w 7"/>
                  <a:gd name="T11" fmla="*/ 0 h 4"/>
                  <a:gd name="T12" fmla="*/ 1 w 7"/>
                  <a:gd name="T13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" h="4">
                    <a:moveTo>
                      <a:pt x="1" y="2"/>
                    </a:moveTo>
                    <a:cubicBezTo>
                      <a:pt x="1" y="2"/>
                      <a:pt x="0" y="3"/>
                      <a:pt x="0" y="3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7" y="4"/>
                      <a:pt x="7" y="3"/>
                      <a:pt x="7" y="3"/>
                    </a:cubicBezTo>
                    <a:cubicBezTo>
                      <a:pt x="7" y="2"/>
                      <a:pt x="7" y="1"/>
                      <a:pt x="7" y="1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1"/>
                      <a:pt x="1" y="2"/>
                    </a:cubicBezTo>
                    <a:close/>
                  </a:path>
                </a:pathLst>
              </a:custGeom>
              <a:solidFill>
                <a:srgbClr val="314D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/>
              </a:p>
            </p:txBody>
          </p:sp>
          <p:sp>
            <p:nvSpPr>
              <p:cNvPr id="719" name="iṡļíḓé"/>
              <p:cNvSpPr/>
              <p:nvPr/>
            </p:nvSpPr>
            <p:spPr bwMode="auto">
              <a:xfrm>
                <a:off x="5790822" y="1585883"/>
                <a:ext cx="20395" cy="8158"/>
              </a:xfrm>
              <a:custGeom>
                <a:avLst/>
                <a:gdLst>
                  <a:gd name="T0" fmla="*/ 0 w 25"/>
                  <a:gd name="T1" fmla="*/ 2 h 10"/>
                  <a:gd name="T2" fmla="*/ 0 w 25"/>
                  <a:gd name="T3" fmla="*/ 6 h 10"/>
                  <a:gd name="T4" fmla="*/ 23 w 25"/>
                  <a:gd name="T5" fmla="*/ 10 h 10"/>
                  <a:gd name="T6" fmla="*/ 25 w 25"/>
                  <a:gd name="T7" fmla="*/ 8 h 10"/>
                  <a:gd name="T8" fmla="*/ 25 w 25"/>
                  <a:gd name="T9" fmla="*/ 4 h 10"/>
                  <a:gd name="T10" fmla="*/ 0 w 25"/>
                  <a:gd name="T11" fmla="*/ 0 h 10"/>
                  <a:gd name="T12" fmla="*/ 0 w 25"/>
                  <a:gd name="T13" fmla="*/ 2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10">
                    <a:moveTo>
                      <a:pt x="0" y="2"/>
                    </a:moveTo>
                    <a:lnTo>
                      <a:pt x="0" y="6"/>
                    </a:lnTo>
                    <a:lnTo>
                      <a:pt x="23" y="10"/>
                    </a:lnTo>
                    <a:lnTo>
                      <a:pt x="25" y="8"/>
                    </a:lnTo>
                    <a:lnTo>
                      <a:pt x="25" y="4"/>
                    </a:lnTo>
                    <a:lnTo>
                      <a:pt x="0" y="0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14D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/>
              </a:p>
            </p:txBody>
          </p:sp>
          <p:sp>
            <p:nvSpPr>
              <p:cNvPr id="720" name="iṥľíde"/>
              <p:cNvSpPr/>
              <p:nvPr/>
            </p:nvSpPr>
            <p:spPr bwMode="auto">
              <a:xfrm>
                <a:off x="5792453" y="1572014"/>
                <a:ext cx="12237" cy="7342"/>
              </a:xfrm>
              <a:custGeom>
                <a:avLst/>
                <a:gdLst>
                  <a:gd name="T0" fmla="*/ 7 w 7"/>
                  <a:gd name="T1" fmla="*/ 3 h 4"/>
                  <a:gd name="T2" fmla="*/ 7 w 7"/>
                  <a:gd name="T3" fmla="*/ 2 h 4"/>
                  <a:gd name="T4" fmla="*/ 1 w 7"/>
                  <a:gd name="T5" fmla="*/ 0 h 4"/>
                  <a:gd name="T6" fmla="*/ 0 w 7"/>
                  <a:gd name="T7" fmla="*/ 2 h 4"/>
                  <a:gd name="T8" fmla="*/ 0 w 7"/>
                  <a:gd name="T9" fmla="*/ 3 h 4"/>
                  <a:gd name="T10" fmla="*/ 6 w 7"/>
                  <a:gd name="T11" fmla="*/ 4 h 4"/>
                  <a:gd name="T12" fmla="*/ 7 w 7"/>
                  <a:gd name="T13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" h="4">
                    <a:moveTo>
                      <a:pt x="7" y="3"/>
                    </a:moveTo>
                    <a:cubicBezTo>
                      <a:pt x="7" y="3"/>
                      <a:pt x="7" y="2"/>
                      <a:pt x="7" y="2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2"/>
                      <a:pt x="0" y="3"/>
                      <a:pt x="0" y="3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6" y="4"/>
                      <a:pt x="6" y="4"/>
                      <a:pt x="7" y="3"/>
                    </a:cubicBezTo>
                    <a:close/>
                  </a:path>
                </a:pathLst>
              </a:custGeom>
              <a:solidFill>
                <a:srgbClr val="314D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/>
              </a:p>
            </p:txBody>
          </p:sp>
          <p:sp>
            <p:nvSpPr>
              <p:cNvPr id="721" name="isḻîdê"/>
              <p:cNvSpPr/>
              <p:nvPr/>
            </p:nvSpPr>
            <p:spPr bwMode="auto">
              <a:xfrm>
                <a:off x="5795717" y="1560593"/>
                <a:ext cx="12237" cy="6527"/>
              </a:xfrm>
              <a:custGeom>
                <a:avLst/>
                <a:gdLst>
                  <a:gd name="T0" fmla="*/ 0 w 15"/>
                  <a:gd name="T1" fmla="*/ 6 h 8"/>
                  <a:gd name="T2" fmla="*/ 13 w 15"/>
                  <a:gd name="T3" fmla="*/ 8 h 8"/>
                  <a:gd name="T4" fmla="*/ 15 w 15"/>
                  <a:gd name="T5" fmla="*/ 4 h 8"/>
                  <a:gd name="T6" fmla="*/ 0 w 15"/>
                  <a:gd name="T7" fmla="*/ 0 h 8"/>
                  <a:gd name="T8" fmla="*/ 0 w 15"/>
                  <a:gd name="T9" fmla="*/ 6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8">
                    <a:moveTo>
                      <a:pt x="0" y="6"/>
                    </a:moveTo>
                    <a:lnTo>
                      <a:pt x="13" y="8"/>
                    </a:lnTo>
                    <a:lnTo>
                      <a:pt x="15" y="4"/>
                    </a:lnTo>
                    <a:lnTo>
                      <a:pt x="0" y="0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314D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/>
              </a:p>
            </p:txBody>
          </p:sp>
          <p:sp>
            <p:nvSpPr>
              <p:cNvPr id="722" name="íS1íḋê"/>
              <p:cNvSpPr/>
              <p:nvPr/>
            </p:nvSpPr>
            <p:spPr bwMode="auto">
              <a:xfrm>
                <a:off x="5798980" y="1548355"/>
                <a:ext cx="12237" cy="7342"/>
              </a:xfrm>
              <a:custGeom>
                <a:avLst/>
                <a:gdLst>
                  <a:gd name="T0" fmla="*/ 0 w 15"/>
                  <a:gd name="T1" fmla="*/ 5 h 9"/>
                  <a:gd name="T2" fmla="*/ 13 w 15"/>
                  <a:gd name="T3" fmla="*/ 9 h 9"/>
                  <a:gd name="T4" fmla="*/ 15 w 15"/>
                  <a:gd name="T5" fmla="*/ 3 h 9"/>
                  <a:gd name="T6" fmla="*/ 2 w 15"/>
                  <a:gd name="T7" fmla="*/ 0 h 9"/>
                  <a:gd name="T8" fmla="*/ 0 w 15"/>
                  <a:gd name="T9" fmla="*/ 5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9">
                    <a:moveTo>
                      <a:pt x="0" y="5"/>
                    </a:moveTo>
                    <a:lnTo>
                      <a:pt x="13" y="9"/>
                    </a:lnTo>
                    <a:lnTo>
                      <a:pt x="15" y="3"/>
                    </a:lnTo>
                    <a:lnTo>
                      <a:pt x="2" y="0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314D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/>
              </a:p>
            </p:txBody>
          </p:sp>
          <p:sp>
            <p:nvSpPr>
              <p:cNvPr id="723" name="íṡḻiḋé"/>
              <p:cNvSpPr/>
              <p:nvPr/>
            </p:nvSpPr>
            <p:spPr bwMode="auto">
              <a:xfrm>
                <a:off x="5803059" y="1535302"/>
                <a:ext cx="11421" cy="8158"/>
              </a:xfrm>
              <a:custGeom>
                <a:avLst/>
                <a:gdLst>
                  <a:gd name="T0" fmla="*/ 0 w 7"/>
                  <a:gd name="T1" fmla="*/ 1 h 5"/>
                  <a:gd name="T2" fmla="*/ 0 w 7"/>
                  <a:gd name="T3" fmla="*/ 3 h 5"/>
                  <a:gd name="T4" fmla="*/ 6 w 7"/>
                  <a:gd name="T5" fmla="*/ 5 h 5"/>
                  <a:gd name="T6" fmla="*/ 6 w 7"/>
                  <a:gd name="T7" fmla="*/ 3 h 5"/>
                  <a:gd name="T8" fmla="*/ 7 w 7"/>
                  <a:gd name="T9" fmla="*/ 2 h 5"/>
                  <a:gd name="T10" fmla="*/ 1 w 7"/>
                  <a:gd name="T11" fmla="*/ 0 h 5"/>
                  <a:gd name="T12" fmla="*/ 0 w 7"/>
                  <a:gd name="T13" fmla="*/ 1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" h="5">
                    <a:moveTo>
                      <a:pt x="0" y="1"/>
                    </a:moveTo>
                    <a:cubicBezTo>
                      <a:pt x="0" y="2"/>
                      <a:pt x="0" y="3"/>
                      <a:pt x="0" y="3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5"/>
                      <a:pt x="6" y="4"/>
                      <a:pt x="6" y="3"/>
                    </a:cubicBezTo>
                    <a:cubicBezTo>
                      <a:pt x="7" y="3"/>
                      <a:pt x="7" y="2"/>
                      <a:pt x="7" y="2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314D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/>
              </a:p>
            </p:txBody>
          </p:sp>
          <p:sp>
            <p:nvSpPr>
              <p:cNvPr id="724" name="ïṩliḋé"/>
              <p:cNvSpPr/>
              <p:nvPr/>
            </p:nvSpPr>
            <p:spPr bwMode="auto">
              <a:xfrm>
                <a:off x="5806322" y="1523065"/>
                <a:ext cx="11421" cy="7342"/>
              </a:xfrm>
              <a:custGeom>
                <a:avLst/>
                <a:gdLst>
                  <a:gd name="T0" fmla="*/ 0 w 14"/>
                  <a:gd name="T1" fmla="*/ 4 h 9"/>
                  <a:gd name="T2" fmla="*/ 12 w 14"/>
                  <a:gd name="T3" fmla="*/ 9 h 9"/>
                  <a:gd name="T4" fmla="*/ 14 w 14"/>
                  <a:gd name="T5" fmla="*/ 4 h 9"/>
                  <a:gd name="T6" fmla="*/ 2 w 14"/>
                  <a:gd name="T7" fmla="*/ 0 h 9"/>
                  <a:gd name="T8" fmla="*/ 0 w 14"/>
                  <a:gd name="T9" fmla="*/ 4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9">
                    <a:moveTo>
                      <a:pt x="0" y="4"/>
                    </a:moveTo>
                    <a:lnTo>
                      <a:pt x="12" y="9"/>
                    </a:lnTo>
                    <a:lnTo>
                      <a:pt x="14" y="4"/>
                    </a:lnTo>
                    <a:lnTo>
                      <a:pt x="2" y="0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314D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/>
              </a:p>
            </p:txBody>
          </p:sp>
          <p:sp>
            <p:nvSpPr>
              <p:cNvPr id="725" name="ïsliḓe"/>
              <p:cNvSpPr/>
              <p:nvPr/>
            </p:nvSpPr>
            <p:spPr bwMode="auto">
              <a:xfrm>
                <a:off x="5809585" y="1513275"/>
                <a:ext cx="22027" cy="11421"/>
              </a:xfrm>
              <a:custGeom>
                <a:avLst/>
                <a:gdLst>
                  <a:gd name="T0" fmla="*/ 2 w 27"/>
                  <a:gd name="T1" fmla="*/ 2 h 14"/>
                  <a:gd name="T2" fmla="*/ 0 w 27"/>
                  <a:gd name="T3" fmla="*/ 4 h 14"/>
                  <a:gd name="T4" fmla="*/ 25 w 27"/>
                  <a:gd name="T5" fmla="*/ 14 h 14"/>
                  <a:gd name="T6" fmla="*/ 25 w 27"/>
                  <a:gd name="T7" fmla="*/ 10 h 14"/>
                  <a:gd name="T8" fmla="*/ 27 w 27"/>
                  <a:gd name="T9" fmla="*/ 8 h 14"/>
                  <a:gd name="T10" fmla="*/ 2 w 27"/>
                  <a:gd name="T11" fmla="*/ 0 h 14"/>
                  <a:gd name="T12" fmla="*/ 2 w 27"/>
                  <a:gd name="T13" fmla="*/ 2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" h="14">
                    <a:moveTo>
                      <a:pt x="2" y="2"/>
                    </a:moveTo>
                    <a:lnTo>
                      <a:pt x="0" y="4"/>
                    </a:lnTo>
                    <a:lnTo>
                      <a:pt x="25" y="14"/>
                    </a:lnTo>
                    <a:lnTo>
                      <a:pt x="25" y="10"/>
                    </a:lnTo>
                    <a:lnTo>
                      <a:pt x="27" y="8"/>
                    </a:lnTo>
                    <a:lnTo>
                      <a:pt x="2" y="0"/>
                    </a:lnTo>
                    <a:lnTo>
                      <a:pt x="2" y="2"/>
                    </a:lnTo>
                    <a:close/>
                  </a:path>
                </a:pathLst>
              </a:custGeom>
              <a:solidFill>
                <a:srgbClr val="314D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/>
              </a:p>
            </p:txBody>
          </p:sp>
          <p:sp>
            <p:nvSpPr>
              <p:cNvPr id="726" name="îSļídé"/>
              <p:cNvSpPr/>
              <p:nvPr/>
            </p:nvSpPr>
            <p:spPr bwMode="auto">
              <a:xfrm>
                <a:off x="5814480" y="1501038"/>
                <a:ext cx="12237" cy="8974"/>
              </a:xfrm>
              <a:custGeom>
                <a:avLst/>
                <a:gdLst>
                  <a:gd name="T0" fmla="*/ 0 w 15"/>
                  <a:gd name="T1" fmla="*/ 4 h 11"/>
                  <a:gd name="T2" fmla="*/ 13 w 15"/>
                  <a:gd name="T3" fmla="*/ 11 h 11"/>
                  <a:gd name="T4" fmla="*/ 15 w 15"/>
                  <a:gd name="T5" fmla="*/ 4 h 11"/>
                  <a:gd name="T6" fmla="*/ 2 w 15"/>
                  <a:gd name="T7" fmla="*/ 0 h 11"/>
                  <a:gd name="T8" fmla="*/ 0 w 15"/>
                  <a:gd name="T9" fmla="*/ 4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11">
                    <a:moveTo>
                      <a:pt x="0" y="4"/>
                    </a:moveTo>
                    <a:lnTo>
                      <a:pt x="13" y="11"/>
                    </a:lnTo>
                    <a:lnTo>
                      <a:pt x="15" y="4"/>
                    </a:lnTo>
                    <a:lnTo>
                      <a:pt x="2" y="0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314D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/>
              </a:p>
            </p:txBody>
          </p:sp>
          <p:sp>
            <p:nvSpPr>
              <p:cNvPr id="727" name="iṧḷídè"/>
              <p:cNvSpPr/>
              <p:nvPr/>
            </p:nvSpPr>
            <p:spPr bwMode="auto">
              <a:xfrm>
                <a:off x="5819375" y="1489617"/>
                <a:ext cx="12237" cy="8158"/>
              </a:xfrm>
              <a:custGeom>
                <a:avLst/>
                <a:gdLst>
                  <a:gd name="T0" fmla="*/ 0 w 15"/>
                  <a:gd name="T1" fmla="*/ 4 h 10"/>
                  <a:gd name="T2" fmla="*/ 13 w 15"/>
                  <a:gd name="T3" fmla="*/ 10 h 10"/>
                  <a:gd name="T4" fmla="*/ 15 w 15"/>
                  <a:gd name="T5" fmla="*/ 4 h 10"/>
                  <a:gd name="T6" fmla="*/ 2 w 15"/>
                  <a:gd name="T7" fmla="*/ 0 h 10"/>
                  <a:gd name="T8" fmla="*/ 0 w 15"/>
                  <a:gd name="T9" fmla="*/ 4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10">
                    <a:moveTo>
                      <a:pt x="0" y="4"/>
                    </a:moveTo>
                    <a:lnTo>
                      <a:pt x="13" y="10"/>
                    </a:lnTo>
                    <a:lnTo>
                      <a:pt x="15" y="4"/>
                    </a:lnTo>
                    <a:lnTo>
                      <a:pt x="2" y="0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314D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/>
              </a:p>
            </p:txBody>
          </p:sp>
          <p:sp>
            <p:nvSpPr>
              <p:cNvPr id="728" name="ïŝ1îdè"/>
              <p:cNvSpPr/>
              <p:nvPr/>
            </p:nvSpPr>
            <p:spPr bwMode="auto">
              <a:xfrm>
                <a:off x="5825086" y="1477380"/>
                <a:ext cx="11421" cy="8974"/>
              </a:xfrm>
              <a:custGeom>
                <a:avLst/>
                <a:gdLst>
                  <a:gd name="T0" fmla="*/ 1 w 7"/>
                  <a:gd name="T1" fmla="*/ 1 h 5"/>
                  <a:gd name="T2" fmla="*/ 0 w 7"/>
                  <a:gd name="T3" fmla="*/ 2 h 5"/>
                  <a:gd name="T4" fmla="*/ 6 w 7"/>
                  <a:gd name="T5" fmla="*/ 5 h 5"/>
                  <a:gd name="T6" fmla="*/ 7 w 7"/>
                  <a:gd name="T7" fmla="*/ 4 h 5"/>
                  <a:gd name="T8" fmla="*/ 7 w 7"/>
                  <a:gd name="T9" fmla="*/ 2 h 5"/>
                  <a:gd name="T10" fmla="*/ 2 w 7"/>
                  <a:gd name="T11" fmla="*/ 0 h 5"/>
                  <a:gd name="T12" fmla="*/ 1 w 7"/>
                  <a:gd name="T13" fmla="*/ 1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" h="5">
                    <a:moveTo>
                      <a:pt x="1" y="1"/>
                    </a:moveTo>
                    <a:cubicBezTo>
                      <a:pt x="1" y="1"/>
                      <a:pt x="0" y="2"/>
                      <a:pt x="0" y="2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5"/>
                      <a:pt x="7" y="4"/>
                      <a:pt x="7" y="4"/>
                    </a:cubicBezTo>
                    <a:cubicBezTo>
                      <a:pt x="7" y="3"/>
                      <a:pt x="7" y="2"/>
                      <a:pt x="7" y="2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1" y="0"/>
                      <a:pt x="1" y="1"/>
                    </a:cubicBezTo>
                    <a:close/>
                  </a:path>
                </a:pathLst>
              </a:custGeom>
              <a:solidFill>
                <a:srgbClr val="314D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/>
              </a:p>
            </p:txBody>
          </p:sp>
          <p:sp>
            <p:nvSpPr>
              <p:cNvPr id="729" name="ï$lîḋé"/>
              <p:cNvSpPr/>
              <p:nvPr/>
            </p:nvSpPr>
            <p:spPr bwMode="auto">
              <a:xfrm>
                <a:off x="5831612" y="1465958"/>
                <a:ext cx="11421" cy="8158"/>
              </a:xfrm>
              <a:custGeom>
                <a:avLst/>
                <a:gdLst>
                  <a:gd name="T0" fmla="*/ 0 w 14"/>
                  <a:gd name="T1" fmla="*/ 4 h 10"/>
                  <a:gd name="T2" fmla="*/ 12 w 14"/>
                  <a:gd name="T3" fmla="*/ 10 h 10"/>
                  <a:gd name="T4" fmla="*/ 14 w 14"/>
                  <a:gd name="T5" fmla="*/ 6 h 10"/>
                  <a:gd name="T6" fmla="*/ 2 w 14"/>
                  <a:gd name="T7" fmla="*/ 0 h 10"/>
                  <a:gd name="T8" fmla="*/ 0 w 14"/>
                  <a:gd name="T9" fmla="*/ 4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10">
                    <a:moveTo>
                      <a:pt x="0" y="4"/>
                    </a:moveTo>
                    <a:lnTo>
                      <a:pt x="12" y="10"/>
                    </a:lnTo>
                    <a:lnTo>
                      <a:pt x="14" y="6"/>
                    </a:lnTo>
                    <a:lnTo>
                      <a:pt x="2" y="0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314D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/>
              </a:p>
            </p:txBody>
          </p:sp>
          <p:sp>
            <p:nvSpPr>
              <p:cNvPr id="730" name="ïşḻiḓê"/>
              <p:cNvSpPr/>
              <p:nvPr/>
            </p:nvSpPr>
            <p:spPr bwMode="auto">
              <a:xfrm>
                <a:off x="5838139" y="1453721"/>
                <a:ext cx="12237" cy="8974"/>
              </a:xfrm>
              <a:custGeom>
                <a:avLst/>
                <a:gdLst>
                  <a:gd name="T0" fmla="*/ 0 w 15"/>
                  <a:gd name="T1" fmla="*/ 4 h 11"/>
                  <a:gd name="T2" fmla="*/ 11 w 15"/>
                  <a:gd name="T3" fmla="*/ 11 h 11"/>
                  <a:gd name="T4" fmla="*/ 15 w 15"/>
                  <a:gd name="T5" fmla="*/ 6 h 11"/>
                  <a:gd name="T6" fmla="*/ 2 w 15"/>
                  <a:gd name="T7" fmla="*/ 0 h 11"/>
                  <a:gd name="T8" fmla="*/ 0 w 15"/>
                  <a:gd name="T9" fmla="*/ 4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11">
                    <a:moveTo>
                      <a:pt x="0" y="4"/>
                    </a:moveTo>
                    <a:lnTo>
                      <a:pt x="11" y="11"/>
                    </a:lnTo>
                    <a:lnTo>
                      <a:pt x="15" y="6"/>
                    </a:lnTo>
                    <a:lnTo>
                      <a:pt x="2" y="0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314D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/>
              </a:p>
            </p:txBody>
          </p:sp>
          <p:sp>
            <p:nvSpPr>
              <p:cNvPr id="731" name="ïśľiḓe"/>
              <p:cNvSpPr/>
              <p:nvPr/>
            </p:nvSpPr>
            <p:spPr bwMode="auto">
              <a:xfrm>
                <a:off x="5843033" y="1445563"/>
                <a:ext cx="18764" cy="13053"/>
              </a:xfrm>
              <a:custGeom>
                <a:avLst/>
                <a:gdLst>
                  <a:gd name="T0" fmla="*/ 0 w 23"/>
                  <a:gd name="T1" fmla="*/ 2 h 16"/>
                  <a:gd name="T2" fmla="*/ 0 w 23"/>
                  <a:gd name="T3" fmla="*/ 4 h 16"/>
                  <a:gd name="T4" fmla="*/ 21 w 23"/>
                  <a:gd name="T5" fmla="*/ 16 h 16"/>
                  <a:gd name="T6" fmla="*/ 23 w 23"/>
                  <a:gd name="T7" fmla="*/ 14 h 16"/>
                  <a:gd name="T8" fmla="*/ 23 w 23"/>
                  <a:gd name="T9" fmla="*/ 12 h 16"/>
                  <a:gd name="T10" fmla="*/ 3 w 23"/>
                  <a:gd name="T11" fmla="*/ 0 h 16"/>
                  <a:gd name="T12" fmla="*/ 0 w 23"/>
                  <a:gd name="T13" fmla="*/ 2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" h="16">
                    <a:moveTo>
                      <a:pt x="0" y="2"/>
                    </a:moveTo>
                    <a:lnTo>
                      <a:pt x="0" y="4"/>
                    </a:lnTo>
                    <a:lnTo>
                      <a:pt x="21" y="16"/>
                    </a:lnTo>
                    <a:lnTo>
                      <a:pt x="23" y="14"/>
                    </a:lnTo>
                    <a:lnTo>
                      <a:pt x="23" y="12"/>
                    </a:lnTo>
                    <a:lnTo>
                      <a:pt x="3" y="0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14D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/>
              </a:p>
            </p:txBody>
          </p:sp>
          <p:sp>
            <p:nvSpPr>
              <p:cNvPr id="732" name="íṧľíďé"/>
              <p:cNvSpPr/>
              <p:nvPr/>
            </p:nvSpPr>
            <p:spPr bwMode="auto">
              <a:xfrm>
                <a:off x="5850376" y="1433326"/>
                <a:ext cx="11421" cy="10606"/>
              </a:xfrm>
              <a:custGeom>
                <a:avLst/>
                <a:gdLst>
                  <a:gd name="T0" fmla="*/ 0 w 14"/>
                  <a:gd name="T1" fmla="*/ 4 h 13"/>
                  <a:gd name="T2" fmla="*/ 10 w 14"/>
                  <a:gd name="T3" fmla="*/ 13 h 13"/>
                  <a:gd name="T4" fmla="*/ 14 w 14"/>
                  <a:gd name="T5" fmla="*/ 7 h 13"/>
                  <a:gd name="T6" fmla="*/ 2 w 14"/>
                  <a:gd name="T7" fmla="*/ 0 h 13"/>
                  <a:gd name="T8" fmla="*/ 0 w 14"/>
                  <a:gd name="T9" fmla="*/ 4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13">
                    <a:moveTo>
                      <a:pt x="0" y="4"/>
                    </a:moveTo>
                    <a:lnTo>
                      <a:pt x="10" y="13"/>
                    </a:lnTo>
                    <a:lnTo>
                      <a:pt x="14" y="7"/>
                    </a:lnTo>
                    <a:lnTo>
                      <a:pt x="2" y="0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314D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/>
              </a:p>
            </p:txBody>
          </p:sp>
          <p:sp>
            <p:nvSpPr>
              <p:cNvPr id="733" name="ïṣlîḋè"/>
              <p:cNvSpPr/>
              <p:nvPr/>
            </p:nvSpPr>
            <p:spPr bwMode="auto">
              <a:xfrm>
                <a:off x="5856902" y="1423536"/>
                <a:ext cx="12237" cy="8158"/>
              </a:xfrm>
              <a:custGeom>
                <a:avLst/>
                <a:gdLst>
                  <a:gd name="T0" fmla="*/ 1 w 7"/>
                  <a:gd name="T1" fmla="*/ 1 h 5"/>
                  <a:gd name="T2" fmla="*/ 0 w 7"/>
                  <a:gd name="T3" fmla="*/ 2 h 5"/>
                  <a:gd name="T4" fmla="*/ 5 w 7"/>
                  <a:gd name="T5" fmla="*/ 5 h 5"/>
                  <a:gd name="T6" fmla="*/ 6 w 7"/>
                  <a:gd name="T7" fmla="*/ 4 h 5"/>
                  <a:gd name="T8" fmla="*/ 7 w 7"/>
                  <a:gd name="T9" fmla="*/ 3 h 5"/>
                  <a:gd name="T10" fmla="*/ 1 w 7"/>
                  <a:gd name="T11" fmla="*/ 0 h 5"/>
                  <a:gd name="T12" fmla="*/ 1 w 7"/>
                  <a:gd name="T13" fmla="*/ 1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" h="5">
                    <a:moveTo>
                      <a:pt x="1" y="1"/>
                    </a:moveTo>
                    <a:cubicBezTo>
                      <a:pt x="0" y="1"/>
                      <a:pt x="0" y="2"/>
                      <a:pt x="0" y="2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5"/>
                      <a:pt x="6" y="5"/>
                      <a:pt x="6" y="4"/>
                    </a:cubicBezTo>
                    <a:cubicBezTo>
                      <a:pt x="6" y="4"/>
                      <a:pt x="7" y="3"/>
                      <a:pt x="7" y="3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1"/>
                    </a:cubicBezTo>
                    <a:close/>
                  </a:path>
                </a:pathLst>
              </a:custGeom>
              <a:solidFill>
                <a:srgbClr val="314D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/>
              </a:p>
            </p:txBody>
          </p:sp>
          <p:sp>
            <p:nvSpPr>
              <p:cNvPr id="734" name="îs1îḍè"/>
              <p:cNvSpPr/>
              <p:nvPr/>
            </p:nvSpPr>
            <p:spPr bwMode="auto">
              <a:xfrm>
                <a:off x="5863429" y="1411299"/>
                <a:ext cx="12237" cy="10606"/>
              </a:xfrm>
              <a:custGeom>
                <a:avLst/>
                <a:gdLst>
                  <a:gd name="T0" fmla="*/ 0 w 15"/>
                  <a:gd name="T1" fmla="*/ 4 h 13"/>
                  <a:gd name="T2" fmla="*/ 13 w 15"/>
                  <a:gd name="T3" fmla="*/ 13 h 13"/>
                  <a:gd name="T4" fmla="*/ 15 w 15"/>
                  <a:gd name="T5" fmla="*/ 9 h 13"/>
                  <a:gd name="T6" fmla="*/ 5 w 15"/>
                  <a:gd name="T7" fmla="*/ 0 h 13"/>
                  <a:gd name="T8" fmla="*/ 0 w 15"/>
                  <a:gd name="T9" fmla="*/ 4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13">
                    <a:moveTo>
                      <a:pt x="0" y="4"/>
                    </a:moveTo>
                    <a:lnTo>
                      <a:pt x="13" y="13"/>
                    </a:lnTo>
                    <a:lnTo>
                      <a:pt x="15" y="9"/>
                    </a:lnTo>
                    <a:lnTo>
                      <a:pt x="5" y="0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314D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/>
              </a:p>
            </p:txBody>
          </p:sp>
          <p:sp>
            <p:nvSpPr>
              <p:cNvPr id="735" name="ïšḷiḓe"/>
              <p:cNvSpPr/>
              <p:nvPr/>
            </p:nvSpPr>
            <p:spPr bwMode="auto">
              <a:xfrm>
                <a:off x="5872402" y="1401509"/>
                <a:ext cx="11421" cy="9790"/>
              </a:xfrm>
              <a:custGeom>
                <a:avLst/>
                <a:gdLst>
                  <a:gd name="T0" fmla="*/ 0 w 14"/>
                  <a:gd name="T1" fmla="*/ 4 h 12"/>
                  <a:gd name="T2" fmla="*/ 10 w 14"/>
                  <a:gd name="T3" fmla="*/ 12 h 12"/>
                  <a:gd name="T4" fmla="*/ 14 w 14"/>
                  <a:gd name="T5" fmla="*/ 8 h 12"/>
                  <a:gd name="T6" fmla="*/ 4 w 14"/>
                  <a:gd name="T7" fmla="*/ 0 h 12"/>
                  <a:gd name="T8" fmla="*/ 0 w 14"/>
                  <a:gd name="T9" fmla="*/ 4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12">
                    <a:moveTo>
                      <a:pt x="0" y="4"/>
                    </a:moveTo>
                    <a:lnTo>
                      <a:pt x="10" y="12"/>
                    </a:lnTo>
                    <a:lnTo>
                      <a:pt x="14" y="8"/>
                    </a:lnTo>
                    <a:lnTo>
                      <a:pt x="4" y="0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314D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/>
              </a:p>
            </p:txBody>
          </p:sp>
          <p:sp>
            <p:nvSpPr>
              <p:cNvPr id="736" name="îşḻïḑê"/>
              <p:cNvSpPr/>
              <p:nvPr/>
            </p:nvSpPr>
            <p:spPr bwMode="auto">
              <a:xfrm>
                <a:off x="5880561" y="1390903"/>
                <a:ext cx="10605" cy="10606"/>
              </a:xfrm>
              <a:custGeom>
                <a:avLst/>
                <a:gdLst>
                  <a:gd name="T0" fmla="*/ 0 w 13"/>
                  <a:gd name="T1" fmla="*/ 5 h 13"/>
                  <a:gd name="T2" fmla="*/ 11 w 13"/>
                  <a:gd name="T3" fmla="*/ 13 h 13"/>
                  <a:gd name="T4" fmla="*/ 13 w 13"/>
                  <a:gd name="T5" fmla="*/ 9 h 13"/>
                  <a:gd name="T6" fmla="*/ 2 w 13"/>
                  <a:gd name="T7" fmla="*/ 0 h 13"/>
                  <a:gd name="T8" fmla="*/ 0 w 13"/>
                  <a:gd name="T9" fmla="*/ 5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13">
                    <a:moveTo>
                      <a:pt x="0" y="5"/>
                    </a:moveTo>
                    <a:lnTo>
                      <a:pt x="11" y="13"/>
                    </a:lnTo>
                    <a:lnTo>
                      <a:pt x="13" y="9"/>
                    </a:lnTo>
                    <a:lnTo>
                      <a:pt x="2" y="0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314D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/>
              </a:p>
            </p:txBody>
          </p:sp>
          <p:sp>
            <p:nvSpPr>
              <p:cNvPr id="737" name="işḻïḋe"/>
              <p:cNvSpPr/>
              <p:nvPr/>
            </p:nvSpPr>
            <p:spPr bwMode="auto">
              <a:xfrm>
                <a:off x="5887087" y="1382745"/>
                <a:ext cx="18764" cy="17132"/>
              </a:xfrm>
              <a:custGeom>
                <a:avLst/>
                <a:gdLst>
                  <a:gd name="T0" fmla="*/ 3 w 23"/>
                  <a:gd name="T1" fmla="*/ 2 h 21"/>
                  <a:gd name="T2" fmla="*/ 0 w 23"/>
                  <a:gd name="T3" fmla="*/ 4 h 21"/>
                  <a:gd name="T4" fmla="*/ 19 w 23"/>
                  <a:gd name="T5" fmla="*/ 21 h 21"/>
                  <a:gd name="T6" fmla="*/ 21 w 23"/>
                  <a:gd name="T7" fmla="*/ 19 h 21"/>
                  <a:gd name="T8" fmla="*/ 23 w 23"/>
                  <a:gd name="T9" fmla="*/ 17 h 21"/>
                  <a:gd name="T10" fmla="*/ 3 w 23"/>
                  <a:gd name="T11" fmla="*/ 0 h 21"/>
                  <a:gd name="T12" fmla="*/ 3 w 23"/>
                  <a:gd name="T13" fmla="*/ 2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" h="21">
                    <a:moveTo>
                      <a:pt x="3" y="2"/>
                    </a:moveTo>
                    <a:lnTo>
                      <a:pt x="0" y="4"/>
                    </a:lnTo>
                    <a:lnTo>
                      <a:pt x="19" y="21"/>
                    </a:lnTo>
                    <a:lnTo>
                      <a:pt x="21" y="19"/>
                    </a:lnTo>
                    <a:lnTo>
                      <a:pt x="23" y="17"/>
                    </a:lnTo>
                    <a:lnTo>
                      <a:pt x="3" y="0"/>
                    </a:lnTo>
                    <a:lnTo>
                      <a:pt x="3" y="2"/>
                    </a:lnTo>
                    <a:close/>
                  </a:path>
                </a:pathLst>
              </a:custGeom>
              <a:solidFill>
                <a:srgbClr val="314D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/>
              </a:p>
            </p:txBody>
          </p:sp>
          <p:sp>
            <p:nvSpPr>
              <p:cNvPr id="738" name="iṥľîḓé"/>
              <p:cNvSpPr/>
              <p:nvPr/>
            </p:nvSpPr>
            <p:spPr bwMode="auto">
              <a:xfrm>
                <a:off x="5896061" y="1372955"/>
                <a:ext cx="9790" cy="11421"/>
              </a:xfrm>
              <a:custGeom>
                <a:avLst/>
                <a:gdLst>
                  <a:gd name="T0" fmla="*/ 1 w 6"/>
                  <a:gd name="T1" fmla="*/ 1 h 7"/>
                  <a:gd name="T2" fmla="*/ 0 w 6"/>
                  <a:gd name="T3" fmla="*/ 2 h 7"/>
                  <a:gd name="T4" fmla="*/ 5 w 6"/>
                  <a:gd name="T5" fmla="*/ 7 h 7"/>
                  <a:gd name="T6" fmla="*/ 5 w 6"/>
                  <a:gd name="T7" fmla="*/ 6 h 7"/>
                  <a:gd name="T8" fmla="*/ 6 w 6"/>
                  <a:gd name="T9" fmla="*/ 5 h 7"/>
                  <a:gd name="T10" fmla="*/ 2 w 6"/>
                  <a:gd name="T11" fmla="*/ 0 h 7"/>
                  <a:gd name="T12" fmla="*/ 1 w 6"/>
                  <a:gd name="T13" fmla="*/ 1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7">
                    <a:moveTo>
                      <a:pt x="1" y="1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5" y="7"/>
                      <a:pt x="5" y="7"/>
                      <a:pt x="5" y="7"/>
                    </a:cubicBezTo>
                    <a:cubicBezTo>
                      <a:pt x="5" y="7"/>
                      <a:pt x="5" y="6"/>
                      <a:pt x="5" y="6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314D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/>
              </a:p>
            </p:txBody>
          </p:sp>
          <p:sp>
            <p:nvSpPr>
              <p:cNvPr id="739" name="íSḷíḓé"/>
              <p:cNvSpPr/>
              <p:nvPr/>
            </p:nvSpPr>
            <p:spPr bwMode="auto">
              <a:xfrm>
                <a:off x="5904219" y="1363981"/>
                <a:ext cx="12237" cy="10606"/>
              </a:xfrm>
              <a:custGeom>
                <a:avLst/>
                <a:gdLst>
                  <a:gd name="T0" fmla="*/ 0 w 15"/>
                  <a:gd name="T1" fmla="*/ 4 h 13"/>
                  <a:gd name="T2" fmla="*/ 11 w 15"/>
                  <a:gd name="T3" fmla="*/ 13 h 13"/>
                  <a:gd name="T4" fmla="*/ 15 w 15"/>
                  <a:gd name="T5" fmla="*/ 9 h 13"/>
                  <a:gd name="T6" fmla="*/ 4 w 15"/>
                  <a:gd name="T7" fmla="*/ 0 h 13"/>
                  <a:gd name="T8" fmla="*/ 0 w 15"/>
                  <a:gd name="T9" fmla="*/ 4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13">
                    <a:moveTo>
                      <a:pt x="0" y="4"/>
                    </a:moveTo>
                    <a:lnTo>
                      <a:pt x="11" y="13"/>
                    </a:lnTo>
                    <a:lnTo>
                      <a:pt x="15" y="9"/>
                    </a:lnTo>
                    <a:lnTo>
                      <a:pt x="4" y="0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314D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/>
              </a:p>
            </p:txBody>
          </p:sp>
          <p:sp>
            <p:nvSpPr>
              <p:cNvPr id="740" name="ïsḻïḋê"/>
              <p:cNvSpPr/>
              <p:nvPr/>
            </p:nvSpPr>
            <p:spPr bwMode="auto">
              <a:xfrm>
                <a:off x="5913193" y="1354192"/>
                <a:ext cx="11421" cy="11421"/>
              </a:xfrm>
              <a:custGeom>
                <a:avLst/>
                <a:gdLst>
                  <a:gd name="T0" fmla="*/ 0 w 14"/>
                  <a:gd name="T1" fmla="*/ 4 h 14"/>
                  <a:gd name="T2" fmla="*/ 10 w 14"/>
                  <a:gd name="T3" fmla="*/ 14 h 14"/>
                  <a:gd name="T4" fmla="*/ 14 w 14"/>
                  <a:gd name="T5" fmla="*/ 10 h 14"/>
                  <a:gd name="T6" fmla="*/ 4 w 14"/>
                  <a:gd name="T7" fmla="*/ 0 h 14"/>
                  <a:gd name="T8" fmla="*/ 0 w 14"/>
                  <a:gd name="T9" fmla="*/ 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14">
                    <a:moveTo>
                      <a:pt x="0" y="4"/>
                    </a:moveTo>
                    <a:lnTo>
                      <a:pt x="10" y="14"/>
                    </a:lnTo>
                    <a:lnTo>
                      <a:pt x="14" y="10"/>
                    </a:lnTo>
                    <a:lnTo>
                      <a:pt x="4" y="0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314D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/>
              </a:p>
            </p:txBody>
          </p:sp>
          <p:sp>
            <p:nvSpPr>
              <p:cNvPr id="741" name="íś1íḑê"/>
              <p:cNvSpPr/>
              <p:nvPr/>
            </p:nvSpPr>
            <p:spPr bwMode="auto">
              <a:xfrm>
                <a:off x="5922983" y="1345218"/>
                <a:ext cx="10605" cy="12237"/>
              </a:xfrm>
              <a:custGeom>
                <a:avLst/>
                <a:gdLst>
                  <a:gd name="T0" fmla="*/ 0 w 13"/>
                  <a:gd name="T1" fmla="*/ 5 h 15"/>
                  <a:gd name="T2" fmla="*/ 8 w 13"/>
                  <a:gd name="T3" fmla="*/ 15 h 15"/>
                  <a:gd name="T4" fmla="*/ 13 w 13"/>
                  <a:gd name="T5" fmla="*/ 11 h 15"/>
                  <a:gd name="T6" fmla="*/ 4 w 13"/>
                  <a:gd name="T7" fmla="*/ 0 h 15"/>
                  <a:gd name="T8" fmla="*/ 0 w 13"/>
                  <a:gd name="T9" fmla="*/ 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15">
                    <a:moveTo>
                      <a:pt x="0" y="5"/>
                    </a:moveTo>
                    <a:lnTo>
                      <a:pt x="8" y="15"/>
                    </a:lnTo>
                    <a:lnTo>
                      <a:pt x="13" y="11"/>
                    </a:lnTo>
                    <a:lnTo>
                      <a:pt x="4" y="0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314D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/>
              </a:p>
            </p:txBody>
          </p:sp>
          <p:sp>
            <p:nvSpPr>
              <p:cNvPr id="742" name="îs1íḑè"/>
              <p:cNvSpPr/>
              <p:nvPr/>
            </p:nvSpPr>
            <p:spPr bwMode="auto">
              <a:xfrm>
                <a:off x="5933588" y="1337060"/>
                <a:ext cx="9790" cy="12237"/>
              </a:xfrm>
              <a:custGeom>
                <a:avLst/>
                <a:gdLst>
                  <a:gd name="T0" fmla="*/ 0 w 12"/>
                  <a:gd name="T1" fmla="*/ 4 h 15"/>
                  <a:gd name="T2" fmla="*/ 8 w 12"/>
                  <a:gd name="T3" fmla="*/ 15 h 15"/>
                  <a:gd name="T4" fmla="*/ 12 w 12"/>
                  <a:gd name="T5" fmla="*/ 10 h 15"/>
                  <a:gd name="T6" fmla="*/ 4 w 12"/>
                  <a:gd name="T7" fmla="*/ 0 h 15"/>
                  <a:gd name="T8" fmla="*/ 0 w 12"/>
                  <a:gd name="T9" fmla="*/ 4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15">
                    <a:moveTo>
                      <a:pt x="0" y="4"/>
                    </a:moveTo>
                    <a:lnTo>
                      <a:pt x="8" y="15"/>
                    </a:lnTo>
                    <a:lnTo>
                      <a:pt x="12" y="10"/>
                    </a:lnTo>
                    <a:lnTo>
                      <a:pt x="4" y="0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314D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/>
              </a:p>
            </p:txBody>
          </p:sp>
          <p:sp>
            <p:nvSpPr>
              <p:cNvPr id="743" name="îṥḻïḑê"/>
              <p:cNvSpPr/>
              <p:nvPr/>
            </p:nvSpPr>
            <p:spPr bwMode="auto">
              <a:xfrm>
                <a:off x="5941746" y="1330533"/>
                <a:ext cx="15500" cy="18764"/>
              </a:xfrm>
              <a:custGeom>
                <a:avLst/>
                <a:gdLst>
                  <a:gd name="T0" fmla="*/ 2 w 19"/>
                  <a:gd name="T1" fmla="*/ 2 h 23"/>
                  <a:gd name="T2" fmla="*/ 0 w 19"/>
                  <a:gd name="T3" fmla="*/ 4 h 23"/>
                  <a:gd name="T4" fmla="*/ 15 w 19"/>
                  <a:gd name="T5" fmla="*/ 23 h 23"/>
                  <a:gd name="T6" fmla="*/ 17 w 19"/>
                  <a:gd name="T7" fmla="*/ 20 h 23"/>
                  <a:gd name="T8" fmla="*/ 19 w 19"/>
                  <a:gd name="T9" fmla="*/ 18 h 23"/>
                  <a:gd name="T10" fmla="*/ 4 w 19"/>
                  <a:gd name="T11" fmla="*/ 0 h 23"/>
                  <a:gd name="T12" fmla="*/ 2 w 19"/>
                  <a:gd name="T13" fmla="*/ 2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" h="23">
                    <a:moveTo>
                      <a:pt x="2" y="2"/>
                    </a:moveTo>
                    <a:lnTo>
                      <a:pt x="0" y="4"/>
                    </a:lnTo>
                    <a:lnTo>
                      <a:pt x="15" y="23"/>
                    </a:lnTo>
                    <a:lnTo>
                      <a:pt x="17" y="20"/>
                    </a:lnTo>
                    <a:lnTo>
                      <a:pt x="19" y="18"/>
                    </a:lnTo>
                    <a:lnTo>
                      <a:pt x="4" y="0"/>
                    </a:lnTo>
                    <a:lnTo>
                      <a:pt x="2" y="2"/>
                    </a:lnTo>
                    <a:close/>
                  </a:path>
                </a:pathLst>
              </a:custGeom>
              <a:solidFill>
                <a:srgbClr val="314D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/>
              </a:p>
            </p:txBody>
          </p:sp>
          <p:sp>
            <p:nvSpPr>
              <p:cNvPr id="744" name="isliḓé"/>
              <p:cNvSpPr/>
              <p:nvPr/>
            </p:nvSpPr>
            <p:spPr bwMode="auto">
              <a:xfrm>
                <a:off x="5951536" y="1321559"/>
                <a:ext cx="10605" cy="12237"/>
              </a:xfrm>
              <a:custGeom>
                <a:avLst/>
                <a:gdLst>
                  <a:gd name="T0" fmla="*/ 0 w 13"/>
                  <a:gd name="T1" fmla="*/ 4 h 15"/>
                  <a:gd name="T2" fmla="*/ 9 w 13"/>
                  <a:gd name="T3" fmla="*/ 15 h 15"/>
                  <a:gd name="T4" fmla="*/ 13 w 13"/>
                  <a:gd name="T5" fmla="*/ 11 h 15"/>
                  <a:gd name="T6" fmla="*/ 5 w 13"/>
                  <a:gd name="T7" fmla="*/ 0 h 15"/>
                  <a:gd name="T8" fmla="*/ 0 w 13"/>
                  <a:gd name="T9" fmla="*/ 4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15">
                    <a:moveTo>
                      <a:pt x="0" y="4"/>
                    </a:moveTo>
                    <a:lnTo>
                      <a:pt x="9" y="15"/>
                    </a:lnTo>
                    <a:lnTo>
                      <a:pt x="13" y="11"/>
                    </a:lnTo>
                    <a:lnTo>
                      <a:pt x="5" y="0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314D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/>
              </a:p>
            </p:txBody>
          </p:sp>
          <p:sp>
            <p:nvSpPr>
              <p:cNvPr id="745" name="í$líďè"/>
              <p:cNvSpPr/>
              <p:nvPr/>
            </p:nvSpPr>
            <p:spPr bwMode="auto">
              <a:xfrm>
                <a:off x="5962141" y="1315033"/>
                <a:ext cx="9790" cy="9790"/>
              </a:xfrm>
              <a:custGeom>
                <a:avLst/>
                <a:gdLst>
                  <a:gd name="T0" fmla="*/ 0 w 12"/>
                  <a:gd name="T1" fmla="*/ 2 h 12"/>
                  <a:gd name="T2" fmla="*/ 8 w 12"/>
                  <a:gd name="T3" fmla="*/ 12 h 12"/>
                  <a:gd name="T4" fmla="*/ 12 w 12"/>
                  <a:gd name="T5" fmla="*/ 10 h 12"/>
                  <a:gd name="T6" fmla="*/ 4 w 12"/>
                  <a:gd name="T7" fmla="*/ 0 h 12"/>
                  <a:gd name="T8" fmla="*/ 0 w 12"/>
                  <a:gd name="T9" fmla="*/ 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12">
                    <a:moveTo>
                      <a:pt x="0" y="2"/>
                    </a:moveTo>
                    <a:lnTo>
                      <a:pt x="8" y="12"/>
                    </a:lnTo>
                    <a:lnTo>
                      <a:pt x="12" y="10"/>
                    </a:lnTo>
                    <a:lnTo>
                      <a:pt x="4" y="0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14D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/>
              </a:p>
            </p:txBody>
          </p:sp>
          <p:sp>
            <p:nvSpPr>
              <p:cNvPr id="746" name="ï$ḷïḑê"/>
              <p:cNvSpPr/>
              <p:nvPr/>
            </p:nvSpPr>
            <p:spPr bwMode="auto">
              <a:xfrm>
                <a:off x="5971931" y="1306874"/>
                <a:ext cx="10605" cy="11421"/>
              </a:xfrm>
              <a:custGeom>
                <a:avLst/>
                <a:gdLst>
                  <a:gd name="T0" fmla="*/ 0 w 13"/>
                  <a:gd name="T1" fmla="*/ 4 h 14"/>
                  <a:gd name="T2" fmla="*/ 9 w 13"/>
                  <a:gd name="T3" fmla="*/ 14 h 14"/>
                  <a:gd name="T4" fmla="*/ 13 w 13"/>
                  <a:gd name="T5" fmla="*/ 12 h 14"/>
                  <a:gd name="T6" fmla="*/ 5 w 13"/>
                  <a:gd name="T7" fmla="*/ 0 h 14"/>
                  <a:gd name="T8" fmla="*/ 0 w 13"/>
                  <a:gd name="T9" fmla="*/ 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14">
                    <a:moveTo>
                      <a:pt x="0" y="4"/>
                    </a:moveTo>
                    <a:lnTo>
                      <a:pt x="9" y="14"/>
                    </a:lnTo>
                    <a:lnTo>
                      <a:pt x="13" y="12"/>
                    </a:lnTo>
                    <a:lnTo>
                      <a:pt x="5" y="0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314D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/>
              </a:p>
            </p:txBody>
          </p:sp>
          <p:sp>
            <p:nvSpPr>
              <p:cNvPr id="747" name="iṧḻídé"/>
              <p:cNvSpPr/>
              <p:nvPr/>
            </p:nvSpPr>
            <p:spPr bwMode="auto">
              <a:xfrm>
                <a:off x="5984168" y="1299532"/>
                <a:ext cx="8158" cy="12237"/>
              </a:xfrm>
              <a:custGeom>
                <a:avLst/>
                <a:gdLst>
                  <a:gd name="T0" fmla="*/ 0 w 10"/>
                  <a:gd name="T1" fmla="*/ 5 h 15"/>
                  <a:gd name="T2" fmla="*/ 6 w 10"/>
                  <a:gd name="T3" fmla="*/ 15 h 15"/>
                  <a:gd name="T4" fmla="*/ 10 w 10"/>
                  <a:gd name="T5" fmla="*/ 13 h 15"/>
                  <a:gd name="T6" fmla="*/ 4 w 10"/>
                  <a:gd name="T7" fmla="*/ 0 h 15"/>
                  <a:gd name="T8" fmla="*/ 0 w 10"/>
                  <a:gd name="T9" fmla="*/ 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15">
                    <a:moveTo>
                      <a:pt x="0" y="5"/>
                    </a:moveTo>
                    <a:lnTo>
                      <a:pt x="6" y="15"/>
                    </a:lnTo>
                    <a:lnTo>
                      <a:pt x="10" y="13"/>
                    </a:lnTo>
                    <a:lnTo>
                      <a:pt x="4" y="0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314D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/>
              </a:p>
            </p:txBody>
          </p:sp>
          <p:sp>
            <p:nvSpPr>
              <p:cNvPr id="748" name="îšľíďe"/>
              <p:cNvSpPr/>
              <p:nvPr/>
            </p:nvSpPr>
            <p:spPr bwMode="auto">
              <a:xfrm>
                <a:off x="5993958" y="1293006"/>
                <a:ext cx="10605" cy="12237"/>
              </a:xfrm>
              <a:custGeom>
                <a:avLst/>
                <a:gdLst>
                  <a:gd name="T0" fmla="*/ 1 w 6"/>
                  <a:gd name="T1" fmla="*/ 1 h 7"/>
                  <a:gd name="T2" fmla="*/ 0 w 6"/>
                  <a:gd name="T3" fmla="*/ 1 h 7"/>
                  <a:gd name="T4" fmla="*/ 4 w 6"/>
                  <a:gd name="T5" fmla="*/ 7 h 7"/>
                  <a:gd name="T6" fmla="*/ 5 w 6"/>
                  <a:gd name="T7" fmla="*/ 6 h 7"/>
                  <a:gd name="T8" fmla="*/ 6 w 6"/>
                  <a:gd name="T9" fmla="*/ 6 h 7"/>
                  <a:gd name="T10" fmla="*/ 3 w 6"/>
                  <a:gd name="T11" fmla="*/ 0 h 7"/>
                  <a:gd name="T12" fmla="*/ 1 w 6"/>
                  <a:gd name="T13" fmla="*/ 1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7">
                    <a:moveTo>
                      <a:pt x="1" y="1"/>
                    </a:moveTo>
                    <a:cubicBezTo>
                      <a:pt x="1" y="1"/>
                      <a:pt x="0" y="1"/>
                      <a:pt x="0" y="1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4" y="7"/>
                      <a:pt x="4" y="7"/>
                      <a:pt x="5" y="6"/>
                    </a:cubicBezTo>
                    <a:cubicBezTo>
                      <a:pt x="5" y="6"/>
                      <a:pt x="6" y="6"/>
                      <a:pt x="6" y="6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2" y="0"/>
                      <a:pt x="1" y="1"/>
                    </a:cubicBezTo>
                    <a:close/>
                  </a:path>
                </a:pathLst>
              </a:custGeom>
              <a:solidFill>
                <a:srgbClr val="314D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/>
              </a:p>
            </p:txBody>
          </p:sp>
          <p:sp>
            <p:nvSpPr>
              <p:cNvPr id="749" name="îSľiḓe"/>
              <p:cNvSpPr/>
              <p:nvPr/>
            </p:nvSpPr>
            <p:spPr bwMode="auto">
              <a:xfrm>
                <a:off x="6004563" y="1288111"/>
                <a:ext cx="13053" cy="20395"/>
              </a:xfrm>
              <a:custGeom>
                <a:avLst/>
                <a:gdLst>
                  <a:gd name="T0" fmla="*/ 2 w 16"/>
                  <a:gd name="T1" fmla="*/ 2 h 25"/>
                  <a:gd name="T2" fmla="*/ 0 w 16"/>
                  <a:gd name="T3" fmla="*/ 2 h 25"/>
                  <a:gd name="T4" fmla="*/ 12 w 16"/>
                  <a:gd name="T5" fmla="*/ 25 h 25"/>
                  <a:gd name="T6" fmla="*/ 14 w 16"/>
                  <a:gd name="T7" fmla="*/ 23 h 25"/>
                  <a:gd name="T8" fmla="*/ 16 w 16"/>
                  <a:gd name="T9" fmla="*/ 21 h 25"/>
                  <a:gd name="T10" fmla="*/ 4 w 16"/>
                  <a:gd name="T11" fmla="*/ 0 h 25"/>
                  <a:gd name="T12" fmla="*/ 2 w 16"/>
                  <a:gd name="T13" fmla="*/ 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" h="25">
                    <a:moveTo>
                      <a:pt x="2" y="2"/>
                    </a:moveTo>
                    <a:lnTo>
                      <a:pt x="0" y="2"/>
                    </a:lnTo>
                    <a:lnTo>
                      <a:pt x="12" y="25"/>
                    </a:lnTo>
                    <a:lnTo>
                      <a:pt x="14" y="23"/>
                    </a:lnTo>
                    <a:lnTo>
                      <a:pt x="16" y="21"/>
                    </a:lnTo>
                    <a:lnTo>
                      <a:pt x="4" y="0"/>
                    </a:lnTo>
                    <a:lnTo>
                      <a:pt x="2" y="2"/>
                    </a:lnTo>
                    <a:close/>
                  </a:path>
                </a:pathLst>
              </a:custGeom>
              <a:solidFill>
                <a:srgbClr val="314D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/>
              </a:p>
            </p:txBody>
          </p:sp>
          <p:sp>
            <p:nvSpPr>
              <p:cNvPr id="750" name="îśļíďè"/>
              <p:cNvSpPr/>
              <p:nvPr/>
            </p:nvSpPr>
            <p:spPr bwMode="auto">
              <a:xfrm>
                <a:off x="6073907" y="1257110"/>
                <a:ext cx="10605" cy="20395"/>
              </a:xfrm>
              <a:custGeom>
                <a:avLst/>
                <a:gdLst>
                  <a:gd name="T0" fmla="*/ 0 w 13"/>
                  <a:gd name="T1" fmla="*/ 3 h 25"/>
                  <a:gd name="T2" fmla="*/ 8 w 13"/>
                  <a:gd name="T3" fmla="*/ 25 h 25"/>
                  <a:gd name="T4" fmla="*/ 10 w 13"/>
                  <a:gd name="T5" fmla="*/ 25 h 25"/>
                  <a:gd name="T6" fmla="*/ 13 w 13"/>
                  <a:gd name="T7" fmla="*/ 23 h 25"/>
                  <a:gd name="T8" fmla="*/ 4 w 13"/>
                  <a:gd name="T9" fmla="*/ 0 h 25"/>
                  <a:gd name="T10" fmla="*/ 2 w 13"/>
                  <a:gd name="T11" fmla="*/ 0 h 25"/>
                  <a:gd name="T12" fmla="*/ 0 w 13"/>
                  <a:gd name="T13" fmla="*/ 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" h="25">
                    <a:moveTo>
                      <a:pt x="0" y="3"/>
                    </a:moveTo>
                    <a:lnTo>
                      <a:pt x="8" y="25"/>
                    </a:lnTo>
                    <a:lnTo>
                      <a:pt x="10" y="25"/>
                    </a:lnTo>
                    <a:lnTo>
                      <a:pt x="13" y="23"/>
                    </a:lnTo>
                    <a:lnTo>
                      <a:pt x="4" y="0"/>
                    </a:lnTo>
                    <a:lnTo>
                      <a:pt x="2" y="0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314D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/>
              </a:p>
            </p:txBody>
          </p:sp>
          <p:sp>
            <p:nvSpPr>
              <p:cNvPr id="751" name="îślîḍè"/>
              <p:cNvSpPr/>
              <p:nvPr/>
            </p:nvSpPr>
            <p:spPr bwMode="auto">
              <a:xfrm>
                <a:off x="6015985" y="1281584"/>
                <a:ext cx="8974" cy="11421"/>
              </a:xfrm>
              <a:custGeom>
                <a:avLst/>
                <a:gdLst>
                  <a:gd name="T0" fmla="*/ 0 w 11"/>
                  <a:gd name="T1" fmla="*/ 4 h 14"/>
                  <a:gd name="T2" fmla="*/ 7 w 11"/>
                  <a:gd name="T3" fmla="*/ 14 h 14"/>
                  <a:gd name="T4" fmla="*/ 11 w 11"/>
                  <a:gd name="T5" fmla="*/ 12 h 14"/>
                  <a:gd name="T6" fmla="*/ 5 w 11"/>
                  <a:gd name="T7" fmla="*/ 0 h 14"/>
                  <a:gd name="T8" fmla="*/ 0 w 11"/>
                  <a:gd name="T9" fmla="*/ 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14">
                    <a:moveTo>
                      <a:pt x="0" y="4"/>
                    </a:moveTo>
                    <a:lnTo>
                      <a:pt x="7" y="14"/>
                    </a:lnTo>
                    <a:lnTo>
                      <a:pt x="11" y="12"/>
                    </a:lnTo>
                    <a:lnTo>
                      <a:pt x="5" y="0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314D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/>
              </a:p>
            </p:txBody>
          </p:sp>
          <p:sp>
            <p:nvSpPr>
              <p:cNvPr id="752" name="îṣ1ïḑê"/>
              <p:cNvSpPr/>
              <p:nvPr/>
            </p:nvSpPr>
            <p:spPr bwMode="auto">
              <a:xfrm>
                <a:off x="6026590" y="1275874"/>
                <a:ext cx="9790" cy="12237"/>
              </a:xfrm>
              <a:custGeom>
                <a:avLst/>
                <a:gdLst>
                  <a:gd name="T0" fmla="*/ 0 w 12"/>
                  <a:gd name="T1" fmla="*/ 2 h 15"/>
                  <a:gd name="T2" fmla="*/ 6 w 12"/>
                  <a:gd name="T3" fmla="*/ 15 h 15"/>
                  <a:gd name="T4" fmla="*/ 12 w 12"/>
                  <a:gd name="T5" fmla="*/ 13 h 15"/>
                  <a:gd name="T6" fmla="*/ 6 w 12"/>
                  <a:gd name="T7" fmla="*/ 0 h 15"/>
                  <a:gd name="T8" fmla="*/ 0 w 12"/>
                  <a:gd name="T9" fmla="*/ 2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15">
                    <a:moveTo>
                      <a:pt x="0" y="2"/>
                    </a:moveTo>
                    <a:lnTo>
                      <a:pt x="6" y="15"/>
                    </a:lnTo>
                    <a:lnTo>
                      <a:pt x="12" y="13"/>
                    </a:lnTo>
                    <a:lnTo>
                      <a:pt x="6" y="0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14D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/>
              </a:p>
            </p:txBody>
          </p:sp>
          <p:sp>
            <p:nvSpPr>
              <p:cNvPr id="753" name="ïŝḻîḑê"/>
              <p:cNvSpPr/>
              <p:nvPr/>
            </p:nvSpPr>
            <p:spPr bwMode="auto">
              <a:xfrm>
                <a:off x="6038011" y="1270979"/>
                <a:ext cx="8974" cy="12237"/>
              </a:xfrm>
              <a:custGeom>
                <a:avLst/>
                <a:gdLst>
                  <a:gd name="T0" fmla="*/ 0 w 11"/>
                  <a:gd name="T1" fmla="*/ 2 h 15"/>
                  <a:gd name="T2" fmla="*/ 7 w 11"/>
                  <a:gd name="T3" fmla="*/ 15 h 15"/>
                  <a:gd name="T4" fmla="*/ 11 w 11"/>
                  <a:gd name="T5" fmla="*/ 13 h 15"/>
                  <a:gd name="T6" fmla="*/ 7 w 11"/>
                  <a:gd name="T7" fmla="*/ 0 h 15"/>
                  <a:gd name="T8" fmla="*/ 0 w 11"/>
                  <a:gd name="T9" fmla="*/ 2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15">
                    <a:moveTo>
                      <a:pt x="0" y="2"/>
                    </a:moveTo>
                    <a:lnTo>
                      <a:pt x="7" y="15"/>
                    </a:lnTo>
                    <a:lnTo>
                      <a:pt x="11" y="13"/>
                    </a:lnTo>
                    <a:lnTo>
                      <a:pt x="7" y="0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14D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/>
              </a:p>
            </p:txBody>
          </p:sp>
          <p:sp>
            <p:nvSpPr>
              <p:cNvPr id="754" name="işľiḑê"/>
              <p:cNvSpPr/>
              <p:nvPr/>
            </p:nvSpPr>
            <p:spPr bwMode="auto">
              <a:xfrm>
                <a:off x="6051880" y="1266084"/>
                <a:ext cx="6526" cy="11421"/>
              </a:xfrm>
              <a:custGeom>
                <a:avLst/>
                <a:gdLst>
                  <a:gd name="T0" fmla="*/ 1 w 4"/>
                  <a:gd name="T1" fmla="*/ 0 h 7"/>
                  <a:gd name="T2" fmla="*/ 0 w 4"/>
                  <a:gd name="T3" fmla="*/ 1 h 7"/>
                  <a:gd name="T4" fmla="*/ 2 w 4"/>
                  <a:gd name="T5" fmla="*/ 7 h 7"/>
                  <a:gd name="T6" fmla="*/ 3 w 4"/>
                  <a:gd name="T7" fmla="*/ 6 h 7"/>
                  <a:gd name="T8" fmla="*/ 4 w 4"/>
                  <a:gd name="T9" fmla="*/ 6 h 7"/>
                  <a:gd name="T10" fmla="*/ 2 w 4"/>
                  <a:gd name="T11" fmla="*/ 0 h 7"/>
                  <a:gd name="T12" fmla="*/ 1 w 4"/>
                  <a:gd name="T13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7">
                    <a:moveTo>
                      <a:pt x="1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2" y="7"/>
                      <a:pt x="3" y="6"/>
                      <a:pt x="3" y="6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314D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/>
              </a:p>
            </p:txBody>
          </p:sp>
          <p:sp>
            <p:nvSpPr>
              <p:cNvPr id="755" name="ïšľîḋè"/>
              <p:cNvSpPr/>
              <p:nvPr/>
            </p:nvSpPr>
            <p:spPr bwMode="auto">
              <a:xfrm>
                <a:off x="6064117" y="1261189"/>
                <a:ext cx="6526" cy="11421"/>
              </a:xfrm>
              <a:custGeom>
                <a:avLst/>
                <a:gdLst>
                  <a:gd name="T0" fmla="*/ 0 w 8"/>
                  <a:gd name="T1" fmla="*/ 2 h 14"/>
                  <a:gd name="T2" fmla="*/ 4 w 8"/>
                  <a:gd name="T3" fmla="*/ 14 h 14"/>
                  <a:gd name="T4" fmla="*/ 8 w 8"/>
                  <a:gd name="T5" fmla="*/ 12 h 14"/>
                  <a:gd name="T6" fmla="*/ 4 w 8"/>
                  <a:gd name="T7" fmla="*/ 0 h 14"/>
                  <a:gd name="T8" fmla="*/ 0 w 8"/>
                  <a:gd name="T9" fmla="*/ 2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14">
                    <a:moveTo>
                      <a:pt x="0" y="2"/>
                    </a:moveTo>
                    <a:lnTo>
                      <a:pt x="4" y="14"/>
                    </a:lnTo>
                    <a:lnTo>
                      <a:pt x="8" y="12"/>
                    </a:lnTo>
                    <a:lnTo>
                      <a:pt x="4" y="0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14D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/>
              </a:p>
            </p:txBody>
          </p:sp>
          <p:sp>
            <p:nvSpPr>
              <p:cNvPr id="756" name="íŝḻîḓê"/>
              <p:cNvSpPr/>
              <p:nvPr/>
            </p:nvSpPr>
            <p:spPr bwMode="auto">
              <a:xfrm>
                <a:off x="6146514" y="1239162"/>
                <a:ext cx="8974" cy="20395"/>
              </a:xfrm>
              <a:custGeom>
                <a:avLst/>
                <a:gdLst>
                  <a:gd name="T0" fmla="*/ 0 w 11"/>
                  <a:gd name="T1" fmla="*/ 2 h 25"/>
                  <a:gd name="T2" fmla="*/ 5 w 11"/>
                  <a:gd name="T3" fmla="*/ 25 h 25"/>
                  <a:gd name="T4" fmla="*/ 7 w 11"/>
                  <a:gd name="T5" fmla="*/ 25 h 25"/>
                  <a:gd name="T6" fmla="*/ 11 w 11"/>
                  <a:gd name="T7" fmla="*/ 25 h 25"/>
                  <a:gd name="T8" fmla="*/ 7 w 11"/>
                  <a:gd name="T9" fmla="*/ 0 h 25"/>
                  <a:gd name="T10" fmla="*/ 3 w 11"/>
                  <a:gd name="T11" fmla="*/ 0 h 25"/>
                  <a:gd name="T12" fmla="*/ 0 w 11"/>
                  <a:gd name="T13" fmla="*/ 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" h="25">
                    <a:moveTo>
                      <a:pt x="0" y="2"/>
                    </a:moveTo>
                    <a:lnTo>
                      <a:pt x="5" y="25"/>
                    </a:lnTo>
                    <a:lnTo>
                      <a:pt x="7" y="25"/>
                    </a:lnTo>
                    <a:lnTo>
                      <a:pt x="11" y="25"/>
                    </a:lnTo>
                    <a:lnTo>
                      <a:pt x="7" y="0"/>
                    </a:lnTo>
                    <a:lnTo>
                      <a:pt x="3" y="0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14D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/>
              </a:p>
            </p:txBody>
          </p:sp>
          <p:sp>
            <p:nvSpPr>
              <p:cNvPr id="757" name="íSļïḓe"/>
              <p:cNvSpPr/>
              <p:nvPr/>
            </p:nvSpPr>
            <p:spPr bwMode="auto">
              <a:xfrm>
                <a:off x="6086144" y="1252215"/>
                <a:ext cx="6526" cy="12237"/>
              </a:xfrm>
              <a:custGeom>
                <a:avLst/>
                <a:gdLst>
                  <a:gd name="T0" fmla="*/ 4 w 8"/>
                  <a:gd name="T1" fmla="*/ 15 h 15"/>
                  <a:gd name="T2" fmla="*/ 8 w 8"/>
                  <a:gd name="T3" fmla="*/ 15 h 15"/>
                  <a:gd name="T4" fmla="*/ 6 w 8"/>
                  <a:gd name="T5" fmla="*/ 0 h 15"/>
                  <a:gd name="T6" fmla="*/ 0 w 8"/>
                  <a:gd name="T7" fmla="*/ 2 h 15"/>
                  <a:gd name="T8" fmla="*/ 4 w 8"/>
                  <a:gd name="T9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15">
                    <a:moveTo>
                      <a:pt x="4" y="15"/>
                    </a:moveTo>
                    <a:lnTo>
                      <a:pt x="8" y="15"/>
                    </a:lnTo>
                    <a:lnTo>
                      <a:pt x="6" y="0"/>
                    </a:lnTo>
                    <a:lnTo>
                      <a:pt x="0" y="2"/>
                    </a:lnTo>
                    <a:lnTo>
                      <a:pt x="4" y="15"/>
                    </a:lnTo>
                    <a:close/>
                  </a:path>
                </a:pathLst>
              </a:custGeom>
              <a:solidFill>
                <a:srgbClr val="314D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/>
              </a:p>
            </p:txBody>
          </p:sp>
          <p:sp>
            <p:nvSpPr>
              <p:cNvPr id="758" name="iṧľîḋe"/>
              <p:cNvSpPr/>
              <p:nvPr/>
            </p:nvSpPr>
            <p:spPr bwMode="auto">
              <a:xfrm>
                <a:off x="6097565" y="1248952"/>
                <a:ext cx="8974" cy="12237"/>
              </a:xfrm>
              <a:custGeom>
                <a:avLst/>
                <a:gdLst>
                  <a:gd name="T0" fmla="*/ 4 w 11"/>
                  <a:gd name="T1" fmla="*/ 15 h 15"/>
                  <a:gd name="T2" fmla="*/ 11 w 11"/>
                  <a:gd name="T3" fmla="*/ 13 h 15"/>
                  <a:gd name="T4" fmla="*/ 6 w 11"/>
                  <a:gd name="T5" fmla="*/ 0 h 15"/>
                  <a:gd name="T6" fmla="*/ 0 w 11"/>
                  <a:gd name="T7" fmla="*/ 2 h 15"/>
                  <a:gd name="T8" fmla="*/ 4 w 11"/>
                  <a:gd name="T9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15">
                    <a:moveTo>
                      <a:pt x="4" y="15"/>
                    </a:moveTo>
                    <a:lnTo>
                      <a:pt x="11" y="13"/>
                    </a:lnTo>
                    <a:lnTo>
                      <a:pt x="6" y="0"/>
                    </a:lnTo>
                    <a:lnTo>
                      <a:pt x="0" y="2"/>
                    </a:lnTo>
                    <a:lnTo>
                      <a:pt x="4" y="15"/>
                    </a:lnTo>
                    <a:close/>
                  </a:path>
                </a:pathLst>
              </a:custGeom>
              <a:solidFill>
                <a:srgbClr val="314D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/>
              </a:p>
            </p:txBody>
          </p:sp>
          <p:sp>
            <p:nvSpPr>
              <p:cNvPr id="759" name="isḷîḋe"/>
              <p:cNvSpPr/>
              <p:nvPr/>
            </p:nvSpPr>
            <p:spPr bwMode="auto">
              <a:xfrm>
                <a:off x="6111434" y="1245688"/>
                <a:ext cx="6526" cy="11421"/>
              </a:xfrm>
              <a:custGeom>
                <a:avLst/>
                <a:gdLst>
                  <a:gd name="T0" fmla="*/ 2 w 8"/>
                  <a:gd name="T1" fmla="*/ 14 h 14"/>
                  <a:gd name="T2" fmla="*/ 8 w 8"/>
                  <a:gd name="T3" fmla="*/ 14 h 14"/>
                  <a:gd name="T4" fmla="*/ 4 w 8"/>
                  <a:gd name="T5" fmla="*/ 0 h 14"/>
                  <a:gd name="T6" fmla="*/ 0 w 8"/>
                  <a:gd name="T7" fmla="*/ 2 h 14"/>
                  <a:gd name="T8" fmla="*/ 2 w 8"/>
                  <a:gd name="T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14">
                    <a:moveTo>
                      <a:pt x="2" y="14"/>
                    </a:moveTo>
                    <a:lnTo>
                      <a:pt x="8" y="14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2" y="14"/>
                    </a:lnTo>
                    <a:close/>
                  </a:path>
                </a:pathLst>
              </a:custGeom>
              <a:solidFill>
                <a:srgbClr val="314D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/>
              </a:p>
            </p:txBody>
          </p:sp>
          <p:sp>
            <p:nvSpPr>
              <p:cNvPr id="760" name="ïṥḷiḑé"/>
              <p:cNvSpPr/>
              <p:nvPr/>
            </p:nvSpPr>
            <p:spPr bwMode="auto">
              <a:xfrm>
                <a:off x="6122855" y="1244057"/>
                <a:ext cx="7342" cy="9790"/>
              </a:xfrm>
              <a:custGeom>
                <a:avLst/>
                <a:gdLst>
                  <a:gd name="T0" fmla="*/ 4 w 9"/>
                  <a:gd name="T1" fmla="*/ 12 h 12"/>
                  <a:gd name="T2" fmla="*/ 9 w 9"/>
                  <a:gd name="T3" fmla="*/ 12 h 12"/>
                  <a:gd name="T4" fmla="*/ 7 w 9"/>
                  <a:gd name="T5" fmla="*/ 0 h 12"/>
                  <a:gd name="T6" fmla="*/ 0 w 9"/>
                  <a:gd name="T7" fmla="*/ 0 h 12"/>
                  <a:gd name="T8" fmla="*/ 4 w 9"/>
                  <a:gd name="T9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12">
                    <a:moveTo>
                      <a:pt x="4" y="12"/>
                    </a:moveTo>
                    <a:lnTo>
                      <a:pt x="9" y="12"/>
                    </a:lnTo>
                    <a:lnTo>
                      <a:pt x="7" y="0"/>
                    </a:lnTo>
                    <a:lnTo>
                      <a:pt x="0" y="0"/>
                    </a:lnTo>
                    <a:lnTo>
                      <a:pt x="4" y="12"/>
                    </a:lnTo>
                    <a:close/>
                  </a:path>
                </a:pathLst>
              </a:custGeom>
              <a:solidFill>
                <a:srgbClr val="314D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/>
              </a:p>
            </p:txBody>
          </p:sp>
          <p:sp>
            <p:nvSpPr>
              <p:cNvPr id="761" name="isľîḑê"/>
              <p:cNvSpPr/>
              <p:nvPr/>
            </p:nvSpPr>
            <p:spPr bwMode="auto">
              <a:xfrm>
                <a:off x="6136724" y="1240794"/>
                <a:ext cx="6526" cy="11421"/>
              </a:xfrm>
              <a:custGeom>
                <a:avLst/>
                <a:gdLst>
                  <a:gd name="T0" fmla="*/ 0 w 4"/>
                  <a:gd name="T1" fmla="*/ 1 h 7"/>
                  <a:gd name="T2" fmla="*/ 1 w 4"/>
                  <a:gd name="T3" fmla="*/ 7 h 7"/>
                  <a:gd name="T4" fmla="*/ 2 w 4"/>
                  <a:gd name="T5" fmla="*/ 7 h 7"/>
                  <a:gd name="T6" fmla="*/ 4 w 4"/>
                  <a:gd name="T7" fmla="*/ 6 h 7"/>
                  <a:gd name="T8" fmla="*/ 3 w 4"/>
                  <a:gd name="T9" fmla="*/ 0 h 7"/>
                  <a:gd name="T10" fmla="*/ 1 w 4"/>
                  <a:gd name="T11" fmla="*/ 0 h 7"/>
                  <a:gd name="T12" fmla="*/ 0 w 4"/>
                  <a:gd name="T13" fmla="*/ 1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7">
                    <a:moveTo>
                      <a:pt x="0" y="1"/>
                    </a:moveTo>
                    <a:cubicBezTo>
                      <a:pt x="1" y="7"/>
                      <a:pt x="1" y="7"/>
                      <a:pt x="1" y="7"/>
                    </a:cubicBezTo>
                    <a:cubicBezTo>
                      <a:pt x="1" y="7"/>
                      <a:pt x="2" y="7"/>
                      <a:pt x="2" y="7"/>
                    </a:cubicBezTo>
                    <a:cubicBezTo>
                      <a:pt x="3" y="7"/>
                      <a:pt x="4" y="6"/>
                      <a:pt x="4" y="6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2" y="0"/>
                      <a:pt x="1" y="0"/>
                    </a:cubicBezTo>
                    <a:cubicBezTo>
                      <a:pt x="1" y="0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314D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/>
              </a:p>
            </p:txBody>
          </p:sp>
          <p:sp>
            <p:nvSpPr>
              <p:cNvPr id="762" name="ïsḻiḋè"/>
              <p:cNvSpPr/>
              <p:nvPr/>
            </p:nvSpPr>
            <p:spPr bwMode="auto">
              <a:xfrm>
                <a:off x="6223200" y="1233451"/>
                <a:ext cx="4895" cy="20395"/>
              </a:xfrm>
              <a:custGeom>
                <a:avLst/>
                <a:gdLst>
                  <a:gd name="T0" fmla="*/ 0 w 6"/>
                  <a:gd name="T1" fmla="*/ 0 h 25"/>
                  <a:gd name="T2" fmla="*/ 0 w 6"/>
                  <a:gd name="T3" fmla="*/ 25 h 25"/>
                  <a:gd name="T4" fmla="*/ 2 w 6"/>
                  <a:gd name="T5" fmla="*/ 25 h 25"/>
                  <a:gd name="T6" fmla="*/ 4 w 6"/>
                  <a:gd name="T7" fmla="*/ 25 h 25"/>
                  <a:gd name="T8" fmla="*/ 6 w 6"/>
                  <a:gd name="T9" fmla="*/ 0 h 25"/>
                  <a:gd name="T10" fmla="*/ 2 w 6"/>
                  <a:gd name="T11" fmla="*/ 0 h 25"/>
                  <a:gd name="T12" fmla="*/ 0 w 6"/>
                  <a:gd name="T13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25">
                    <a:moveTo>
                      <a:pt x="0" y="0"/>
                    </a:moveTo>
                    <a:lnTo>
                      <a:pt x="0" y="25"/>
                    </a:lnTo>
                    <a:lnTo>
                      <a:pt x="2" y="25"/>
                    </a:lnTo>
                    <a:lnTo>
                      <a:pt x="4" y="25"/>
                    </a:lnTo>
                    <a:lnTo>
                      <a:pt x="6" y="0"/>
                    </a:lnTo>
                    <a:lnTo>
                      <a:pt x="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14D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/>
              </a:p>
            </p:txBody>
          </p:sp>
          <p:sp>
            <p:nvSpPr>
              <p:cNvPr id="763" name="í$liďê"/>
              <p:cNvSpPr/>
              <p:nvPr/>
            </p:nvSpPr>
            <p:spPr bwMode="auto">
              <a:xfrm>
                <a:off x="6160382" y="1237530"/>
                <a:ext cx="4895" cy="11421"/>
              </a:xfrm>
              <a:custGeom>
                <a:avLst/>
                <a:gdLst>
                  <a:gd name="T0" fmla="*/ 0 w 3"/>
                  <a:gd name="T1" fmla="*/ 0 h 7"/>
                  <a:gd name="T2" fmla="*/ 1 w 3"/>
                  <a:gd name="T3" fmla="*/ 7 h 7"/>
                  <a:gd name="T4" fmla="*/ 2 w 3"/>
                  <a:gd name="T5" fmla="*/ 7 h 7"/>
                  <a:gd name="T6" fmla="*/ 3 w 3"/>
                  <a:gd name="T7" fmla="*/ 6 h 7"/>
                  <a:gd name="T8" fmla="*/ 2 w 3"/>
                  <a:gd name="T9" fmla="*/ 0 h 7"/>
                  <a:gd name="T10" fmla="*/ 1 w 3"/>
                  <a:gd name="T11" fmla="*/ 0 h 7"/>
                  <a:gd name="T12" fmla="*/ 0 w 3"/>
                  <a:gd name="T13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" h="7">
                    <a:moveTo>
                      <a:pt x="0" y="0"/>
                    </a:moveTo>
                    <a:cubicBezTo>
                      <a:pt x="1" y="7"/>
                      <a:pt x="1" y="7"/>
                      <a:pt x="1" y="7"/>
                    </a:cubicBezTo>
                    <a:cubicBezTo>
                      <a:pt x="1" y="7"/>
                      <a:pt x="1" y="7"/>
                      <a:pt x="2" y="7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314D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/>
              </a:p>
            </p:txBody>
          </p:sp>
          <p:sp>
            <p:nvSpPr>
              <p:cNvPr id="764" name="îśļíḍe"/>
              <p:cNvSpPr/>
              <p:nvPr/>
            </p:nvSpPr>
            <p:spPr bwMode="auto">
              <a:xfrm>
                <a:off x="6172619" y="1235083"/>
                <a:ext cx="6526" cy="12237"/>
              </a:xfrm>
              <a:custGeom>
                <a:avLst/>
                <a:gdLst>
                  <a:gd name="T0" fmla="*/ 2 w 8"/>
                  <a:gd name="T1" fmla="*/ 15 h 15"/>
                  <a:gd name="T2" fmla="*/ 8 w 8"/>
                  <a:gd name="T3" fmla="*/ 15 h 15"/>
                  <a:gd name="T4" fmla="*/ 6 w 8"/>
                  <a:gd name="T5" fmla="*/ 0 h 15"/>
                  <a:gd name="T6" fmla="*/ 0 w 8"/>
                  <a:gd name="T7" fmla="*/ 0 h 15"/>
                  <a:gd name="T8" fmla="*/ 2 w 8"/>
                  <a:gd name="T9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15">
                    <a:moveTo>
                      <a:pt x="2" y="15"/>
                    </a:moveTo>
                    <a:lnTo>
                      <a:pt x="8" y="15"/>
                    </a:lnTo>
                    <a:lnTo>
                      <a:pt x="6" y="0"/>
                    </a:lnTo>
                    <a:lnTo>
                      <a:pt x="0" y="0"/>
                    </a:lnTo>
                    <a:lnTo>
                      <a:pt x="2" y="15"/>
                    </a:lnTo>
                    <a:close/>
                  </a:path>
                </a:pathLst>
              </a:custGeom>
              <a:solidFill>
                <a:srgbClr val="314D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/>
              </a:p>
            </p:txBody>
          </p:sp>
          <p:sp>
            <p:nvSpPr>
              <p:cNvPr id="765" name="îŝľïḓè"/>
              <p:cNvSpPr/>
              <p:nvPr/>
            </p:nvSpPr>
            <p:spPr bwMode="auto">
              <a:xfrm>
                <a:off x="6185672" y="1235083"/>
                <a:ext cx="4895" cy="10606"/>
              </a:xfrm>
              <a:custGeom>
                <a:avLst/>
                <a:gdLst>
                  <a:gd name="T0" fmla="*/ 2 w 6"/>
                  <a:gd name="T1" fmla="*/ 13 h 13"/>
                  <a:gd name="T2" fmla="*/ 6 w 6"/>
                  <a:gd name="T3" fmla="*/ 13 h 13"/>
                  <a:gd name="T4" fmla="*/ 6 w 6"/>
                  <a:gd name="T5" fmla="*/ 0 h 13"/>
                  <a:gd name="T6" fmla="*/ 0 w 6"/>
                  <a:gd name="T7" fmla="*/ 0 h 13"/>
                  <a:gd name="T8" fmla="*/ 2 w 6"/>
                  <a:gd name="T9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13">
                    <a:moveTo>
                      <a:pt x="2" y="13"/>
                    </a:moveTo>
                    <a:lnTo>
                      <a:pt x="6" y="13"/>
                    </a:lnTo>
                    <a:lnTo>
                      <a:pt x="6" y="0"/>
                    </a:lnTo>
                    <a:lnTo>
                      <a:pt x="0" y="0"/>
                    </a:lnTo>
                    <a:lnTo>
                      <a:pt x="2" y="13"/>
                    </a:lnTo>
                    <a:close/>
                  </a:path>
                </a:pathLst>
              </a:custGeom>
              <a:solidFill>
                <a:srgbClr val="314D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/>
              </a:p>
            </p:txBody>
          </p:sp>
          <p:sp>
            <p:nvSpPr>
              <p:cNvPr id="766" name="ï$ľiďé"/>
              <p:cNvSpPr/>
              <p:nvPr/>
            </p:nvSpPr>
            <p:spPr bwMode="auto">
              <a:xfrm>
                <a:off x="6199541" y="1233451"/>
                <a:ext cx="4895" cy="12237"/>
              </a:xfrm>
              <a:prstGeom prst="rect">
                <a:avLst/>
              </a:prstGeom>
              <a:solidFill>
                <a:srgbClr val="314D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/>
              </a:p>
            </p:txBody>
          </p:sp>
          <p:sp>
            <p:nvSpPr>
              <p:cNvPr id="767" name="ïṡ1íḓe"/>
              <p:cNvSpPr/>
              <p:nvPr/>
            </p:nvSpPr>
            <p:spPr bwMode="auto">
              <a:xfrm>
                <a:off x="6212594" y="1233451"/>
                <a:ext cx="4079" cy="12237"/>
              </a:xfrm>
              <a:prstGeom prst="rect">
                <a:avLst/>
              </a:prstGeom>
              <a:solidFill>
                <a:srgbClr val="314D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/>
              </a:p>
            </p:txBody>
          </p:sp>
          <p:sp>
            <p:nvSpPr>
              <p:cNvPr id="768" name="işḷíḍê"/>
              <p:cNvSpPr/>
              <p:nvPr/>
            </p:nvSpPr>
            <p:spPr bwMode="auto">
              <a:xfrm>
                <a:off x="6294175" y="1242425"/>
                <a:ext cx="8974" cy="20395"/>
              </a:xfrm>
              <a:custGeom>
                <a:avLst/>
                <a:gdLst>
                  <a:gd name="T0" fmla="*/ 6 w 11"/>
                  <a:gd name="T1" fmla="*/ 0 h 25"/>
                  <a:gd name="T2" fmla="*/ 0 w 11"/>
                  <a:gd name="T3" fmla="*/ 23 h 25"/>
                  <a:gd name="T4" fmla="*/ 4 w 11"/>
                  <a:gd name="T5" fmla="*/ 25 h 25"/>
                  <a:gd name="T6" fmla="*/ 6 w 11"/>
                  <a:gd name="T7" fmla="*/ 25 h 25"/>
                  <a:gd name="T8" fmla="*/ 11 w 11"/>
                  <a:gd name="T9" fmla="*/ 0 h 25"/>
                  <a:gd name="T10" fmla="*/ 9 w 11"/>
                  <a:gd name="T11" fmla="*/ 0 h 25"/>
                  <a:gd name="T12" fmla="*/ 6 w 11"/>
                  <a:gd name="T13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" h="25">
                    <a:moveTo>
                      <a:pt x="6" y="0"/>
                    </a:moveTo>
                    <a:lnTo>
                      <a:pt x="0" y="23"/>
                    </a:lnTo>
                    <a:lnTo>
                      <a:pt x="4" y="25"/>
                    </a:lnTo>
                    <a:lnTo>
                      <a:pt x="6" y="25"/>
                    </a:lnTo>
                    <a:lnTo>
                      <a:pt x="11" y="0"/>
                    </a:lnTo>
                    <a:lnTo>
                      <a:pt x="9" y="0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314D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/>
              </a:p>
            </p:txBody>
          </p:sp>
          <p:sp>
            <p:nvSpPr>
              <p:cNvPr id="769" name="ïṧļïḑè"/>
              <p:cNvSpPr/>
              <p:nvPr/>
            </p:nvSpPr>
            <p:spPr bwMode="auto">
              <a:xfrm>
                <a:off x="6234621" y="1233451"/>
                <a:ext cx="5711" cy="12237"/>
              </a:xfrm>
              <a:custGeom>
                <a:avLst/>
                <a:gdLst>
                  <a:gd name="T0" fmla="*/ 0 w 7"/>
                  <a:gd name="T1" fmla="*/ 15 h 15"/>
                  <a:gd name="T2" fmla="*/ 7 w 7"/>
                  <a:gd name="T3" fmla="*/ 15 h 15"/>
                  <a:gd name="T4" fmla="*/ 7 w 7"/>
                  <a:gd name="T5" fmla="*/ 0 h 15"/>
                  <a:gd name="T6" fmla="*/ 3 w 7"/>
                  <a:gd name="T7" fmla="*/ 0 h 15"/>
                  <a:gd name="T8" fmla="*/ 0 w 7"/>
                  <a:gd name="T9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15">
                    <a:moveTo>
                      <a:pt x="0" y="15"/>
                    </a:moveTo>
                    <a:lnTo>
                      <a:pt x="7" y="15"/>
                    </a:lnTo>
                    <a:lnTo>
                      <a:pt x="7" y="0"/>
                    </a:lnTo>
                    <a:lnTo>
                      <a:pt x="3" y="0"/>
                    </a:lnTo>
                    <a:lnTo>
                      <a:pt x="0" y="15"/>
                    </a:lnTo>
                    <a:close/>
                  </a:path>
                </a:pathLst>
              </a:custGeom>
              <a:solidFill>
                <a:srgbClr val="314D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/>
              </a:p>
            </p:txBody>
          </p:sp>
          <p:sp>
            <p:nvSpPr>
              <p:cNvPr id="770" name="ïŝḷíḋê"/>
              <p:cNvSpPr/>
              <p:nvPr/>
            </p:nvSpPr>
            <p:spPr bwMode="auto">
              <a:xfrm>
                <a:off x="6248490" y="1235083"/>
                <a:ext cx="4895" cy="10606"/>
              </a:xfrm>
              <a:prstGeom prst="rect">
                <a:avLst/>
              </a:prstGeom>
              <a:solidFill>
                <a:srgbClr val="314D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/>
              </a:p>
            </p:txBody>
          </p:sp>
          <p:sp>
            <p:nvSpPr>
              <p:cNvPr id="771" name="í$ľîḋe"/>
              <p:cNvSpPr/>
              <p:nvPr/>
            </p:nvSpPr>
            <p:spPr bwMode="auto">
              <a:xfrm>
                <a:off x="6260727" y="1235083"/>
                <a:ext cx="6526" cy="12237"/>
              </a:xfrm>
              <a:custGeom>
                <a:avLst/>
                <a:gdLst>
                  <a:gd name="T0" fmla="*/ 0 w 8"/>
                  <a:gd name="T1" fmla="*/ 15 h 15"/>
                  <a:gd name="T2" fmla="*/ 6 w 8"/>
                  <a:gd name="T3" fmla="*/ 15 h 15"/>
                  <a:gd name="T4" fmla="*/ 8 w 8"/>
                  <a:gd name="T5" fmla="*/ 3 h 15"/>
                  <a:gd name="T6" fmla="*/ 2 w 8"/>
                  <a:gd name="T7" fmla="*/ 0 h 15"/>
                  <a:gd name="T8" fmla="*/ 0 w 8"/>
                  <a:gd name="T9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15">
                    <a:moveTo>
                      <a:pt x="0" y="15"/>
                    </a:moveTo>
                    <a:lnTo>
                      <a:pt x="6" y="15"/>
                    </a:lnTo>
                    <a:lnTo>
                      <a:pt x="8" y="3"/>
                    </a:lnTo>
                    <a:lnTo>
                      <a:pt x="2" y="0"/>
                    </a:lnTo>
                    <a:lnTo>
                      <a:pt x="0" y="15"/>
                    </a:lnTo>
                    <a:close/>
                  </a:path>
                </a:pathLst>
              </a:custGeom>
              <a:solidFill>
                <a:srgbClr val="314D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/>
              </a:p>
            </p:txBody>
          </p:sp>
          <p:sp>
            <p:nvSpPr>
              <p:cNvPr id="772" name="iślîḋé"/>
              <p:cNvSpPr/>
              <p:nvPr/>
            </p:nvSpPr>
            <p:spPr bwMode="auto">
              <a:xfrm>
                <a:off x="6273780" y="1237530"/>
                <a:ext cx="5711" cy="11421"/>
              </a:xfrm>
              <a:custGeom>
                <a:avLst/>
                <a:gdLst>
                  <a:gd name="T0" fmla="*/ 0 w 7"/>
                  <a:gd name="T1" fmla="*/ 14 h 14"/>
                  <a:gd name="T2" fmla="*/ 7 w 7"/>
                  <a:gd name="T3" fmla="*/ 14 h 14"/>
                  <a:gd name="T4" fmla="*/ 7 w 7"/>
                  <a:gd name="T5" fmla="*/ 2 h 14"/>
                  <a:gd name="T6" fmla="*/ 2 w 7"/>
                  <a:gd name="T7" fmla="*/ 0 h 14"/>
                  <a:gd name="T8" fmla="*/ 0 w 7"/>
                  <a:gd name="T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14">
                    <a:moveTo>
                      <a:pt x="0" y="14"/>
                    </a:moveTo>
                    <a:lnTo>
                      <a:pt x="7" y="14"/>
                    </a:lnTo>
                    <a:lnTo>
                      <a:pt x="7" y="2"/>
                    </a:lnTo>
                    <a:lnTo>
                      <a:pt x="2" y="0"/>
                    </a:ln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314D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/>
              </a:p>
            </p:txBody>
          </p:sp>
        </p:grpSp>
        <p:grpSp>
          <p:nvGrpSpPr>
            <p:cNvPr id="582" name="组合 581"/>
            <p:cNvGrpSpPr/>
            <p:nvPr/>
          </p:nvGrpSpPr>
          <p:grpSpPr>
            <a:xfrm>
              <a:off x="613344" y="613825"/>
              <a:ext cx="988727" cy="727542"/>
              <a:chOff x="726051" y="609845"/>
              <a:chExt cx="1136117" cy="835997"/>
            </a:xfrm>
          </p:grpSpPr>
          <p:sp>
            <p:nvSpPr>
              <p:cNvPr id="583" name="îSlïḍe"/>
              <p:cNvSpPr/>
              <p:nvPr/>
            </p:nvSpPr>
            <p:spPr bwMode="auto">
              <a:xfrm>
                <a:off x="1336152" y="609845"/>
                <a:ext cx="7822" cy="11733"/>
              </a:xfrm>
              <a:custGeom>
                <a:avLst/>
                <a:gdLst>
                  <a:gd name="T0" fmla="*/ 2 w 8"/>
                  <a:gd name="T1" fmla="*/ 0 h 12"/>
                  <a:gd name="T2" fmla="*/ 0 w 8"/>
                  <a:gd name="T3" fmla="*/ 12 h 12"/>
                  <a:gd name="T4" fmla="*/ 6 w 8"/>
                  <a:gd name="T5" fmla="*/ 12 h 12"/>
                  <a:gd name="T6" fmla="*/ 8 w 8"/>
                  <a:gd name="T7" fmla="*/ 0 h 12"/>
                  <a:gd name="T8" fmla="*/ 2 w 8"/>
                  <a:gd name="T9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12">
                    <a:moveTo>
                      <a:pt x="2" y="0"/>
                    </a:moveTo>
                    <a:lnTo>
                      <a:pt x="0" y="12"/>
                    </a:lnTo>
                    <a:lnTo>
                      <a:pt x="6" y="12"/>
                    </a:lnTo>
                    <a:lnTo>
                      <a:pt x="8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314D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/>
              </a:p>
            </p:txBody>
          </p:sp>
          <p:sp>
            <p:nvSpPr>
              <p:cNvPr id="584" name="íṥḷïḋe"/>
              <p:cNvSpPr/>
              <p:nvPr/>
            </p:nvSpPr>
            <p:spPr bwMode="auto">
              <a:xfrm>
                <a:off x="1364506" y="613756"/>
                <a:ext cx="7822" cy="13689"/>
              </a:xfrm>
              <a:custGeom>
                <a:avLst/>
                <a:gdLst>
                  <a:gd name="T0" fmla="*/ 0 w 8"/>
                  <a:gd name="T1" fmla="*/ 14 h 14"/>
                  <a:gd name="T2" fmla="*/ 4 w 8"/>
                  <a:gd name="T3" fmla="*/ 14 h 14"/>
                  <a:gd name="T4" fmla="*/ 8 w 8"/>
                  <a:gd name="T5" fmla="*/ 2 h 14"/>
                  <a:gd name="T6" fmla="*/ 2 w 8"/>
                  <a:gd name="T7" fmla="*/ 0 h 14"/>
                  <a:gd name="T8" fmla="*/ 0 w 8"/>
                  <a:gd name="T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14">
                    <a:moveTo>
                      <a:pt x="0" y="14"/>
                    </a:moveTo>
                    <a:lnTo>
                      <a:pt x="4" y="14"/>
                    </a:lnTo>
                    <a:lnTo>
                      <a:pt x="8" y="2"/>
                    </a:lnTo>
                    <a:lnTo>
                      <a:pt x="2" y="0"/>
                    </a:ln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314D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/>
              </a:p>
            </p:txBody>
          </p:sp>
          <p:sp>
            <p:nvSpPr>
              <p:cNvPr id="585" name="íšļîḋè"/>
              <p:cNvSpPr/>
              <p:nvPr/>
            </p:nvSpPr>
            <p:spPr bwMode="auto">
              <a:xfrm>
                <a:off x="1378194" y="617667"/>
                <a:ext cx="8800" cy="14667"/>
              </a:xfrm>
              <a:custGeom>
                <a:avLst/>
                <a:gdLst>
                  <a:gd name="T0" fmla="*/ 0 w 9"/>
                  <a:gd name="T1" fmla="*/ 12 h 15"/>
                  <a:gd name="T2" fmla="*/ 7 w 9"/>
                  <a:gd name="T3" fmla="*/ 15 h 15"/>
                  <a:gd name="T4" fmla="*/ 9 w 9"/>
                  <a:gd name="T5" fmla="*/ 2 h 15"/>
                  <a:gd name="T6" fmla="*/ 5 w 9"/>
                  <a:gd name="T7" fmla="*/ 0 h 15"/>
                  <a:gd name="T8" fmla="*/ 0 w 9"/>
                  <a:gd name="T9" fmla="*/ 12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15">
                    <a:moveTo>
                      <a:pt x="0" y="12"/>
                    </a:moveTo>
                    <a:lnTo>
                      <a:pt x="7" y="15"/>
                    </a:lnTo>
                    <a:lnTo>
                      <a:pt x="9" y="2"/>
                    </a:lnTo>
                    <a:lnTo>
                      <a:pt x="5" y="0"/>
                    </a:lnTo>
                    <a:lnTo>
                      <a:pt x="0" y="12"/>
                    </a:lnTo>
                    <a:close/>
                  </a:path>
                </a:pathLst>
              </a:custGeom>
              <a:solidFill>
                <a:srgbClr val="314D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/>
              </a:p>
            </p:txBody>
          </p:sp>
          <p:sp>
            <p:nvSpPr>
              <p:cNvPr id="586" name="îSḷiďé"/>
              <p:cNvSpPr/>
              <p:nvPr/>
            </p:nvSpPr>
            <p:spPr bwMode="auto">
              <a:xfrm>
                <a:off x="1392860" y="621578"/>
                <a:ext cx="9777" cy="14667"/>
              </a:xfrm>
              <a:custGeom>
                <a:avLst/>
                <a:gdLst>
                  <a:gd name="T0" fmla="*/ 0 w 10"/>
                  <a:gd name="T1" fmla="*/ 13 h 15"/>
                  <a:gd name="T2" fmla="*/ 6 w 10"/>
                  <a:gd name="T3" fmla="*/ 15 h 15"/>
                  <a:gd name="T4" fmla="*/ 10 w 10"/>
                  <a:gd name="T5" fmla="*/ 2 h 15"/>
                  <a:gd name="T6" fmla="*/ 4 w 10"/>
                  <a:gd name="T7" fmla="*/ 0 h 15"/>
                  <a:gd name="T8" fmla="*/ 0 w 10"/>
                  <a:gd name="T9" fmla="*/ 13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15">
                    <a:moveTo>
                      <a:pt x="0" y="13"/>
                    </a:moveTo>
                    <a:lnTo>
                      <a:pt x="6" y="15"/>
                    </a:lnTo>
                    <a:lnTo>
                      <a:pt x="10" y="2"/>
                    </a:lnTo>
                    <a:lnTo>
                      <a:pt x="4" y="0"/>
                    </a:lnTo>
                    <a:lnTo>
                      <a:pt x="0" y="13"/>
                    </a:lnTo>
                    <a:close/>
                  </a:path>
                </a:pathLst>
              </a:custGeom>
              <a:solidFill>
                <a:srgbClr val="314D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/>
              </a:p>
            </p:txBody>
          </p:sp>
          <p:sp>
            <p:nvSpPr>
              <p:cNvPr id="587" name="íslîḓê"/>
              <p:cNvSpPr/>
              <p:nvPr/>
            </p:nvSpPr>
            <p:spPr bwMode="auto">
              <a:xfrm>
                <a:off x="1409481" y="625489"/>
                <a:ext cx="7822" cy="14667"/>
              </a:xfrm>
              <a:custGeom>
                <a:avLst/>
                <a:gdLst>
                  <a:gd name="T0" fmla="*/ 4 w 8"/>
                  <a:gd name="T1" fmla="*/ 0 h 15"/>
                  <a:gd name="T2" fmla="*/ 0 w 8"/>
                  <a:gd name="T3" fmla="*/ 13 h 15"/>
                  <a:gd name="T4" fmla="*/ 4 w 8"/>
                  <a:gd name="T5" fmla="*/ 15 h 15"/>
                  <a:gd name="T6" fmla="*/ 8 w 8"/>
                  <a:gd name="T7" fmla="*/ 2 h 15"/>
                  <a:gd name="T8" fmla="*/ 4 w 8"/>
                  <a:gd name="T9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15">
                    <a:moveTo>
                      <a:pt x="4" y="0"/>
                    </a:moveTo>
                    <a:lnTo>
                      <a:pt x="0" y="13"/>
                    </a:lnTo>
                    <a:lnTo>
                      <a:pt x="4" y="15"/>
                    </a:lnTo>
                    <a:lnTo>
                      <a:pt x="8" y="2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314D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/>
              </a:p>
            </p:txBody>
          </p:sp>
          <p:sp>
            <p:nvSpPr>
              <p:cNvPr id="588" name="íşlíḓe"/>
              <p:cNvSpPr/>
              <p:nvPr/>
            </p:nvSpPr>
            <p:spPr bwMode="auto">
              <a:xfrm>
                <a:off x="1423169" y="632334"/>
                <a:ext cx="7822" cy="13689"/>
              </a:xfrm>
              <a:custGeom>
                <a:avLst/>
                <a:gdLst>
                  <a:gd name="T0" fmla="*/ 8 w 8"/>
                  <a:gd name="T1" fmla="*/ 2 h 14"/>
                  <a:gd name="T2" fmla="*/ 4 w 8"/>
                  <a:gd name="T3" fmla="*/ 0 h 14"/>
                  <a:gd name="T4" fmla="*/ 0 w 8"/>
                  <a:gd name="T5" fmla="*/ 12 h 14"/>
                  <a:gd name="T6" fmla="*/ 4 w 8"/>
                  <a:gd name="T7" fmla="*/ 14 h 14"/>
                  <a:gd name="T8" fmla="*/ 8 w 8"/>
                  <a:gd name="T9" fmla="*/ 2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14">
                    <a:moveTo>
                      <a:pt x="8" y="2"/>
                    </a:moveTo>
                    <a:lnTo>
                      <a:pt x="4" y="0"/>
                    </a:lnTo>
                    <a:lnTo>
                      <a:pt x="0" y="12"/>
                    </a:lnTo>
                    <a:lnTo>
                      <a:pt x="4" y="14"/>
                    </a:lnTo>
                    <a:lnTo>
                      <a:pt x="8" y="2"/>
                    </a:lnTo>
                    <a:close/>
                  </a:path>
                </a:pathLst>
              </a:custGeom>
              <a:solidFill>
                <a:srgbClr val="314D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/>
              </a:p>
            </p:txBody>
          </p:sp>
          <p:sp>
            <p:nvSpPr>
              <p:cNvPr id="589" name="iSlíḋê"/>
              <p:cNvSpPr/>
              <p:nvPr/>
            </p:nvSpPr>
            <p:spPr bwMode="auto">
              <a:xfrm>
                <a:off x="1430991" y="636245"/>
                <a:ext cx="12710" cy="24444"/>
              </a:xfrm>
              <a:custGeom>
                <a:avLst/>
                <a:gdLst>
                  <a:gd name="T0" fmla="*/ 11 w 13"/>
                  <a:gd name="T1" fmla="*/ 0 h 25"/>
                  <a:gd name="T2" fmla="*/ 9 w 13"/>
                  <a:gd name="T3" fmla="*/ 0 h 25"/>
                  <a:gd name="T4" fmla="*/ 0 w 13"/>
                  <a:gd name="T5" fmla="*/ 23 h 25"/>
                  <a:gd name="T6" fmla="*/ 3 w 13"/>
                  <a:gd name="T7" fmla="*/ 25 h 25"/>
                  <a:gd name="T8" fmla="*/ 5 w 13"/>
                  <a:gd name="T9" fmla="*/ 25 h 25"/>
                  <a:gd name="T10" fmla="*/ 13 w 13"/>
                  <a:gd name="T11" fmla="*/ 2 h 25"/>
                  <a:gd name="T12" fmla="*/ 11 w 13"/>
                  <a:gd name="T13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" h="25">
                    <a:moveTo>
                      <a:pt x="11" y="0"/>
                    </a:moveTo>
                    <a:lnTo>
                      <a:pt x="9" y="0"/>
                    </a:lnTo>
                    <a:lnTo>
                      <a:pt x="0" y="23"/>
                    </a:lnTo>
                    <a:lnTo>
                      <a:pt x="3" y="25"/>
                    </a:lnTo>
                    <a:lnTo>
                      <a:pt x="5" y="25"/>
                    </a:lnTo>
                    <a:lnTo>
                      <a:pt x="13" y="2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314D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/>
              </a:p>
            </p:txBody>
          </p:sp>
          <p:sp>
            <p:nvSpPr>
              <p:cNvPr id="590" name="ï$ḷiḋé"/>
              <p:cNvSpPr/>
              <p:nvPr/>
            </p:nvSpPr>
            <p:spPr bwMode="auto">
              <a:xfrm>
                <a:off x="1449568" y="642112"/>
                <a:ext cx="10755" cy="13689"/>
              </a:xfrm>
              <a:custGeom>
                <a:avLst/>
                <a:gdLst>
                  <a:gd name="T0" fmla="*/ 4 w 11"/>
                  <a:gd name="T1" fmla="*/ 0 h 14"/>
                  <a:gd name="T2" fmla="*/ 0 w 11"/>
                  <a:gd name="T3" fmla="*/ 12 h 14"/>
                  <a:gd name="T4" fmla="*/ 4 w 11"/>
                  <a:gd name="T5" fmla="*/ 14 h 14"/>
                  <a:gd name="T6" fmla="*/ 11 w 11"/>
                  <a:gd name="T7" fmla="*/ 2 h 14"/>
                  <a:gd name="T8" fmla="*/ 4 w 11"/>
                  <a:gd name="T9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14">
                    <a:moveTo>
                      <a:pt x="4" y="0"/>
                    </a:moveTo>
                    <a:lnTo>
                      <a:pt x="0" y="12"/>
                    </a:lnTo>
                    <a:lnTo>
                      <a:pt x="4" y="14"/>
                    </a:lnTo>
                    <a:lnTo>
                      <a:pt x="11" y="2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314D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/>
              </a:p>
            </p:txBody>
          </p:sp>
          <p:sp>
            <p:nvSpPr>
              <p:cNvPr id="591" name="îṩḻïḓê"/>
              <p:cNvSpPr/>
              <p:nvPr/>
            </p:nvSpPr>
            <p:spPr bwMode="auto">
              <a:xfrm>
                <a:off x="1462278" y="647978"/>
                <a:ext cx="11733" cy="14667"/>
              </a:xfrm>
              <a:custGeom>
                <a:avLst/>
                <a:gdLst>
                  <a:gd name="T0" fmla="*/ 6 w 12"/>
                  <a:gd name="T1" fmla="*/ 0 h 15"/>
                  <a:gd name="T2" fmla="*/ 0 w 12"/>
                  <a:gd name="T3" fmla="*/ 13 h 15"/>
                  <a:gd name="T4" fmla="*/ 6 w 12"/>
                  <a:gd name="T5" fmla="*/ 15 h 15"/>
                  <a:gd name="T6" fmla="*/ 12 w 12"/>
                  <a:gd name="T7" fmla="*/ 2 h 15"/>
                  <a:gd name="T8" fmla="*/ 6 w 12"/>
                  <a:gd name="T9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15">
                    <a:moveTo>
                      <a:pt x="6" y="0"/>
                    </a:moveTo>
                    <a:lnTo>
                      <a:pt x="0" y="13"/>
                    </a:lnTo>
                    <a:lnTo>
                      <a:pt x="6" y="15"/>
                    </a:lnTo>
                    <a:lnTo>
                      <a:pt x="12" y="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314D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/>
              </a:p>
            </p:txBody>
          </p:sp>
          <p:sp>
            <p:nvSpPr>
              <p:cNvPr id="592" name="iṩ1îḍè"/>
              <p:cNvSpPr/>
              <p:nvPr/>
            </p:nvSpPr>
            <p:spPr bwMode="auto">
              <a:xfrm>
                <a:off x="1475967" y="653845"/>
                <a:ext cx="12710" cy="14667"/>
              </a:xfrm>
              <a:custGeom>
                <a:avLst/>
                <a:gdLst>
                  <a:gd name="T0" fmla="*/ 6 w 13"/>
                  <a:gd name="T1" fmla="*/ 0 h 15"/>
                  <a:gd name="T2" fmla="*/ 0 w 13"/>
                  <a:gd name="T3" fmla="*/ 13 h 15"/>
                  <a:gd name="T4" fmla="*/ 6 w 13"/>
                  <a:gd name="T5" fmla="*/ 15 h 15"/>
                  <a:gd name="T6" fmla="*/ 13 w 13"/>
                  <a:gd name="T7" fmla="*/ 2 h 15"/>
                  <a:gd name="T8" fmla="*/ 6 w 13"/>
                  <a:gd name="T9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15">
                    <a:moveTo>
                      <a:pt x="6" y="0"/>
                    </a:moveTo>
                    <a:lnTo>
                      <a:pt x="0" y="13"/>
                    </a:lnTo>
                    <a:lnTo>
                      <a:pt x="6" y="15"/>
                    </a:lnTo>
                    <a:lnTo>
                      <a:pt x="13" y="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314D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/>
              </a:p>
            </p:txBody>
          </p:sp>
          <p:sp>
            <p:nvSpPr>
              <p:cNvPr id="593" name="ïṥḷïḑe"/>
              <p:cNvSpPr/>
              <p:nvPr/>
            </p:nvSpPr>
            <p:spPr bwMode="auto">
              <a:xfrm>
                <a:off x="1490632" y="662645"/>
                <a:ext cx="9777" cy="13689"/>
              </a:xfrm>
              <a:custGeom>
                <a:avLst/>
                <a:gdLst>
                  <a:gd name="T0" fmla="*/ 6 w 10"/>
                  <a:gd name="T1" fmla="*/ 0 h 14"/>
                  <a:gd name="T2" fmla="*/ 0 w 10"/>
                  <a:gd name="T3" fmla="*/ 10 h 14"/>
                  <a:gd name="T4" fmla="*/ 4 w 10"/>
                  <a:gd name="T5" fmla="*/ 14 h 14"/>
                  <a:gd name="T6" fmla="*/ 10 w 10"/>
                  <a:gd name="T7" fmla="*/ 2 h 14"/>
                  <a:gd name="T8" fmla="*/ 6 w 10"/>
                  <a:gd name="T9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14">
                    <a:moveTo>
                      <a:pt x="6" y="0"/>
                    </a:moveTo>
                    <a:lnTo>
                      <a:pt x="0" y="10"/>
                    </a:lnTo>
                    <a:lnTo>
                      <a:pt x="4" y="14"/>
                    </a:lnTo>
                    <a:lnTo>
                      <a:pt x="10" y="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314D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/>
              </a:p>
            </p:txBody>
          </p:sp>
          <p:sp>
            <p:nvSpPr>
              <p:cNvPr id="594" name="ïS1íḍe"/>
              <p:cNvSpPr/>
              <p:nvPr/>
            </p:nvSpPr>
            <p:spPr bwMode="auto">
              <a:xfrm>
                <a:off x="1504321" y="668511"/>
                <a:ext cx="10755" cy="13689"/>
              </a:xfrm>
              <a:custGeom>
                <a:avLst/>
                <a:gdLst>
                  <a:gd name="T0" fmla="*/ 4 w 11"/>
                  <a:gd name="T1" fmla="*/ 14 h 14"/>
                  <a:gd name="T2" fmla="*/ 11 w 11"/>
                  <a:gd name="T3" fmla="*/ 4 h 14"/>
                  <a:gd name="T4" fmla="*/ 7 w 11"/>
                  <a:gd name="T5" fmla="*/ 0 h 14"/>
                  <a:gd name="T6" fmla="*/ 0 w 11"/>
                  <a:gd name="T7" fmla="*/ 12 h 14"/>
                  <a:gd name="T8" fmla="*/ 4 w 11"/>
                  <a:gd name="T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14">
                    <a:moveTo>
                      <a:pt x="4" y="14"/>
                    </a:moveTo>
                    <a:lnTo>
                      <a:pt x="11" y="4"/>
                    </a:lnTo>
                    <a:lnTo>
                      <a:pt x="7" y="0"/>
                    </a:lnTo>
                    <a:lnTo>
                      <a:pt x="0" y="12"/>
                    </a:lnTo>
                    <a:lnTo>
                      <a:pt x="4" y="14"/>
                    </a:lnTo>
                    <a:close/>
                  </a:path>
                </a:pathLst>
              </a:custGeom>
              <a:solidFill>
                <a:srgbClr val="314D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/>
              </a:p>
            </p:txBody>
          </p:sp>
          <p:sp>
            <p:nvSpPr>
              <p:cNvPr id="595" name="i$ḻïdê"/>
              <p:cNvSpPr/>
              <p:nvPr/>
            </p:nvSpPr>
            <p:spPr bwMode="auto">
              <a:xfrm>
                <a:off x="1508232" y="674378"/>
                <a:ext cx="18577" cy="24444"/>
              </a:xfrm>
              <a:custGeom>
                <a:avLst/>
                <a:gdLst>
                  <a:gd name="T0" fmla="*/ 15 w 19"/>
                  <a:gd name="T1" fmla="*/ 2 h 25"/>
                  <a:gd name="T2" fmla="*/ 13 w 19"/>
                  <a:gd name="T3" fmla="*/ 0 h 25"/>
                  <a:gd name="T4" fmla="*/ 0 w 19"/>
                  <a:gd name="T5" fmla="*/ 23 h 25"/>
                  <a:gd name="T6" fmla="*/ 3 w 19"/>
                  <a:gd name="T7" fmla="*/ 23 h 25"/>
                  <a:gd name="T8" fmla="*/ 5 w 19"/>
                  <a:gd name="T9" fmla="*/ 25 h 25"/>
                  <a:gd name="T10" fmla="*/ 19 w 19"/>
                  <a:gd name="T11" fmla="*/ 4 h 25"/>
                  <a:gd name="T12" fmla="*/ 15 w 19"/>
                  <a:gd name="T13" fmla="*/ 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" h="25">
                    <a:moveTo>
                      <a:pt x="15" y="2"/>
                    </a:moveTo>
                    <a:lnTo>
                      <a:pt x="13" y="0"/>
                    </a:lnTo>
                    <a:lnTo>
                      <a:pt x="0" y="23"/>
                    </a:lnTo>
                    <a:lnTo>
                      <a:pt x="3" y="23"/>
                    </a:lnTo>
                    <a:lnTo>
                      <a:pt x="5" y="25"/>
                    </a:lnTo>
                    <a:lnTo>
                      <a:pt x="19" y="4"/>
                    </a:lnTo>
                    <a:lnTo>
                      <a:pt x="15" y="2"/>
                    </a:lnTo>
                    <a:close/>
                  </a:path>
                </a:pathLst>
              </a:custGeom>
              <a:solidFill>
                <a:srgbClr val="314D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/>
              </a:p>
            </p:txBody>
          </p:sp>
          <p:sp>
            <p:nvSpPr>
              <p:cNvPr id="596" name="ï$ḻîdè"/>
              <p:cNvSpPr/>
              <p:nvPr/>
            </p:nvSpPr>
            <p:spPr bwMode="auto">
              <a:xfrm>
                <a:off x="1526808" y="685134"/>
                <a:ext cx="12710" cy="11733"/>
              </a:xfrm>
              <a:custGeom>
                <a:avLst/>
                <a:gdLst>
                  <a:gd name="T0" fmla="*/ 8 w 13"/>
                  <a:gd name="T1" fmla="*/ 0 h 12"/>
                  <a:gd name="T2" fmla="*/ 0 w 13"/>
                  <a:gd name="T3" fmla="*/ 10 h 12"/>
                  <a:gd name="T4" fmla="*/ 6 w 13"/>
                  <a:gd name="T5" fmla="*/ 12 h 12"/>
                  <a:gd name="T6" fmla="*/ 13 w 13"/>
                  <a:gd name="T7" fmla="*/ 2 h 12"/>
                  <a:gd name="T8" fmla="*/ 8 w 13"/>
                  <a:gd name="T9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12">
                    <a:moveTo>
                      <a:pt x="8" y="0"/>
                    </a:moveTo>
                    <a:lnTo>
                      <a:pt x="0" y="10"/>
                    </a:lnTo>
                    <a:lnTo>
                      <a:pt x="6" y="12"/>
                    </a:lnTo>
                    <a:lnTo>
                      <a:pt x="13" y="2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314D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/>
              </a:p>
            </p:txBody>
          </p:sp>
          <p:sp>
            <p:nvSpPr>
              <p:cNvPr id="597" name="ïṥ1ídè"/>
              <p:cNvSpPr/>
              <p:nvPr/>
            </p:nvSpPr>
            <p:spPr bwMode="auto">
              <a:xfrm>
                <a:off x="1541474" y="692956"/>
                <a:ext cx="11733" cy="13689"/>
              </a:xfrm>
              <a:custGeom>
                <a:avLst/>
                <a:gdLst>
                  <a:gd name="T0" fmla="*/ 6 w 12"/>
                  <a:gd name="T1" fmla="*/ 0 h 14"/>
                  <a:gd name="T2" fmla="*/ 0 w 12"/>
                  <a:gd name="T3" fmla="*/ 10 h 14"/>
                  <a:gd name="T4" fmla="*/ 4 w 12"/>
                  <a:gd name="T5" fmla="*/ 14 h 14"/>
                  <a:gd name="T6" fmla="*/ 12 w 12"/>
                  <a:gd name="T7" fmla="*/ 2 h 14"/>
                  <a:gd name="T8" fmla="*/ 6 w 12"/>
                  <a:gd name="T9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14">
                    <a:moveTo>
                      <a:pt x="6" y="0"/>
                    </a:moveTo>
                    <a:lnTo>
                      <a:pt x="0" y="10"/>
                    </a:lnTo>
                    <a:lnTo>
                      <a:pt x="4" y="14"/>
                    </a:lnTo>
                    <a:lnTo>
                      <a:pt x="12" y="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314D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/>
              </a:p>
            </p:txBody>
          </p:sp>
          <p:sp>
            <p:nvSpPr>
              <p:cNvPr id="598" name="iṥļïḑé"/>
              <p:cNvSpPr/>
              <p:nvPr/>
            </p:nvSpPr>
            <p:spPr bwMode="auto">
              <a:xfrm>
                <a:off x="1553207" y="700778"/>
                <a:ext cx="12710" cy="14667"/>
              </a:xfrm>
              <a:custGeom>
                <a:avLst/>
                <a:gdLst>
                  <a:gd name="T0" fmla="*/ 8 w 13"/>
                  <a:gd name="T1" fmla="*/ 0 h 15"/>
                  <a:gd name="T2" fmla="*/ 0 w 13"/>
                  <a:gd name="T3" fmla="*/ 10 h 15"/>
                  <a:gd name="T4" fmla="*/ 4 w 13"/>
                  <a:gd name="T5" fmla="*/ 15 h 15"/>
                  <a:gd name="T6" fmla="*/ 13 w 13"/>
                  <a:gd name="T7" fmla="*/ 4 h 15"/>
                  <a:gd name="T8" fmla="*/ 8 w 13"/>
                  <a:gd name="T9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15">
                    <a:moveTo>
                      <a:pt x="8" y="0"/>
                    </a:moveTo>
                    <a:lnTo>
                      <a:pt x="0" y="10"/>
                    </a:lnTo>
                    <a:lnTo>
                      <a:pt x="4" y="15"/>
                    </a:lnTo>
                    <a:lnTo>
                      <a:pt x="13" y="4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314D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/>
              </a:p>
            </p:txBody>
          </p:sp>
          <p:sp>
            <p:nvSpPr>
              <p:cNvPr id="599" name="iSḷíḋe"/>
              <p:cNvSpPr/>
              <p:nvPr/>
            </p:nvSpPr>
            <p:spPr bwMode="auto">
              <a:xfrm>
                <a:off x="1565917" y="710556"/>
                <a:ext cx="11733" cy="14667"/>
              </a:xfrm>
              <a:custGeom>
                <a:avLst/>
                <a:gdLst>
                  <a:gd name="T0" fmla="*/ 8 w 12"/>
                  <a:gd name="T1" fmla="*/ 0 h 15"/>
                  <a:gd name="T2" fmla="*/ 0 w 12"/>
                  <a:gd name="T3" fmla="*/ 11 h 15"/>
                  <a:gd name="T4" fmla="*/ 4 w 12"/>
                  <a:gd name="T5" fmla="*/ 15 h 15"/>
                  <a:gd name="T6" fmla="*/ 12 w 12"/>
                  <a:gd name="T7" fmla="*/ 5 h 15"/>
                  <a:gd name="T8" fmla="*/ 8 w 12"/>
                  <a:gd name="T9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15">
                    <a:moveTo>
                      <a:pt x="8" y="0"/>
                    </a:moveTo>
                    <a:lnTo>
                      <a:pt x="0" y="11"/>
                    </a:lnTo>
                    <a:lnTo>
                      <a:pt x="4" y="15"/>
                    </a:lnTo>
                    <a:lnTo>
                      <a:pt x="12" y="5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314D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/>
              </a:p>
            </p:txBody>
          </p:sp>
          <p:sp>
            <p:nvSpPr>
              <p:cNvPr id="600" name="íś1îḓé"/>
              <p:cNvSpPr/>
              <p:nvPr/>
            </p:nvSpPr>
            <p:spPr bwMode="auto">
              <a:xfrm>
                <a:off x="1577650" y="721311"/>
                <a:ext cx="12710" cy="11733"/>
              </a:xfrm>
              <a:custGeom>
                <a:avLst/>
                <a:gdLst>
                  <a:gd name="T0" fmla="*/ 1 w 6"/>
                  <a:gd name="T1" fmla="*/ 5 h 6"/>
                  <a:gd name="T2" fmla="*/ 2 w 6"/>
                  <a:gd name="T3" fmla="*/ 6 h 6"/>
                  <a:gd name="T4" fmla="*/ 6 w 6"/>
                  <a:gd name="T5" fmla="*/ 1 h 6"/>
                  <a:gd name="T6" fmla="*/ 5 w 6"/>
                  <a:gd name="T7" fmla="*/ 0 h 6"/>
                  <a:gd name="T8" fmla="*/ 4 w 6"/>
                  <a:gd name="T9" fmla="*/ 0 h 6"/>
                  <a:gd name="T10" fmla="*/ 0 w 6"/>
                  <a:gd name="T11" fmla="*/ 5 h 6"/>
                  <a:gd name="T12" fmla="*/ 1 w 6"/>
                  <a:gd name="T13" fmla="*/ 5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6">
                    <a:moveTo>
                      <a:pt x="1" y="5"/>
                    </a:moveTo>
                    <a:cubicBezTo>
                      <a:pt x="1" y="6"/>
                      <a:pt x="2" y="6"/>
                      <a:pt x="2" y="6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5" y="1"/>
                      <a:pt x="5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1" y="5"/>
                    </a:cubicBezTo>
                    <a:close/>
                  </a:path>
                </a:pathLst>
              </a:custGeom>
              <a:solidFill>
                <a:srgbClr val="314D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/>
              </a:p>
            </p:txBody>
          </p:sp>
          <p:sp>
            <p:nvSpPr>
              <p:cNvPr id="601" name="i$ľíḓe"/>
              <p:cNvSpPr/>
              <p:nvPr/>
            </p:nvSpPr>
            <p:spPr bwMode="auto">
              <a:xfrm>
                <a:off x="1579605" y="729134"/>
                <a:ext cx="20532" cy="22489"/>
              </a:xfrm>
              <a:custGeom>
                <a:avLst/>
                <a:gdLst>
                  <a:gd name="T0" fmla="*/ 19 w 21"/>
                  <a:gd name="T1" fmla="*/ 2 h 23"/>
                  <a:gd name="T2" fmla="*/ 17 w 21"/>
                  <a:gd name="T3" fmla="*/ 0 h 23"/>
                  <a:gd name="T4" fmla="*/ 0 w 21"/>
                  <a:gd name="T5" fmla="*/ 19 h 23"/>
                  <a:gd name="T6" fmla="*/ 2 w 21"/>
                  <a:gd name="T7" fmla="*/ 21 h 23"/>
                  <a:gd name="T8" fmla="*/ 4 w 21"/>
                  <a:gd name="T9" fmla="*/ 23 h 23"/>
                  <a:gd name="T10" fmla="*/ 21 w 21"/>
                  <a:gd name="T11" fmla="*/ 4 h 23"/>
                  <a:gd name="T12" fmla="*/ 19 w 21"/>
                  <a:gd name="T13" fmla="*/ 2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" h="23">
                    <a:moveTo>
                      <a:pt x="19" y="2"/>
                    </a:moveTo>
                    <a:lnTo>
                      <a:pt x="17" y="0"/>
                    </a:lnTo>
                    <a:lnTo>
                      <a:pt x="0" y="19"/>
                    </a:lnTo>
                    <a:lnTo>
                      <a:pt x="2" y="21"/>
                    </a:lnTo>
                    <a:lnTo>
                      <a:pt x="4" y="23"/>
                    </a:lnTo>
                    <a:lnTo>
                      <a:pt x="21" y="4"/>
                    </a:lnTo>
                    <a:lnTo>
                      <a:pt x="19" y="2"/>
                    </a:lnTo>
                    <a:close/>
                  </a:path>
                </a:pathLst>
              </a:custGeom>
              <a:solidFill>
                <a:srgbClr val="314D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/>
              </a:p>
            </p:txBody>
          </p:sp>
          <p:sp>
            <p:nvSpPr>
              <p:cNvPr id="602" name="íSļídê"/>
              <p:cNvSpPr/>
              <p:nvPr/>
            </p:nvSpPr>
            <p:spPr bwMode="auto">
              <a:xfrm>
                <a:off x="1598182" y="739889"/>
                <a:ext cx="11733" cy="11733"/>
              </a:xfrm>
              <a:custGeom>
                <a:avLst/>
                <a:gdLst>
                  <a:gd name="T0" fmla="*/ 10 w 12"/>
                  <a:gd name="T1" fmla="*/ 0 h 12"/>
                  <a:gd name="T2" fmla="*/ 0 w 12"/>
                  <a:gd name="T3" fmla="*/ 10 h 12"/>
                  <a:gd name="T4" fmla="*/ 4 w 12"/>
                  <a:gd name="T5" fmla="*/ 12 h 12"/>
                  <a:gd name="T6" fmla="*/ 12 w 12"/>
                  <a:gd name="T7" fmla="*/ 4 h 12"/>
                  <a:gd name="T8" fmla="*/ 10 w 12"/>
                  <a:gd name="T9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12">
                    <a:moveTo>
                      <a:pt x="10" y="0"/>
                    </a:moveTo>
                    <a:lnTo>
                      <a:pt x="0" y="10"/>
                    </a:lnTo>
                    <a:lnTo>
                      <a:pt x="4" y="12"/>
                    </a:lnTo>
                    <a:lnTo>
                      <a:pt x="12" y="4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314D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/>
              </a:p>
            </p:txBody>
          </p:sp>
          <p:sp>
            <p:nvSpPr>
              <p:cNvPr id="603" name="iṩḻïḋê"/>
              <p:cNvSpPr/>
              <p:nvPr/>
            </p:nvSpPr>
            <p:spPr bwMode="auto">
              <a:xfrm>
                <a:off x="1609915" y="749667"/>
                <a:ext cx="12710" cy="13689"/>
              </a:xfrm>
              <a:custGeom>
                <a:avLst/>
                <a:gdLst>
                  <a:gd name="T0" fmla="*/ 9 w 13"/>
                  <a:gd name="T1" fmla="*/ 0 h 14"/>
                  <a:gd name="T2" fmla="*/ 0 w 13"/>
                  <a:gd name="T3" fmla="*/ 10 h 14"/>
                  <a:gd name="T4" fmla="*/ 2 w 13"/>
                  <a:gd name="T5" fmla="*/ 14 h 14"/>
                  <a:gd name="T6" fmla="*/ 13 w 13"/>
                  <a:gd name="T7" fmla="*/ 4 h 14"/>
                  <a:gd name="T8" fmla="*/ 9 w 13"/>
                  <a:gd name="T9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14">
                    <a:moveTo>
                      <a:pt x="9" y="0"/>
                    </a:moveTo>
                    <a:lnTo>
                      <a:pt x="0" y="10"/>
                    </a:lnTo>
                    <a:lnTo>
                      <a:pt x="2" y="14"/>
                    </a:lnTo>
                    <a:lnTo>
                      <a:pt x="13" y="4"/>
                    </a:lnTo>
                    <a:lnTo>
                      <a:pt x="9" y="0"/>
                    </a:lnTo>
                    <a:close/>
                  </a:path>
                </a:pathLst>
              </a:custGeom>
              <a:solidFill>
                <a:srgbClr val="314D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/>
              </a:p>
            </p:txBody>
          </p:sp>
          <p:sp>
            <p:nvSpPr>
              <p:cNvPr id="604" name="îśḷiḑe"/>
              <p:cNvSpPr/>
              <p:nvPr/>
            </p:nvSpPr>
            <p:spPr bwMode="auto">
              <a:xfrm>
                <a:off x="1620670" y="761400"/>
                <a:ext cx="11733" cy="12711"/>
              </a:xfrm>
              <a:custGeom>
                <a:avLst/>
                <a:gdLst>
                  <a:gd name="T0" fmla="*/ 10 w 12"/>
                  <a:gd name="T1" fmla="*/ 0 h 13"/>
                  <a:gd name="T2" fmla="*/ 0 w 12"/>
                  <a:gd name="T3" fmla="*/ 9 h 13"/>
                  <a:gd name="T4" fmla="*/ 4 w 12"/>
                  <a:gd name="T5" fmla="*/ 13 h 13"/>
                  <a:gd name="T6" fmla="*/ 12 w 12"/>
                  <a:gd name="T7" fmla="*/ 5 h 13"/>
                  <a:gd name="T8" fmla="*/ 10 w 12"/>
                  <a:gd name="T9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13">
                    <a:moveTo>
                      <a:pt x="10" y="0"/>
                    </a:moveTo>
                    <a:lnTo>
                      <a:pt x="0" y="9"/>
                    </a:lnTo>
                    <a:lnTo>
                      <a:pt x="4" y="13"/>
                    </a:lnTo>
                    <a:lnTo>
                      <a:pt x="12" y="5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314D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/>
              </a:p>
            </p:txBody>
          </p:sp>
          <p:sp>
            <p:nvSpPr>
              <p:cNvPr id="605" name="iṩḻïḋé"/>
              <p:cNvSpPr/>
              <p:nvPr/>
            </p:nvSpPr>
            <p:spPr bwMode="auto">
              <a:xfrm>
                <a:off x="1630447" y="772156"/>
                <a:ext cx="14666" cy="13689"/>
              </a:xfrm>
              <a:custGeom>
                <a:avLst/>
                <a:gdLst>
                  <a:gd name="T0" fmla="*/ 1 w 7"/>
                  <a:gd name="T1" fmla="*/ 6 h 7"/>
                  <a:gd name="T2" fmla="*/ 2 w 7"/>
                  <a:gd name="T3" fmla="*/ 7 h 7"/>
                  <a:gd name="T4" fmla="*/ 7 w 7"/>
                  <a:gd name="T5" fmla="*/ 2 h 7"/>
                  <a:gd name="T6" fmla="*/ 6 w 7"/>
                  <a:gd name="T7" fmla="*/ 1 h 7"/>
                  <a:gd name="T8" fmla="*/ 5 w 7"/>
                  <a:gd name="T9" fmla="*/ 0 h 7"/>
                  <a:gd name="T10" fmla="*/ 0 w 7"/>
                  <a:gd name="T11" fmla="*/ 5 h 7"/>
                  <a:gd name="T12" fmla="*/ 1 w 7"/>
                  <a:gd name="T13" fmla="*/ 6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" h="7">
                    <a:moveTo>
                      <a:pt x="1" y="6"/>
                    </a:moveTo>
                    <a:cubicBezTo>
                      <a:pt x="1" y="6"/>
                      <a:pt x="2" y="7"/>
                      <a:pt x="2" y="7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7" y="2"/>
                      <a:pt x="6" y="2"/>
                      <a:pt x="6" y="1"/>
                    </a:cubicBezTo>
                    <a:cubicBezTo>
                      <a:pt x="5" y="1"/>
                      <a:pt x="5" y="0"/>
                      <a:pt x="5" y="0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1" y="5"/>
                      <a:pt x="1" y="6"/>
                    </a:cubicBezTo>
                    <a:close/>
                  </a:path>
                </a:pathLst>
              </a:custGeom>
              <a:solidFill>
                <a:srgbClr val="314D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/>
              </a:p>
            </p:txBody>
          </p:sp>
          <p:sp>
            <p:nvSpPr>
              <p:cNvPr id="606" name="isḻîḋê"/>
              <p:cNvSpPr/>
              <p:nvPr/>
            </p:nvSpPr>
            <p:spPr bwMode="auto">
              <a:xfrm>
                <a:off x="1641202" y="783889"/>
                <a:ext cx="13688" cy="12711"/>
              </a:xfrm>
              <a:custGeom>
                <a:avLst/>
                <a:gdLst>
                  <a:gd name="T0" fmla="*/ 4 w 14"/>
                  <a:gd name="T1" fmla="*/ 13 h 13"/>
                  <a:gd name="T2" fmla="*/ 14 w 14"/>
                  <a:gd name="T3" fmla="*/ 4 h 13"/>
                  <a:gd name="T4" fmla="*/ 10 w 14"/>
                  <a:gd name="T5" fmla="*/ 0 h 13"/>
                  <a:gd name="T6" fmla="*/ 0 w 14"/>
                  <a:gd name="T7" fmla="*/ 8 h 13"/>
                  <a:gd name="T8" fmla="*/ 4 w 14"/>
                  <a:gd name="T9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13">
                    <a:moveTo>
                      <a:pt x="4" y="13"/>
                    </a:moveTo>
                    <a:lnTo>
                      <a:pt x="14" y="4"/>
                    </a:lnTo>
                    <a:lnTo>
                      <a:pt x="10" y="0"/>
                    </a:lnTo>
                    <a:lnTo>
                      <a:pt x="0" y="8"/>
                    </a:lnTo>
                    <a:lnTo>
                      <a:pt x="4" y="13"/>
                    </a:lnTo>
                    <a:close/>
                  </a:path>
                </a:pathLst>
              </a:custGeom>
              <a:solidFill>
                <a:srgbClr val="314D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/>
              </a:p>
            </p:txBody>
          </p:sp>
          <p:sp>
            <p:nvSpPr>
              <p:cNvPr id="607" name="ïšḷíḑé"/>
              <p:cNvSpPr/>
              <p:nvPr/>
            </p:nvSpPr>
            <p:spPr bwMode="auto">
              <a:xfrm>
                <a:off x="1641202" y="794644"/>
                <a:ext cx="21510" cy="19555"/>
              </a:xfrm>
              <a:custGeom>
                <a:avLst/>
                <a:gdLst>
                  <a:gd name="T0" fmla="*/ 20 w 22"/>
                  <a:gd name="T1" fmla="*/ 2 h 20"/>
                  <a:gd name="T2" fmla="*/ 18 w 22"/>
                  <a:gd name="T3" fmla="*/ 0 h 20"/>
                  <a:gd name="T4" fmla="*/ 0 w 22"/>
                  <a:gd name="T5" fmla="*/ 16 h 20"/>
                  <a:gd name="T6" fmla="*/ 2 w 22"/>
                  <a:gd name="T7" fmla="*/ 18 h 20"/>
                  <a:gd name="T8" fmla="*/ 2 w 22"/>
                  <a:gd name="T9" fmla="*/ 20 h 20"/>
                  <a:gd name="T10" fmla="*/ 22 w 22"/>
                  <a:gd name="T11" fmla="*/ 4 h 20"/>
                  <a:gd name="T12" fmla="*/ 20 w 22"/>
                  <a:gd name="T13" fmla="*/ 2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2" h="20">
                    <a:moveTo>
                      <a:pt x="20" y="2"/>
                    </a:moveTo>
                    <a:lnTo>
                      <a:pt x="18" y="0"/>
                    </a:lnTo>
                    <a:lnTo>
                      <a:pt x="0" y="16"/>
                    </a:lnTo>
                    <a:lnTo>
                      <a:pt x="2" y="18"/>
                    </a:lnTo>
                    <a:lnTo>
                      <a:pt x="2" y="20"/>
                    </a:lnTo>
                    <a:lnTo>
                      <a:pt x="22" y="4"/>
                    </a:lnTo>
                    <a:lnTo>
                      <a:pt x="20" y="2"/>
                    </a:lnTo>
                    <a:close/>
                  </a:path>
                </a:pathLst>
              </a:custGeom>
              <a:solidFill>
                <a:srgbClr val="314D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/>
              </a:p>
            </p:txBody>
          </p:sp>
          <p:sp>
            <p:nvSpPr>
              <p:cNvPr id="608" name="iṧḻîḍê"/>
              <p:cNvSpPr/>
              <p:nvPr/>
            </p:nvSpPr>
            <p:spPr bwMode="auto">
              <a:xfrm>
                <a:off x="1658801" y="806378"/>
                <a:ext cx="12710" cy="11733"/>
              </a:xfrm>
              <a:custGeom>
                <a:avLst/>
                <a:gdLst>
                  <a:gd name="T0" fmla="*/ 11 w 13"/>
                  <a:gd name="T1" fmla="*/ 0 h 12"/>
                  <a:gd name="T2" fmla="*/ 0 w 13"/>
                  <a:gd name="T3" fmla="*/ 8 h 12"/>
                  <a:gd name="T4" fmla="*/ 2 w 13"/>
                  <a:gd name="T5" fmla="*/ 12 h 12"/>
                  <a:gd name="T6" fmla="*/ 13 w 13"/>
                  <a:gd name="T7" fmla="*/ 4 h 12"/>
                  <a:gd name="T8" fmla="*/ 11 w 13"/>
                  <a:gd name="T9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12">
                    <a:moveTo>
                      <a:pt x="11" y="0"/>
                    </a:moveTo>
                    <a:lnTo>
                      <a:pt x="0" y="8"/>
                    </a:lnTo>
                    <a:lnTo>
                      <a:pt x="2" y="12"/>
                    </a:lnTo>
                    <a:lnTo>
                      <a:pt x="13" y="4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314D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/>
              </a:p>
            </p:txBody>
          </p:sp>
          <p:sp>
            <p:nvSpPr>
              <p:cNvPr id="609" name="íṣ1ídè"/>
              <p:cNvSpPr/>
              <p:nvPr/>
            </p:nvSpPr>
            <p:spPr bwMode="auto">
              <a:xfrm>
                <a:off x="1667601" y="818111"/>
                <a:ext cx="13688" cy="12711"/>
              </a:xfrm>
              <a:custGeom>
                <a:avLst/>
                <a:gdLst>
                  <a:gd name="T0" fmla="*/ 10 w 14"/>
                  <a:gd name="T1" fmla="*/ 0 h 13"/>
                  <a:gd name="T2" fmla="*/ 0 w 14"/>
                  <a:gd name="T3" fmla="*/ 9 h 13"/>
                  <a:gd name="T4" fmla="*/ 4 w 14"/>
                  <a:gd name="T5" fmla="*/ 13 h 13"/>
                  <a:gd name="T6" fmla="*/ 14 w 14"/>
                  <a:gd name="T7" fmla="*/ 5 h 13"/>
                  <a:gd name="T8" fmla="*/ 10 w 14"/>
                  <a:gd name="T9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13">
                    <a:moveTo>
                      <a:pt x="10" y="0"/>
                    </a:moveTo>
                    <a:lnTo>
                      <a:pt x="0" y="9"/>
                    </a:lnTo>
                    <a:lnTo>
                      <a:pt x="4" y="13"/>
                    </a:lnTo>
                    <a:lnTo>
                      <a:pt x="14" y="5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314D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/>
              </a:p>
            </p:txBody>
          </p:sp>
          <p:sp>
            <p:nvSpPr>
              <p:cNvPr id="610" name="ïşļiḋè"/>
              <p:cNvSpPr/>
              <p:nvPr/>
            </p:nvSpPr>
            <p:spPr bwMode="auto">
              <a:xfrm>
                <a:off x="1675423" y="832778"/>
                <a:ext cx="13688" cy="9778"/>
              </a:xfrm>
              <a:custGeom>
                <a:avLst/>
                <a:gdLst>
                  <a:gd name="T0" fmla="*/ 1 w 7"/>
                  <a:gd name="T1" fmla="*/ 4 h 5"/>
                  <a:gd name="T2" fmla="*/ 2 w 7"/>
                  <a:gd name="T3" fmla="*/ 5 h 5"/>
                  <a:gd name="T4" fmla="*/ 7 w 7"/>
                  <a:gd name="T5" fmla="*/ 2 h 5"/>
                  <a:gd name="T6" fmla="*/ 7 w 7"/>
                  <a:gd name="T7" fmla="*/ 1 h 5"/>
                  <a:gd name="T8" fmla="*/ 6 w 7"/>
                  <a:gd name="T9" fmla="*/ 0 h 5"/>
                  <a:gd name="T10" fmla="*/ 0 w 7"/>
                  <a:gd name="T11" fmla="*/ 3 h 5"/>
                  <a:gd name="T12" fmla="*/ 1 w 7"/>
                  <a:gd name="T13" fmla="*/ 4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" h="5">
                    <a:moveTo>
                      <a:pt x="1" y="4"/>
                    </a:moveTo>
                    <a:cubicBezTo>
                      <a:pt x="2" y="5"/>
                      <a:pt x="2" y="5"/>
                      <a:pt x="2" y="5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7" y="2"/>
                      <a:pt x="7" y="1"/>
                      <a:pt x="7" y="1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1" y="4"/>
                      <a:pt x="1" y="4"/>
                    </a:cubicBezTo>
                    <a:close/>
                  </a:path>
                </a:pathLst>
              </a:custGeom>
              <a:solidFill>
                <a:srgbClr val="314D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/>
              </a:p>
            </p:txBody>
          </p:sp>
          <p:sp>
            <p:nvSpPr>
              <p:cNvPr id="611" name="íṥḷïḋê"/>
              <p:cNvSpPr/>
              <p:nvPr/>
            </p:nvSpPr>
            <p:spPr bwMode="auto">
              <a:xfrm>
                <a:off x="1685200" y="844511"/>
                <a:ext cx="12710" cy="12711"/>
              </a:xfrm>
              <a:custGeom>
                <a:avLst/>
                <a:gdLst>
                  <a:gd name="T0" fmla="*/ 2 w 13"/>
                  <a:gd name="T1" fmla="*/ 13 h 13"/>
                  <a:gd name="T2" fmla="*/ 13 w 13"/>
                  <a:gd name="T3" fmla="*/ 5 h 13"/>
                  <a:gd name="T4" fmla="*/ 11 w 13"/>
                  <a:gd name="T5" fmla="*/ 0 h 13"/>
                  <a:gd name="T6" fmla="*/ 0 w 13"/>
                  <a:gd name="T7" fmla="*/ 9 h 13"/>
                  <a:gd name="T8" fmla="*/ 2 w 13"/>
                  <a:gd name="T9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13">
                    <a:moveTo>
                      <a:pt x="2" y="13"/>
                    </a:moveTo>
                    <a:lnTo>
                      <a:pt x="13" y="5"/>
                    </a:lnTo>
                    <a:lnTo>
                      <a:pt x="11" y="0"/>
                    </a:lnTo>
                    <a:lnTo>
                      <a:pt x="0" y="9"/>
                    </a:lnTo>
                    <a:lnTo>
                      <a:pt x="2" y="13"/>
                    </a:lnTo>
                    <a:close/>
                  </a:path>
                </a:pathLst>
              </a:custGeom>
              <a:solidFill>
                <a:srgbClr val="314D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/>
              </a:p>
            </p:txBody>
          </p:sp>
          <p:sp>
            <p:nvSpPr>
              <p:cNvPr id="612" name="iṩlïďè"/>
              <p:cNvSpPr/>
              <p:nvPr/>
            </p:nvSpPr>
            <p:spPr bwMode="auto">
              <a:xfrm>
                <a:off x="1691066" y="859178"/>
                <a:ext cx="14666" cy="9778"/>
              </a:xfrm>
              <a:custGeom>
                <a:avLst/>
                <a:gdLst>
                  <a:gd name="T0" fmla="*/ 5 w 15"/>
                  <a:gd name="T1" fmla="*/ 10 h 10"/>
                  <a:gd name="T2" fmla="*/ 15 w 15"/>
                  <a:gd name="T3" fmla="*/ 4 h 10"/>
                  <a:gd name="T4" fmla="*/ 13 w 15"/>
                  <a:gd name="T5" fmla="*/ 0 h 10"/>
                  <a:gd name="T6" fmla="*/ 0 w 15"/>
                  <a:gd name="T7" fmla="*/ 6 h 10"/>
                  <a:gd name="T8" fmla="*/ 5 w 15"/>
                  <a:gd name="T9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10">
                    <a:moveTo>
                      <a:pt x="5" y="10"/>
                    </a:moveTo>
                    <a:lnTo>
                      <a:pt x="15" y="4"/>
                    </a:lnTo>
                    <a:lnTo>
                      <a:pt x="13" y="0"/>
                    </a:lnTo>
                    <a:lnTo>
                      <a:pt x="0" y="6"/>
                    </a:lnTo>
                    <a:lnTo>
                      <a:pt x="5" y="10"/>
                    </a:lnTo>
                    <a:close/>
                  </a:path>
                </a:pathLst>
              </a:custGeom>
              <a:solidFill>
                <a:srgbClr val="314D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/>
              </a:p>
            </p:txBody>
          </p:sp>
          <p:sp>
            <p:nvSpPr>
              <p:cNvPr id="613" name="i$ḷidê"/>
              <p:cNvSpPr/>
              <p:nvPr/>
            </p:nvSpPr>
            <p:spPr bwMode="auto">
              <a:xfrm>
                <a:off x="1689111" y="868955"/>
                <a:ext cx="22488" cy="16622"/>
              </a:xfrm>
              <a:custGeom>
                <a:avLst/>
                <a:gdLst>
                  <a:gd name="T0" fmla="*/ 23 w 23"/>
                  <a:gd name="T1" fmla="*/ 2 h 17"/>
                  <a:gd name="T2" fmla="*/ 21 w 23"/>
                  <a:gd name="T3" fmla="*/ 0 h 17"/>
                  <a:gd name="T4" fmla="*/ 0 w 23"/>
                  <a:gd name="T5" fmla="*/ 13 h 17"/>
                  <a:gd name="T6" fmla="*/ 0 w 23"/>
                  <a:gd name="T7" fmla="*/ 15 h 17"/>
                  <a:gd name="T8" fmla="*/ 2 w 23"/>
                  <a:gd name="T9" fmla="*/ 17 h 17"/>
                  <a:gd name="T10" fmla="*/ 23 w 23"/>
                  <a:gd name="T11" fmla="*/ 7 h 17"/>
                  <a:gd name="T12" fmla="*/ 23 w 23"/>
                  <a:gd name="T13" fmla="*/ 2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" h="17">
                    <a:moveTo>
                      <a:pt x="23" y="2"/>
                    </a:moveTo>
                    <a:lnTo>
                      <a:pt x="21" y="0"/>
                    </a:lnTo>
                    <a:lnTo>
                      <a:pt x="0" y="13"/>
                    </a:lnTo>
                    <a:lnTo>
                      <a:pt x="0" y="15"/>
                    </a:lnTo>
                    <a:lnTo>
                      <a:pt x="2" y="17"/>
                    </a:lnTo>
                    <a:lnTo>
                      <a:pt x="23" y="7"/>
                    </a:lnTo>
                    <a:lnTo>
                      <a:pt x="23" y="2"/>
                    </a:lnTo>
                    <a:close/>
                  </a:path>
                </a:pathLst>
              </a:custGeom>
              <a:solidFill>
                <a:srgbClr val="314D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/>
              </a:p>
            </p:txBody>
          </p:sp>
          <p:sp>
            <p:nvSpPr>
              <p:cNvPr id="614" name="iṡ1iḍé"/>
              <p:cNvSpPr/>
              <p:nvPr/>
            </p:nvSpPr>
            <p:spPr bwMode="auto">
              <a:xfrm>
                <a:off x="1724309" y="952066"/>
                <a:ext cx="24443" cy="10756"/>
              </a:xfrm>
              <a:custGeom>
                <a:avLst/>
                <a:gdLst>
                  <a:gd name="T0" fmla="*/ 0 w 25"/>
                  <a:gd name="T1" fmla="*/ 9 h 11"/>
                  <a:gd name="T2" fmla="*/ 0 w 25"/>
                  <a:gd name="T3" fmla="*/ 11 h 11"/>
                  <a:gd name="T4" fmla="*/ 25 w 25"/>
                  <a:gd name="T5" fmla="*/ 5 h 11"/>
                  <a:gd name="T6" fmla="*/ 23 w 25"/>
                  <a:gd name="T7" fmla="*/ 0 h 11"/>
                  <a:gd name="T8" fmla="*/ 0 w 25"/>
                  <a:gd name="T9" fmla="*/ 9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" h="11">
                    <a:moveTo>
                      <a:pt x="0" y="9"/>
                    </a:moveTo>
                    <a:lnTo>
                      <a:pt x="0" y="11"/>
                    </a:lnTo>
                    <a:lnTo>
                      <a:pt x="25" y="5"/>
                    </a:lnTo>
                    <a:lnTo>
                      <a:pt x="23" y="0"/>
                    </a:lnTo>
                    <a:lnTo>
                      <a:pt x="0" y="9"/>
                    </a:lnTo>
                    <a:close/>
                  </a:path>
                </a:pathLst>
              </a:custGeom>
              <a:solidFill>
                <a:srgbClr val="314D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/>
              </a:p>
            </p:txBody>
          </p:sp>
          <p:sp>
            <p:nvSpPr>
              <p:cNvPr id="615" name="îš1îḓè"/>
              <p:cNvSpPr/>
              <p:nvPr/>
            </p:nvSpPr>
            <p:spPr bwMode="auto">
              <a:xfrm>
                <a:off x="1705732" y="883622"/>
                <a:ext cx="14666" cy="9778"/>
              </a:xfrm>
              <a:custGeom>
                <a:avLst/>
                <a:gdLst>
                  <a:gd name="T0" fmla="*/ 2 w 15"/>
                  <a:gd name="T1" fmla="*/ 10 h 10"/>
                  <a:gd name="T2" fmla="*/ 15 w 15"/>
                  <a:gd name="T3" fmla="*/ 4 h 10"/>
                  <a:gd name="T4" fmla="*/ 13 w 15"/>
                  <a:gd name="T5" fmla="*/ 0 h 10"/>
                  <a:gd name="T6" fmla="*/ 0 w 15"/>
                  <a:gd name="T7" fmla="*/ 6 h 10"/>
                  <a:gd name="T8" fmla="*/ 2 w 15"/>
                  <a:gd name="T9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10">
                    <a:moveTo>
                      <a:pt x="2" y="10"/>
                    </a:moveTo>
                    <a:lnTo>
                      <a:pt x="15" y="4"/>
                    </a:lnTo>
                    <a:lnTo>
                      <a:pt x="13" y="0"/>
                    </a:lnTo>
                    <a:lnTo>
                      <a:pt x="0" y="6"/>
                    </a:lnTo>
                    <a:lnTo>
                      <a:pt x="2" y="10"/>
                    </a:lnTo>
                    <a:close/>
                  </a:path>
                </a:pathLst>
              </a:custGeom>
              <a:solidFill>
                <a:srgbClr val="314D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/>
              </a:p>
            </p:txBody>
          </p:sp>
          <p:sp>
            <p:nvSpPr>
              <p:cNvPr id="616" name="íŝḷíde"/>
              <p:cNvSpPr/>
              <p:nvPr/>
            </p:nvSpPr>
            <p:spPr bwMode="auto">
              <a:xfrm>
                <a:off x="1711598" y="897311"/>
                <a:ext cx="14666" cy="10756"/>
              </a:xfrm>
              <a:custGeom>
                <a:avLst/>
                <a:gdLst>
                  <a:gd name="T0" fmla="*/ 4 w 15"/>
                  <a:gd name="T1" fmla="*/ 11 h 11"/>
                  <a:gd name="T2" fmla="*/ 15 w 15"/>
                  <a:gd name="T3" fmla="*/ 5 h 11"/>
                  <a:gd name="T4" fmla="*/ 13 w 15"/>
                  <a:gd name="T5" fmla="*/ 0 h 11"/>
                  <a:gd name="T6" fmla="*/ 0 w 15"/>
                  <a:gd name="T7" fmla="*/ 7 h 11"/>
                  <a:gd name="T8" fmla="*/ 4 w 15"/>
                  <a:gd name="T9" fmla="*/ 1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11">
                    <a:moveTo>
                      <a:pt x="4" y="11"/>
                    </a:moveTo>
                    <a:lnTo>
                      <a:pt x="15" y="5"/>
                    </a:lnTo>
                    <a:lnTo>
                      <a:pt x="13" y="0"/>
                    </a:lnTo>
                    <a:lnTo>
                      <a:pt x="0" y="7"/>
                    </a:lnTo>
                    <a:lnTo>
                      <a:pt x="4" y="11"/>
                    </a:lnTo>
                    <a:close/>
                  </a:path>
                </a:pathLst>
              </a:custGeom>
              <a:solidFill>
                <a:srgbClr val="314D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/>
              </a:p>
            </p:txBody>
          </p:sp>
          <p:sp>
            <p:nvSpPr>
              <p:cNvPr id="617" name="îṡļiḓê"/>
              <p:cNvSpPr/>
              <p:nvPr/>
            </p:nvSpPr>
            <p:spPr bwMode="auto">
              <a:xfrm>
                <a:off x="1720398" y="911977"/>
                <a:ext cx="13688" cy="9778"/>
              </a:xfrm>
              <a:custGeom>
                <a:avLst/>
                <a:gdLst>
                  <a:gd name="T0" fmla="*/ 2 w 14"/>
                  <a:gd name="T1" fmla="*/ 10 h 10"/>
                  <a:gd name="T2" fmla="*/ 14 w 14"/>
                  <a:gd name="T3" fmla="*/ 4 h 10"/>
                  <a:gd name="T4" fmla="*/ 10 w 14"/>
                  <a:gd name="T5" fmla="*/ 0 h 10"/>
                  <a:gd name="T6" fmla="*/ 0 w 14"/>
                  <a:gd name="T7" fmla="*/ 6 h 10"/>
                  <a:gd name="T8" fmla="*/ 2 w 14"/>
                  <a:gd name="T9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10">
                    <a:moveTo>
                      <a:pt x="2" y="10"/>
                    </a:moveTo>
                    <a:lnTo>
                      <a:pt x="14" y="4"/>
                    </a:lnTo>
                    <a:lnTo>
                      <a:pt x="10" y="0"/>
                    </a:lnTo>
                    <a:lnTo>
                      <a:pt x="0" y="6"/>
                    </a:lnTo>
                    <a:lnTo>
                      <a:pt x="2" y="10"/>
                    </a:lnTo>
                    <a:close/>
                  </a:path>
                </a:pathLst>
              </a:custGeom>
              <a:solidFill>
                <a:srgbClr val="314D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/>
              </a:p>
            </p:txBody>
          </p:sp>
          <p:sp>
            <p:nvSpPr>
              <p:cNvPr id="618" name="îṡḷïḋê"/>
              <p:cNvSpPr/>
              <p:nvPr/>
            </p:nvSpPr>
            <p:spPr bwMode="auto">
              <a:xfrm>
                <a:off x="1726264" y="925666"/>
                <a:ext cx="11733" cy="10756"/>
              </a:xfrm>
              <a:custGeom>
                <a:avLst/>
                <a:gdLst>
                  <a:gd name="T0" fmla="*/ 0 w 6"/>
                  <a:gd name="T1" fmla="*/ 4 h 5"/>
                  <a:gd name="T2" fmla="*/ 0 w 6"/>
                  <a:gd name="T3" fmla="*/ 5 h 5"/>
                  <a:gd name="T4" fmla="*/ 6 w 6"/>
                  <a:gd name="T5" fmla="*/ 3 h 5"/>
                  <a:gd name="T6" fmla="*/ 6 w 6"/>
                  <a:gd name="T7" fmla="*/ 1 h 5"/>
                  <a:gd name="T8" fmla="*/ 6 w 6"/>
                  <a:gd name="T9" fmla="*/ 0 h 5"/>
                  <a:gd name="T10" fmla="*/ 0 w 6"/>
                  <a:gd name="T11" fmla="*/ 2 h 5"/>
                  <a:gd name="T12" fmla="*/ 0 w 6"/>
                  <a:gd name="T13" fmla="*/ 4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5">
                    <a:moveTo>
                      <a:pt x="0" y="4"/>
                    </a:moveTo>
                    <a:cubicBezTo>
                      <a:pt x="0" y="4"/>
                      <a:pt x="0" y="5"/>
                      <a:pt x="0" y="5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3"/>
                      <a:pt x="6" y="2"/>
                      <a:pt x="6" y="1"/>
                    </a:cubicBezTo>
                    <a:cubicBezTo>
                      <a:pt x="6" y="1"/>
                      <a:pt x="6" y="0"/>
                      <a:pt x="6" y="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3"/>
                      <a:pt x="0" y="4"/>
                    </a:cubicBezTo>
                    <a:close/>
                  </a:path>
                </a:pathLst>
              </a:custGeom>
              <a:solidFill>
                <a:srgbClr val="314D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/>
              </a:p>
            </p:txBody>
          </p:sp>
          <p:sp>
            <p:nvSpPr>
              <p:cNvPr id="619" name="îŝḻîdê"/>
              <p:cNvSpPr/>
              <p:nvPr/>
            </p:nvSpPr>
            <p:spPr bwMode="auto">
              <a:xfrm>
                <a:off x="1730175" y="940333"/>
                <a:ext cx="14666" cy="9778"/>
              </a:xfrm>
              <a:custGeom>
                <a:avLst/>
                <a:gdLst>
                  <a:gd name="T0" fmla="*/ 2 w 15"/>
                  <a:gd name="T1" fmla="*/ 10 h 10"/>
                  <a:gd name="T2" fmla="*/ 15 w 15"/>
                  <a:gd name="T3" fmla="*/ 6 h 10"/>
                  <a:gd name="T4" fmla="*/ 12 w 15"/>
                  <a:gd name="T5" fmla="*/ 0 h 10"/>
                  <a:gd name="T6" fmla="*/ 0 w 15"/>
                  <a:gd name="T7" fmla="*/ 6 h 10"/>
                  <a:gd name="T8" fmla="*/ 2 w 15"/>
                  <a:gd name="T9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10">
                    <a:moveTo>
                      <a:pt x="2" y="10"/>
                    </a:moveTo>
                    <a:lnTo>
                      <a:pt x="15" y="6"/>
                    </a:lnTo>
                    <a:lnTo>
                      <a:pt x="12" y="0"/>
                    </a:lnTo>
                    <a:lnTo>
                      <a:pt x="0" y="6"/>
                    </a:lnTo>
                    <a:lnTo>
                      <a:pt x="2" y="10"/>
                    </a:lnTo>
                    <a:close/>
                  </a:path>
                </a:pathLst>
              </a:custGeom>
              <a:solidFill>
                <a:srgbClr val="314D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/>
              </a:p>
            </p:txBody>
          </p:sp>
          <p:sp>
            <p:nvSpPr>
              <p:cNvPr id="620" name="is1iḋè"/>
              <p:cNvSpPr/>
              <p:nvPr/>
            </p:nvSpPr>
            <p:spPr bwMode="auto">
              <a:xfrm>
                <a:off x="1852391" y="1031266"/>
                <a:ext cx="9777" cy="24444"/>
              </a:xfrm>
              <a:custGeom>
                <a:avLst/>
                <a:gdLst>
                  <a:gd name="T0" fmla="*/ 0 w 10"/>
                  <a:gd name="T1" fmla="*/ 2 h 25"/>
                  <a:gd name="T2" fmla="*/ 8 w 10"/>
                  <a:gd name="T3" fmla="*/ 25 h 25"/>
                  <a:gd name="T4" fmla="*/ 10 w 10"/>
                  <a:gd name="T5" fmla="*/ 23 h 25"/>
                  <a:gd name="T6" fmla="*/ 2 w 10"/>
                  <a:gd name="T7" fmla="*/ 0 h 25"/>
                  <a:gd name="T8" fmla="*/ 0 w 10"/>
                  <a:gd name="T9" fmla="*/ 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25">
                    <a:moveTo>
                      <a:pt x="0" y="2"/>
                    </a:moveTo>
                    <a:lnTo>
                      <a:pt x="8" y="25"/>
                    </a:lnTo>
                    <a:lnTo>
                      <a:pt x="10" y="23"/>
                    </a:lnTo>
                    <a:lnTo>
                      <a:pt x="2" y="0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14D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/>
              </a:p>
            </p:txBody>
          </p:sp>
          <p:sp>
            <p:nvSpPr>
              <p:cNvPr id="621" name="ïṥḷïḑe"/>
              <p:cNvSpPr/>
              <p:nvPr/>
            </p:nvSpPr>
            <p:spPr bwMode="auto">
              <a:xfrm>
                <a:off x="1839680" y="1045933"/>
                <a:ext cx="10755" cy="13689"/>
              </a:xfrm>
              <a:custGeom>
                <a:avLst/>
                <a:gdLst>
                  <a:gd name="T0" fmla="*/ 4 w 11"/>
                  <a:gd name="T1" fmla="*/ 14 h 14"/>
                  <a:gd name="T2" fmla="*/ 11 w 11"/>
                  <a:gd name="T3" fmla="*/ 14 h 14"/>
                  <a:gd name="T4" fmla="*/ 6 w 11"/>
                  <a:gd name="T5" fmla="*/ 0 h 14"/>
                  <a:gd name="T6" fmla="*/ 0 w 11"/>
                  <a:gd name="T7" fmla="*/ 2 h 14"/>
                  <a:gd name="T8" fmla="*/ 4 w 11"/>
                  <a:gd name="T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14">
                    <a:moveTo>
                      <a:pt x="4" y="14"/>
                    </a:moveTo>
                    <a:lnTo>
                      <a:pt x="11" y="14"/>
                    </a:lnTo>
                    <a:lnTo>
                      <a:pt x="6" y="0"/>
                    </a:lnTo>
                    <a:lnTo>
                      <a:pt x="0" y="2"/>
                    </a:lnTo>
                    <a:lnTo>
                      <a:pt x="4" y="14"/>
                    </a:lnTo>
                    <a:close/>
                  </a:path>
                </a:pathLst>
              </a:custGeom>
              <a:solidFill>
                <a:srgbClr val="314D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/>
              </a:p>
            </p:txBody>
          </p:sp>
          <p:sp>
            <p:nvSpPr>
              <p:cNvPr id="622" name="îṣ1îḍé"/>
              <p:cNvSpPr/>
              <p:nvPr/>
            </p:nvSpPr>
            <p:spPr bwMode="auto">
              <a:xfrm>
                <a:off x="1825992" y="1051799"/>
                <a:ext cx="9777" cy="14667"/>
              </a:xfrm>
              <a:custGeom>
                <a:avLst/>
                <a:gdLst>
                  <a:gd name="T0" fmla="*/ 4 w 10"/>
                  <a:gd name="T1" fmla="*/ 15 h 15"/>
                  <a:gd name="T2" fmla="*/ 10 w 10"/>
                  <a:gd name="T3" fmla="*/ 13 h 15"/>
                  <a:gd name="T4" fmla="*/ 6 w 10"/>
                  <a:gd name="T5" fmla="*/ 0 h 15"/>
                  <a:gd name="T6" fmla="*/ 0 w 10"/>
                  <a:gd name="T7" fmla="*/ 2 h 15"/>
                  <a:gd name="T8" fmla="*/ 4 w 10"/>
                  <a:gd name="T9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15">
                    <a:moveTo>
                      <a:pt x="4" y="15"/>
                    </a:moveTo>
                    <a:lnTo>
                      <a:pt x="10" y="13"/>
                    </a:lnTo>
                    <a:lnTo>
                      <a:pt x="6" y="0"/>
                    </a:lnTo>
                    <a:lnTo>
                      <a:pt x="0" y="2"/>
                    </a:lnTo>
                    <a:lnTo>
                      <a:pt x="4" y="15"/>
                    </a:lnTo>
                    <a:close/>
                  </a:path>
                </a:pathLst>
              </a:custGeom>
              <a:solidFill>
                <a:srgbClr val="314D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/>
              </a:p>
            </p:txBody>
          </p:sp>
          <p:sp>
            <p:nvSpPr>
              <p:cNvPr id="623" name="íSḷiḑe"/>
              <p:cNvSpPr/>
              <p:nvPr/>
            </p:nvSpPr>
            <p:spPr bwMode="auto">
              <a:xfrm>
                <a:off x="1811326" y="1057666"/>
                <a:ext cx="7822" cy="12711"/>
              </a:xfrm>
              <a:custGeom>
                <a:avLst/>
                <a:gdLst>
                  <a:gd name="T0" fmla="*/ 4 w 8"/>
                  <a:gd name="T1" fmla="*/ 13 h 13"/>
                  <a:gd name="T2" fmla="*/ 8 w 8"/>
                  <a:gd name="T3" fmla="*/ 13 h 13"/>
                  <a:gd name="T4" fmla="*/ 4 w 8"/>
                  <a:gd name="T5" fmla="*/ 0 h 13"/>
                  <a:gd name="T6" fmla="*/ 0 w 8"/>
                  <a:gd name="T7" fmla="*/ 0 h 13"/>
                  <a:gd name="T8" fmla="*/ 4 w 8"/>
                  <a:gd name="T9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13">
                    <a:moveTo>
                      <a:pt x="4" y="13"/>
                    </a:moveTo>
                    <a:lnTo>
                      <a:pt x="8" y="13"/>
                    </a:lnTo>
                    <a:lnTo>
                      <a:pt x="4" y="0"/>
                    </a:lnTo>
                    <a:lnTo>
                      <a:pt x="0" y="0"/>
                    </a:lnTo>
                    <a:lnTo>
                      <a:pt x="4" y="13"/>
                    </a:lnTo>
                    <a:close/>
                  </a:path>
                </a:pathLst>
              </a:custGeom>
              <a:solidFill>
                <a:srgbClr val="314D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/>
              </a:p>
            </p:txBody>
          </p:sp>
          <p:sp>
            <p:nvSpPr>
              <p:cNvPr id="624" name="ïŝḷiḓe"/>
              <p:cNvSpPr/>
              <p:nvPr/>
            </p:nvSpPr>
            <p:spPr bwMode="auto">
              <a:xfrm>
                <a:off x="1794705" y="1062555"/>
                <a:ext cx="10755" cy="13689"/>
              </a:xfrm>
              <a:custGeom>
                <a:avLst/>
                <a:gdLst>
                  <a:gd name="T0" fmla="*/ 5 w 11"/>
                  <a:gd name="T1" fmla="*/ 14 h 14"/>
                  <a:gd name="T2" fmla="*/ 11 w 11"/>
                  <a:gd name="T3" fmla="*/ 12 h 14"/>
                  <a:gd name="T4" fmla="*/ 7 w 11"/>
                  <a:gd name="T5" fmla="*/ 0 h 14"/>
                  <a:gd name="T6" fmla="*/ 0 w 11"/>
                  <a:gd name="T7" fmla="*/ 2 h 14"/>
                  <a:gd name="T8" fmla="*/ 5 w 11"/>
                  <a:gd name="T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14">
                    <a:moveTo>
                      <a:pt x="5" y="14"/>
                    </a:moveTo>
                    <a:lnTo>
                      <a:pt x="11" y="12"/>
                    </a:lnTo>
                    <a:lnTo>
                      <a:pt x="7" y="0"/>
                    </a:lnTo>
                    <a:lnTo>
                      <a:pt x="0" y="2"/>
                    </a:lnTo>
                    <a:lnTo>
                      <a:pt x="5" y="14"/>
                    </a:lnTo>
                    <a:close/>
                  </a:path>
                </a:pathLst>
              </a:custGeom>
              <a:solidFill>
                <a:srgbClr val="314D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/>
              </a:p>
            </p:txBody>
          </p:sp>
          <p:sp>
            <p:nvSpPr>
              <p:cNvPr id="625" name="íŝļïḋe"/>
              <p:cNvSpPr/>
              <p:nvPr/>
            </p:nvSpPr>
            <p:spPr bwMode="auto">
              <a:xfrm>
                <a:off x="1781017" y="1068421"/>
                <a:ext cx="9777" cy="13689"/>
              </a:xfrm>
              <a:custGeom>
                <a:avLst/>
                <a:gdLst>
                  <a:gd name="T0" fmla="*/ 4 w 10"/>
                  <a:gd name="T1" fmla="*/ 14 h 14"/>
                  <a:gd name="T2" fmla="*/ 10 w 10"/>
                  <a:gd name="T3" fmla="*/ 12 h 14"/>
                  <a:gd name="T4" fmla="*/ 6 w 10"/>
                  <a:gd name="T5" fmla="*/ 0 h 14"/>
                  <a:gd name="T6" fmla="*/ 0 w 10"/>
                  <a:gd name="T7" fmla="*/ 0 h 14"/>
                  <a:gd name="T8" fmla="*/ 4 w 10"/>
                  <a:gd name="T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14">
                    <a:moveTo>
                      <a:pt x="4" y="14"/>
                    </a:moveTo>
                    <a:lnTo>
                      <a:pt x="10" y="12"/>
                    </a:lnTo>
                    <a:lnTo>
                      <a:pt x="6" y="0"/>
                    </a:lnTo>
                    <a:lnTo>
                      <a:pt x="0" y="0"/>
                    </a:lnTo>
                    <a:lnTo>
                      <a:pt x="4" y="14"/>
                    </a:lnTo>
                    <a:close/>
                  </a:path>
                </a:pathLst>
              </a:custGeom>
              <a:solidFill>
                <a:srgbClr val="314D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/>
              </a:p>
            </p:txBody>
          </p:sp>
          <p:sp>
            <p:nvSpPr>
              <p:cNvPr id="626" name="ïṣ1iḋe"/>
              <p:cNvSpPr/>
              <p:nvPr/>
            </p:nvSpPr>
            <p:spPr bwMode="auto">
              <a:xfrm>
                <a:off x="1764396" y="1059621"/>
                <a:ext cx="14666" cy="26400"/>
              </a:xfrm>
              <a:custGeom>
                <a:avLst/>
                <a:gdLst>
                  <a:gd name="T0" fmla="*/ 0 w 15"/>
                  <a:gd name="T1" fmla="*/ 3 h 27"/>
                  <a:gd name="T2" fmla="*/ 9 w 15"/>
                  <a:gd name="T3" fmla="*/ 27 h 27"/>
                  <a:gd name="T4" fmla="*/ 11 w 15"/>
                  <a:gd name="T5" fmla="*/ 25 h 27"/>
                  <a:gd name="T6" fmla="*/ 15 w 15"/>
                  <a:gd name="T7" fmla="*/ 25 h 27"/>
                  <a:gd name="T8" fmla="*/ 7 w 15"/>
                  <a:gd name="T9" fmla="*/ 0 h 27"/>
                  <a:gd name="T10" fmla="*/ 2 w 15"/>
                  <a:gd name="T11" fmla="*/ 3 h 27"/>
                  <a:gd name="T12" fmla="*/ 0 w 15"/>
                  <a:gd name="T13" fmla="*/ 3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" h="27">
                    <a:moveTo>
                      <a:pt x="0" y="3"/>
                    </a:moveTo>
                    <a:lnTo>
                      <a:pt x="9" y="27"/>
                    </a:lnTo>
                    <a:lnTo>
                      <a:pt x="11" y="25"/>
                    </a:lnTo>
                    <a:lnTo>
                      <a:pt x="15" y="25"/>
                    </a:lnTo>
                    <a:lnTo>
                      <a:pt x="7" y="0"/>
                    </a:lnTo>
                    <a:lnTo>
                      <a:pt x="2" y="3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314D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/>
              </a:p>
            </p:txBody>
          </p:sp>
          <p:sp>
            <p:nvSpPr>
              <p:cNvPr id="627" name="iṥḷîḋé"/>
              <p:cNvSpPr/>
              <p:nvPr/>
            </p:nvSpPr>
            <p:spPr bwMode="auto">
              <a:xfrm>
                <a:off x="1754618" y="1076244"/>
                <a:ext cx="7822" cy="14667"/>
              </a:xfrm>
              <a:custGeom>
                <a:avLst/>
                <a:gdLst>
                  <a:gd name="T0" fmla="*/ 4 w 8"/>
                  <a:gd name="T1" fmla="*/ 15 h 15"/>
                  <a:gd name="T2" fmla="*/ 8 w 8"/>
                  <a:gd name="T3" fmla="*/ 12 h 15"/>
                  <a:gd name="T4" fmla="*/ 4 w 8"/>
                  <a:gd name="T5" fmla="*/ 0 h 15"/>
                  <a:gd name="T6" fmla="*/ 0 w 8"/>
                  <a:gd name="T7" fmla="*/ 2 h 15"/>
                  <a:gd name="T8" fmla="*/ 4 w 8"/>
                  <a:gd name="T9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15">
                    <a:moveTo>
                      <a:pt x="4" y="15"/>
                    </a:moveTo>
                    <a:lnTo>
                      <a:pt x="8" y="12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4" y="15"/>
                    </a:lnTo>
                    <a:close/>
                  </a:path>
                </a:pathLst>
              </a:custGeom>
              <a:solidFill>
                <a:srgbClr val="314D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/>
              </a:p>
            </p:txBody>
          </p:sp>
          <p:sp>
            <p:nvSpPr>
              <p:cNvPr id="628" name="ïSliḋe"/>
              <p:cNvSpPr/>
              <p:nvPr/>
            </p:nvSpPr>
            <p:spPr bwMode="auto">
              <a:xfrm>
                <a:off x="1737997" y="1082110"/>
                <a:ext cx="10755" cy="14667"/>
              </a:xfrm>
              <a:custGeom>
                <a:avLst/>
                <a:gdLst>
                  <a:gd name="T0" fmla="*/ 4 w 11"/>
                  <a:gd name="T1" fmla="*/ 15 h 15"/>
                  <a:gd name="T2" fmla="*/ 11 w 11"/>
                  <a:gd name="T3" fmla="*/ 13 h 15"/>
                  <a:gd name="T4" fmla="*/ 7 w 11"/>
                  <a:gd name="T5" fmla="*/ 0 h 15"/>
                  <a:gd name="T6" fmla="*/ 0 w 11"/>
                  <a:gd name="T7" fmla="*/ 2 h 15"/>
                  <a:gd name="T8" fmla="*/ 4 w 11"/>
                  <a:gd name="T9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15">
                    <a:moveTo>
                      <a:pt x="4" y="15"/>
                    </a:moveTo>
                    <a:lnTo>
                      <a:pt x="11" y="13"/>
                    </a:lnTo>
                    <a:lnTo>
                      <a:pt x="7" y="0"/>
                    </a:lnTo>
                    <a:lnTo>
                      <a:pt x="0" y="2"/>
                    </a:lnTo>
                    <a:lnTo>
                      <a:pt x="4" y="15"/>
                    </a:lnTo>
                    <a:close/>
                  </a:path>
                </a:pathLst>
              </a:custGeom>
              <a:solidFill>
                <a:srgbClr val="314D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/>
              </a:p>
            </p:txBody>
          </p:sp>
          <p:sp>
            <p:nvSpPr>
              <p:cNvPr id="629" name="isļïḋè"/>
              <p:cNvSpPr/>
              <p:nvPr/>
            </p:nvSpPr>
            <p:spPr bwMode="auto">
              <a:xfrm>
                <a:off x="1724309" y="1086021"/>
                <a:ext cx="9777" cy="14667"/>
              </a:xfrm>
              <a:custGeom>
                <a:avLst/>
                <a:gdLst>
                  <a:gd name="T0" fmla="*/ 4 w 10"/>
                  <a:gd name="T1" fmla="*/ 15 h 15"/>
                  <a:gd name="T2" fmla="*/ 10 w 10"/>
                  <a:gd name="T3" fmla="*/ 13 h 15"/>
                  <a:gd name="T4" fmla="*/ 6 w 10"/>
                  <a:gd name="T5" fmla="*/ 0 h 15"/>
                  <a:gd name="T6" fmla="*/ 0 w 10"/>
                  <a:gd name="T7" fmla="*/ 2 h 15"/>
                  <a:gd name="T8" fmla="*/ 4 w 10"/>
                  <a:gd name="T9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15">
                    <a:moveTo>
                      <a:pt x="4" y="15"/>
                    </a:moveTo>
                    <a:lnTo>
                      <a:pt x="10" y="13"/>
                    </a:lnTo>
                    <a:lnTo>
                      <a:pt x="6" y="0"/>
                    </a:lnTo>
                    <a:lnTo>
                      <a:pt x="0" y="2"/>
                    </a:lnTo>
                    <a:lnTo>
                      <a:pt x="4" y="15"/>
                    </a:lnTo>
                    <a:close/>
                  </a:path>
                </a:pathLst>
              </a:custGeom>
              <a:solidFill>
                <a:srgbClr val="314D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/>
              </a:p>
            </p:txBody>
          </p:sp>
          <p:sp>
            <p:nvSpPr>
              <p:cNvPr id="630" name="îŝḷîḑê"/>
              <p:cNvSpPr/>
              <p:nvPr/>
            </p:nvSpPr>
            <p:spPr bwMode="auto">
              <a:xfrm>
                <a:off x="1709643" y="1092866"/>
                <a:ext cx="8800" cy="13689"/>
              </a:xfrm>
              <a:custGeom>
                <a:avLst/>
                <a:gdLst>
                  <a:gd name="T0" fmla="*/ 4 w 9"/>
                  <a:gd name="T1" fmla="*/ 14 h 14"/>
                  <a:gd name="T2" fmla="*/ 9 w 9"/>
                  <a:gd name="T3" fmla="*/ 12 h 14"/>
                  <a:gd name="T4" fmla="*/ 4 w 9"/>
                  <a:gd name="T5" fmla="*/ 0 h 14"/>
                  <a:gd name="T6" fmla="*/ 0 w 9"/>
                  <a:gd name="T7" fmla="*/ 2 h 14"/>
                  <a:gd name="T8" fmla="*/ 4 w 9"/>
                  <a:gd name="T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14">
                    <a:moveTo>
                      <a:pt x="4" y="14"/>
                    </a:moveTo>
                    <a:lnTo>
                      <a:pt x="9" y="12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4" y="14"/>
                    </a:lnTo>
                    <a:close/>
                  </a:path>
                </a:pathLst>
              </a:custGeom>
              <a:solidFill>
                <a:srgbClr val="314D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/>
              </a:p>
            </p:txBody>
          </p:sp>
          <p:sp>
            <p:nvSpPr>
              <p:cNvPr id="631" name="îŝľiḓê"/>
              <p:cNvSpPr/>
              <p:nvPr/>
            </p:nvSpPr>
            <p:spPr bwMode="auto">
              <a:xfrm>
                <a:off x="1693999" y="1096777"/>
                <a:ext cx="9777" cy="13689"/>
              </a:xfrm>
              <a:custGeom>
                <a:avLst/>
                <a:gdLst>
                  <a:gd name="T0" fmla="*/ 4 w 10"/>
                  <a:gd name="T1" fmla="*/ 14 h 14"/>
                  <a:gd name="T2" fmla="*/ 10 w 10"/>
                  <a:gd name="T3" fmla="*/ 12 h 14"/>
                  <a:gd name="T4" fmla="*/ 6 w 10"/>
                  <a:gd name="T5" fmla="*/ 0 h 14"/>
                  <a:gd name="T6" fmla="*/ 0 w 10"/>
                  <a:gd name="T7" fmla="*/ 2 h 14"/>
                  <a:gd name="T8" fmla="*/ 4 w 10"/>
                  <a:gd name="T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14">
                    <a:moveTo>
                      <a:pt x="4" y="14"/>
                    </a:moveTo>
                    <a:lnTo>
                      <a:pt x="10" y="12"/>
                    </a:lnTo>
                    <a:lnTo>
                      <a:pt x="6" y="0"/>
                    </a:lnTo>
                    <a:lnTo>
                      <a:pt x="0" y="2"/>
                    </a:lnTo>
                    <a:lnTo>
                      <a:pt x="4" y="14"/>
                    </a:lnTo>
                    <a:close/>
                  </a:path>
                </a:pathLst>
              </a:custGeom>
              <a:solidFill>
                <a:srgbClr val="314D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/>
              </a:p>
            </p:txBody>
          </p:sp>
          <p:sp>
            <p:nvSpPr>
              <p:cNvPr id="632" name="îsḷîďe"/>
              <p:cNvSpPr/>
              <p:nvPr/>
            </p:nvSpPr>
            <p:spPr bwMode="auto">
              <a:xfrm>
                <a:off x="1677378" y="1090910"/>
                <a:ext cx="13688" cy="23467"/>
              </a:xfrm>
              <a:custGeom>
                <a:avLst/>
                <a:gdLst>
                  <a:gd name="T0" fmla="*/ 0 w 14"/>
                  <a:gd name="T1" fmla="*/ 2 h 24"/>
                  <a:gd name="T2" fmla="*/ 8 w 14"/>
                  <a:gd name="T3" fmla="*/ 24 h 24"/>
                  <a:gd name="T4" fmla="*/ 12 w 14"/>
                  <a:gd name="T5" fmla="*/ 24 h 24"/>
                  <a:gd name="T6" fmla="*/ 14 w 14"/>
                  <a:gd name="T7" fmla="*/ 24 h 24"/>
                  <a:gd name="T8" fmla="*/ 6 w 14"/>
                  <a:gd name="T9" fmla="*/ 0 h 24"/>
                  <a:gd name="T10" fmla="*/ 4 w 14"/>
                  <a:gd name="T11" fmla="*/ 2 h 24"/>
                  <a:gd name="T12" fmla="*/ 0 w 14"/>
                  <a:gd name="T13" fmla="*/ 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" h="24">
                    <a:moveTo>
                      <a:pt x="0" y="2"/>
                    </a:moveTo>
                    <a:lnTo>
                      <a:pt x="8" y="24"/>
                    </a:lnTo>
                    <a:lnTo>
                      <a:pt x="12" y="24"/>
                    </a:lnTo>
                    <a:lnTo>
                      <a:pt x="14" y="24"/>
                    </a:lnTo>
                    <a:lnTo>
                      <a:pt x="6" y="0"/>
                    </a:lnTo>
                    <a:lnTo>
                      <a:pt x="4" y="2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14D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/>
              </a:p>
            </p:txBody>
          </p:sp>
          <p:sp>
            <p:nvSpPr>
              <p:cNvPr id="633" name="íṡľiḍé"/>
              <p:cNvSpPr/>
              <p:nvPr/>
            </p:nvSpPr>
            <p:spPr bwMode="auto">
              <a:xfrm>
                <a:off x="1667601" y="1106555"/>
                <a:ext cx="9777" cy="14667"/>
              </a:xfrm>
              <a:custGeom>
                <a:avLst/>
                <a:gdLst>
                  <a:gd name="T0" fmla="*/ 4 w 10"/>
                  <a:gd name="T1" fmla="*/ 15 h 15"/>
                  <a:gd name="T2" fmla="*/ 10 w 10"/>
                  <a:gd name="T3" fmla="*/ 13 h 15"/>
                  <a:gd name="T4" fmla="*/ 6 w 10"/>
                  <a:gd name="T5" fmla="*/ 0 h 15"/>
                  <a:gd name="T6" fmla="*/ 0 w 10"/>
                  <a:gd name="T7" fmla="*/ 2 h 15"/>
                  <a:gd name="T8" fmla="*/ 4 w 10"/>
                  <a:gd name="T9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15">
                    <a:moveTo>
                      <a:pt x="4" y="15"/>
                    </a:moveTo>
                    <a:lnTo>
                      <a:pt x="10" y="13"/>
                    </a:lnTo>
                    <a:lnTo>
                      <a:pt x="6" y="0"/>
                    </a:lnTo>
                    <a:lnTo>
                      <a:pt x="0" y="2"/>
                    </a:lnTo>
                    <a:lnTo>
                      <a:pt x="4" y="15"/>
                    </a:lnTo>
                    <a:close/>
                  </a:path>
                </a:pathLst>
              </a:custGeom>
              <a:solidFill>
                <a:srgbClr val="314D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/>
              </a:p>
            </p:txBody>
          </p:sp>
          <p:sp>
            <p:nvSpPr>
              <p:cNvPr id="634" name="ï$ľîḓe"/>
              <p:cNvSpPr/>
              <p:nvPr/>
            </p:nvSpPr>
            <p:spPr bwMode="auto">
              <a:xfrm>
                <a:off x="1652935" y="1112421"/>
                <a:ext cx="7822" cy="14667"/>
              </a:xfrm>
              <a:custGeom>
                <a:avLst/>
                <a:gdLst>
                  <a:gd name="T0" fmla="*/ 4 w 8"/>
                  <a:gd name="T1" fmla="*/ 15 h 15"/>
                  <a:gd name="T2" fmla="*/ 8 w 8"/>
                  <a:gd name="T3" fmla="*/ 13 h 15"/>
                  <a:gd name="T4" fmla="*/ 4 w 8"/>
                  <a:gd name="T5" fmla="*/ 0 h 15"/>
                  <a:gd name="T6" fmla="*/ 0 w 8"/>
                  <a:gd name="T7" fmla="*/ 0 h 15"/>
                  <a:gd name="T8" fmla="*/ 4 w 8"/>
                  <a:gd name="T9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15">
                    <a:moveTo>
                      <a:pt x="4" y="15"/>
                    </a:moveTo>
                    <a:lnTo>
                      <a:pt x="8" y="13"/>
                    </a:lnTo>
                    <a:lnTo>
                      <a:pt x="4" y="0"/>
                    </a:lnTo>
                    <a:lnTo>
                      <a:pt x="0" y="0"/>
                    </a:lnTo>
                    <a:lnTo>
                      <a:pt x="4" y="15"/>
                    </a:lnTo>
                    <a:close/>
                  </a:path>
                </a:pathLst>
              </a:custGeom>
              <a:solidFill>
                <a:srgbClr val="314D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/>
              </a:p>
            </p:txBody>
          </p:sp>
          <p:sp>
            <p:nvSpPr>
              <p:cNvPr id="635" name="íşľîḑé"/>
              <p:cNvSpPr/>
              <p:nvPr/>
            </p:nvSpPr>
            <p:spPr bwMode="auto">
              <a:xfrm>
                <a:off x="1636314" y="1117310"/>
                <a:ext cx="10755" cy="13689"/>
              </a:xfrm>
              <a:custGeom>
                <a:avLst/>
                <a:gdLst>
                  <a:gd name="T0" fmla="*/ 5 w 11"/>
                  <a:gd name="T1" fmla="*/ 14 h 14"/>
                  <a:gd name="T2" fmla="*/ 11 w 11"/>
                  <a:gd name="T3" fmla="*/ 12 h 14"/>
                  <a:gd name="T4" fmla="*/ 7 w 11"/>
                  <a:gd name="T5" fmla="*/ 0 h 14"/>
                  <a:gd name="T6" fmla="*/ 0 w 11"/>
                  <a:gd name="T7" fmla="*/ 2 h 14"/>
                  <a:gd name="T8" fmla="*/ 5 w 11"/>
                  <a:gd name="T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14">
                    <a:moveTo>
                      <a:pt x="5" y="14"/>
                    </a:moveTo>
                    <a:lnTo>
                      <a:pt x="11" y="12"/>
                    </a:lnTo>
                    <a:lnTo>
                      <a:pt x="7" y="0"/>
                    </a:lnTo>
                    <a:lnTo>
                      <a:pt x="0" y="2"/>
                    </a:lnTo>
                    <a:lnTo>
                      <a:pt x="5" y="14"/>
                    </a:lnTo>
                    <a:close/>
                  </a:path>
                </a:pathLst>
              </a:custGeom>
              <a:solidFill>
                <a:srgbClr val="314D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/>
              </a:p>
            </p:txBody>
          </p:sp>
          <p:sp>
            <p:nvSpPr>
              <p:cNvPr id="636" name="íṣḻïďé"/>
              <p:cNvSpPr/>
              <p:nvPr/>
            </p:nvSpPr>
            <p:spPr bwMode="auto">
              <a:xfrm>
                <a:off x="1622625" y="1123177"/>
                <a:ext cx="9777" cy="13689"/>
              </a:xfrm>
              <a:custGeom>
                <a:avLst/>
                <a:gdLst>
                  <a:gd name="T0" fmla="*/ 4 w 10"/>
                  <a:gd name="T1" fmla="*/ 14 h 14"/>
                  <a:gd name="T2" fmla="*/ 10 w 10"/>
                  <a:gd name="T3" fmla="*/ 12 h 14"/>
                  <a:gd name="T4" fmla="*/ 6 w 10"/>
                  <a:gd name="T5" fmla="*/ 0 h 14"/>
                  <a:gd name="T6" fmla="*/ 0 w 10"/>
                  <a:gd name="T7" fmla="*/ 0 h 14"/>
                  <a:gd name="T8" fmla="*/ 4 w 10"/>
                  <a:gd name="T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14">
                    <a:moveTo>
                      <a:pt x="4" y="14"/>
                    </a:moveTo>
                    <a:lnTo>
                      <a:pt x="10" y="12"/>
                    </a:lnTo>
                    <a:lnTo>
                      <a:pt x="6" y="0"/>
                    </a:lnTo>
                    <a:lnTo>
                      <a:pt x="0" y="0"/>
                    </a:lnTo>
                    <a:lnTo>
                      <a:pt x="4" y="14"/>
                    </a:lnTo>
                    <a:close/>
                  </a:path>
                </a:pathLst>
              </a:custGeom>
              <a:solidFill>
                <a:srgbClr val="314D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/>
              </a:p>
            </p:txBody>
          </p:sp>
          <p:sp>
            <p:nvSpPr>
              <p:cNvPr id="637" name="iŝlíḑe"/>
              <p:cNvSpPr/>
              <p:nvPr/>
            </p:nvSpPr>
            <p:spPr bwMode="auto">
              <a:xfrm>
                <a:off x="1607959" y="1127088"/>
                <a:ext cx="8800" cy="13689"/>
              </a:xfrm>
              <a:custGeom>
                <a:avLst/>
                <a:gdLst>
                  <a:gd name="T0" fmla="*/ 4 w 9"/>
                  <a:gd name="T1" fmla="*/ 14 h 14"/>
                  <a:gd name="T2" fmla="*/ 9 w 9"/>
                  <a:gd name="T3" fmla="*/ 12 h 14"/>
                  <a:gd name="T4" fmla="*/ 4 w 9"/>
                  <a:gd name="T5" fmla="*/ 0 h 14"/>
                  <a:gd name="T6" fmla="*/ 0 w 9"/>
                  <a:gd name="T7" fmla="*/ 2 h 14"/>
                  <a:gd name="T8" fmla="*/ 4 w 9"/>
                  <a:gd name="T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14">
                    <a:moveTo>
                      <a:pt x="4" y="14"/>
                    </a:moveTo>
                    <a:lnTo>
                      <a:pt x="9" y="12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4" y="14"/>
                    </a:lnTo>
                    <a:close/>
                  </a:path>
                </a:pathLst>
              </a:custGeom>
              <a:solidFill>
                <a:srgbClr val="314D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/>
              </a:p>
            </p:txBody>
          </p:sp>
          <p:sp>
            <p:nvSpPr>
              <p:cNvPr id="638" name="íṩlîḓê"/>
              <p:cNvSpPr/>
              <p:nvPr/>
            </p:nvSpPr>
            <p:spPr bwMode="auto">
              <a:xfrm>
                <a:off x="1592316" y="1121221"/>
                <a:ext cx="11733" cy="24444"/>
              </a:xfrm>
              <a:custGeom>
                <a:avLst/>
                <a:gdLst>
                  <a:gd name="T0" fmla="*/ 0 w 12"/>
                  <a:gd name="T1" fmla="*/ 2 h 25"/>
                  <a:gd name="T2" fmla="*/ 8 w 12"/>
                  <a:gd name="T3" fmla="*/ 25 h 25"/>
                  <a:gd name="T4" fmla="*/ 10 w 12"/>
                  <a:gd name="T5" fmla="*/ 25 h 25"/>
                  <a:gd name="T6" fmla="*/ 12 w 12"/>
                  <a:gd name="T7" fmla="*/ 23 h 25"/>
                  <a:gd name="T8" fmla="*/ 4 w 12"/>
                  <a:gd name="T9" fmla="*/ 0 h 25"/>
                  <a:gd name="T10" fmla="*/ 2 w 12"/>
                  <a:gd name="T11" fmla="*/ 0 h 25"/>
                  <a:gd name="T12" fmla="*/ 0 w 12"/>
                  <a:gd name="T13" fmla="*/ 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25">
                    <a:moveTo>
                      <a:pt x="0" y="2"/>
                    </a:moveTo>
                    <a:lnTo>
                      <a:pt x="8" y="25"/>
                    </a:lnTo>
                    <a:lnTo>
                      <a:pt x="10" y="25"/>
                    </a:lnTo>
                    <a:lnTo>
                      <a:pt x="12" y="23"/>
                    </a:lnTo>
                    <a:lnTo>
                      <a:pt x="4" y="0"/>
                    </a:lnTo>
                    <a:lnTo>
                      <a:pt x="2" y="0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14D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/>
              </a:p>
            </p:txBody>
          </p:sp>
          <p:sp>
            <p:nvSpPr>
              <p:cNvPr id="639" name="ïṩliḓè"/>
              <p:cNvSpPr/>
              <p:nvPr/>
            </p:nvSpPr>
            <p:spPr bwMode="auto">
              <a:xfrm>
                <a:off x="1579605" y="1136866"/>
                <a:ext cx="10755" cy="14667"/>
              </a:xfrm>
              <a:custGeom>
                <a:avLst/>
                <a:gdLst>
                  <a:gd name="T0" fmla="*/ 4 w 11"/>
                  <a:gd name="T1" fmla="*/ 15 h 15"/>
                  <a:gd name="T2" fmla="*/ 11 w 11"/>
                  <a:gd name="T3" fmla="*/ 13 h 15"/>
                  <a:gd name="T4" fmla="*/ 6 w 11"/>
                  <a:gd name="T5" fmla="*/ 0 h 15"/>
                  <a:gd name="T6" fmla="*/ 0 w 11"/>
                  <a:gd name="T7" fmla="*/ 2 h 15"/>
                  <a:gd name="T8" fmla="*/ 4 w 11"/>
                  <a:gd name="T9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15">
                    <a:moveTo>
                      <a:pt x="4" y="15"/>
                    </a:moveTo>
                    <a:lnTo>
                      <a:pt x="11" y="13"/>
                    </a:lnTo>
                    <a:lnTo>
                      <a:pt x="6" y="0"/>
                    </a:lnTo>
                    <a:lnTo>
                      <a:pt x="0" y="2"/>
                    </a:lnTo>
                    <a:lnTo>
                      <a:pt x="4" y="15"/>
                    </a:lnTo>
                    <a:close/>
                  </a:path>
                </a:pathLst>
              </a:custGeom>
              <a:solidFill>
                <a:srgbClr val="314D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/>
              </a:p>
            </p:txBody>
          </p:sp>
          <p:sp>
            <p:nvSpPr>
              <p:cNvPr id="640" name="îsḻíḑê"/>
              <p:cNvSpPr/>
              <p:nvPr/>
            </p:nvSpPr>
            <p:spPr bwMode="auto">
              <a:xfrm>
                <a:off x="1565917" y="1140777"/>
                <a:ext cx="9777" cy="14667"/>
              </a:xfrm>
              <a:custGeom>
                <a:avLst/>
                <a:gdLst>
                  <a:gd name="T0" fmla="*/ 4 w 10"/>
                  <a:gd name="T1" fmla="*/ 15 h 15"/>
                  <a:gd name="T2" fmla="*/ 10 w 10"/>
                  <a:gd name="T3" fmla="*/ 13 h 15"/>
                  <a:gd name="T4" fmla="*/ 6 w 10"/>
                  <a:gd name="T5" fmla="*/ 0 h 15"/>
                  <a:gd name="T6" fmla="*/ 0 w 10"/>
                  <a:gd name="T7" fmla="*/ 3 h 15"/>
                  <a:gd name="T8" fmla="*/ 4 w 10"/>
                  <a:gd name="T9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15">
                    <a:moveTo>
                      <a:pt x="4" y="15"/>
                    </a:moveTo>
                    <a:lnTo>
                      <a:pt x="10" y="13"/>
                    </a:lnTo>
                    <a:lnTo>
                      <a:pt x="6" y="0"/>
                    </a:lnTo>
                    <a:lnTo>
                      <a:pt x="0" y="3"/>
                    </a:lnTo>
                    <a:lnTo>
                      <a:pt x="4" y="15"/>
                    </a:lnTo>
                    <a:close/>
                  </a:path>
                </a:pathLst>
              </a:custGeom>
              <a:solidFill>
                <a:srgbClr val="314D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/>
              </a:p>
            </p:txBody>
          </p:sp>
          <p:sp>
            <p:nvSpPr>
              <p:cNvPr id="641" name="íšļiḋè"/>
              <p:cNvSpPr/>
              <p:nvPr/>
            </p:nvSpPr>
            <p:spPr bwMode="auto">
              <a:xfrm>
                <a:off x="1551251" y="1147621"/>
                <a:ext cx="7822" cy="13689"/>
              </a:xfrm>
              <a:custGeom>
                <a:avLst/>
                <a:gdLst>
                  <a:gd name="T0" fmla="*/ 4 w 8"/>
                  <a:gd name="T1" fmla="*/ 14 h 14"/>
                  <a:gd name="T2" fmla="*/ 8 w 8"/>
                  <a:gd name="T3" fmla="*/ 12 h 14"/>
                  <a:gd name="T4" fmla="*/ 4 w 8"/>
                  <a:gd name="T5" fmla="*/ 0 h 14"/>
                  <a:gd name="T6" fmla="*/ 0 w 8"/>
                  <a:gd name="T7" fmla="*/ 2 h 14"/>
                  <a:gd name="T8" fmla="*/ 4 w 8"/>
                  <a:gd name="T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14">
                    <a:moveTo>
                      <a:pt x="4" y="14"/>
                    </a:moveTo>
                    <a:lnTo>
                      <a:pt x="8" y="12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4" y="14"/>
                    </a:lnTo>
                    <a:close/>
                  </a:path>
                </a:pathLst>
              </a:custGeom>
              <a:solidFill>
                <a:srgbClr val="314D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/>
              </a:p>
            </p:txBody>
          </p:sp>
          <p:sp>
            <p:nvSpPr>
              <p:cNvPr id="642" name="iṩľïďé"/>
              <p:cNvSpPr/>
              <p:nvPr/>
            </p:nvSpPr>
            <p:spPr bwMode="auto">
              <a:xfrm>
                <a:off x="1534630" y="1151532"/>
                <a:ext cx="10755" cy="13689"/>
              </a:xfrm>
              <a:custGeom>
                <a:avLst/>
                <a:gdLst>
                  <a:gd name="T0" fmla="*/ 5 w 11"/>
                  <a:gd name="T1" fmla="*/ 14 h 14"/>
                  <a:gd name="T2" fmla="*/ 11 w 11"/>
                  <a:gd name="T3" fmla="*/ 12 h 14"/>
                  <a:gd name="T4" fmla="*/ 7 w 11"/>
                  <a:gd name="T5" fmla="*/ 0 h 14"/>
                  <a:gd name="T6" fmla="*/ 0 w 11"/>
                  <a:gd name="T7" fmla="*/ 2 h 14"/>
                  <a:gd name="T8" fmla="*/ 5 w 11"/>
                  <a:gd name="T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14">
                    <a:moveTo>
                      <a:pt x="5" y="14"/>
                    </a:moveTo>
                    <a:lnTo>
                      <a:pt x="11" y="12"/>
                    </a:lnTo>
                    <a:lnTo>
                      <a:pt x="7" y="0"/>
                    </a:lnTo>
                    <a:lnTo>
                      <a:pt x="0" y="2"/>
                    </a:lnTo>
                    <a:lnTo>
                      <a:pt x="5" y="14"/>
                    </a:lnTo>
                    <a:close/>
                  </a:path>
                </a:pathLst>
              </a:custGeom>
              <a:solidFill>
                <a:srgbClr val="314D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/>
              </a:p>
            </p:txBody>
          </p:sp>
          <p:sp>
            <p:nvSpPr>
              <p:cNvPr id="643" name="íṩļiḋè"/>
              <p:cNvSpPr/>
              <p:nvPr/>
            </p:nvSpPr>
            <p:spPr bwMode="auto">
              <a:xfrm>
                <a:off x="1520942" y="1157399"/>
                <a:ext cx="9777" cy="14667"/>
              </a:xfrm>
              <a:custGeom>
                <a:avLst/>
                <a:gdLst>
                  <a:gd name="T0" fmla="*/ 4 w 10"/>
                  <a:gd name="T1" fmla="*/ 15 h 15"/>
                  <a:gd name="T2" fmla="*/ 10 w 10"/>
                  <a:gd name="T3" fmla="*/ 13 h 15"/>
                  <a:gd name="T4" fmla="*/ 6 w 10"/>
                  <a:gd name="T5" fmla="*/ 0 h 15"/>
                  <a:gd name="T6" fmla="*/ 0 w 10"/>
                  <a:gd name="T7" fmla="*/ 2 h 15"/>
                  <a:gd name="T8" fmla="*/ 4 w 10"/>
                  <a:gd name="T9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15">
                    <a:moveTo>
                      <a:pt x="4" y="15"/>
                    </a:moveTo>
                    <a:lnTo>
                      <a:pt x="10" y="13"/>
                    </a:lnTo>
                    <a:lnTo>
                      <a:pt x="6" y="0"/>
                    </a:lnTo>
                    <a:lnTo>
                      <a:pt x="0" y="2"/>
                    </a:lnTo>
                    <a:lnTo>
                      <a:pt x="4" y="15"/>
                    </a:lnTo>
                    <a:close/>
                  </a:path>
                </a:pathLst>
              </a:custGeom>
              <a:solidFill>
                <a:srgbClr val="314D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/>
              </a:p>
            </p:txBody>
          </p:sp>
          <p:sp>
            <p:nvSpPr>
              <p:cNvPr id="644" name="ïşlîḓe"/>
              <p:cNvSpPr/>
              <p:nvPr/>
            </p:nvSpPr>
            <p:spPr bwMode="auto">
              <a:xfrm>
                <a:off x="1504321" y="1151532"/>
                <a:ext cx="14666" cy="24444"/>
              </a:xfrm>
              <a:custGeom>
                <a:avLst/>
                <a:gdLst>
                  <a:gd name="T0" fmla="*/ 0 w 15"/>
                  <a:gd name="T1" fmla="*/ 2 h 25"/>
                  <a:gd name="T2" fmla="*/ 9 w 15"/>
                  <a:gd name="T3" fmla="*/ 25 h 25"/>
                  <a:gd name="T4" fmla="*/ 11 w 15"/>
                  <a:gd name="T5" fmla="*/ 25 h 25"/>
                  <a:gd name="T6" fmla="*/ 15 w 15"/>
                  <a:gd name="T7" fmla="*/ 23 h 25"/>
                  <a:gd name="T8" fmla="*/ 7 w 15"/>
                  <a:gd name="T9" fmla="*/ 0 h 25"/>
                  <a:gd name="T10" fmla="*/ 2 w 15"/>
                  <a:gd name="T11" fmla="*/ 0 h 25"/>
                  <a:gd name="T12" fmla="*/ 0 w 15"/>
                  <a:gd name="T13" fmla="*/ 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" h="25">
                    <a:moveTo>
                      <a:pt x="0" y="2"/>
                    </a:moveTo>
                    <a:lnTo>
                      <a:pt x="9" y="25"/>
                    </a:lnTo>
                    <a:lnTo>
                      <a:pt x="11" y="25"/>
                    </a:lnTo>
                    <a:lnTo>
                      <a:pt x="15" y="23"/>
                    </a:lnTo>
                    <a:lnTo>
                      <a:pt x="7" y="0"/>
                    </a:lnTo>
                    <a:lnTo>
                      <a:pt x="2" y="0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14D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/>
              </a:p>
            </p:txBody>
          </p:sp>
          <p:sp>
            <p:nvSpPr>
              <p:cNvPr id="645" name="iṡḻîḋê"/>
              <p:cNvSpPr/>
              <p:nvPr/>
            </p:nvSpPr>
            <p:spPr bwMode="auto">
              <a:xfrm>
                <a:off x="1494543" y="1167177"/>
                <a:ext cx="7822" cy="14667"/>
              </a:xfrm>
              <a:custGeom>
                <a:avLst/>
                <a:gdLst>
                  <a:gd name="T0" fmla="*/ 4 w 8"/>
                  <a:gd name="T1" fmla="*/ 15 h 15"/>
                  <a:gd name="T2" fmla="*/ 8 w 8"/>
                  <a:gd name="T3" fmla="*/ 13 h 15"/>
                  <a:gd name="T4" fmla="*/ 4 w 8"/>
                  <a:gd name="T5" fmla="*/ 0 h 15"/>
                  <a:gd name="T6" fmla="*/ 0 w 8"/>
                  <a:gd name="T7" fmla="*/ 0 h 15"/>
                  <a:gd name="T8" fmla="*/ 4 w 8"/>
                  <a:gd name="T9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15">
                    <a:moveTo>
                      <a:pt x="4" y="15"/>
                    </a:moveTo>
                    <a:lnTo>
                      <a:pt x="8" y="13"/>
                    </a:lnTo>
                    <a:lnTo>
                      <a:pt x="4" y="0"/>
                    </a:lnTo>
                    <a:lnTo>
                      <a:pt x="0" y="0"/>
                    </a:lnTo>
                    <a:lnTo>
                      <a:pt x="4" y="15"/>
                    </a:lnTo>
                    <a:close/>
                  </a:path>
                </a:pathLst>
              </a:custGeom>
              <a:solidFill>
                <a:srgbClr val="314D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/>
              </a:p>
            </p:txBody>
          </p:sp>
          <p:sp>
            <p:nvSpPr>
              <p:cNvPr id="646" name="îş1îďé"/>
              <p:cNvSpPr/>
              <p:nvPr/>
            </p:nvSpPr>
            <p:spPr bwMode="auto">
              <a:xfrm>
                <a:off x="1477922" y="1172065"/>
                <a:ext cx="10755" cy="13689"/>
              </a:xfrm>
              <a:custGeom>
                <a:avLst/>
                <a:gdLst>
                  <a:gd name="T0" fmla="*/ 4 w 11"/>
                  <a:gd name="T1" fmla="*/ 14 h 14"/>
                  <a:gd name="T2" fmla="*/ 11 w 11"/>
                  <a:gd name="T3" fmla="*/ 12 h 14"/>
                  <a:gd name="T4" fmla="*/ 7 w 11"/>
                  <a:gd name="T5" fmla="*/ 0 h 14"/>
                  <a:gd name="T6" fmla="*/ 0 w 11"/>
                  <a:gd name="T7" fmla="*/ 2 h 14"/>
                  <a:gd name="T8" fmla="*/ 4 w 11"/>
                  <a:gd name="T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14">
                    <a:moveTo>
                      <a:pt x="4" y="14"/>
                    </a:moveTo>
                    <a:lnTo>
                      <a:pt x="11" y="12"/>
                    </a:lnTo>
                    <a:lnTo>
                      <a:pt x="7" y="0"/>
                    </a:lnTo>
                    <a:lnTo>
                      <a:pt x="0" y="2"/>
                    </a:lnTo>
                    <a:lnTo>
                      <a:pt x="4" y="14"/>
                    </a:lnTo>
                    <a:close/>
                  </a:path>
                </a:pathLst>
              </a:custGeom>
              <a:solidFill>
                <a:srgbClr val="314D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/>
              </a:p>
            </p:txBody>
          </p:sp>
          <p:sp>
            <p:nvSpPr>
              <p:cNvPr id="647" name="îslïḍe"/>
              <p:cNvSpPr/>
              <p:nvPr/>
            </p:nvSpPr>
            <p:spPr bwMode="auto">
              <a:xfrm>
                <a:off x="1464234" y="1177932"/>
                <a:ext cx="9777" cy="13689"/>
              </a:xfrm>
              <a:custGeom>
                <a:avLst/>
                <a:gdLst>
                  <a:gd name="T0" fmla="*/ 4 w 10"/>
                  <a:gd name="T1" fmla="*/ 14 h 14"/>
                  <a:gd name="T2" fmla="*/ 10 w 10"/>
                  <a:gd name="T3" fmla="*/ 12 h 14"/>
                  <a:gd name="T4" fmla="*/ 4 w 10"/>
                  <a:gd name="T5" fmla="*/ 0 h 14"/>
                  <a:gd name="T6" fmla="*/ 0 w 10"/>
                  <a:gd name="T7" fmla="*/ 2 h 14"/>
                  <a:gd name="T8" fmla="*/ 4 w 10"/>
                  <a:gd name="T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14">
                    <a:moveTo>
                      <a:pt x="4" y="14"/>
                    </a:moveTo>
                    <a:lnTo>
                      <a:pt x="10" y="12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4" y="14"/>
                    </a:lnTo>
                    <a:close/>
                  </a:path>
                </a:pathLst>
              </a:custGeom>
              <a:solidFill>
                <a:srgbClr val="314D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/>
              </a:p>
            </p:txBody>
          </p:sp>
          <p:sp>
            <p:nvSpPr>
              <p:cNvPr id="648" name="íSļîḑè"/>
              <p:cNvSpPr/>
              <p:nvPr/>
            </p:nvSpPr>
            <p:spPr bwMode="auto">
              <a:xfrm>
                <a:off x="1449568" y="1181843"/>
                <a:ext cx="8800" cy="13689"/>
              </a:xfrm>
              <a:custGeom>
                <a:avLst/>
                <a:gdLst>
                  <a:gd name="T0" fmla="*/ 4 w 9"/>
                  <a:gd name="T1" fmla="*/ 14 h 14"/>
                  <a:gd name="T2" fmla="*/ 9 w 9"/>
                  <a:gd name="T3" fmla="*/ 12 h 14"/>
                  <a:gd name="T4" fmla="*/ 4 w 9"/>
                  <a:gd name="T5" fmla="*/ 0 h 14"/>
                  <a:gd name="T6" fmla="*/ 0 w 9"/>
                  <a:gd name="T7" fmla="*/ 2 h 14"/>
                  <a:gd name="T8" fmla="*/ 4 w 9"/>
                  <a:gd name="T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14">
                    <a:moveTo>
                      <a:pt x="4" y="14"/>
                    </a:moveTo>
                    <a:lnTo>
                      <a:pt x="9" y="12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4" y="14"/>
                    </a:lnTo>
                    <a:close/>
                  </a:path>
                </a:pathLst>
              </a:custGeom>
              <a:solidFill>
                <a:srgbClr val="314D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/>
              </a:p>
            </p:txBody>
          </p:sp>
          <p:sp>
            <p:nvSpPr>
              <p:cNvPr id="649" name="ïṡḻîḍé"/>
              <p:cNvSpPr/>
              <p:nvPr/>
            </p:nvSpPr>
            <p:spPr bwMode="auto">
              <a:xfrm>
                <a:off x="1433924" y="1187710"/>
                <a:ext cx="9777" cy="14667"/>
              </a:xfrm>
              <a:custGeom>
                <a:avLst/>
                <a:gdLst>
                  <a:gd name="T0" fmla="*/ 4 w 10"/>
                  <a:gd name="T1" fmla="*/ 15 h 15"/>
                  <a:gd name="T2" fmla="*/ 10 w 10"/>
                  <a:gd name="T3" fmla="*/ 13 h 15"/>
                  <a:gd name="T4" fmla="*/ 6 w 10"/>
                  <a:gd name="T5" fmla="*/ 0 h 15"/>
                  <a:gd name="T6" fmla="*/ 0 w 10"/>
                  <a:gd name="T7" fmla="*/ 2 h 15"/>
                  <a:gd name="T8" fmla="*/ 4 w 10"/>
                  <a:gd name="T9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15">
                    <a:moveTo>
                      <a:pt x="4" y="15"/>
                    </a:moveTo>
                    <a:lnTo>
                      <a:pt x="10" y="13"/>
                    </a:lnTo>
                    <a:lnTo>
                      <a:pt x="6" y="0"/>
                    </a:lnTo>
                    <a:lnTo>
                      <a:pt x="0" y="2"/>
                    </a:lnTo>
                    <a:lnTo>
                      <a:pt x="4" y="15"/>
                    </a:lnTo>
                    <a:close/>
                  </a:path>
                </a:pathLst>
              </a:custGeom>
              <a:solidFill>
                <a:srgbClr val="314D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/>
              </a:p>
            </p:txBody>
          </p:sp>
          <p:sp>
            <p:nvSpPr>
              <p:cNvPr id="650" name="îşlíďê"/>
              <p:cNvSpPr/>
              <p:nvPr/>
            </p:nvSpPr>
            <p:spPr bwMode="auto">
              <a:xfrm>
                <a:off x="1417303" y="1181843"/>
                <a:ext cx="13688" cy="24444"/>
              </a:xfrm>
              <a:custGeom>
                <a:avLst/>
                <a:gdLst>
                  <a:gd name="T0" fmla="*/ 0 w 14"/>
                  <a:gd name="T1" fmla="*/ 0 h 25"/>
                  <a:gd name="T2" fmla="*/ 8 w 14"/>
                  <a:gd name="T3" fmla="*/ 25 h 25"/>
                  <a:gd name="T4" fmla="*/ 12 w 14"/>
                  <a:gd name="T5" fmla="*/ 23 h 25"/>
                  <a:gd name="T6" fmla="*/ 14 w 14"/>
                  <a:gd name="T7" fmla="*/ 23 h 25"/>
                  <a:gd name="T8" fmla="*/ 6 w 14"/>
                  <a:gd name="T9" fmla="*/ 0 h 25"/>
                  <a:gd name="T10" fmla="*/ 4 w 14"/>
                  <a:gd name="T11" fmla="*/ 0 h 25"/>
                  <a:gd name="T12" fmla="*/ 0 w 14"/>
                  <a:gd name="T13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" h="25">
                    <a:moveTo>
                      <a:pt x="0" y="0"/>
                    </a:moveTo>
                    <a:lnTo>
                      <a:pt x="8" y="25"/>
                    </a:lnTo>
                    <a:lnTo>
                      <a:pt x="12" y="23"/>
                    </a:lnTo>
                    <a:lnTo>
                      <a:pt x="14" y="23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14D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/>
              </a:p>
            </p:txBody>
          </p:sp>
          <p:sp>
            <p:nvSpPr>
              <p:cNvPr id="651" name="íṥ1îḍê"/>
              <p:cNvSpPr/>
              <p:nvPr/>
            </p:nvSpPr>
            <p:spPr bwMode="auto">
              <a:xfrm>
                <a:off x="1407526" y="1195532"/>
                <a:ext cx="9777" cy="14667"/>
              </a:xfrm>
              <a:custGeom>
                <a:avLst/>
                <a:gdLst>
                  <a:gd name="T0" fmla="*/ 4 w 10"/>
                  <a:gd name="T1" fmla="*/ 15 h 15"/>
                  <a:gd name="T2" fmla="*/ 10 w 10"/>
                  <a:gd name="T3" fmla="*/ 13 h 15"/>
                  <a:gd name="T4" fmla="*/ 4 w 10"/>
                  <a:gd name="T5" fmla="*/ 0 h 15"/>
                  <a:gd name="T6" fmla="*/ 0 w 10"/>
                  <a:gd name="T7" fmla="*/ 3 h 15"/>
                  <a:gd name="T8" fmla="*/ 4 w 10"/>
                  <a:gd name="T9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15">
                    <a:moveTo>
                      <a:pt x="4" y="15"/>
                    </a:moveTo>
                    <a:lnTo>
                      <a:pt x="10" y="13"/>
                    </a:lnTo>
                    <a:lnTo>
                      <a:pt x="4" y="0"/>
                    </a:lnTo>
                    <a:lnTo>
                      <a:pt x="0" y="3"/>
                    </a:lnTo>
                    <a:lnTo>
                      <a:pt x="4" y="15"/>
                    </a:lnTo>
                    <a:close/>
                  </a:path>
                </a:pathLst>
              </a:custGeom>
              <a:solidFill>
                <a:srgbClr val="314D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/>
              </a:p>
            </p:txBody>
          </p:sp>
          <p:sp>
            <p:nvSpPr>
              <p:cNvPr id="652" name="îşľïḍe"/>
              <p:cNvSpPr/>
              <p:nvPr/>
            </p:nvSpPr>
            <p:spPr bwMode="auto">
              <a:xfrm>
                <a:off x="1392860" y="1202376"/>
                <a:ext cx="7822" cy="13689"/>
              </a:xfrm>
              <a:custGeom>
                <a:avLst/>
                <a:gdLst>
                  <a:gd name="T0" fmla="*/ 4 w 8"/>
                  <a:gd name="T1" fmla="*/ 14 h 14"/>
                  <a:gd name="T2" fmla="*/ 8 w 8"/>
                  <a:gd name="T3" fmla="*/ 12 h 14"/>
                  <a:gd name="T4" fmla="*/ 4 w 8"/>
                  <a:gd name="T5" fmla="*/ 0 h 14"/>
                  <a:gd name="T6" fmla="*/ 0 w 8"/>
                  <a:gd name="T7" fmla="*/ 2 h 14"/>
                  <a:gd name="T8" fmla="*/ 4 w 8"/>
                  <a:gd name="T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14">
                    <a:moveTo>
                      <a:pt x="4" y="14"/>
                    </a:moveTo>
                    <a:lnTo>
                      <a:pt x="8" y="12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4" y="14"/>
                    </a:lnTo>
                    <a:close/>
                  </a:path>
                </a:pathLst>
              </a:custGeom>
              <a:solidFill>
                <a:srgbClr val="314D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/>
              </a:p>
            </p:txBody>
          </p:sp>
          <p:sp>
            <p:nvSpPr>
              <p:cNvPr id="653" name="išľïdé"/>
              <p:cNvSpPr/>
              <p:nvPr/>
            </p:nvSpPr>
            <p:spPr bwMode="auto">
              <a:xfrm>
                <a:off x="1376239" y="1206288"/>
                <a:ext cx="10755" cy="13689"/>
              </a:xfrm>
              <a:custGeom>
                <a:avLst/>
                <a:gdLst>
                  <a:gd name="T0" fmla="*/ 5 w 11"/>
                  <a:gd name="T1" fmla="*/ 14 h 14"/>
                  <a:gd name="T2" fmla="*/ 11 w 11"/>
                  <a:gd name="T3" fmla="*/ 12 h 14"/>
                  <a:gd name="T4" fmla="*/ 7 w 11"/>
                  <a:gd name="T5" fmla="*/ 0 h 14"/>
                  <a:gd name="T6" fmla="*/ 0 w 11"/>
                  <a:gd name="T7" fmla="*/ 2 h 14"/>
                  <a:gd name="T8" fmla="*/ 5 w 11"/>
                  <a:gd name="T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14">
                    <a:moveTo>
                      <a:pt x="5" y="14"/>
                    </a:moveTo>
                    <a:lnTo>
                      <a:pt x="11" y="12"/>
                    </a:lnTo>
                    <a:lnTo>
                      <a:pt x="7" y="0"/>
                    </a:lnTo>
                    <a:lnTo>
                      <a:pt x="0" y="2"/>
                    </a:lnTo>
                    <a:lnTo>
                      <a:pt x="5" y="14"/>
                    </a:lnTo>
                    <a:close/>
                  </a:path>
                </a:pathLst>
              </a:custGeom>
              <a:solidFill>
                <a:srgbClr val="314D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/>
              </a:p>
            </p:txBody>
          </p:sp>
          <p:sp>
            <p:nvSpPr>
              <p:cNvPr id="654" name="îṥḷîḓê"/>
              <p:cNvSpPr/>
              <p:nvPr/>
            </p:nvSpPr>
            <p:spPr bwMode="auto">
              <a:xfrm>
                <a:off x="1362550" y="1212154"/>
                <a:ext cx="9777" cy="14667"/>
              </a:xfrm>
              <a:custGeom>
                <a:avLst/>
                <a:gdLst>
                  <a:gd name="T0" fmla="*/ 4 w 10"/>
                  <a:gd name="T1" fmla="*/ 15 h 15"/>
                  <a:gd name="T2" fmla="*/ 10 w 10"/>
                  <a:gd name="T3" fmla="*/ 13 h 15"/>
                  <a:gd name="T4" fmla="*/ 4 w 10"/>
                  <a:gd name="T5" fmla="*/ 0 h 15"/>
                  <a:gd name="T6" fmla="*/ 0 w 10"/>
                  <a:gd name="T7" fmla="*/ 2 h 15"/>
                  <a:gd name="T8" fmla="*/ 4 w 10"/>
                  <a:gd name="T9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15">
                    <a:moveTo>
                      <a:pt x="4" y="15"/>
                    </a:moveTo>
                    <a:lnTo>
                      <a:pt x="10" y="13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4" y="15"/>
                    </a:lnTo>
                    <a:close/>
                  </a:path>
                </a:pathLst>
              </a:custGeom>
              <a:solidFill>
                <a:srgbClr val="314D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/>
              </a:p>
            </p:txBody>
          </p:sp>
          <p:sp>
            <p:nvSpPr>
              <p:cNvPr id="655" name="ïSļíďe"/>
              <p:cNvSpPr/>
              <p:nvPr/>
            </p:nvSpPr>
            <p:spPr bwMode="auto">
              <a:xfrm>
                <a:off x="1347885" y="1216065"/>
                <a:ext cx="8800" cy="14667"/>
              </a:xfrm>
              <a:custGeom>
                <a:avLst/>
                <a:gdLst>
                  <a:gd name="T0" fmla="*/ 4 w 9"/>
                  <a:gd name="T1" fmla="*/ 15 h 15"/>
                  <a:gd name="T2" fmla="*/ 9 w 9"/>
                  <a:gd name="T3" fmla="*/ 15 h 15"/>
                  <a:gd name="T4" fmla="*/ 4 w 9"/>
                  <a:gd name="T5" fmla="*/ 0 h 15"/>
                  <a:gd name="T6" fmla="*/ 0 w 9"/>
                  <a:gd name="T7" fmla="*/ 2 h 15"/>
                  <a:gd name="T8" fmla="*/ 4 w 9"/>
                  <a:gd name="T9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15">
                    <a:moveTo>
                      <a:pt x="4" y="15"/>
                    </a:moveTo>
                    <a:lnTo>
                      <a:pt x="9" y="15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4" y="15"/>
                    </a:lnTo>
                    <a:close/>
                  </a:path>
                </a:pathLst>
              </a:custGeom>
              <a:solidFill>
                <a:srgbClr val="314D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/>
              </a:p>
            </p:txBody>
          </p:sp>
          <p:sp>
            <p:nvSpPr>
              <p:cNvPr id="656" name="î$1íḑê"/>
              <p:cNvSpPr/>
              <p:nvPr/>
            </p:nvSpPr>
            <p:spPr bwMode="auto">
              <a:xfrm>
                <a:off x="1332241" y="1210199"/>
                <a:ext cx="11733" cy="26400"/>
              </a:xfrm>
              <a:custGeom>
                <a:avLst/>
                <a:gdLst>
                  <a:gd name="T0" fmla="*/ 0 w 12"/>
                  <a:gd name="T1" fmla="*/ 2 h 27"/>
                  <a:gd name="T2" fmla="*/ 8 w 12"/>
                  <a:gd name="T3" fmla="*/ 27 h 27"/>
                  <a:gd name="T4" fmla="*/ 10 w 12"/>
                  <a:gd name="T5" fmla="*/ 25 h 27"/>
                  <a:gd name="T6" fmla="*/ 12 w 12"/>
                  <a:gd name="T7" fmla="*/ 25 h 27"/>
                  <a:gd name="T8" fmla="*/ 4 w 12"/>
                  <a:gd name="T9" fmla="*/ 0 h 27"/>
                  <a:gd name="T10" fmla="*/ 2 w 12"/>
                  <a:gd name="T11" fmla="*/ 2 h 27"/>
                  <a:gd name="T12" fmla="*/ 0 w 12"/>
                  <a:gd name="T13" fmla="*/ 2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27">
                    <a:moveTo>
                      <a:pt x="0" y="2"/>
                    </a:moveTo>
                    <a:lnTo>
                      <a:pt x="8" y="27"/>
                    </a:lnTo>
                    <a:lnTo>
                      <a:pt x="10" y="25"/>
                    </a:lnTo>
                    <a:lnTo>
                      <a:pt x="12" y="25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14D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/>
              </a:p>
            </p:txBody>
          </p:sp>
          <p:sp>
            <p:nvSpPr>
              <p:cNvPr id="657" name="išļîdé"/>
              <p:cNvSpPr/>
              <p:nvPr/>
            </p:nvSpPr>
            <p:spPr bwMode="auto">
              <a:xfrm>
                <a:off x="1319531" y="1226821"/>
                <a:ext cx="10755" cy="13689"/>
              </a:xfrm>
              <a:custGeom>
                <a:avLst/>
                <a:gdLst>
                  <a:gd name="T0" fmla="*/ 4 w 11"/>
                  <a:gd name="T1" fmla="*/ 14 h 14"/>
                  <a:gd name="T2" fmla="*/ 11 w 11"/>
                  <a:gd name="T3" fmla="*/ 12 h 14"/>
                  <a:gd name="T4" fmla="*/ 6 w 11"/>
                  <a:gd name="T5" fmla="*/ 0 h 14"/>
                  <a:gd name="T6" fmla="*/ 0 w 11"/>
                  <a:gd name="T7" fmla="*/ 2 h 14"/>
                  <a:gd name="T8" fmla="*/ 4 w 11"/>
                  <a:gd name="T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14">
                    <a:moveTo>
                      <a:pt x="4" y="14"/>
                    </a:moveTo>
                    <a:lnTo>
                      <a:pt x="11" y="12"/>
                    </a:lnTo>
                    <a:lnTo>
                      <a:pt x="6" y="0"/>
                    </a:lnTo>
                    <a:lnTo>
                      <a:pt x="0" y="2"/>
                    </a:lnTo>
                    <a:lnTo>
                      <a:pt x="4" y="14"/>
                    </a:lnTo>
                    <a:close/>
                  </a:path>
                </a:pathLst>
              </a:custGeom>
              <a:solidFill>
                <a:srgbClr val="314D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/>
              </a:p>
            </p:txBody>
          </p:sp>
          <p:sp>
            <p:nvSpPr>
              <p:cNvPr id="658" name="ïşḻîḑè"/>
              <p:cNvSpPr/>
              <p:nvPr/>
            </p:nvSpPr>
            <p:spPr bwMode="auto">
              <a:xfrm>
                <a:off x="1305842" y="1232687"/>
                <a:ext cx="9777" cy="13689"/>
              </a:xfrm>
              <a:custGeom>
                <a:avLst/>
                <a:gdLst>
                  <a:gd name="T0" fmla="*/ 4 w 10"/>
                  <a:gd name="T1" fmla="*/ 14 h 14"/>
                  <a:gd name="T2" fmla="*/ 10 w 10"/>
                  <a:gd name="T3" fmla="*/ 12 h 14"/>
                  <a:gd name="T4" fmla="*/ 4 w 10"/>
                  <a:gd name="T5" fmla="*/ 0 h 14"/>
                  <a:gd name="T6" fmla="*/ 0 w 10"/>
                  <a:gd name="T7" fmla="*/ 2 h 14"/>
                  <a:gd name="T8" fmla="*/ 4 w 10"/>
                  <a:gd name="T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14">
                    <a:moveTo>
                      <a:pt x="4" y="14"/>
                    </a:moveTo>
                    <a:lnTo>
                      <a:pt x="10" y="12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4" y="14"/>
                    </a:lnTo>
                    <a:close/>
                  </a:path>
                </a:pathLst>
              </a:custGeom>
              <a:solidFill>
                <a:srgbClr val="314D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/>
              </a:p>
            </p:txBody>
          </p:sp>
          <p:sp>
            <p:nvSpPr>
              <p:cNvPr id="659" name="iṣḻîďè"/>
              <p:cNvSpPr/>
              <p:nvPr/>
            </p:nvSpPr>
            <p:spPr bwMode="auto">
              <a:xfrm>
                <a:off x="1291177" y="1236599"/>
                <a:ext cx="7822" cy="14667"/>
              </a:xfrm>
              <a:custGeom>
                <a:avLst/>
                <a:gdLst>
                  <a:gd name="T0" fmla="*/ 4 w 8"/>
                  <a:gd name="T1" fmla="*/ 15 h 15"/>
                  <a:gd name="T2" fmla="*/ 8 w 8"/>
                  <a:gd name="T3" fmla="*/ 12 h 15"/>
                  <a:gd name="T4" fmla="*/ 4 w 8"/>
                  <a:gd name="T5" fmla="*/ 0 h 15"/>
                  <a:gd name="T6" fmla="*/ 0 w 8"/>
                  <a:gd name="T7" fmla="*/ 2 h 15"/>
                  <a:gd name="T8" fmla="*/ 4 w 8"/>
                  <a:gd name="T9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15">
                    <a:moveTo>
                      <a:pt x="4" y="15"/>
                    </a:moveTo>
                    <a:lnTo>
                      <a:pt x="8" y="12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4" y="15"/>
                    </a:lnTo>
                    <a:close/>
                  </a:path>
                </a:pathLst>
              </a:custGeom>
              <a:solidFill>
                <a:srgbClr val="314D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/>
              </a:p>
            </p:txBody>
          </p:sp>
          <p:sp>
            <p:nvSpPr>
              <p:cNvPr id="660" name="iṧḷiḑè"/>
              <p:cNvSpPr/>
              <p:nvPr/>
            </p:nvSpPr>
            <p:spPr bwMode="auto">
              <a:xfrm>
                <a:off x="1274555" y="1242465"/>
                <a:ext cx="10755" cy="14667"/>
              </a:xfrm>
              <a:custGeom>
                <a:avLst/>
                <a:gdLst>
                  <a:gd name="T0" fmla="*/ 5 w 11"/>
                  <a:gd name="T1" fmla="*/ 15 h 15"/>
                  <a:gd name="T2" fmla="*/ 11 w 11"/>
                  <a:gd name="T3" fmla="*/ 13 h 15"/>
                  <a:gd name="T4" fmla="*/ 7 w 11"/>
                  <a:gd name="T5" fmla="*/ 0 h 15"/>
                  <a:gd name="T6" fmla="*/ 0 w 11"/>
                  <a:gd name="T7" fmla="*/ 2 h 15"/>
                  <a:gd name="T8" fmla="*/ 5 w 11"/>
                  <a:gd name="T9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15">
                    <a:moveTo>
                      <a:pt x="5" y="15"/>
                    </a:moveTo>
                    <a:lnTo>
                      <a:pt x="11" y="13"/>
                    </a:lnTo>
                    <a:lnTo>
                      <a:pt x="7" y="0"/>
                    </a:lnTo>
                    <a:lnTo>
                      <a:pt x="0" y="2"/>
                    </a:lnTo>
                    <a:lnTo>
                      <a:pt x="5" y="15"/>
                    </a:lnTo>
                    <a:close/>
                  </a:path>
                </a:pathLst>
              </a:custGeom>
              <a:solidFill>
                <a:srgbClr val="314D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/>
              </a:p>
            </p:txBody>
          </p:sp>
          <p:sp>
            <p:nvSpPr>
              <p:cNvPr id="661" name="ís1íḍe"/>
              <p:cNvSpPr/>
              <p:nvPr/>
            </p:nvSpPr>
            <p:spPr bwMode="auto">
              <a:xfrm>
                <a:off x="1260867" y="1246376"/>
                <a:ext cx="9777" cy="14667"/>
              </a:xfrm>
              <a:custGeom>
                <a:avLst/>
                <a:gdLst>
                  <a:gd name="T0" fmla="*/ 4 w 10"/>
                  <a:gd name="T1" fmla="*/ 15 h 15"/>
                  <a:gd name="T2" fmla="*/ 10 w 10"/>
                  <a:gd name="T3" fmla="*/ 13 h 15"/>
                  <a:gd name="T4" fmla="*/ 4 w 10"/>
                  <a:gd name="T5" fmla="*/ 0 h 15"/>
                  <a:gd name="T6" fmla="*/ 0 w 10"/>
                  <a:gd name="T7" fmla="*/ 2 h 15"/>
                  <a:gd name="T8" fmla="*/ 4 w 10"/>
                  <a:gd name="T9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15">
                    <a:moveTo>
                      <a:pt x="4" y="15"/>
                    </a:moveTo>
                    <a:lnTo>
                      <a:pt x="10" y="13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4" y="15"/>
                    </a:lnTo>
                    <a:close/>
                  </a:path>
                </a:pathLst>
              </a:custGeom>
              <a:solidFill>
                <a:srgbClr val="314D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/>
              </a:p>
            </p:txBody>
          </p:sp>
          <p:sp>
            <p:nvSpPr>
              <p:cNvPr id="662" name="ïṣlîďe"/>
              <p:cNvSpPr/>
              <p:nvPr/>
            </p:nvSpPr>
            <p:spPr bwMode="auto">
              <a:xfrm>
                <a:off x="1244246" y="1240510"/>
                <a:ext cx="14666" cy="24444"/>
              </a:xfrm>
              <a:custGeom>
                <a:avLst/>
                <a:gdLst>
                  <a:gd name="T0" fmla="*/ 0 w 15"/>
                  <a:gd name="T1" fmla="*/ 2 h 25"/>
                  <a:gd name="T2" fmla="*/ 9 w 15"/>
                  <a:gd name="T3" fmla="*/ 25 h 25"/>
                  <a:gd name="T4" fmla="*/ 11 w 15"/>
                  <a:gd name="T5" fmla="*/ 25 h 25"/>
                  <a:gd name="T6" fmla="*/ 15 w 15"/>
                  <a:gd name="T7" fmla="*/ 23 h 25"/>
                  <a:gd name="T8" fmla="*/ 7 w 15"/>
                  <a:gd name="T9" fmla="*/ 0 h 25"/>
                  <a:gd name="T10" fmla="*/ 2 w 15"/>
                  <a:gd name="T11" fmla="*/ 2 h 25"/>
                  <a:gd name="T12" fmla="*/ 0 w 15"/>
                  <a:gd name="T13" fmla="*/ 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" h="25">
                    <a:moveTo>
                      <a:pt x="0" y="2"/>
                    </a:moveTo>
                    <a:lnTo>
                      <a:pt x="9" y="25"/>
                    </a:lnTo>
                    <a:lnTo>
                      <a:pt x="11" y="25"/>
                    </a:lnTo>
                    <a:lnTo>
                      <a:pt x="15" y="23"/>
                    </a:lnTo>
                    <a:lnTo>
                      <a:pt x="7" y="0"/>
                    </a:lnTo>
                    <a:lnTo>
                      <a:pt x="2" y="2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14D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/>
              </a:p>
            </p:txBody>
          </p:sp>
          <p:sp>
            <p:nvSpPr>
              <p:cNvPr id="663" name="išľiḓé"/>
              <p:cNvSpPr/>
              <p:nvPr/>
            </p:nvSpPr>
            <p:spPr bwMode="auto">
              <a:xfrm>
                <a:off x="1234468" y="1257132"/>
                <a:ext cx="7822" cy="13689"/>
              </a:xfrm>
              <a:custGeom>
                <a:avLst/>
                <a:gdLst>
                  <a:gd name="T0" fmla="*/ 4 w 8"/>
                  <a:gd name="T1" fmla="*/ 14 h 14"/>
                  <a:gd name="T2" fmla="*/ 8 w 8"/>
                  <a:gd name="T3" fmla="*/ 12 h 14"/>
                  <a:gd name="T4" fmla="*/ 4 w 8"/>
                  <a:gd name="T5" fmla="*/ 0 h 14"/>
                  <a:gd name="T6" fmla="*/ 0 w 8"/>
                  <a:gd name="T7" fmla="*/ 2 h 14"/>
                  <a:gd name="T8" fmla="*/ 4 w 8"/>
                  <a:gd name="T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14">
                    <a:moveTo>
                      <a:pt x="4" y="14"/>
                    </a:moveTo>
                    <a:lnTo>
                      <a:pt x="8" y="12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4" y="14"/>
                    </a:lnTo>
                    <a:close/>
                  </a:path>
                </a:pathLst>
              </a:custGeom>
              <a:solidFill>
                <a:srgbClr val="314D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/>
              </a:p>
            </p:txBody>
          </p:sp>
          <p:sp>
            <p:nvSpPr>
              <p:cNvPr id="664" name="iśļiḋè"/>
              <p:cNvSpPr/>
              <p:nvPr/>
            </p:nvSpPr>
            <p:spPr bwMode="auto">
              <a:xfrm>
                <a:off x="1217847" y="1261043"/>
                <a:ext cx="10755" cy="13689"/>
              </a:xfrm>
              <a:custGeom>
                <a:avLst/>
                <a:gdLst>
                  <a:gd name="T0" fmla="*/ 4 w 11"/>
                  <a:gd name="T1" fmla="*/ 14 h 14"/>
                  <a:gd name="T2" fmla="*/ 11 w 11"/>
                  <a:gd name="T3" fmla="*/ 14 h 14"/>
                  <a:gd name="T4" fmla="*/ 7 w 11"/>
                  <a:gd name="T5" fmla="*/ 0 h 14"/>
                  <a:gd name="T6" fmla="*/ 0 w 11"/>
                  <a:gd name="T7" fmla="*/ 2 h 14"/>
                  <a:gd name="T8" fmla="*/ 4 w 11"/>
                  <a:gd name="T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14">
                    <a:moveTo>
                      <a:pt x="4" y="14"/>
                    </a:moveTo>
                    <a:lnTo>
                      <a:pt x="11" y="14"/>
                    </a:lnTo>
                    <a:lnTo>
                      <a:pt x="7" y="0"/>
                    </a:lnTo>
                    <a:lnTo>
                      <a:pt x="0" y="2"/>
                    </a:lnTo>
                    <a:lnTo>
                      <a:pt x="4" y="14"/>
                    </a:lnTo>
                    <a:close/>
                  </a:path>
                </a:pathLst>
              </a:custGeom>
              <a:solidFill>
                <a:srgbClr val="314D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/>
              </a:p>
            </p:txBody>
          </p:sp>
          <p:sp>
            <p:nvSpPr>
              <p:cNvPr id="665" name="işlïḋê"/>
              <p:cNvSpPr/>
              <p:nvPr/>
            </p:nvSpPr>
            <p:spPr bwMode="auto">
              <a:xfrm>
                <a:off x="1204159" y="1266910"/>
                <a:ext cx="9777" cy="14667"/>
              </a:xfrm>
              <a:custGeom>
                <a:avLst/>
                <a:gdLst>
                  <a:gd name="T0" fmla="*/ 4 w 10"/>
                  <a:gd name="T1" fmla="*/ 15 h 15"/>
                  <a:gd name="T2" fmla="*/ 10 w 10"/>
                  <a:gd name="T3" fmla="*/ 13 h 15"/>
                  <a:gd name="T4" fmla="*/ 4 w 10"/>
                  <a:gd name="T5" fmla="*/ 0 h 15"/>
                  <a:gd name="T6" fmla="*/ 0 w 10"/>
                  <a:gd name="T7" fmla="*/ 2 h 15"/>
                  <a:gd name="T8" fmla="*/ 4 w 10"/>
                  <a:gd name="T9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15">
                    <a:moveTo>
                      <a:pt x="4" y="15"/>
                    </a:moveTo>
                    <a:lnTo>
                      <a:pt x="10" y="13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4" y="15"/>
                    </a:lnTo>
                    <a:close/>
                  </a:path>
                </a:pathLst>
              </a:custGeom>
              <a:solidFill>
                <a:srgbClr val="314D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/>
              </a:p>
            </p:txBody>
          </p:sp>
          <p:sp>
            <p:nvSpPr>
              <p:cNvPr id="666" name="işlíḋe"/>
              <p:cNvSpPr/>
              <p:nvPr/>
            </p:nvSpPr>
            <p:spPr bwMode="auto">
              <a:xfrm>
                <a:off x="1189493" y="1270821"/>
                <a:ext cx="8800" cy="14667"/>
              </a:xfrm>
              <a:custGeom>
                <a:avLst/>
                <a:gdLst>
                  <a:gd name="T0" fmla="*/ 4 w 9"/>
                  <a:gd name="T1" fmla="*/ 15 h 15"/>
                  <a:gd name="T2" fmla="*/ 9 w 9"/>
                  <a:gd name="T3" fmla="*/ 15 h 15"/>
                  <a:gd name="T4" fmla="*/ 4 w 9"/>
                  <a:gd name="T5" fmla="*/ 0 h 15"/>
                  <a:gd name="T6" fmla="*/ 0 w 9"/>
                  <a:gd name="T7" fmla="*/ 2 h 15"/>
                  <a:gd name="T8" fmla="*/ 4 w 9"/>
                  <a:gd name="T9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15">
                    <a:moveTo>
                      <a:pt x="4" y="15"/>
                    </a:moveTo>
                    <a:lnTo>
                      <a:pt x="9" y="15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4" y="15"/>
                    </a:lnTo>
                    <a:close/>
                  </a:path>
                </a:pathLst>
              </a:custGeom>
              <a:solidFill>
                <a:srgbClr val="314D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/>
              </a:p>
            </p:txBody>
          </p:sp>
          <p:sp>
            <p:nvSpPr>
              <p:cNvPr id="667" name="îṡļîḓê"/>
              <p:cNvSpPr/>
              <p:nvPr/>
            </p:nvSpPr>
            <p:spPr bwMode="auto">
              <a:xfrm>
                <a:off x="1173849" y="1277665"/>
                <a:ext cx="9777" cy="13689"/>
              </a:xfrm>
              <a:custGeom>
                <a:avLst/>
                <a:gdLst>
                  <a:gd name="T0" fmla="*/ 4 w 10"/>
                  <a:gd name="T1" fmla="*/ 14 h 14"/>
                  <a:gd name="T2" fmla="*/ 10 w 10"/>
                  <a:gd name="T3" fmla="*/ 12 h 14"/>
                  <a:gd name="T4" fmla="*/ 6 w 10"/>
                  <a:gd name="T5" fmla="*/ 0 h 14"/>
                  <a:gd name="T6" fmla="*/ 0 w 10"/>
                  <a:gd name="T7" fmla="*/ 2 h 14"/>
                  <a:gd name="T8" fmla="*/ 4 w 10"/>
                  <a:gd name="T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14">
                    <a:moveTo>
                      <a:pt x="4" y="14"/>
                    </a:moveTo>
                    <a:lnTo>
                      <a:pt x="10" y="12"/>
                    </a:lnTo>
                    <a:lnTo>
                      <a:pt x="6" y="0"/>
                    </a:lnTo>
                    <a:lnTo>
                      <a:pt x="0" y="2"/>
                    </a:lnTo>
                    <a:lnTo>
                      <a:pt x="4" y="14"/>
                    </a:lnTo>
                    <a:close/>
                  </a:path>
                </a:pathLst>
              </a:custGeom>
              <a:solidFill>
                <a:srgbClr val="314D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/>
              </a:p>
            </p:txBody>
          </p:sp>
          <p:sp>
            <p:nvSpPr>
              <p:cNvPr id="668" name="iṣḷîḑe"/>
              <p:cNvSpPr/>
              <p:nvPr/>
            </p:nvSpPr>
            <p:spPr bwMode="auto">
              <a:xfrm>
                <a:off x="1157228" y="1270821"/>
                <a:ext cx="14666" cy="24444"/>
              </a:xfrm>
              <a:custGeom>
                <a:avLst/>
                <a:gdLst>
                  <a:gd name="T0" fmla="*/ 0 w 15"/>
                  <a:gd name="T1" fmla="*/ 2 h 25"/>
                  <a:gd name="T2" fmla="*/ 8 w 15"/>
                  <a:gd name="T3" fmla="*/ 25 h 25"/>
                  <a:gd name="T4" fmla="*/ 12 w 15"/>
                  <a:gd name="T5" fmla="*/ 25 h 25"/>
                  <a:gd name="T6" fmla="*/ 15 w 15"/>
                  <a:gd name="T7" fmla="*/ 23 h 25"/>
                  <a:gd name="T8" fmla="*/ 6 w 15"/>
                  <a:gd name="T9" fmla="*/ 0 h 25"/>
                  <a:gd name="T10" fmla="*/ 4 w 15"/>
                  <a:gd name="T11" fmla="*/ 0 h 25"/>
                  <a:gd name="T12" fmla="*/ 0 w 15"/>
                  <a:gd name="T13" fmla="*/ 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" h="25">
                    <a:moveTo>
                      <a:pt x="0" y="2"/>
                    </a:moveTo>
                    <a:lnTo>
                      <a:pt x="8" y="25"/>
                    </a:lnTo>
                    <a:lnTo>
                      <a:pt x="12" y="25"/>
                    </a:lnTo>
                    <a:lnTo>
                      <a:pt x="15" y="23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14D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/>
              </a:p>
            </p:txBody>
          </p:sp>
          <p:sp>
            <p:nvSpPr>
              <p:cNvPr id="669" name="ïşḻiḋè"/>
              <p:cNvSpPr/>
              <p:nvPr/>
            </p:nvSpPr>
            <p:spPr bwMode="auto">
              <a:xfrm>
                <a:off x="1147451" y="1287443"/>
                <a:ext cx="9777" cy="13689"/>
              </a:xfrm>
              <a:custGeom>
                <a:avLst/>
                <a:gdLst>
                  <a:gd name="T0" fmla="*/ 4 w 10"/>
                  <a:gd name="T1" fmla="*/ 14 h 14"/>
                  <a:gd name="T2" fmla="*/ 10 w 10"/>
                  <a:gd name="T3" fmla="*/ 12 h 14"/>
                  <a:gd name="T4" fmla="*/ 4 w 10"/>
                  <a:gd name="T5" fmla="*/ 0 h 14"/>
                  <a:gd name="T6" fmla="*/ 0 w 10"/>
                  <a:gd name="T7" fmla="*/ 2 h 14"/>
                  <a:gd name="T8" fmla="*/ 4 w 10"/>
                  <a:gd name="T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14">
                    <a:moveTo>
                      <a:pt x="4" y="14"/>
                    </a:moveTo>
                    <a:lnTo>
                      <a:pt x="10" y="12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4" y="14"/>
                    </a:lnTo>
                    <a:close/>
                  </a:path>
                </a:pathLst>
              </a:custGeom>
              <a:solidFill>
                <a:srgbClr val="314D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/>
              </a:p>
            </p:txBody>
          </p:sp>
          <p:sp>
            <p:nvSpPr>
              <p:cNvPr id="670" name="ïṩḻîḋè"/>
              <p:cNvSpPr/>
              <p:nvPr/>
            </p:nvSpPr>
            <p:spPr bwMode="auto">
              <a:xfrm>
                <a:off x="1132785" y="1291354"/>
                <a:ext cx="7822" cy="14667"/>
              </a:xfrm>
              <a:custGeom>
                <a:avLst/>
                <a:gdLst>
                  <a:gd name="T0" fmla="*/ 4 w 8"/>
                  <a:gd name="T1" fmla="*/ 15 h 15"/>
                  <a:gd name="T2" fmla="*/ 8 w 8"/>
                  <a:gd name="T3" fmla="*/ 12 h 15"/>
                  <a:gd name="T4" fmla="*/ 4 w 8"/>
                  <a:gd name="T5" fmla="*/ 0 h 15"/>
                  <a:gd name="T6" fmla="*/ 0 w 8"/>
                  <a:gd name="T7" fmla="*/ 2 h 15"/>
                  <a:gd name="T8" fmla="*/ 4 w 8"/>
                  <a:gd name="T9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15">
                    <a:moveTo>
                      <a:pt x="4" y="15"/>
                    </a:moveTo>
                    <a:lnTo>
                      <a:pt x="8" y="12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4" y="15"/>
                    </a:lnTo>
                    <a:close/>
                  </a:path>
                </a:pathLst>
              </a:custGeom>
              <a:solidFill>
                <a:srgbClr val="314D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/>
              </a:p>
            </p:txBody>
          </p:sp>
          <p:sp>
            <p:nvSpPr>
              <p:cNvPr id="671" name="ï$lîḑê"/>
              <p:cNvSpPr/>
              <p:nvPr/>
            </p:nvSpPr>
            <p:spPr bwMode="auto">
              <a:xfrm>
                <a:off x="1116164" y="1297221"/>
                <a:ext cx="10755" cy="14667"/>
              </a:xfrm>
              <a:custGeom>
                <a:avLst/>
                <a:gdLst>
                  <a:gd name="T0" fmla="*/ 5 w 11"/>
                  <a:gd name="T1" fmla="*/ 15 h 15"/>
                  <a:gd name="T2" fmla="*/ 11 w 11"/>
                  <a:gd name="T3" fmla="*/ 13 h 15"/>
                  <a:gd name="T4" fmla="*/ 7 w 11"/>
                  <a:gd name="T5" fmla="*/ 0 h 15"/>
                  <a:gd name="T6" fmla="*/ 0 w 11"/>
                  <a:gd name="T7" fmla="*/ 2 h 15"/>
                  <a:gd name="T8" fmla="*/ 5 w 11"/>
                  <a:gd name="T9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15">
                    <a:moveTo>
                      <a:pt x="5" y="15"/>
                    </a:moveTo>
                    <a:lnTo>
                      <a:pt x="11" y="13"/>
                    </a:lnTo>
                    <a:lnTo>
                      <a:pt x="7" y="0"/>
                    </a:lnTo>
                    <a:lnTo>
                      <a:pt x="0" y="2"/>
                    </a:lnTo>
                    <a:lnTo>
                      <a:pt x="5" y="15"/>
                    </a:lnTo>
                    <a:close/>
                  </a:path>
                </a:pathLst>
              </a:custGeom>
              <a:solidFill>
                <a:srgbClr val="314D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/>
              </a:p>
            </p:txBody>
          </p:sp>
          <p:sp>
            <p:nvSpPr>
              <p:cNvPr id="672" name="iṣḷíḍè"/>
              <p:cNvSpPr/>
              <p:nvPr/>
            </p:nvSpPr>
            <p:spPr bwMode="auto">
              <a:xfrm>
                <a:off x="1102476" y="1301132"/>
                <a:ext cx="9777" cy="14667"/>
              </a:xfrm>
              <a:custGeom>
                <a:avLst/>
                <a:gdLst>
                  <a:gd name="T0" fmla="*/ 4 w 10"/>
                  <a:gd name="T1" fmla="*/ 15 h 15"/>
                  <a:gd name="T2" fmla="*/ 10 w 10"/>
                  <a:gd name="T3" fmla="*/ 13 h 15"/>
                  <a:gd name="T4" fmla="*/ 4 w 10"/>
                  <a:gd name="T5" fmla="*/ 0 h 15"/>
                  <a:gd name="T6" fmla="*/ 0 w 10"/>
                  <a:gd name="T7" fmla="*/ 2 h 15"/>
                  <a:gd name="T8" fmla="*/ 4 w 10"/>
                  <a:gd name="T9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15">
                    <a:moveTo>
                      <a:pt x="4" y="15"/>
                    </a:moveTo>
                    <a:lnTo>
                      <a:pt x="10" y="13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4" y="15"/>
                    </a:lnTo>
                    <a:close/>
                  </a:path>
                </a:pathLst>
              </a:custGeom>
              <a:solidFill>
                <a:srgbClr val="314D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/>
              </a:p>
            </p:txBody>
          </p:sp>
          <p:sp>
            <p:nvSpPr>
              <p:cNvPr id="673" name="iṡľîďé"/>
              <p:cNvSpPr/>
              <p:nvPr/>
            </p:nvSpPr>
            <p:spPr bwMode="auto">
              <a:xfrm>
                <a:off x="1087810" y="1307976"/>
                <a:ext cx="8800" cy="13689"/>
              </a:xfrm>
              <a:custGeom>
                <a:avLst/>
                <a:gdLst>
                  <a:gd name="T0" fmla="*/ 4 w 9"/>
                  <a:gd name="T1" fmla="*/ 14 h 14"/>
                  <a:gd name="T2" fmla="*/ 9 w 9"/>
                  <a:gd name="T3" fmla="*/ 12 h 14"/>
                  <a:gd name="T4" fmla="*/ 4 w 9"/>
                  <a:gd name="T5" fmla="*/ 0 h 14"/>
                  <a:gd name="T6" fmla="*/ 0 w 9"/>
                  <a:gd name="T7" fmla="*/ 2 h 14"/>
                  <a:gd name="T8" fmla="*/ 4 w 9"/>
                  <a:gd name="T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14">
                    <a:moveTo>
                      <a:pt x="4" y="14"/>
                    </a:moveTo>
                    <a:lnTo>
                      <a:pt x="9" y="12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4" y="14"/>
                    </a:lnTo>
                    <a:close/>
                  </a:path>
                </a:pathLst>
              </a:custGeom>
              <a:solidFill>
                <a:srgbClr val="314D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/>
              </a:p>
            </p:txBody>
          </p:sp>
          <p:sp>
            <p:nvSpPr>
              <p:cNvPr id="674" name="îṥľíḓè"/>
              <p:cNvSpPr/>
              <p:nvPr/>
            </p:nvSpPr>
            <p:spPr bwMode="auto">
              <a:xfrm>
                <a:off x="1072166" y="1301132"/>
                <a:ext cx="11733" cy="24444"/>
              </a:xfrm>
              <a:custGeom>
                <a:avLst/>
                <a:gdLst>
                  <a:gd name="T0" fmla="*/ 0 w 12"/>
                  <a:gd name="T1" fmla="*/ 2 h 25"/>
                  <a:gd name="T2" fmla="*/ 8 w 12"/>
                  <a:gd name="T3" fmla="*/ 25 h 25"/>
                  <a:gd name="T4" fmla="*/ 10 w 12"/>
                  <a:gd name="T5" fmla="*/ 23 h 25"/>
                  <a:gd name="T6" fmla="*/ 12 w 12"/>
                  <a:gd name="T7" fmla="*/ 23 h 25"/>
                  <a:gd name="T8" fmla="*/ 4 w 12"/>
                  <a:gd name="T9" fmla="*/ 0 h 25"/>
                  <a:gd name="T10" fmla="*/ 2 w 12"/>
                  <a:gd name="T11" fmla="*/ 0 h 25"/>
                  <a:gd name="T12" fmla="*/ 0 w 12"/>
                  <a:gd name="T13" fmla="*/ 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25">
                    <a:moveTo>
                      <a:pt x="0" y="2"/>
                    </a:moveTo>
                    <a:lnTo>
                      <a:pt x="8" y="25"/>
                    </a:lnTo>
                    <a:lnTo>
                      <a:pt x="10" y="23"/>
                    </a:lnTo>
                    <a:lnTo>
                      <a:pt x="12" y="23"/>
                    </a:lnTo>
                    <a:lnTo>
                      <a:pt x="4" y="0"/>
                    </a:lnTo>
                    <a:lnTo>
                      <a:pt x="2" y="0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14D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/>
              </a:p>
            </p:txBody>
          </p:sp>
          <p:sp>
            <p:nvSpPr>
              <p:cNvPr id="675" name="ïSḷïḑê"/>
              <p:cNvSpPr/>
              <p:nvPr/>
            </p:nvSpPr>
            <p:spPr bwMode="auto">
              <a:xfrm>
                <a:off x="1059456" y="1315798"/>
                <a:ext cx="10755" cy="13689"/>
              </a:xfrm>
              <a:custGeom>
                <a:avLst/>
                <a:gdLst>
                  <a:gd name="T0" fmla="*/ 4 w 11"/>
                  <a:gd name="T1" fmla="*/ 14 h 14"/>
                  <a:gd name="T2" fmla="*/ 11 w 11"/>
                  <a:gd name="T3" fmla="*/ 14 h 14"/>
                  <a:gd name="T4" fmla="*/ 6 w 11"/>
                  <a:gd name="T5" fmla="*/ 0 h 14"/>
                  <a:gd name="T6" fmla="*/ 0 w 11"/>
                  <a:gd name="T7" fmla="*/ 2 h 14"/>
                  <a:gd name="T8" fmla="*/ 4 w 11"/>
                  <a:gd name="T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14">
                    <a:moveTo>
                      <a:pt x="4" y="14"/>
                    </a:moveTo>
                    <a:lnTo>
                      <a:pt x="11" y="14"/>
                    </a:lnTo>
                    <a:lnTo>
                      <a:pt x="6" y="0"/>
                    </a:lnTo>
                    <a:lnTo>
                      <a:pt x="0" y="2"/>
                    </a:lnTo>
                    <a:lnTo>
                      <a:pt x="4" y="14"/>
                    </a:lnTo>
                    <a:close/>
                  </a:path>
                </a:pathLst>
              </a:custGeom>
              <a:solidFill>
                <a:srgbClr val="314D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/>
              </a:p>
            </p:txBody>
          </p:sp>
          <p:sp>
            <p:nvSpPr>
              <p:cNvPr id="676" name="iş1íḓé"/>
              <p:cNvSpPr/>
              <p:nvPr/>
            </p:nvSpPr>
            <p:spPr bwMode="auto">
              <a:xfrm>
                <a:off x="1045767" y="1321665"/>
                <a:ext cx="9777" cy="14667"/>
              </a:xfrm>
              <a:custGeom>
                <a:avLst/>
                <a:gdLst>
                  <a:gd name="T0" fmla="*/ 4 w 10"/>
                  <a:gd name="T1" fmla="*/ 15 h 15"/>
                  <a:gd name="T2" fmla="*/ 10 w 10"/>
                  <a:gd name="T3" fmla="*/ 13 h 15"/>
                  <a:gd name="T4" fmla="*/ 4 w 10"/>
                  <a:gd name="T5" fmla="*/ 0 h 15"/>
                  <a:gd name="T6" fmla="*/ 0 w 10"/>
                  <a:gd name="T7" fmla="*/ 2 h 15"/>
                  <a:gd name="T8" fmla="*/ 4 w 10"/>
                  <a:gd name="T9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15">
                    <a:moveTo>
                      <a:pt x="4" y="15"/>
                    </a:moveTo>
                    <a:lnTo>
                      <a:pt x="10" y="13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4" y="15"/>
                    </a:lnTo>
                    <a:close/>
                  </a:path>
                </a:pathLst>
              </a:custGeom>
              <a:solidFill>
                <a:srgbClr val="314D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/>
              </a:p>
            </p:txBody>
          </p:sp>
          <p:sp>
            <p:nvSpPr>
              <p:cNvPr id="677" name="îṣ1ïḑê"/>
              <p:cNvSpPr/>
              <p:nvPr/>
            </p:nvSpPr>
            <p:spPr bwMode="auto">
              <a:xfrm>
                <a:off x="1031102" y="1325576"/>
                <a:ext cx="7822" cy="14667"/>
              </a:xfrm>
              <a:custGeom>
                <a:avLst/>
                <a:gdLst>
                  <a:gd name="T0" fmla="*/ 4 w 8"/>
                  <a:gd name="T1" fmla="*/ 15 h 15"/>
                  <a:gd name="T2" fmla="*/ 8 w 8"/>
                  <a:gd name="T3" fmla="*/ 15 h 15"/>
                  <a:gd name="T4" fmla="*/ 4 w 8"/>
                  <a:gd name="T5" fmla="*/ 0 h 15"/>
                  <a:gd name="T6" fmla="*/ 0 w 8"/>
                  <a:gd name="T7" fmla="*/ 2 h 15"/>
                  <a:gd name="T8" fmla="*/ 4 w 8"/>
                  <a:gd name="T9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15">
                    <a:moveTo>
                      <a:pt x="4" y="15"/>
                    </a:moveTo>
                    <a:lnTo>
                      <a:pt x="8" y="15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4" y="15"/>
                    </a:lnTo>
                    <a:close/>
                  </a:path>
                </a:pathLst>
              </a:custGeom>
              <a:solidFill>
                <a:srgbClr val="314D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/>
              </a:p>
            </p:txBody>
          </p:sp>
          <p:sp>
            <p:nvSpPr>
              <p:cNvPr id="678" name="íṣļîďê"/>
              <p:cNvSpPr/>
              <p:nvPr/>
            </p:nvSpPr>
            <p:spPr bwMode="auto">
              <a:xfrm>
                <a:off x="1014480" y="1332420"/>
                <a:ext cx="10755" cy="13689"/>
              </a:xfrm>
              <a:custGeom>
                <a:avLst/>
                <a:gdLst>
                  <a:gd name="T0" fmla="*/ 5 w 11"/>
                  <a:gd name="T1" fmla="*/ 14 h 14"/>
                  <a:gd name="T2" fmla="*/ 11 w 11"/>
                  <a:gd name="T3" fmla="*/ 12 h 14"/>
                  <a:gd name="T4" fmla="*/ 7 w 11"/>
                  <a:gd name="T5" fmla="*/ 0 h 14"/>
                  <a:gd name="T6" fmla="*/ 0 w 11"/>
                  <a:gd name="T7" fmla="*/ 2 h 14"/>
                  <a:gd name="T8" fmla="*/ 5 w 11"/>
                  <a:gd name="T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14">
                    <a:moveTo>
                      <a:pt x="5" y="14"/>
                    </a:moveTo>
                    <a:lnTo>
                      <a:pt x="11" y="12"/>
                    </a:lnTo>
                    <a:lnTo>
                      <a:pt x="7" y="0"/>
                    </a:lnTo>
                    <a:lnTo>
                      <a:pt x="0" y="2"/>
                    </a:lnTo>
                    <a:lnTo>
                      <a:pt x="5" y="14"/>
                    </a:lnTo>
                    <a:close/>
                  </a:path>
                </a:pathLst>
              </a:custGeom>
              <a:solidFill>
                <a:srgbClr val="314D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/>
              </a:p>
            </p:txBody>
          </p:sp>
          <p:sp>
            <p:nvSpPr>
              <p:cNvPr id="679" name="ïsļídé"/>
              <p:cNvSpPr/>
              <p:nvPr/>
            </p:nvSpPr>
            <p:spPr bwMode="auto">
              <a:xfrm>
                <a:off x="1000792" y="1338287"/>
                <a:ext cx="9777" cy="13689"/>
              </a:xfrm>
              <a:custGeom>
                <a:avLst/>
                <a:gdLst>
                  <a:gd name="T0" fmla="*/ 4 w 10"/>
                  <a:gd name="T1" fmla="*/ 14 h 14"/>
                  <a:gd name="T2" fmla="*/ 10 w 10"/>
                  <a:gd name="T3" fmla="*/ 12 h 14"/>
                  <a:gd name="T4" fmla="*/ 4 w 10"/>
                  <a:gd name="T5" fmla="*/ 0 h 14"/>
                  <a:gd name="T6" fmla="*/ 0 w 10"/>
                  <a:gd name="T7" fmla="*/ 0 h 14"/>
                  <a:gd name="T8" fmla="*/ 4 w 10"/>
                  <a:gd name="T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14">
                    <a:moveTo>
                      <a:pt x="4" y="14"/>
                    </a:moveTo>
                    <a:lnTo>
                      <a:pt x="10" y="12"/>
                    </a:lnTo>
                    <a:lnTo>
                      <a:pt x="4" y="0"/>
                    </a:lnTo>
                    <a:lnTo>
                      <a:pt x="0" y="0"/>
                    </a:lnTo>
                    <a:lnTo>
                      <a:pt x="4" y="14"/>
                    </a:lnTo>
                    <a:close/>
                  </a:path>
                </a:pathLst>
              </a:custGeom>
              <a:solidFill>
                <a:srgbClr val="314D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/>
              </a:p>
            </p:txBody>
          </p:sp>
          <p:sp>
            <p:nvSpPr>
              <p:cNvPr id="680" name="ïṣľïḑé"/>
              <p:cNvSpPr/>
              <p:nvPr/>
            </p:nvSpPr>
            <p:spPr bwMode="auto">
              <a:xfrm>
                <a:off x="984171" y="1329487"/>
                <a:ext cx="14666" cy="26400"/>
              </a:xfrm>
              <a:custGeom>
                <a:avLst/>
                <a:gdLst>
                  <a:gd name="T0" fmla="*/ 0 w 15"/>
                  <a:gd name="T1" fmla="*/ 3 h 27"/>
                  <a:gd name="T2" fmla="*/ 9 w 15"/>
                  <a:gd name="T3" fmla="*/ 27 h 27"/>
                  <a:gd name="T4" fmla="*/ 11 w 15"/>
                  <a:gd name="T5" fmla="*/ 25 h 27"/>
                  <a:gd name="T6" fmla="*/ 15 w 15"/>
                  <a:gd name="T7" fmla="*/ 25 h 27"/>
                  <a:gd name="T8" fmla="*/ 7 w 15"/>
                  <a:gd name="T9" fmla="*/ 0 h 27"/>
                  <a:gd name="T10" fmla="*/ 2 w 15"/>
                  <a:gd name="T11" fmla="*/ 3 h 27"/>
                  <a:gd name="T12" fmla="*/ 0 w 15"/>
                  <a:gd name="T13" fmla="*/ 3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" h="27">
                    <a:moveTo>
                      <a:pt x="0" y="3"/>
                    </a:moveTo>
                    <a:lnTo>
                      <a:pt x="9" y="27"/>
                    </a:lnTo>
                    <a:lnTo>
                      <a:pt x="11" y="25"/>
                    </a:lnTo>
                    <a:lnTo>
                      <a:pt x="15" y="25"/>
                    </a:lnTo>
                    <a:lnTo>
                      <a:pt x="7" y="0"/>
                    </a:lnTo>
                    <a:lnTo>
                      <a:pt x="2" y="3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314D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/>
              </a:p>
            </p:txBody>
          </p:sp>
          <p:sp>
            <p:nvSpPr>
              <p:cNvPr id="681" name="i$1ïḋè"/>
              <p:cNvSpPr/>
              <p:nvPr/>
            </p:nvSpPr>
            <p:spPr bwMode="auto">
              <a:xfrm>
                <a:off x="974394" y="1346109"/>
                <a:ext cx="7822" cy="14667"/>
              </a:xfrm>
              <a:custGeom>
                <a:avLst/>
                <a:gdLst>
                  <a:gd name="T0" fmla="*/ 4 w 8"/>
                  <a:gd name="T1" fmla="*/ 15 h 15"/>
                  <a:gd name="T2" fmla="*/ 8 w 8"/>
                  <a:gd name="T3" fmla="*/ 13 h 15"/>
                  <a:gd name="T4" fmla="*/ 4 w 8"/>
                  <a:gd name="T5" fmla="*/ 0 h 15"/>
                  <a:gd name="T6" fmla="*/ 0 w 8"/>
                  <a:gd name="T7" fmla="*/ 2 h 15"/>
                  <a:gd name="T8" fmla="*/ 4 w 8"/>
                  <a:gd name="T9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15">
                    <a:moveTo>
                      <a:pt x="4" y="15"/>
                    </a:moveTo>
                    <a:lnTo>
                      <a:pt x="8" y="13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4" y="15"/>
                    </a:lnTo>
                    <a:close/>
                  </a:path>
                </a:pathLst>
              </a:custGeom>
              <a:solidFill>
                <a:srgbClr val="314D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/>
              </a:p>
            </p:txBody>
          </p:sp>
          <p:sp>
            <p:nvSpPr>
              <p:cNvPr id="682" name="íšļïde"/>
              <p:cNvSpPr/>
              <p:nvPr/>
            </p:nvSpPr>
            <p:spPr bwMode="auto">
              <a:xfrm>
                <a:off x="957772" y="1351976"/>
                <a:ext cx="10755" cy="14667"/>
              </a:xfrm>
              <a:custGeom>
                <a:avLst/>
                <a:gdLst>
                  <a:gd name="T0" fmla="*/ 4 w 11"/>
                  <a:gd name="T1" fmla="*/ 15 h 15"/>
                  <a:gd name="T2" fmla="*/ 11 w 11"/>
                  <a:gd name="T3" fmla="*/ 13 h 15"/>
                  <a:gd name="T4" fmla="*/ 7 w 11"/>
                  <a:gd name="T5" fmla="*/ 0 h 15"/>
                  <a:gd name="T6" fmla="*/ 0 w 11"/>
                  <a:gd name="T7" fmla="*/ 2 h 15"/>
                  <a:gd name="T8" fmla="*/ 4 w 11"/>
                  <a:gd name="T9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15">
                    <a:moveTo>
                      <a:pt x="4" y="15"/>
                    </a:moveTo>
                    <a:lnTo>
                      <a:pt x="11" y="13"/>
                    </a:lnTo>
                    <a:lnTo>
                      <a:pt x="7" y="0"/>
                    </a:lnTo>
                    <a:lnTo>
                      <a:pt x="0" y="2"/>
                    </a:lnTo>
                    <a:lnTo>
                      <a:pt x="4" y="15"/>
                    </a:lnTo>
                    <a:close/>
                  </a:path>
                </a:pathLst>
              </a:custGeom>
              <a:solidFill>
                <a:srgbClr val="314D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/>
              </a:p>
            </p:txBody>
          </p:sp>
          <p:sp>
            <p:nvSpPr>
              <p:cNvPr id="683" name="îṧḻîďe"/>
              <p:cNvSpPr/>
              <p:nvPr/>
            </p:nvSpPr>
            <p:spPr bwMode="auto">
              <a:xfrm>
                <a:off x="944084" y="1355887"/>
                <a:ext cx="9777" cy="14667"/>
              </a:xfrm>
              <a:custGeom>
                <a:avLst/>
                <a:gdLst>
                  <a:gd name="T0" fmla="*/ 4 w 10"/>
                  <a:gd name="T1" fmla="*/ 15 h 15"/>
                  <a:gd name="T2" fmla="*/ 10 w 10"/>
                  <a:gd name="T3" fmla="*/ 13 h 15"/>
                  <a:gd name="T4" fmla="*/ 4 w 10"/>
                  <a:gd name="T5" fmla="*/ 0 h 15"/>
                  <a:gd name="T6" fmla="*/ 0 w 10"/>
                  <a:gd name="T7" fmla="*/ 3 h 15"/>
                  <a:gd name="T8" fmla="*/ 4 w 10"/>
                  <a:gd name="T9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15">
                    <a:moveTo>
                      <a:pt x="4" y="15"/>
                    </a:moveTo>
                    <a:lnTo>
                      <a:pt x="10" y="13"/>
                    </a:lnTo>
                    <a:lnTo>
                      <a:pt x="4" y="0"/>
                    </a:lnTo>
                    <a:lnTo>
                      <a:pt x="0" y="3"/>
                    </a:lnTo>
                    <a:lnTo>
                      <a:pt x="4" y="15"/>
                    </a:lnTo>
                    <a:close/>
                  </a:path>
                </a:pathLst>
              </a:custGeom>
              <a:solidFill>
                <a:srgbClr val="314D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/>
              </a:p>
            </p:txBody>
          </p:sp>
          <p:sp>
            <p:nvSpPr>
              <p:cNvPr id="684" name="ïś1ïďè"/>
              <p:cNvSpPr/>
              <p:nvPr/>
            </p:nvSpPr>
            <p:spPr bwMode="auto">
              <a:xfrm>
                <a:off x="929418" y="1362732"/>
                <a:ext cx="8800" cy="13689"/>
              </a:xfrm>
              <a:custGeom>
                <a:avLst/>
                <a:gdLst>
                  <a:gd name="T0" fmla="*/ 4 w 9"/>
                  <a:gd name="T1" fmla="*/ 14 h 14"/>
                  <a:gd name="T2" fmla="*/ 9 w 9"/>
                  <a:gd name="T3" fmla="*/ 12 h 14"/>
                  <a:gd name="T4" fmla="*/ 4 w 9"/>
                  <a:gd name="T5" fmla="*/ 0 h 14"/>
                  <a:gd name="T6" fmla="*/ 0 w 9"/>
                  <a:gd name="T7" fmla="*/ 2 h 14"/>
                  <a:gd name="T8" fmla="*/ 4 w 9"/>
                  <a:gd name="T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14">
                    <a:moveTo>
                      <a:pt x="4" y="14"/>
                    </a:moveTo>
                    <a:lnTo>
                      <a:pt x="9" y="12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4" y="14"/>
                    </a:lnTo>
                    <a:close/>
                  </a:path>
                </a:pathLst>
              </a:custGeom>
              <a:solidFill>
                <a:srgbClr val="314D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/>
              </a:p>
            </p:txBody>
          </p:sp>
          <p:sp>
            <p:nvSpPr>
              <p:cNvPr id="685" name="iṧḻíḋe"/>
              <p:cNvSpPr/>
              <p:nvPr/>
            </p:nvSpPr>
            <p:spPr bwMode="auto">
              <a:xfrm>
                <a:off x="913775" y="1366643"/>
                <a:ext cx="9777" cy="13689"/>
              </a:xfrm>
              <a:custGeom>
                <a:avLst/>
                <a:gdLst>
                  <a:gd name="T0" fmla="*/ 4 w 10"/>
                  <a:gd name="T1" fmla="*/ 14 h 14"/>
                  <a:gd name="T2" fmla="*/ 10 w 10"/>
                  <a:gd name="T3" fmla="*/ 12 h 14"/>
                  <a:gd name="T4" fmla="*/ 6 w 10"/>
                  <a:gd name="T5" fmla="*/ 0 h 14"/>
                  <a:gd name="T6" fmla="*/ 0 w 10"/>
                  <a:gd name="T7" fmla="*/ 2 h 14"/>
                  <a:gd name="T8" fmla="*/ 4 w 10"/>
                  <a:gd name="T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14">
                    <a:moveTo>
                      <a:pt x="4" y="14"/>
                    </a:moveTo>
                    <a:lnTo>
                      <a:pt x="10" y="12"/>
                    </a:lnTo>
                    <a:lnTo>
                      <a:pt x="6" y="0"/>
                    </a:lnTo>
                    <a:lnTo>
                      <a:pt x="0" y="2"/>
                    </a:lnTo>
                    <a:lnTo>
                      <a:pt x="4" y="14"/>
                    </a:lnTo>
                    <a:close/>
                  </a:path>
                </a:pathLst>
              </a:custGeom>
              <a:solidFill>
                <a:srgbClr val="314D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/>
              </a:p>
            </p:txBody>
          </p:sp>
          <p:sp>
            <p:nvSpPr>
              <p:cNvPr id="686" name="iṣ1îḑè"/>
              <p:cNvSpPr/>
              <p:nvPr/>
            </p:nvSpPr>
            <p:spPr bwMode="auto">
              <a:xfrm>
                <a:off x="897153" y="1360776"/>
                <a:ext cx="14666" cy="23467"/>
              </a:xfrm>
              <a:custGeom>
                <a:avLst/>
                <a:gdLst>
                  <a:gd name="T0" fmla="*/ 0 w 15"/>
                  <a:gd name="T1" fmla="*/ 2 h 24"/>
                  <a:gd name="T2" fmla="*/ 8 w 15"/>
                  <a:gd name="T3" fmla="*/ 24 h 24"/>
                  <a:gd name="T4" fmla="*/ 12 w 15"/>
                  <a:gd name="T5" fmla="*/ 24 h 24"/>
                  <a:gd name="T6" fmla="*/ 15 w 15"/>
                  <a:gd name="T7" fmla="*/ 24 h 24"/>
                  <a:gd name="T8" fmla="*/ 6 w 15"/>
                  <a:gd name="T9" fmla="*/ 0 h 24"/>
                  <a:gd name="T10" fmla="*/ 4 w 15"/>
                  <a:gd name="T11" fmla="*/ 2 h 24"/>
                  <a:gd name="T12" fmla="*/ 0 w 15"/>
                  <a:gd name="T13" fmla="*/ 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" h="24">
                    <a:moveTo>
                      <a:pt x="0" y="2"/>
                    </a:moveTo>
                    <a:lnTo>
                      <a:pt x="8" y="24"/>
                    </a:lnTo>
                    <a:lnTo>
                      <a:pt x="12" y="24"/>
                    </a:lnTo>
                    <a:lnTo>
                      <a:pt x="15" y="24"/>
                    </a:lnTo>
                    <a:lnTo>
                      <a:pt x="6" y="0"/>
                    </a:lnTo>
                    <a:lnTo>
                      <a:pt x="4" y="2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14D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/>
              </a:p>
            </p:txBody>
          </p:sp>
          <p:sp>
            <p:nvSpPr>
              <p:cNvPr id="687" name="ïṡliḋe"/>
              <p:cNvSpPr/>
              <p:nvPr/>
            </p:nvSpPr>
            <p:spPr bwMode="auto">
              <a:xfrm>
                <a:off x="887376" y="1376420"/>
                <a:ext cx="9777" cy="14667"/>
              </a:xfrm>
              <a:custGeom>
                <a:avLst/>
                <a:gdLst>
                  <a:gd name="T0" fmla="*/ 4 w 10"/>
                  <a:gd name="T1" fmla="*/ 15 h 15"/>
                  <a:gd name="T2" fmla="*/ 10 w 10"/>
                  <a:gd name="T3" fmla="*/ 13 h 15"/>
                  <a:gd name="T4" fmla="*/ 4 w 10"/>
                  <a:gd name="T5" fmla="*/ 0 h 15"/>
                  <a:gd name="T6" fmla="*/ 0 w 10"/>
                  <a:gd name="T7" fmla="*/ 2 h 15"/>
                  <a:gd name="T8" fmla="*/ 4 w 10"/>
                  <a:gd name="T9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15">
                    <a:moveTo>
                      <a:pt x="4" y="15"/>
                    </a:moveTo>
                    <a:lnTo>
                      <a:pt x="10" y="13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4" y="15"/>
                    </a:lnTo>
                    <a:close/>
                  </a:path>
                </a:pathLst>
              </a:custGeom>
              <a:solidFill>
                <a:srgbClr val="314D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/>
              </a:p>
            </p:txBody>
          </p:sp>
          <p:sp>
            <p:nvSpPr>
              <p:cNvPr id="688" name="íş1íḓè"/>
              <p:cNvSpPr/>
              <p:nvPr/>
            </p:nvSpPr>
            <p:spPr bwMode="auto">
              <a:xfrm>
                <a:off x="872710" y="1382287"/>
                <a:ext cx="7822" cy="14667"/>
              </a:xfrm>
              <a:custGeom>
                <a:avLst/>
                <a:gdLst>
                  <a:gd name="T0" fmla="*/ 4 w 8"/>
                  <a:gd name="T1" fmla="*/ 15 h 15"/>
                  <a:gd name="T2" fmla="*/ 8 w 8"/>
                  <a:gd name="T3" fmla="*/ 13 h 15"/>
                  <a:gd name="T4" fmla="*/ 4 w 8"/>
                  <a:gd name="T5" fmla="*/ 0 h 15"/>
                  <a:gd name="T6" fmla="*/ 0 w 8"/>
                  <a:gd name="T7" fmla="*/ 0 h 15"/>
                  <a:gd name="T8" fmla="*/ 4 w 8"/>
                  <a:gd name="T9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15">
                    <a:moveTo>
                      <a:pt x="4" y="15"/>
                    </a:moveTo>
                    <a:lnTo>
                      <a:pt x="8" y="13"/>
                    </a:lnTo>
                    <a:lnTo>
                      <a:pt x="4" y="0"/>
                    </a:lnTo>
                    <a:lnTo>
                      <a:pt x="0" y="0"/>
                    </a:lnTo>
                    <a:lnTo>
                      <a:pt x="4" y="15"/>
                    </a:lnTo>
                    <a:close/>
                  </a:path>
                </a:pathLst>
              </a:custGeom>
              <a:solidFill>
                <a:srgbClr val="314D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/>
              </a:p>
            </p:txBody>
          </p:sp>
          <p:sp>
            <p:nvSpPr>
              <p:cNvPr id="689" name="ïṩḷiḋè"/>
              <p:cNvSpPr/>
              <p:nvPr/>
            </p:nvSpPr>
            <p:spPr bwMode="auto">
              <a:xfrm>
                <a:off x="856089" y="1387176"/>
                <a:ext cx="10755" cy="13689"/>
              </a:xfrm>
              <a:custGeom>
                <a:avLst/>
                <a:gdLst>
                  <a:gd name="T0" fmla="*/ 5 w 11"/>
                  <a:gd name="T1" fmla="*/ 14 h 14"/>
                  <a:gd name="T2" fmla="*/ 11 w 11"/>
                  <a:gd name="T3" fmla="*/ 12 h 14"/>
                  <a:gd name="T4" fmla="*/ 7 w 11"/>
                  <a:gd name="T5" fmla="*/ 0 h 14"/>
                  <a:gd name="T6" fmla="*/ 0 w 11"/>
                  <a:gd name="T7" fmla="*/ 2 h 14"/>
                  <a:gd name="T8" fmla="*/ 5 w 11"/>
                  <a:gd name="T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14">
                    <a:moveTo>
                      <a:pt x="5" y="14"/>
                    </a:moveTo>
                    <a:lnTo>
                      <a:pt x="11" y="12"/>
                    </a:lnTo>
                    <a:lnTo>
                      <a:pt x="7" y="0"/>
                    </a:lnTo>
                    <a:lnTo>
                      <a:pt x="0" y="2"/>
                    </a:lnTo>
                    <a:lnTo>
                      <a:pt x="5" y="14"/>
                    </a:lnTo>
                    <a:close/>
                  </a:path>
                </a:pathLst>
              </a:custGeom>
              <a:solidFill>
                <a:srgbClr val="314D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/>
              </a:p>
            </p:txBody>
          </p:sp>
          <p:sp>
            <p:nvSpPr>
              <p:cNvPr id="690" name="íślîḓè"/>
              <p:cNvSpPr/>
              <p:nvPr/>
            </p:nvSpPr>
            <p:spPr bwMode="auto">
              <a:xfrm>
                <a:off x="842401" y="1393043"/>
                <a:ext cx="9777" cy="13689"/>
              </a:xfrm>
              <a:custGeom>
                <a:avLst/>
                <a:gdLst>
                  <a:gd name="T0" fmla="*/ 4 w 10"/>
                  <a:gd name="T1" fmla="*/ 14 h 14"/>
                  <a:gd name="T2" fmla="*/ 10 w 10"/>
                  <a:gd name="T3" fmla="*/ 12 h 14"/>
                  <a:gd name="T4" fmla="*/ 4 w 10"/>
                  <a:gd name="T5" fmla="*/ 0 h 14"/>
                  <a:gd name="T6" fmla="*/ 0 w 10"/>
                  <a:gd name="T7" fmla="*/ 0 h 14"/>
                  <a:gd name="T8" fmla="*/ 4 w 10"/>
                  <a:gd name="T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14">
                    <a:moveTo>
                      <a:pt x="4" y="14"/>
                    </a:moveTo>
                    <a:lnTo>
                      <a:pt x="10" y="12"/>
                    </a:lnTo>
                    <a:lnTo>
                      <a:pt x="4" y="0"/>
                    </a:lnTo>
                    <a:lnTo>
                      <a:pt x="0" y="0"/>
                    </a:lnTo>
                    <a:lnTo>
                      <a:pt x="4" y="14"/>
                    </a:lnTo>
                    <a:close/>
                  </a:path>
                </a:pathLst>
              </a:custGeom>
              <a:solidFill>
                <a:srgbClr val="314D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/>
              </a:p>
            </p:txBody>
          </p:sp>
          <p:sp>
            <p:nvSpPr>
              <p:cNvPr id="691" name="îšļíḓè"/>
              <p:cNvSpPr/>
              <p:nvPr/>
            </p:nvSpPr>
            <p:spPr bwMode="auto">
              <a:xfrm>
                <a:off x="827735" y="1396954"/>
                <a:ext cx="8800" cy="13689"/>
              </a:xfrm>
              <a:custGeom>
                <a:avLst/>
                <a:gdLst>
                  <a:gd name="T0" fmla="*/ 4 w 9"/>
                  <a:gd name="T1" fmla="*/ 14 h 14"/>
                  <a:gd name="T2" fmla="*/ 9 w 9"/>
                  <a:gd name="T3" fmla="*/ 12 h 14"/>
                  <a:gd name="T4" fmla="*/ 4 w 9"/>
                  <a:gd name="T5" fmla="*/ 0 h 14"/>
                  <a:gd name="T6" fmla="*/ 0 w 9"/>
                  <a:gd name="T7" fmla="*/ 2 h 14"/>
                  <a:gd name="T8" fmla="*/ 4 w 9"/>
                  <a:gd name="T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14">
                    <a:moveTo>
                      <a:pt x="4" y="14"/>
                    </a:moveTo>
                    <a:lnTo>
                      <a:pt x="9" y="12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4" y="14"/>
                    </a:lnTo>
                    <a:close/>
                  </a:path>
                </a:pathLst>
              </a:custGeom>
              <a:solidFill>
                <a:srgbClr val="314D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/>
              </a:p>
            </p:txBody>
          </p:sp>
          <p:sp>
            <p:nvSpPr>
              <p:cNvPr id="692" name="iş1íḓé"/>
              <p:cNvSpPr/>
              <p:nvPr/>
            </p:nvSpPr>
            <p:spPr bwMode="auto">
              <a:xfrm>
                <a:off x="812091" y="1391087"/>
                <a:ext cx="11733" cy="24444"/>
              </a:xfrm>
              <a:custGeom>
                <a:avLst/>
                <a:gdLst>
                  <a:gd name="T0" fmla="*/ 0 w 12"/>
                  <a:gd name="T1" fmla="*/ 2 h 25"/>
                  <a:gd name="T2" fmla="*/ 8 w 12"/>
                  <a:gd name="T3" fmla="*/ 25 h 25"/>
                  <a:gd name="T4" fmla="*/ 10 w 12"/>
                  <a:gd name="T5" fmla="*/ 25 h 25"/>
                  <a:gd name="T6" fmla="*/ 12 w 12"/>
                  <a:gd name="T7" fmla="*/ 23 h 25"/>
                  <a:gd name="T8" fmla="*/ 4 w 12"/>
                  <a:gd name="T9" fmla="*/ 0 h 25"/>
                  <a:gd name="T10" fmla="*/ 2 w 12"/>
                  <a:gd name="T11" fmla="*/ 0 h 25"/>
                  <a:gd name="T12" fmla="*/ 0 w 12"/>
                  <a:gd name="T13" fmla="*/ 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25">
                    <a:moveTo>
                      <a:pt x="0" y="2"/>
                    </a:moveTo>
                    <a:lnTo>
                      <a:pt x="8" y="25"/>
                    </a:lnTo>
                    <a:lnTo>
                      <a:pt x="10" y="25"/>
                    </a:lnTo>
                    <a:lnTo>
                      <a:pt x="12" y="23"/>
                    </a:lnTo>
                    <a:lnTo>
                      <a:pt x="4" y="0"/>
                    </a:lnTo>
                    <a:lnTo>
                      <a:pt x="2" y="0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14D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/>
              </a:p>
            </p:txBody>
          </p:sp>
          <p:sp>
            <p:nvSpPr>
              <p:cNvPr id="693" name="ïŝ1ïḑê"/>
              <p:cNvSpPr/>
              <p:nvPr/>
            </p:nvSpPr>
            <p:spPr bwMode="auto">
              <a:xfrm>
                <a:off x="726051" y="1421398"/>
                <a:ext cx="12710" cy="24444"/>
              </a:xfrm>
              <a:custGeom>
                <a:avLst/>
                <a:gdLst>
                  <a:gd name="T0" fmla="*/ 9 w 13"/>
                  <a:gd name="T1" fmla="*/ 25 h 25"/>
                  <a:gd name="T2" fmla="*/ 13 w 13"/>
                  <a:gd name="T3" fmla="*/ 23 h 25"/>
                  <a:gd name="T4" fmla="*/ 5 w 13"/>
                  <a:gd name="T5" fmla="*/ 0 h 25"/>
                  <a:gd name="T6" fmla="*/ 0 w 13"/>
                  <a:gd name="T7" fmla="*/ 0 h 25"/>
                  <a:gd name="T8" fmla="*/ 9 w 13"/>
                  <a:gd name="T9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25">
                    <a:moveTo>
                      <a:pt x="9" y="25"/>
                    </a:moveTo>
                    <a:lnTo>
                      <a:pt x="13" y="23"/>
                    </a:lnTo>
                    <a:lnTo>
                      <a:pt x="5" y="0"/>
                    </a:lnTo>
                    <a:lnTo>
                      <a:pt x="0" y="0"/>
                    </a:lnTo>
                    <a:lnTo>
                      <a:pt x="9" y="25"/>
                    </a:lnTo>
                    <a:close/>
                  </a:path>
                </a:pathLst>
              </a:custGeom>
              <a:solidFill>
                <a:srgbClr val="314D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/>
              </a:p>
            </p:txBody>
          </p:sp>
          <p:sp>
            <p:nvSpPr>
              <p:cNvPr id="694" name="íṧ1îḑê"/>
              <p:cNvSpPr/>
              <p:nvPr/>
            </p:nvSpPr>
            <p:spPr bwMode="auto">
              <a:xfrm>
                <a:off x="799381" y="1406731"/>
                <a:ext cx="10755" cy="14667"/>
              </a:xfrm>
              <a:custGeom>
                <a:avLst/>
                <a:gdLst>
                  <a:gd name="T0" fmla="*/ 4 w 11"/>
                  <a:gd name="T1" fmla="*/ 15 h 15"/>
                  <a:gd name="T2" fmla="*/ 11 w 11"/>
                  <a:gd name="T3" fmla="*/ 13 h 15"/>
                  <a:gd name="T4" fmla="*/ 6 w 11"/>
                  <a:gd name="T5" fmla="*/ 0 h 15"/>
                  <a:gd name="T6" fmla="*/ 0 w 11"/>
                  <a:gd name="T7" fmla="*/ 2 h 15"/>
                  <a:gd name="T8" fmla="*/ 4 w 11"/>
                  <a:gd name="T9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15">
                    <a:moveTo>
                      <a:pt x="4" y="15"/>
                    </a:moveTo>
                    <a:lnTo>
                      <a:pt x="11" y="13"/>
                    </a:lnTo>
                    <a:lnTo>
                      <a:pt x="6" y="0"/>
                    </a:lnTo>
                    <a:lnTo>
                      <a:pt x="0" y="2"/>
                    </a:lnTo>
                    <a:lnTo>
                      <a:pt x="4" y="15"/>
                    </a:lnTo>
                    <a:close/>
                  </a:path>
                </a:pathLst>
              </a:custGeom>
              <a:solidFill>
                <a:srgbClr val="314D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/>
              </a:p>
            </p:txBody>
          </p:sp>
          <p:sp>
            <p:nvSpPr>
              <p:cNvPr id="695" name="íşľîdè"/>
              <p:cNvSpPr/>
              <p:nvPr/>
            </p:nvSpPr>
            <p:spPr bwMode="auto">
              <a:xfrm>
                <a:off x="785693" y="1410642"/>
                <a:ext cx="9777" cy="14667"/>
              </a:xfrm>
              <a:custGeom>
                <a:avLst/>
                <a:gdLst>
                  <a:gd name="T0" fmla="*/ 4 w 10"/>
                  <a:gd name="T1" fmla="*/ 15 h 15"/>
                  <a:gd name="T2" fmla="*/ 10 w 10"/>
                  <a:gd name="T3" fmla="*/ 13 h 15"/>
                  <a:gd name="T4" fmla="*/ 4 w 10"/>
                  <a:gd name="T5" fmla="*/ 0 h 15"/>
                  <a:gd name="T6" fmla="*/ 0 w 10"/>
                  <a:gd name="T7" fmla="*/ 3 h 15"/>
                  <a:gd name="T8" fmla="*/ 4 w 10"/>
                  <a:gd name="T9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15">
                    <a:moveTo>
                      <a:pt x="4" y="15"/>
                    </a:moveTo>
                    <a:lnTo>
                      <a:pt x="10" y="13"/>
                    </a:lnTo>
                    <a:lnTo>
                      <a:pt x="4" y="0"/>
                    </a:lnTo>
                    <a:lnTo>
                      <a:pt x="0" y="3"/>
                    </a:lnTo>
                    <a:lnTo>
                      <a:pt x="4" y="15"/>
                    </a:lnTo>
                    <a:close/>
                  </a:path>
                </a:pathLst>
              </a:custGeom>
              <a:solidFill>
                <a:srgbClr val="314D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/>
              </a:p>
            </p:txBody>
          </p:sp>
          <p:sp>
            <p:nvSpPr>
              <p:cNvPr id="696" name="iSļïḑè"/>
              <p:cNvSpPr/>
              <p:nvPr/>
            </p:nvSpPr>
            <p:spPr bwMode="auto">
              <a:xfrm>
                <a:off x="771027" y="1417487"/>
                <a:ext cx="7822" cy="13689"/>
              </a:xfrm>
              <a:custGeom>
                <a:avLst/>
                <a:gdLst>
                  <a:gd name="T0" fmla="*/ 4 w 8"/>
                  <a:gd name="T1" fmla="*/ 14 h 14"/>
                  <a:gd name="T2" fmla="*/ 8 w 8"/>
                  <a:gd name="T3" fmla="*/ 12 h 14"/>
                  <a:gd name="T4" fmla="*/ 4 w 8"/>
                  <a:gd name="T5" fmla="*/ 0 h 14"/>
                  <a:gd name="T6" fmla="*/ 0 w 8"/>
                  <a:gd name="T7" fmla="*/ 2 h 14"/>
                  <a:gd name="T8" fmla="*/ 4 w 8"/>
                  <a:gd name="T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14">
                    <a:moveTo>
                      <a:pt x="4" y="14"/>
                    </a:moveTo>
                    <a:lnTo>
                      <a:pt x="8" y="12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4" y="14"/>
                    </a:lnTo>
                    <a:close/>
                  </a:path>
                </a:pathLst>
              </a:custGeom>
              <a:solidFill>
                <a:srgbClr val="314D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/>
              </a:p>
            </p:txBody>
          </p:sp>
          <p:sp>
            <p:nvSpPr>
              <p:cNvPr id="697" name="îṧ1îḋê"/>
              <p:cNvSpPr/>
              <p:nvPr/>
            </p:nvSpPr>
            <p:spPr bwMode="auto">
              <a:xfrm>
                <a:off x="754405" y="1421398"/>
                <a:ext cx="10755" cy="13689"/>
              </a:xfrm>
              <a:custGeom>
                <a:avLst/>
                <a:gdLst>
                  <a:gd name="T0" fmla="*/ 5 w 11"/>
                  <a:gd name="T1" fmla="*/ 14 h 14"/>
                  <a:gd name="T2" fmla="*/ 11 w 11"/>
                  <a:gd name="T3" fmla="*/ 12 h 14"/>
                  <a:gd name="T4" fmla="*/ 7 w 11"/>
                  <a:gd name="T5" fmla="*/ 0 h 14"/>
                  <a:gd name="T6" fmla="*/ 0 w 11"/>
                  <a:gd name="T7" fmla="*/ 2 h 14"/>
                  <a:gd name="T8" fmla="*/ 5 w 11"/>
                  <a:gd name="T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14">
                    <a:moveTo>
                      <a:pt x="5" y="14"/>
                    </a:moveTo>
                    <a:lnTo>
                      <a:pt x="11" y="12"/>
                    </a:lnTo>
                    <a:lnTo>
                      <a:pt x="7" y="0"/>
                    </a:lnTo>
                    <a:lnTo>
                      <a:pt x="0" y="2"/>
                    </a:lnTo>
                    <a:lnTo>
                      <a:pt x="5" y="14"/>
                    </a:lnTo>
                    <a:close/>
                  </a:path>
                </a:pathLst>
              </a:custGeom>
              <a:solidFill>
                <a:srgbClr val="314D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/>
              </a:p>
            </p:txBody>
          </p:sp>
          <p:sp>
            <p:nvSpPr>
              <p:cNvPr id="698" name="iṩḷiḍè"/>
              <p:cNvSpPr/>
              <p:nvPr/>
            </p:nvSpPr>
            <p:spPr bwMode="auto">
              <a:xfrm>
                <a:off x="740717" y="1427265"/>
                <a:ext cx="9777" cy="14667"/>
              </a:xfrm>
              <a:custGeom>
                <a:avLst/>
                <a:gdLst>
                  <a:gd name="T0" fmla="*/ 4 w 10"/>
                  <a:gd name="T1" fmla="*/ 15 h 15"/>
                  <a:gd name="T2" fmla="*/ 10 w 10"/>
                  <a:gd name="T3" fmla="*/ 13 h 15"/>
                  <a:gd name="T4" fmla="*/ 4 w 10"/>
                  <a:gd name="T5" fmla="*/ 0 h 15"/>
                  <a:gd name="T6" fmla="*/ 0 w 10"/>
                  <a:gd name="T7" fmla="*/ 2 h 15"/>
                  <a:gd name="T8" fmla="*/ 4 w 10"/>
                  <a:gd name="T9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15">
                    <a:moveTo>
                      <a:pt x="4" y="15"/>
                    </a:moveTo>
                    <a:lnTo>
                      <a:pt x="10" y="13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4" y="15"/>
                    </a:lnTo>
                    <a:close/>
                  </a:path>
                </a:pathLst>
              </a:custGeom>
              <a:solidFill>
                <a:srgbClr val="314D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/>
              </a:p>
            </p:txBody>
          </p:sp>
        </p:grpSp>
      </p:grpSp>
      <p:sp>
        <p:nvSpPr>
          <p:cNvPr id="773" name="矩形 77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97000"/>
            </a:srgbClr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</p:spTree>
    <p:extLst>
      <p:ext uri="{BB962C8B-B14F-4D97-AF65-F5344CB8AC3E}">
        <p14:creationId xmlns:p14="http://schemas.microsoft.com/office/powerpoint/2010/main" val="22082867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rtl="0" fontAlgn="base">
        <a:spcBef>
          <a:spcPct val="0"/>
        </a:spcBef>
        <a:spcAft>
          <a:spcPct val="0"/>
        </a:spcAft>
        <a:defRPr sz="3733" b="1" kern="1200">
          <a:solidFill>
            <a:srgbClr val="FFFFFF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5333" b="1">
          <a:solidFill>
            <a:srgbClr val="FFFFFF"/>
          </a:solidFill>
          <a:latin typeface="Arial" panose="020B0604020202020204" pitchFamily="34" charset="0"/>
        </a:defRPr>
      </a:lvl2pPr>
      <a:lvl3pPr algn="l" rtl="0" fontAlgn="base">
        <a:spcBef>
          <a:spcPct val="0"/>
        </a:spcBef>
        <a:spcAft>
          <a:spcPct val="0"/>
        </a:spcAft>
        <a:defRPr sz="5333" b="1">
          <a:solidFill>
            <a:srgbClr val="FFFFFF"/>
          </a:solidFill>
          <a:latin typeface="Arial" panose="020B0604020202020204" pitchFamily="34" charset="0"/>
        </a:defRPr>
      </a:lvl3pPr>
      <a:lvl4pPr algn="l" rtl="0" fontAlgn="base">
        <a:spcBef>
          <a:spcPct val="0"/>
        </a:spcBef>
        <a:spcAft>
          <a:spcPct val="0"/>
        </a:spcAft>
        <a:defRPr sz="5333" b="1">
          <a:solidFill>
            <a:srgbClr val="FFFFFF"/>
          </a:solidFill>
          <a:latin typeface="Arial" panose="020B0604020202020204" pitchFamily="34" charset="0"/>
        </a:defRPr>
      </a:lvl4pPr>
      <a:lvl5pPr algn="l" rtl="0" fontAlgn="base">
        <a:spcBef>
          <a:spcPct val="0"/>
        </a:spcBef>
        <a:spcAft>
          <a:spcPct val="0"/>
        </a:spcAft>
        <a:defRPr sz="5333" b="1">
          <a:solidFill>
            <a:srgbClr val="FFFFFF"/>
          </a:solidFill>
          <a:latin typeface="Arial" panose="020B0604020202020204" pitchFamily="34" charset="0"/>
        </a:defRPr>
      </a:lvl5pPr>
      <a:lvl6pPr marL="609585" algn="l" rtl="0" fontAlgn="base">
        <a:spcBef>
          <a:spcPct val="0"/>
        </a:spcBef>
        <a:spcAft>
          <a:spcPct val="0"/>
        </a:spcAft>
        <a:defRPr sz="5333" b="1">
          <a:solidFill>
            <a:srgbClr val="FFFFFF"/>
          </a:solidFill>
          <a:latin typeface="Arial" panose="020B0604020202020204" pitchFamily="34" charset="0"/>
        </a:defRPr>
      </a:lvl6pPr>
      <a:lvl7pPr marL="1219170" algn="l" rtl="0" fontAlgn="base">
        <a:spcBef>
          <a:spcPct val="0"/>
        </a:spcBef>
        <a:spcAft>
          <a:spcPct val="0"/>
        </a:spcAft>
        <a:defRPr sz="5333" b="1">
          <a:solidFill>
            <a:srgbClr val="FFFFFF"/>
          </a:solidFill>
          <a:latin typeface="Arial" panose="020B0604020202020204" pitchFamily="34" charset="0"/>
        </a:defRPr>
      </a:lvl7pPr>
      <a:lvl8pPr marL="1828754" algn="l" rtl="0" fontAlgn="base">
        <a:spcBef>
          <a:spcPct val="0"/>
        </a:spcBef>
        <a:spcAft>
          <a:spcPct val="0"/>
        </a:spcAft>
        <a:defRPr sz="5333" b="1">
          <a:solidFill>
            <a:srgbClr val="FFFFFF"/>
          </a:solidFill>
          <a:latin typeface="Arial" panose="020B0604020202020204" pitchFamily="34" charset="0"/>
        </a:defRPr>
      </a:lvl8pPr>
      <a:lvl9pPr marL="2438339" algn="l" rtl="0" fontAlgn="base">
        <a:spcBef>
          <a:spcPct val="0"/>
        </a:spcBef>
        <a:spcAft>
          <a:spcPct val="0"/>
        </a:spcAft>
        <a:defRPr sz="5333" b="1">
          <a:solidFill>
            <a:srgbClr val="FFFFFF"/>
          </a:solidFill>
          <a:latin typeface="Arial" panose="020B0604020202020204" pitchFamily="34" charset="0"/>
        </a:defRPr>
      </a:lvl9pPr>
    </p:titleStyle>
    <p:bodyStyle>
      <a:lvl1pPr marL="457189" indent="-457189" algn="l" rtl="0" fontAlgn="base">
        <a:spcBef>
          <a:spcPct val="20000"/>
        </a:spcBef>
        <a:spcAft>
          <a:spcPct val="0"/>
        </a:spcAft>
        <a:buChar char="•"/>
        <a:defRPr sz="3733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rtl="0" fontAlgn="base">
        <a:spcBef>
          <a:spcPct val="20000"/>
        </a:spcBef>
        <a:spcAft>
          <a:spcPct val="0"/>
        </a:spcAft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rtl="0" fontAlgn="base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rtl="0" fontAlgn="base">
        <a:spcBef>
          <a:spcPct val="20000"/>
        </a:spcBef>
        <a:spcAft>
          <a:spcPct val="0"/>
        </a:spcAft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rtl="0" fontAlgn="base">
        <a:spcBef>
          <a:spcPct val="20000"/>
        </a:spcBef>
        <a:spcAft>
          <a:spcPct val="0"/>
        </a:spcAft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13" Type="http://schemas.openxmlformats.org/officeDocument/2006/relationships/image" Target="../media/image22.wmf"/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5.png"/><Relationship Id="rId12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5.xml"/><Relationship Id="rId6" Type="http://schemas.openxmlformats.org/officeDocument/2006/relationships/slide" Target="slide2.xml"/><Relationship Id="rId11" Type="http://schemas.openxmlformats.org/officeDocument/2006/relationships/image" Target="../media/image26.wmf"/><Relationship Id="rId5" Type="http://schemas.microsoft.com/office/2007/relationships/hdphoto" Target="../media/hdphoto2.wdp"/><Relationship Id="rId10" Type="http://schemas.openxmlformats.org/officeDocument/2006/relationships/oleObject" Target="../embeddings/oleObject5.bin"/><Relationship Id="rId4" Type="http://schemas.openxmlformats.org/officeDocument/2006/relationships/image" Target="../media/image19.png"/><Relationship Id="rId9" Type="http://schemas.openxmlformats.org/officeDocument/2006/relationships/image" Target="../media/image25.wmf"/><Relationship Id="rId1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33.png"/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24.png"/><Relationship Id="rId12" Type="http://schemas.openxmlformats.org/officeDocument/2006/relationships/image" Target="../media/image32.png"/><Relationship Id="rId1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7.wmf"/><Relationship Id="rId1" Type="http://schemas.openxmlformats.org/officeDocument/2006/relationships/tags" Target="../tags/tag26.xml"/><Relationship Id="rId6" Type="http://schemas.openxmlformats.org/officeDocument/2006/relationships/image" Target="../media/image23.jpeg"/><Relationship Id="rId11" Type="http://schemas.openxmlformats.org/officeDocument/2006/relationships/image" Target="../media/image31.png"/><Relationship Id="rId5" Type="http://schemas.microsoft.com/office/2007/relationships/hdphoto" Target="../media/hdphoto2.wdp"/><Relationship Id="rId15" Type="http://schemas.openxmlformats.org/officeDocument/2006/relationships/oleObject" Target="../embeddings/oleObject7.bin"/><Relationship Id="rId10" Type="http://schemas.openxmlformats.org/officeDocument/2006/relationships/image" Target="../media/image5.png"/><Relationship Id="rId4" Type="http://schemas.openxmlformats.org/officeDocument/2006/relationships/image" Target="../media/image19.png"/><Relationship Id="rId9" Type="http://schemas.openxmlformats.org/officeDocument/2006/relationships/slide" Target="slide2.xml"/><Relationship Id="rId14" Type="http://schemas.openxmlformats.org/officeDocument/2006/relationships/audio" Target="../media/audio1.wav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7.xml"/><Relationship Id="rId6" Type="http://schemas.openxmlformats.org/officeDocument/2006/relationships/image" Target="../media/image3.png"/><Relationship Id="rId5" Type="http://schemas.openxmlformats.org/officeDocument/2006/relationships/image" Target="../media/image5.png"/><Relationship Id="rId4" Type="http://schemas.openxmlformats.org/officeDocument/2006/relationships/slide" Target="slide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GIF"/><Relationship Id="rId13" Type="http://schemas.openxmlformats.org/officeDocument/2006/relationships/image" Target="../media/image40.png"/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30.GIF"/><Relationship Id="rId12" Type="http://schemas.openxmlformats.org/officeDocument/2006/relationships/image" Target="../media/image3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8.xml"/><Relationship Id="rId6" Type="http://schemas.microsoft.com/office/2007/relationships/hdphoto" Target="../media/hdphoto4.wdp"/><Relationship Id="rId11" Type="http://schemas.openxmlformats.org/officeDocument/2006/relationships/image" Target="../media/image38.png"/><Relationship Id="rId5" Type="http://schemas.openxmlformats.org/officeDocument/2006/relationships/image" Target="../media/image29.png"/><Relationship Id="rId15" Type="http://schemas.openxmlformats.org/officeDocument/2006/relationships/image" Target="../media/image3.png"/><Relationship Id="rId10" Type="http://schemas.openxmlformats.org/officeDocument/2006/relationships/image" Target="../media/image5.png"/><Relationship Id="rId4" Type="http://schemas.openxmlformats.org/officeDocument/2006/relationships/audio" Target="../media/audio1.wav"/><Relationship Id="rId9" Type="http://schemas.openxmlformats.org/officeDocument/2006/relationships/slide" Target="slide2.xml"/><Relationship Id="rId14" Type="http://schemas.openxmlformats.org/officeDocument/2006/relationships/image" Target="../media/image4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9.xml"/><Relationship Id="rId6" Type="http://schemas.openxmlformats.org/officeDocument/2006/relationships/image" Target="../media/image3.png"/><Relationship Id="rId5" Type="http://schemas.openxmlformats.org/officeDocument/2006/relationships/image" Target="../media/image5.png"/><Relationship Id="rId4" Type="http://schemas.openxmlformats.org/officeDocument/2006/relationships/slide" Target="slide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slide" Target="slide2.xml"/><Relationship Id="rId3" Type="http://schemas.openxmlformats.org/officeDocument/2006/relationships/notesSlide" Target="../notesSlides/notesSlide14.xml"/><Relationship Id="rId7" Type="http://schemas.openxmlformats.org/officeDocument/2006/relationships/image" Target="../media/image34.pn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30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10" Type="http://schemas.openxmlformats.org/officeDocument/2006/relationships/image" Target="../media/image3.png"/><Relationship Id="rId4" Type="http://schemas.openxmlformats.org/officeDocument/2006/relationships/audio" Target="../media/audio1.wav"/><Relationship Id="rId9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slide" Target="slide2.xml"/><Relationship Id="rId13" Type="http://schemas.openxmlformats.org/officeDocument/2006/relationships/image" Target="../media/image3.png"/><Relationship Id="rId3" Type="http://schemas.openxmlformats.org/officeDocument/2006/relationships/notesSlide" Target="../notesSlides/notesSlide15.xml"/><Relationship Id="rId7" Type="http://schemas.openxmlformats.org/officeDocument/2006/relationships/image" Target="../media/image36.png"/><Relationship Id="rId12" Type="http://schemas.openxmlformats.org/officeDocument/2006/relationships/image" Target="../media/image51.png"/><Relationship Id="rId2" Type="http://schemas.openxmlformats.org/officeDocument/2006/relationships/slideLayout" Target="../slideLayouts/slideLayout16.xml"/><Relationship Id="rId1" Type="http://schemas.openxmlformats.org/officeDocument/2006/relationships/tags" Target="../tags/tag31.xml"/><Relationship Id="rId6" Type="http://schemas.openxmlformats.org/officeDocument/2006/relationships/image" Target="../media/image35.png"/><Relationship Id="rId11" Type="http://schemas.openxmlformats.org/officeDocument/2006/relationships/image" Target="../media/image50.png"/><Relationship Id="rId5" Type="http://schemas.openxmlformats.org/officeDocument/2006/relationships/image" Target="../media/image46.png"/><Relationship Id="rId10" Type="http://schemas.openxmlformats.org/officeDocument/2006/relationships/image" Target="../media/image49.png"/><Relationship Id="rId4" Type="http://schemas.openxmlformats.org/officeDocument/2006/relationships/audio" Target="../media/audio1.wav"/><Relationship Id="rId9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jpeg"/><Relationship Id="rId13" Type="http://schemas.openxmlformats.org/officeDocument/2006/relationships/image" Target="../media/image40.wmf"/><Relationship Id="rId3" Type="http://schemas.openxmlformats.org/officeDocument/2006/relationships/notesSlide" Target="../notesSlides/notesSlide16.xml"/><Relationship Id="rId7" Type="http://schemas.openxmlformats.org/officeDocument/2006/relationships/image" Target="../media/image5.png"/><Relationship Id="rId12" Type="http://schemas.openxmlformats.org/officeDocument/2006/relationships/oleObject" Target="../embeddings/oleObject9.bin"/><Relationship Id="rId2" Type="http://schemas.openxmlformats.org/officeDocument/2006/relationships/slideLayout" Target="../slideLayouts/slideLayout16.xml"/><Relationship Id="rId16" Type="http://schemas.openxmlformats.org/officeDocument/2006/relationships/image" Target="../media/image3.png"/><Relationship Id="rId1" Type="http://schemas.openxmlformats.org/officeDocument/2006/relationships/tags" Target="../tags/tag32.xml"/><Relationship Id="rId6" Type="http://schemas.openxmlformats.org/officeDocument/2006/relationships/slide" Target="slide2.xml"/><Relationship Id="rId11" Type="http://schemas.openxmlformats.org/officeDocument/2006/relationships/image" Target="../media/image39.wmf"/><Relationship Id="rId5" Type="http://schemas.openxmlformats.org/officeDocument/2006/relationships/audio" Target="../media/audio1.wav"/><Relationship Id="rId15" Type="http://schemas.openxmlformats.org/officeDocument/2006/relationships/image" Target="../media/image41.wmf"/><Relationship Id="rId10" Type="http://schemas.openxmlformats.org/officeDocument/2006/relationships/oleObject" Target="../embeddings/oleObject8.bin"/><Relationship Id="rId4" Type="http://schemas.openxmlformats.org/officeDocument/2006/relationships/image" Target="../media/image35.png"/><Relationship Id="rId9" Type="http://schemas.openxmlformats.org/officeDocument/2006/relationships/image" Target="../media/image38.jpeg"/><Relationship Id="rId14" Type="http://schemas.openxmlformats.org/officeDocument/2006/relationships/oleObject" Target="../embeddings/oleObject10.bin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notesSlide" Target="../notesSlides/notesSlide17.xml"/><Relationship Id="rId7" Type="http://schemas.openxmlformats.org/officeDocument/2006/relationships/image" Target="../media/image42.GIF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3.xml"/><Relationship Id="rId6" Type="http://schemas.openxmlformats.org/officeDocument/2006/relationships/image" Target="../media/image5.png"/><Relationship Id="rId5" Type="http://schemas.openxmlformats.org/officeDocument/2006/relationships/slide" Target="slide2.xml"/><Relationship Id="rId4" Type="http://schemas.openxmlformats.org/officeDocument/2006/relationships/audio" Target="../media/audio1.wav"/></Relationships>
</file>

<file path=ppt/slides/_rels/slide19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45.png"/><Relationship Id="rId2" Type="http://schemas.openxmlformats.org/officeDocument/2006/relationships/tags" Target="../tags/tag35.xml"/><Relationship Id="rId1" Type="http://schemas.openxmlformats.org/officeDocument/2006/relationships/tags" Target="../tags/tag34.xml"/><Relationship Id="rId6" Type="http://schemas.openxmlformats.org/officeDocument/2006/relationships/image" Target="../media/image44.GIF"/><Relationship Id="rId5" Type="http://schemas.openxmlformats.org/officeDocument/2006/relationships/image" Target="../media/image43.GIF"/><Relationship Id="rId4" Type="http://schemas.openxmlformats.org/officeDocument/2006/relationships/notesSlide" Target="../notesSlides/notesSlide18.xml"/><Relationship Id="rId9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16.xml"/><Relationship Id="rId3" Type="http://schemas.openxmlformats.org/officeDocument/2006/relationships/slideLayout" Target="../slideLayouts/slideLayout8.xml"/><Relationship Id="rId7" Type="http://schemas.openxmlformats.org/officeDocument/2006/relationships/slide" Target="slide7.xml"/><Relationship Id="rId12" Type="http://schemas.openxmlformats.org/officeDocument/2006/relationships/image" Target="../media/image3.png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slide" Target="slide4.xml"/><Relationship Id="rId11" Type="http://schemas.openxmlformats.org/officeDocument/2006/relationships/image" Target="../media/image4.png"/><Relationship Id="rId5" Type="http://schemas.openxmlformats.org/officeDocument/2006/relationships/slide" Target="slide3.xml"/><Relationship Id="rId10" Type="http://schemas.openxmlformats.org/officeDocument/2006/relationships/slide" Target="slide5.xml"/><Relationship Id="rId4" Type="http://schemas.openxmlformats.org/officeDocument/2006/relationships/notesSlide" Target="../notesSlides/notesSlide2.xml"/><Relationship Id="rId9" Type="http://schemas.openxmlformats.org/officeDocument/2006/relationships/slide" Target="slide18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tags" Target="../tags/tag5.xml"/><Relationship Id="rId7" Type="http://schemas.openxmlformats.org/officeDocument/2006/relationships/slide" Target="slide2.xml"/><Relationship Id="rId12" Type="http://schemas.openxmlformats.org/officeDocument/2006/relationships/image" Target="../media/image3.png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audio" Target="../media/audio1.wav"/><Relationship Id="rId11" Type="http://schemas.openxmlformats.org/officeDocument/2006/relationships/image" Target="../media/image8.png"/><Relationship Id="rId5" Type="http://schemas.openxmlformats.org/officeDocument/2006/relationships/notesSlide" Target="../notesSlides/notesSlide3.xml"/><Relationship Id="rId10" Type="http://schemas.openxmlformats.org/officeDocument/2006/relationships/image" Target="../media/image7.png"/><Relationship Id="rId4" Type="http://schemas.openxmlformats.org/officeDocument/2006/relationships/slideLayout" Target="../slideLayouts/slideLayout8.xml"/><Relationship Id="rId9" Type="http://schemas.openxmlformats.org/officeDocument/2006/relationships/image" Target="../media/image6.GI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GIF"/><Relationship Id="rId13" Type="http://schemas.openxmlformats.org/officeDocument/2006/relationships/image" Target="../media/image3.png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5.png"/><Relationship Id="rId12" Type="http://schemas.openxmlformats.org/officeDocument/2006/relationships/image" Target="../media/image13.pn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6.xml"/><Relationship Id="rId6" Type="http://schemas.openxmlformats.org/officeDocument/2006/relationships/slide" Target="slide2.xml"/><Relationship Id="rId11" Type="http://schemas.openxmlformats.org/officeDocument/2006/relationships/image" Target="../media/image12.png"/><Relationship Id="rId5" Type="http://schemas.openxmlformats.org/officeDocument/2006/relationships/image" Target="../media/image9.png"/><Relationship Id="rId10" Type="http://schemas.openxmlformats.org/officeDocument/2006/relationships/image" Target="../media/image11.png"/><Relationship Id="rId4" Type="http://schemas.openxmlformats.org/officeDocument/2006/relationships/audio" Target="../media/audio1.wav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tags" Target="../tags/tag12.xml"/><Relationship Id="rId13" Type="http://schemas.openxmlformats.org/officeDocument/2006/relationships/image" Target="../media/image5.png"/><Relationship Id="rId3" Type="http://schemas.openxmlformats.org/officeDocument/2006/relationships/tags" Target="../tags/tag7.xml"/><Relationship Id="rId7" Type="http://schemas.openxmlformats.org/officeDocument/2006/relationships/tags" Target="../tags/tag11.xml"/><Relationship Id="rId12" Type="http://schemas.openxmlformats.org/officeDocument/2006/relationships/slide" Target="slide2.xml"/><Relationship Id="rId17" Type="http://schemas.openxmlformats.org/officeDocument/2006/relationships/image" Target="../media/image3.png"/><Relationship Id="rId2" Type="http://schemas.microsoft.com/office/2007/relationships/media" Target="../media/media2.wav"/><Relationship Id="rId16" Type="http://schemas.openxmlformats.org/officeDocument/2006/relationships/image" Target="../media/image14.png"/><Relationship Id="rId1" Type="http://schemas.openxmlformats.org/officeDocument/2006/relationships/audio" Target="NULL" TargetMode="External"/><Relationship Id="rId6" Type="http://schemas.openxmlformats.org/officeDocument/2006/relationships/tags" Target="../tags/tag10.xml"/><Relationship Id="rId11" Type="http://schemas.openxmlformats.org/officeDocument/2006/relationships/notesSlide" Target="../notesSlides/notesSlide5.xml"/><Relationship Id="rId5" Type="http://schemas.openxmlformats.org/officeDocument/2006/relationships/tags" Target="../tags/tag9.xml"/><Relationship Id="rId15" Type="http://schemas.openxmlformats.org/officeDocument/2006/relationships/image" Target="../media/image7.png"/><Relationship Id="rId10" Type="http://schemas.openxmlformats.org/officeDocument/2006/relationships/slideLayout" Target="../slideLayouts/slideLayout1.xml"/><Relationship Id="rId4" Type="http://schemas.openxmlformats.org/officeDocument/2006/relationships/tags" Target="../tags/tag8.xml"/><Relationship Id="rId9" Type="http://schemas.openxmlformats.org/officeDocument/2006/relationships/tags" Target="../tags/tag13.xml"/><Relationship Id="rId14" Type="http://schemas.openxmlformats.org/officeDocument/2006/relationships/image" Target="../media/image10.GI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13" Type="http://schemas.openxmlformats.org/officeDocument/2006/relationships/slide" Target="slide2.xml"/><Relationship Id="rId18" Type="http://schemas.openxmlformats.org/officeDocument/2006/relationships/slide" Target="slide16.xml"/><Relationship Id="rId3" Type="http://schemas.openxmlformats.org/officeDocument/2006/relationships/tags" Target="../tags/tag16.xml"/><Relationship Id="rId21" Type="http://schemas.openxmlformats.org/officeDocument/2006/relationships/slide" Target="slide7.xml"/><Relationship Id="rId7" Type="http://schemas.openxmlformats.org/officeDocument/2006/relationships/tags" Target="../tags/tag20.xml"/><Relationship Id="rId12" Type="http://schemas.openxmlformats.org/officeDocument/2006/relationships/audio" Target="../media/audio1.wav"/><Relationship Id="rId17" Type="http://schemas.openxmlformats.org/officeDocument/2006/relationships/slide" Target="slide4.xml"/><Relationship Id="rId2" Type="http://schemas.openxmlformats.org/officeDocument/2006/relationships/tags" Target="../tags/tag15.xml"/><Relationship Id="rId16" Type="http://schemas.openxmlformats.org/officeDocument/2006/relationships/image" Target="../media/image14.png"/><Relationship Id="rId20" Type="http://schemas.openxmlformats.org/officeDocument/2006/relationships/slide" Target="slide5.xml"/><Relationship Id="rId1" Type="http://schemas.openxmlformats.org/officeDocument/2006/relationships/tags" Target="../tags/tag14.xml"/><Relationship Id="rId6" Type="http://schemas.openxmlformats.org/officeDocument/2006/relationships/tags" Target="../tags/tag19.xml"/><Relationship Id="rId11" Type="http://schemas.microsoft.com/office/2007/relationships/hdphoto" Target="../media/hdphoto1.wdp"/><Relationship Id="rId5" Type="http://schemas.openxmlformats.org/officeDocument/2006/relationships/tags" Target="../tags/tag18.xml"/><Relationship Id="rId15" Type="http://schemas.openxmlformats.org/officeDocument/2006/relationships/image" Target="../media/image10.GIF"/><Relationship Id="rId10" Type="http://schemas.openxmlformats.org/officeDocument/2006/relationships/image" Target="../media/image15.png"/><Relationship Id="rId19" Type="http://schemas.openxmlformats.org/officeDocument/2006/relationships/slide" Target="slide18.xml"/><Relationship Id="rId4" Type="http://schemas.openxmlformats.org/officeDocument/2006/relationships/tags" Target="../tags/tag17.xml"/><Relationship Id="rId9" Type="http://schemas.openxmlformats.org/officeDocument/2006/relationships/notesSlide" Target="../notesSlides/notesSlide6.xml"/><Relationship Id="rId14" Type="http://schemas.openxmlformats.org/officeDocument/2006/relationships/image" Target="../media/image5.png"/><Relationship Id="rId22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slideLayout" Target="../slideLayouts/slideLayout15.xml"/><Relationship Id="rId7" Type="http://schemas.openxmlformats.org/officeDocument/2006/relationships/image" Target="../media/image16.png"/><Relationship Id="rId2" Type="http://schemas.openxmlformats.org/officeDocument/2006/relationships/tags" Target="../tags/tag22.xml"/><Relationship Id="rId1" Type="http://schemas.openxmlformats.org/officeDocument/2006/relationships/tags" Target="../tags/tag21.xml"/><Relationship Id="rId6" Type="http://schemas.openxmlformats.org/officeDocument/2006/relationships/image" Target="../media/image17.png"/><Relationship Id="rId11" Type="http://schemas.openxmlformats.org/officeDocument/2006/relationships/image" Target="../media/image3.png"/><Relationship Id="rId5" Type="http://schemas.openxmlformats.org/officeDocument/2006/relationships/audio" Target="../media/audio1.wav"/><Relationship Id="rId10" Type="http://schemas.openxmlformats.org/officeDocument/2006/relationships/image" Target="../media/image5.png"/><Relationship Id="rId4" Type="http://schemas.openxmlformats.org/officeDocument/2006/relationships/notesSlide" Target="../notesSlides/notesSlide7.xml"/><Relationship Id="rId9" Type="http://schemas.openxmlformats.org/officeDocument/2006/relationships/slide" Target="slide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.bin"/><Relationship Id="rId13" Type="http://schemas.openxmlformats.org/officeDocument/2006/relationships/image" Target="../media/image22.wmf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5.png"/><Relationship Id="rId12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3.xml"/><Relationship Id="rId6" Type="http://schemas.openxmlformats.org/officeDocument/2006/relationships/slide" Target="slide2.xml"/><Relationship Id="rId11" Type="http://schemas.openxmlformats.org/officeDocument/2006/relationships/image" Target="../media/image21.wmf"/><Relationship Id="rId5" Type="http://schemas.microsoft.com/office/2007/relationships/hdphoto" Target="../media/hdphoto2.wdp"/><Relationship Id="rId10" Type="http://schemas.openxmlformats.org/officeDocument/2006/relationships/oleObject" Target="../embeddings/oleObject2.bin"/><Relationship Id="rId4" Type="http://schemas.openxmlformats.org/officeDocument/2006/relationships/image" Target="../media/image19.png"/><Relationship Id="rId9" Type="http://schemas.openxmlformats.org/officeDocument/2006/relationships/image" Target="../media/image20.wmf"/><Relationship Id="rId1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28.png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24.png"/><Relationship Id="rId12" Type="http://schemas.openxmlformats.org/officeDocument/2006/relationships/image" Target="../media/image2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4.xml"/><Relationship Id="rId6" Type="http://schemas.openxmlformats.org/officeDocument/2006/relationships/image" Target="../media/image23.jpeg"/><Relationship Id="rId11" Type="http://schemas.openxmlformats.org/officeDocument/2006/relationships/image" Target="../media/image26.png"/><Relationship Id="rId5" Type="http://schemas.microsoft.com/office/2007/relationships/hdphoto" Target="../media/hdphoto2.wdp"/><Relationship Id="rId15" Type="http://schemas.openxmlformats.org/officeDocument/2006/relationships/image" Target="../media/image3.png"/><Relationship Id="rId10" Type="http://schemas.openxmlformats.org/officeDocument/2006/relationships/image" Target="../media/image5.png"/><Relationship Id="rId4" Type="http://schemas.openxmlformats.org/officeDocument/2006/relationships/image" Target="../media/image19.png"/><Relationship Id="rId9" Type="http://schemas.openxmlformats.org/officeDocument/2006/relationships/slide" Target="slide2.xml"/><Relationship Id="rId14" Type="http://schemas.openxmlformats.org/officeDocument/2006/relationships/audio" Target="../media/audio1.wav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72734" y="2376282"/>
            <a:ext cx="12192000" cy="206864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 fontAlgn="base">
              <a:spcBef>
                <a:spcPct val="0"/>
              </a:spcBef>
              <a:spcAft>
                <a:spcPct val="0"/>
              </a:spcAft>
            </a:pPr>
            <a:endParaRPr lang="zh-CN" altLang="en-US" sz="2400" dirty="0">
              <a:solidFill>
                <a:srgbClr val="8FD2FB"/>
              </a:solidFill>
              <a:latin typeface="Times New Roman"/>
              <a:ea typeface="宋体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380398" y="2957076"/>
            <a:ext cx="4783343" cy="9130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5333" b="1" spc="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分数乘分数</a:t>
            </a:r>
          </a:p>
        </p:txBody>
      </p:sp>
      <p:sp>
        <p:nvSpPr>
          <p:cNvPr id="17" name="圆角矩形 1"/>
          <p:cNvSpPr/>
          <p:nvPr/>
        </p:nvSpPr>
        <p:spPr>
          <a:xfrm>
            <a:off x="10692033" y="3249701"/>
            <a:ext cx="304764" cy="386095"/>
          </a:xfrm>
          <a:custGeom>
            <a:avLst/>
            <a:gdLst>
              <a:gd name="connsiteX0" fmla="*/ 0 w 288031"/>
              <a:gd name="connsiteY0" fmla="*/ 48006 h 301477"/>
              <a:gd name="connsiteX1" fmla="*/ 48006 w 288031"/>
              <a:gd name="connsiteY1" fmla="*/ 0 h 301477"/>
              <a:gd name="connsiteX2" fmla="*/ 240025 w 288031"/>
              <a:gd name="connsiteY2" fmla="*/ 0 h 301477"/>
              <a:gd name="connsiteX3" fmla="*/ 288031 w 288031"/>
              <a:gd name="connsiteY3" fmla="*/ 48006 h 301477"/>
              <a:gd name="connsiteX4" fmla="*/ 288031 w 288031"/>
              <a:gd name="connsiteY4" fmla="*/ 253471 h 301477"/>
              <a:gd name="connsiteX5" fmla="*/ 240025 w 288031"/>
              <a:gd name="connsiteY5" fmla="*/ 301477 h 301477"/>
              <a:gd name="connsiteX6" fmla="*/ 48006 w 288031"/>
              <a:gd name="connsiteY6" fmla="*/ 301477 h 301477"/>
              <a:gd name="connsiteX7" fmla="*/ 0 w 288031"/>
              <a:gd name="connsiteY7" fmla="*/ 253471 h 301477"/>
              <a:gd name="connsiteX8" fmla="*/ 0 w 288031"/>
              <a:gd name="connsiteY8" fmla="*/ 48006 h 301477"/>
              <a:gd name="connsiteX0-1" fmla="*/ 0 w 288031"/>
              <a:gd name="connsiteY0-2" fmla="*/ 48006 h 301477"/>
              <a:gd name="connsiteX1-3" fmla="*/ 48006 w 288031"/>
              <a:gd name="connsiteY1-4" fmla="*/ 0 h 301477"/>
              <a:gd name="connsiteX2-5" fmla="*/ 240025 w 288031"/>
              <a:gd name="connsiteY2-6" fmla="*/ 0 h 301477"/>
              <a:gd name="connsiteX3-7" fmla="*/ 288031 w 288031"/>
              <a:gd name="connsiteY3-8" fmla="*/ 48006 h 301477"/>
              <a:gd name="connsiteX4-9" fmla="*/ 288031 w 288031"/>
              <a:gd name="connsiteY4-10" fmla="*/ 253471 h 301477"/>
              <a:gd name="connsiteX5-11" fmla="*/ 240025 w 288031"/>
              <a:gd name="connsiteY5-12" fmla="*/ 301477 h 301477"/>
              <a:gd name="connsiteX6-13" fmla="*/ 50387 w 288031"/>
              <a:gd name="connsiteY6-14" fmla="*/ 289570 h 301477"/>
              <a:gd name="connsiteX7-15" fmla="*/ 0 w 288031"/>
              <a:gd name="connsiteY7-16" fmla="*/ 253471 h 301477"/>
              <a:gd name="connsiteX8-17" fmla="*/ 0 w 288031"/>
              <a:gd name="connsiteY8-18" fmla="*/ 48006 h 301477"/>
              <a:gd name="connsiteX0-19" fmla="*/ 0 w 288031"/>
              <a:gd name="connsiteY0-20" fmla="*/ 48006 h 301477"/>
              <a:gd name="connsiteX1-21" fmla="*/ 48006 w 288031"/>
              <a:gd name="connsiteY1-22" fmla="*/ 0 h 301477"/>
              <a:gd name="connsiteX2-23" fmla="*/ 240025 w 288031"/>
              <a:gd name="connsiteY2-24" fmla="*/ 0 h 301477"/>
              <a:gd name="connsiteX3-25" fmla="*/ 288031 w 288031"/>
              <a:gd name="connsiteY3-26" fmla="*/ 48006 h 301477"/>
              <a:gd name="connsiteX4-27" fmla="*/ 288031 w 288031"/>
              <a:gd name="connsiteY4-28" fmla="*/ 253471 h 301477"/>
              <a:gd name="connsiteX5-29" fmla="*/ 240025 w 288031"/>
              <a:gd name="connsiteY5-30" fmla="*/ 301477 h 301477"/>
              <a:gd name="connsiteX6-31" fmla="*/ 50387 w 288031"/>
              <a:gd name="connsiteY6-32" fmla="*/ 289570 h 301477"/>
              <a:gd name="connsiteX7-33" fmla="*/ 9525 w 288031"/>
              <a:gd name="connsiteY7-34" fmla="*/ 255852 h 301477"/>
              <a:gd name="connsiteX8-35" fmla="*/ 0 w 288031"/>
              <a:gd name="connsiteY8-36" fmla="*/ 48006 h 301477"/>
              <a:gd name="connsiteX0-37" fmla="*/ 0 w 288031"/>
              <a:gd name="connsiteY0-38" fmla="*/ 48006 h 301477"/>
              <a:gd name="connsiteX1-39" fmla="*/ 48006 w 288031"/>
              <a:gd name="connsiteY1-40" fmla="*/ 0 h 301477"/>
              <a:gd name="connsiteX2-41" fmla="*/ 240025 w 288031"/>
              <a:gd name="connsiteY2-42" fmla="*/ 0 h 301477"/>
              <a:gd name="connsiteX3-43" fmla="*/ 288031 w 288031"/>
              <a:gd name="connsiteY3-44" fmla="*/ 48006 h 301477"/>
              <a:gd name="connsiteX4-45" fmla="*/ 288031 w 288031"/>
              <a:gd name="connsiteY4-46" fmla="*/ 253471 h 301477"/>
              <a:gd name="connsiteX5-47" fmla="*/ 240025 w 288031"/>
              <a:gd name="connsiteY5-48" fmla="*/ 301477 h 301477"/>
              <a:gd name="connsiteX6-49" fmla="*/ 50387 w 288031"/>
              <a:gd name="connsiteY6-50" fmla="*/ 289570 h 301477"/>
              <a:gd name="connsiteX7-51" fmla="*/ 9525 w 288031"/>
              <a:gd name="connsiteY7-52" fmla="*/ 255852 h 301477"/>
              <a:gd name="connsiteX8-53" fmla="*/ 0 w 288031"/>
              <a:gd name="connsiteY8-54" fmla="*/ 48006 h 301477"/>
              <a:gd name="connsiteX0-55" fmla="*/ 0 w 288031"/>
              <a:gd name="connsiteY0-56" fmla="*/ 48006 h 301477"/>
              <a:gd name="connsiteX1-57" fmla="*/ 48006 w 288031"/>
              <a:gd name="connsiteY1-58" fmla="*/ 0 h 301477"/>
              <a:gd name="connsiteX2-59" fmla="*/ 240025 w 288031"/>
              <a:gd name="connsiteY2-60" fmla="*/ 0 h 301477"/>
              <a:gd name="connsiteX3-61" fmla="*/ 288031 w 288031"/>
              <a:gd name="connsiteY3-62" fmla="*/ 48006 h 301477"/>
              <a:gd name="connsiteX4-63" fmla="*/ 288031 w 288031"/>
              <a:gd name="connsiteY4-64" fmla="*/ 253471 h 301477"/>
              <a:gd name="connsiteX5-65" fmla="*/ 240025 w 288031"/>
              <a:gd name="connsiteY5-66" fmla="*/ 301477 h 301477"/>
              <a:gd name="connsiteX6-67" fmla="*/ 50387 w 288031"/>
              <a:gd name="connsiteY6-68" fmla="*/ 282427 h 301477"/>
              <a:gd name="connsiteX7-69" fmla="*/ 9525 w 288031"/>
              <a:gd name="connsiteY7-70" fmla="*/ 255852 h 301477"/>
              <a:gd name="connsiteX8-71" fmla="*/ 0 w 288031"/>
              <a:gd name="connsiteY8-72" fmla="*/ 48006 h 301477"/>
              <a:gd name="connsiteX0-73" fmla="*/ 0 w 288031"/>
              <a:gd name="connsiteY0-74" fmla="*/ 48006 h 301477"/>
              <a:gd name="connsiteX1-75" fmla="*/ 48006 w 288031"/>
              <a:gd name="connsiteY1-76" fmla="*/ 0 h 301477"/>
              <a:gd name="connsiteX2-77" fmla="*/ 240025 w 288031"/>
              <a:gd name="connsiteY2-78" fmla="*/ 0 h 301477"/>
              <a:gd name="connsiteX3-79" fmla="*/ 288031 w 288031"/>
              <a:gd name="connsiteY3-80" fmla="*/ 48006 h 301477"/>
              <a:gd name="connsiteX4-81" fmla="*/ 288031 w 288031"/>
              <a:gd name="connsiteY4-82" fmla="*/ 253471 h 301477"/>
              <a:gd name="connsiteX5-83" fmla="*/ 240025 w 288031"/>
              <a:gd name="connsiteY5-84" fmla="*/ 301477 h 301477"/>
              <a:gd name="connsiteX6-85" fmla="*/ 50387 w 288031"/>
              <a:gd name="connsiteY6-86" fmla="*/ 282427 h 301477"/>
              <a:gd name="connsiteX7-87" fmla="*/ 9525 w 288031"/>
              <a:gd name="connsiteY7-88" fmla="*/ 255852 h 301477"/>
              <a:gd name="connsiteX8-89" fmla="*/ 0 w 288031"/>
              <a:gd name="connsiteY8-90" fmla="*/ 48006 h 301477"/>
              <a:gd name="connsiteX0-91" fmla="*/ 9525 w 278506"/>
              <a:gd name="connsiteY0-92" fmla="*/ 55149 h 301477"/>
              <a:gd name="connsiteX1-93" fmla="*/ 38481 w 278506"/>
              <a:gd name="connsiteY1-94" fmla="*/ 0 h 301477"/>
              <a:gd name="connsiteX2-95" fmla="*/ 230500 w 278506"/>
              <a:gd name="connsiteY2-96" fmla="*/ 0 h 301477"/>
              <a:gd name="connsiteX3-97" fmla="*/ 278506 w 278506"/>
              <a:gd name="connsiteY3-98" fmla="*/ 48006 h 301477"/>
              <a:gd name="connsiteX4-99" fmla="*/ 278506 w 278506"/>
              <a:gd name="connsiteY4-100" fmla="*/ 253471 h 301477"/>
              <a:gd name="connsiteX5-101" fmla="*/ 230500 w 278506"/>
              <a:gd name="connsiteY5-102" fmla="*/ 301477 h 301477"/>
              <a:gd name="connsiteX6-103" fmla="*/ 40862 w 278506"/>
              <a:gd name="connsiteY6-104" fmla="*/ 282427 h 301477"/>
              <a:gd name="connsiteX7-105" fmla="*/ 0 w 278506"/>
              <a:gd name="connsiteY7-106" fmla="*/ 255852 h 301477"/>
              <a:gd name="connsiteX8-107" fmla="*/ 9525 w 278506"/>
              <a:gd name="connsiteY8-108" fmla="*/ 55149 h 301477"/>
              <a:gd name="connsiteX0-109" fmla="*/ 9525 w 278506"/>
              <a:gd name="connsiteY0-110" fmla="*/ 55149 h 301477"/>
              <a:gd name="connsiteX1-111" fmla="*/ 50387 w 278506"/>
              <a:gd name="connsiteY1-112" fmla="*/ 28575 h 301477"/>
              <a:gd name="connsiteX2-113" fmla="*/ 230500 w 278506"/>
              <a:gd name="connsiteY2-114" fmla="*/ 0 h 301477"/>
              <a:gd name="connsiteX3-115" fmla="*/ 278506 w 278506"/>
              <a:gd name="connsiteY3-116" fmla="*/ 48006 h 301477"/>
              <a:gd name="connsiteX4-117" fmla="*/ 278506 w 278506"/>
              <a:gd name="connsiteY4-118" fmla="*/ 253471 h 301477"/>
              <a:gd name="connsiteX5-119" fmla="*/ 230500 w 278506"/>
              <a:gd name="connsiteY5-120" fmla="*/ 301477 h 301477"/>
              <a:gd name="connsiteX6-121" fmla="*/ 40862 w 278506"/>
              <a:gd name="connsiteY6-122" fmla="*/ 282427 h 301477"/>
              <a:gd name="connsiteX7-123" fmla="*/ 0 w 278506"/>
              <a:gd name="connsiteY7-124" fmla="*/ 255852 h 301477"/>
              <a:gd name="connsiteX8-125" fmla="*/ 9525 w 278506"/>
              <a:gd name="connsiteY8-126" fmla="*/ 55149 h 301477"/>
              <a:gd name="connsiteX0-127" fmla="*/ 9525 w 278506"/>
              <a:gd name="connsiteY0-128" fmla="*/ 55149 h 301477"/>
              <a:gd name="connsiteX1-129" fmla="*/ 50387 w 278506"/>
              <a:gd name="connsiteY1-130" fmla="*/ 28575 h 301477"/>
              <a:gd name="connsiteX2-131" fmla="*/ 230500 w 278506"/>
              <a:gd name="connsiteY2-132" fmla="*/ 0 h 301477"/>
              <a:gd name="connsiteX3-133" fmla="*/ 278506 w 278506"/>
              <a:gd name="connsiteY3-134" fmla="*/ 48006 h 301477"/>
              <a:gd name="connsiteX4-135" fmla="*/ 278506 w 278506"/>
              <a:gd name="connsiteY4-136" fmla="*/ 253471 h 301477"/>
              <a:gd name="connsiteX5-137" fmla="*/ 230500 w 278506"/>
              <a:gd name="connsiteY5-138" fmla="*/ 301477 h 301477"/>
              <a:gd name="connsiteX6-139" fmla="*/ 40862 w 278506"/>
              <a:gd name="connsiteY6-140" fmla="*/ 282427 h 301477"/>
              <a:gd name="connsiteX7-141" fmla="*/ 0 w 278506"/>
              <a:gd name="connsiteY7-142" fmla="*/ 255852 h 301477"/>
              <a:gd name="connsiteX8-143" fmla="*/ 9525 w 278506"/>
              <a:gd name="connsiteY8-144" fmla="*/ 55149 h 301477"/>
              <a:gd name="connsiteX0-145" fmla="*/ 9525 w 278506"/>
              <a:gd name="connsiteY0-146" fmla="*/ 56054 h 302382"/>
              <a:gd name="connsiteX1-147" fmla="*/ 50387 w 278506"/>
              <a:gd name="connsiteY1-148" fmla="*/ 29480 h 302382"/>
              <a:gd name="connsiteX2-149" fmla="*/ 230500 w 278506"/>
              <a:gd name="connsiteY2-150" fmla="*/ 905 h 302382"/>
              <a:gd name="connsiteX3-151" fmla="*/ 278506 w 278506"/>
              <a:gd name="connsiteY3-152" fmla="*/ 48911 h 302382"/>
              <a:gd name="connsiteX4-153" fmla="*/ 278506 w 278506"/>
              <a:gd name="connsiteY4-154" fmla="*/ 254376 h 302382"/>
              <a:gd name="connsiteX5-155" fmla="*/ 230500 w 278506"/>
              <a:gd name="connsiteY5-156" fmla="*/ 302382 h 302382"/>
              <a:gd name="connsiteX6-157" fmla="*/ 40862 w 278506"/>
              <a:gd name="connsiteY6-158" fmla="*/ 283332 h 302382"/>
              <a:gd name="connsiteX7-159" fmla="*/ 0 w 278506"/>
              <a:gd name="connsiteY7-160" fmla="*/ 256757 h 302382"/>
              <a:gd name="connsiteX8-161" fmla="*/ 9525 w 278506"/>
              <a:gd name="connsiteY8-162" fmla="*/ 56054 h 302382"/>
              <a:gd name="connsiteX0-163" fmla="*/ 100012 w 278506"/>
              <a:gd name="connsiteY0-164" fmla="*/ 158448 h 302382"/>
              <a:gd name="connsiteX1-165" fmla="*/ 50387 w 278506"/>
              <a:gd name="connsiteY1-166" fmla="*/ 29480 h 302382"/>
              <a:gd name="connsiteX2-167" fmla="*/ 230500 w 278506"/>
              <a:gd name="connsiteY2-168" fmla="*/ 905 h 302382"/>
              <a:gd name="connsiteX3-169" fmla="*/ 278506 w 278506"/>
              <a:gd name="connsiteY3-170" fmla="*/ 48911 h 302382"/>
              <a:gd name="connsiteX4-171" fmla="*/ 278506 w 278506"/>
              <a:gd name="connsiteY4-172" fmla="*/ 254376 h 302382"/>
              <a:gd name="connsiteX5-173" fmla="*/ 230500 w 278506"/>
              <a:gd name="connsiteY5-174" fmla="*/ 302382 h 302382"/>
              <a:gd name="connsiteX6-175" fmla="*/ 40862 w 278506"/>
              <a:gd name="connsiteY6-176" fmla="*/ 283332 h 302382"/>
              <a:gd name="connsiteX7-177" fmla="*/ 0 w 278506"/>
              <a:gd name="connsiteY7-178" fmla="*/ 256757 h 302382"/>
              <a:gd name="connsiteX8-179" fmla="*/ 100012 w 278506"/>
              <a:gd name="connsiteY8-180" fmla="*/ 158448 h 302382"/>
              <a:gd name="connsiteX0-181" fmla="*/ 66675 w 278506"/>
              <a:gd name="connsiteY0-182" fmla="*/ 117966 h 302382"/>
              <a:gd name="connsiteX1-183" fmla="*/ 50387 w 278506"/>
              <a:gd name="connsiteY1-184" fmla="*/ 29480 h 302382"/>
              <a:gd name="connsiteX2-185" fmla="*/ 230500 w 278506"/>
              <a:gd name="connsiteY2-186" fmla="*/ 905 h 302382"/>
              <a:gd name="connsiteX3-187" fmla="*/ 278506 w 278506"/>
              <a:gd name="connsiteY3-188" fmla="*/ 48911 h 302382"/>
              <a:gd name="connsiteX4-189" fmla="*/ 278506 w 278506"/>
              <a:gd name="connsiteY4-190" fmla="*/ 254376 h 302382"/>
              <a:gd name="connsiteX5-191" fmla="*/ 230500 w 278506"/>
              <a:gd name="connsiteY5-192" fmla="*/ 302382 h 302382"/>
              <a:gd name="connsiteX6-193" fmla="*/ 40862 w 278506"/>
              <a:gd name="connsiteY6-194" fmla="*/ 283332 h 302382"/>
              <a:gd name="connsiteX7-195" fmla="*/ 0 w 278506"/>
              <a:gd name="connsiteY7-196" fmla="*/ 256757 h 302382"/>
              <a:gd name="connsiteX8-197" fmla="*/ 66675 w 278506"/>
              <a:gd name="connsiteY8-198" fmla="*/ 117966 h 302382"/>
              <a:gd name="connsiteX0-199" fmla="*/ 66675 w 278506"/>
              <a:gd name="connsiteY0-200" fmla="*/ 117966 h 302382"/>
              <a:gd name="connsiteX1-201" fmla="*/ 50387 w 278506"/>
              <a:gd name="connsiteY1-202" fmla="*/ 29480 h 302382"/>
              <a:gd name="connsiteX2-203" fmla="*/ 230500 w 278506"/>
              <a:gd name="connsiteY2-204" fmla="*/ 905 h 302382"/>
              <a:gd name="connsiteX3-205" fmla="*/ 278506 w 278506"/>
              <a:gd name="connsiteY3-206" fmla="*/ 48911 h 302382"/>
              <a:gd name="connsiteX4-207" fmla="*/ 278506 w 278506"/>
              <a:gd name="connsiteY4-208" fmla="*/ 254376 h 302382"/>
              <a:gd name="connsiteX5-209" fmla="*/ 230500 w 278506"/>
              <a:gd name="connsiteY5-210" fmla="*/ 302382 h 302382"/>
              <a:gd name="connsiteX6-211" fmla="*/ 40862 w 278506"/>
              <a:gd name="connsiteY6-212" fmla="*/ 283332 h 302382"/>
              <a:gd name="connsiteX7-213" fmla="*/ 0 w 278506"/>
              <a:gd name="connsiteY7-214" fmla="*/ 256757 h 302382"/>
              <a:gd name="connsiteX8-215" fmla="*/ 66675 w 278506"/>
              <a:gd name="connsiteY8-216" fmla="*/ 117966 h 302382"/>
              <a:gd name="connsiteX0-217" fmla="*/ 66675 w 278506"/>
              <a:gd name="connsiteY0-218" fmla="*/ 117966 h 302382"/>
              <a:gd name="connsiteX1-219" fmla="*/ 50387 w 278506"/>
              <a:gd name="connsiteY1-220" fmla="*/ 29480 h 302382"/>
              <a:gd name="connsiteX2-221" fmla="*/ 230500 w 278506"/>
              <a:gd name="connsiteY2-222" fmla="*/ 905 h 302382"/>
              <a:gd name="connsiteX3-223" fmla="*/ 278506 w 278506"/>
              <a:gd name="connsiteY3-224" fmla="*/ 48911 h 302382"/>
              <a:gd name="connsiteX4-225" fmla="*/ 278506 w 278506"/>
              <a:gd name="connsiteY4-226" fmla="*/ 254376 h 302382"/>
              <a:gd name="connsiteX5-227" fmla="*/ 230500 w 278506"/>
              <a:gd name="connsiteY5-228" fmla="*/ 302382 h 302382"/>
              <a:gd name="connsiteX6-229" fmla="*/ 40862 w 278506"/>
              <a:gd name="connsiteY6-230" fmla="*/ 283332 h 302382"/>
              <a:gd name="connsiteX7-231" fmla="*/ 0 w 278506"/>
              <a:gd name="connsiteY7-232" fmla="*/ 256757 h 302382"/>
              <a:gd name="connsiteX8-233" fmla="*/ 66675 w 278506"/>
              <a:gd name="connsiteY8-234" fmla="*/ 117966 h 302382"/>
              <a:gd name="connsiteX0-235" fmla="*/ 38100 w 249931"/>
              <a:gd name="connsiteY0-236" fmla="*/ 117966 h 302382"/>
              <a:gd name="connsiteX1-237" fmla="*/ 21812 w 249931"/>
              <a:gd name="connsiteY1-238" fmla="*/ 29480 h 302382"/>
              <a:gd name="connsiteX2-239" fmla="*/ 201925 w 249931"/>
              <a:gd name="connsiteY2-240" fmla="*/ 905 h 302382"/>
              <a:gd name="connsiteX3-241" fmla="*/ 249931 w 249931"/>
              <a:gd name="connsiteY3-242" fmla="*/ 48911 h 302382"/>
              <a:gd name="connsiteX4-243" fmla="*/ 249931 w 249931"/>
              <a:gd name="connsiteY4-244" fmla="*/ 254376 h 302382"/>
              <a:gd name="connsiteX5-245" fmla="*/ 201925 w 249931"/>
              <a:gd name="connsiteY5-246" fmla="*/ 302382 h 302382"/>
              <a:gd name="connsiteX6-247" fmla="*/ 12287 w 249931"/>
              <a:gd name="connsiteY6-248" fmla="*/ 283332 h 302382"/>
              <a:gd name="connsiteX7-249" fmla="*/ 0 w 249931"/>
              <a:gd name="connsiteY7-250" fmla="*/ 247232 h 302382"/>
              <a:gd name="connsiteX8-251" fmla="*/ 38100 w 249931"/>
              <a:gd name="connsiteY8-252" fmla="*/ 117966 h 302382"/>
              <a:gd name="connsiteX0-253" fmla="*/ 50007 w 261838"/>
              <a:gd name="connsiteY0-254" fmla="*/ 117966 h 302382"/>
              <a:gd name="connsiteX1-255" fmla="*/ 33719 w 261838"/>
              <a:gd name="connsiteY1-256" fmla="*/ 29480 h 302382"/>
              <a:gd name="connsiteX2-257" fmla="*/ 213832 w 261838"/>
              <a:gd name="connsiteY2-258" fmla="*/ 905 h 302382"/>
              <a:gd name="connsiteX3-259" fmla="*/ 261838 w 261838"/>
              <a:gd name="connsiteY3-260" fmla="*/ 48911 h 302382"/>
              <a:gd name="connsiteX4-261" fmla="*/ 261838 w 261838"/>
              <a:gd name="connsiteY4-262" fmla="*/ 254376 h 302382"/>
              <a:gd name="connsiteX5-263" fmla="*/ 213832 w 261838"/>
              <a:gd name="connsiteY5-264" fmla="*/ 302382 h 302382"/>
              <a:gd name="connsiteX6-265" fmla="*/ 24194 w 261838"/>
              <a:gd name="connsiteY6-266" fmla="*/ 283332 h 302382"/>
              <a:gd name="connsiteX7-267" fmla="*/ 0 w 261838"/>
              <a:gd name="connsiteY7-268" fmla="*/ 247232 h 302382"/>
              <a:gd name="connsiteX8-269" fmla="*/ 50007 w 261838"/>
              <a:gd name="connsiteY8-270" fmla="*/ 117966 h 302382"/>
              <a:gd name="connsiteX0-271" fmla="*/ 50341 w 262172"/>
              <a:gd name="connsiteY0-272" fmla="*/ 117966 h 302382"/>
              <a:gd name="connsiteX1-273" fmla="*/ 34053 w 262172"/>
              <a:gd name="connsiteY1-274" fmla="*/ 29480 h 302382"/>
              <a:gd name="connsiteX2-275" fmla="*/ 214166 w 262172"/>
              <a:gd name="connsiteY2-276" fmla="*/ 905 h 302382"/>
              <a:gd name="connsiteX3-277" fmla="*/ 262172 w 262172"/>
              <a:gd name="connsiteY3-278" fmla="*/ 48911 h 302382"/>
              <a:gd name="connsiteX4-279" fmla="*/ 262172 w 262172"/>
              <a:gd name="connsiteY4-280" fmla="*/ 254376 h 302382"/>
              <a:gd name="connsiteX5-281" fmla="*/ 214166 w 262172"/>
              <a:gd name="connsiteY5-282" fmla="*/ 302382 h 302382"/>
              <a:gd name="connsiteX6-283" fmla="*/ 24528 w 262172"/>
              <a:gd name="connsiteY6-284" fmla="*/ 283332 h 302382"/>
              <a:gd name="connsiteX7-285" fmla="*/ 334 w 262172"/>
              <a:gd name="connsiteY7-286" fmla="*/ 247232 h 302382"/>
              <a:gd name="connsiteX8-287" fmla="*/ 50341 w 262172"/>
              <a:gd name="connsiteY8-288" fmla="*/ 117966 h 302382"/>
              <a:gd name="connsiteX0-289" fmla="*/ 50341 w 262172"/>
              <a:gd name="connsiteY0-290" fmla="*/ 102318 h 286734"/>
              <a:gd name="connsiteX1-291" fmla="*/ 34053 w 262172"/>
              <a:gd name="connsiteY1-292" fmla="*/ 13832 h 286734"/>
              <a:gd name="connsiteX2-293" fmla="*/ 176066 w 262172"/>
              <a:gd name="connsiteY2-294" fmla="*/ 56694 h 286734"/>
              <a:gd name="connsiteX3-295" fmla="*/ 262172 w 262172"/>
              <a:gd name="connsiteY3-296" fmla="*/ 33263 h 286734"/>
              <a:gd name="connsiteX4-297" fmla="*/ 262172 w 262172"/>
              <a:gd name="connsiteY4-298" fmla="*/ 238728 h 286734"/>
              <a:gd name="connsiteX5-299" fmla="*/ 214166 w 262172"/>
              <a:gd name="connsiteY5-300" fmla="*/ 286734 h 286734"/>
              <a:gd name="connsiteX6-301" fmla="*/ 24528 w 262172"/>
              <a:gd name="connsiteY6-302" fmla="*/ 267684 h 286734"/>
              <a:gd name="connsiteX7-303" fmla="*/ 334 w 262172"/>
              <a:gd name="connsiteY7-304" fmla="*/ 231584 h 286734"/>
              <a:gd name="connsiteX8-305" fmla="*/ 50341 w 262172"/>
              <a:gd name="connsiteY8-306" fmla="*/ 102318 h 286734"/>
              <a:gd name="connsiteX0-307" fmla="*/ 50341 w 262172"/>
              <a:gd name="connsiteY0-308" fmla="*/ 116872 h 301288"/>
              <a:gd name="connsiteX1-309" fmla="*/ 34053 w 262172"/>
              <a:gd name="connsiteY1-310" fmla="*/ 28386 h 301288"/>
              <a:gd name="connsiteX2-311" fmla="*/ 121297 w 262172"/>
              <a:gd name="connsiteY2-312" fmla="*/ 2192 h 301288"/>
              <a:gd name="connsiteX3-313" fmla="*/ 262172 w 262172"/>
              <a:gd name="connsiteY3-314" fmla="*/ 47817 h 301288"/>
              <a:gd name="connsiteX4-315" fmla="*/ 262172 w 262172"/>
              <a:gd name="connsiteY4-316" fmla="*/ 253282 h 301288"/>
              <a:gd name="connsiteX5-317" fmla="*/ 214166 w 262172"/>
              <a:gd name="connsiteY5-318" fmla="*/ 301288 h 301288"/>
              <a:gd name="connsiteX6-319" fmla="*/ 24528 w 262172"/>
              <a:gd name="connsiteY6-320" fmla="*/ 282238 h 301288"/>
              <a:gd name="connsiteX7-321" fmla="*/ 334 w 262172"/>
              <a:gd name="connsiteY7-322" fmla="*/ 246138 h 301288"/>
              <a:gd name="connsiteX8-323" fmla="*/ 50341 w 262172"/>
              <a:gd name="connsiteY8-324" fmla="*/ 116872 h 301288"/>
              <a:gd name="connsiteX0-325" fmla="*/ 50341 w 262172"/>
              <a:gd name="connsiteY0-326" fmla="*/ 116872 h 301288"/>
              <a:gd name="connsiteX1-327" fmla="*/ 34053 w 262172"/>
              <a:gd name="connsiteY1-328" fmla="*/ 28386 h 301288"/>
              <a:gd name="connsiteX2-329" fmla="*/ 121297 w 262172"/>
              <a:gd name="connsiteY2-330" fmla="*/ 2192 h 301288"/>
              <a:gd name="connsiteX3-331" fmla="*/ 193116 w 262172"/>
              <a:gd name="connsiteY3-332" fmla="*/ 104967 h 301288"/>
              <a:gd name="connsiteX4-333" fmla="*/ 262172 w 262172"/>
              <a:gd name="connsiteY4-334" fmla="*/ 253282 h 301288"/>
              <a:gd name="connsiteX5-335" fmla="*/ 214166 w 262172"/>
              <a:gd name="connsiteY5-336" fmla="*/ 301288 h 301288"/>
              <a:gd name="connsiteX6-337" fmla="*/ 24528 w 262172"/>
              <a:gd name="connsiteY6-338" fmla="*/ 282238 h 301288"/>
              <a:gd name="connsiteX7-339" fmla="*/ 334 w 262172"/>
              <a:gd name="connsiteY7-340" fmla="*/ 246138 h 301288"/>
              <a:gd name="connsiteX8-341" fmla="*/ 50341 w 262172"/>
              <a:gd name="connsiteY8-342" fmla="*/ 116872 h 301288"/>
              <a:gd name="connsiteX0-343" fmla="*/ 50341 w 262172"/>
              <a:gd name="connsiteY0-344" fmla="*/ 116872 h 301288"/>
              <a:gd name="connsiteX1-345" fmla="*/ 34053 w 262172"/>
              <a:gd name="connsiteY1-346" fmla="*/ 28386 h 301288"/>
              <a:gd name="connsiteX2-347" fmla="*/ 121297 w 262172"/>
              <a:gd name="connsiteY2-348" fmla="*/ 2192 h 301288"/>
              <a:gd name="connsiteX3-349" fmla="*/ 221691 w 262172"/>
              <a:gd name="connsiteY3-350" fmla="*/ 54961 h 301288"/>
              <a:gd name="connsiteX4-351" fmla="*/ 262172 w 262172"/>
              <a:gd name="connsiteY4-352" fmla="*/ 253282 h 301288"/>
              <a:gd name="connsiteX5-353" fmla="*/ 214166 w 262172"/>
              <a:gd name="connsiteY5-354" fmla="*/ 301288 h 301288"/>
              <a:gd name="connsiteX6-355" fmla="*/ 24528 w 262172"/>
              <a:gd name="connsiteY6-356" fmla="*/ 282238 h 301288"/>
              <a:gd name="connsiteX7-357" fmla="*/ 334 w 262172"/>
              <a:gd name="connsiteY7-358" fmla="*/ 246138 h 301288"/>
              <a:gd name="connsiteX8-359" fmla="*/ 50341 w 262172"/>
              <a:gd name="connsiteY8-360" fmla="*/ 116872 h 301288"/>
              <a:gd name="connsiteX0-361" fmla="*/ 50341 w 262172"/>
              <a:gd name="connsiteY0-362" fmla="*/ 116872 h 301288"/>
              <a:gd name="connsiteX1-363" fmla="*/ 34053 w 262172"/>
              <a:gd name="connsiteY1-364" fmla="*/ 28386 h 301288"/>
              <a:gd name="connsiteX2-365" fmla="*/ 121297 w 262172"/>
              <a:gd name="connsiteY2-366" fmla="*/ 2192 h 301288"/>
              <a:gd name="connsiteX3-367" fmla="*/ 221691 w 262172"/>
              <a:gd name="connsiteY3-368" fmla="*/ 54961 h 301288"/>
              <a:gd name="connsiteX4-369" fmla="*/ 262172 w 262172"/>
              <a:gd name="connsiteY4-370" fmla="*/ 253282 h 301288"/>
              <a:gd name="connsiteX5-371" fmla="*/ 214166 w 262172"/>
              <a:gd name="connsiteY5-372" fmla="*/ 301288 h 301288"/>
              <a:gd name="connsiteX6-373" fmla="*/ 24528 w 262172"/>
              <a:gd name="connsiteY6-374" fmla="*/ 282238 h 301288"/>
              <a:gd name="connsiteX7-375" fmla="*/ 334 w 262172"/>
              <a:gd name="connsiteY7-376" fmla="*/ 246138 h 301288"/>
              <a:gd name="connsiteX8-377" fmla="*/ 50341 w 262172"/>
              <a:gd name="connsiteY8-378" fmla="*/ 116872 h 301288"/>
              <a:gd name="connsiteX0-379" fmla="*/ 50341 w 262172"/>
              <a:gd name="connsiteY0-380" fmla="*/ 116872 h 301288"/>
              <a:gd name="connsiteX1-381" fmla="*/ 34053 w 262172"/>
              <a:gd name="connsiteY1-382" fmla="*/ 28386 h 301288"/>
              <a:gd name="connsiteX2-383" fmla="*/ 121297 w 262172"/>
              <a:gd name="connsiteY2-384" fmla="*/ 2192 h 301288"/>
              <a:gd name="connsiteX3-385" fmla="*/ 221691 w 262172"/>
              <a:gd name="connsiteY3-386" fmla="*/ 54961 h 301288"/>
              <a:gd name="connsiteX4-387" fmla="*/ 262172 w 262172"/>
              <a:gd name="connsiteY4-388" fmla="*/ 253282 h 301288"/>
              <a:gd name="connsiteX5-389" fmla="*/ 214166 w 262172"/>
              <a:gd name="connsiteY5-390" fmla="*/ 301288 h 301288"/>
              <a:gd name="connsiteX6-391" fmla="*/ 24528 w 262172"/>
              <a:gd name="connsiteY6-392" fmla="*/ 282238 h 301288"/>
              <a:gd name="connsiteX7-393" fmla="*/ 334 w 262172"/>
              <a:gd name="connsiteY7-394" fmla="*/ 246138 h 301288"/>
              <a:gd name="connsiteX8-395" fmla="*/ 50341 w 262172"/>
              <a:gd name="connsiteY8-396" fmla="*/ 116872 h 301288"/>
              <a:gd name="connsiteX0-397" fmla="*/ 50341 w 262172"/>
              <a:gd name="connsiteY0-398" fmla="*/ 116872 h 301288"/>
              <a:gd name="connsiteX1-399" fmla="*/ 34053 w 262172"/>
              <a:gd name="connsiteY1-400" fmla="*/ 28386 h 301288"/>
              <a:gd name="connsiteX2-401" fmla="*/ 121297 w 262172"/>
              <a:gd name="connsiteY2-402" fmla="*/ 2192 h 301288"/>
              <a:gd name="connsiteX3-403" fmla="*/ 221691 w 262172"/>
              <a:gd name="connsiteY3-404" fmla="*/ 54961 h 301288"/>
              <a:gd name="connsiteX4-405" fmla="*/ 262172 w 262172"/>
              <a:gd name="connsiteY4-406" fmla="*/ 253282 h 301288"/>
              <a:gd name="connsiteX5-407" fmla="*/ 214166 w 262172"/>
              <a:gd name="connsiteY5-408" fmla="*/ 301288 h 301288"/>
              <a:gd name="connsiteX6-409" fmla="*/ 24528 w 262172"/>
              <a:gd name="connsiteY6-410" fmla="*/ 282238 h 301288"/>
              <a:gd name="connsiteX7-411" fmla="*/ 334 w 262172"/>
              <a:gd name="connsiteY7-412" fmla="*/ 246138 h 301288"/>
              <a:gd name="connsiteX8-413" fmla="*/ 50341 w 262172"/>
              <a:gd name="connsiteY8-414" fmla="*/ 116872 h 301288"/>
              <a:gd name="connsiteX0-415" fmla="*/ 50341 w 262172"/>
              <a:gd name="connsiteY0-416" fmla="*/ 116872 h 301288"/>
              <a:gd name="connsiteX1-417" fmla="*/ 34053 w 262172"/>
              <a:gd name="connsiteY1-418" fmla="*/ 28386 h 301288"/>
              <a:gd name="connsiteX2-419" fmla="*/ 121297 w 262172"/>
              <a:gd name="connsiteY2-420" fmla="*/ 2192 h 301288"/>
              <a:gd name="connsiteX3-421" fmla="*/ 221691 w 262172"/>
              <a:gd name="connsiteY3-422" fmla="*/ 54961 h 301288"/>
              <a:gd name="connsiteX4-423" fmla="*/ 262172 w 262172"/>
              <a:gd name="connsiteY4-424" fmla="*/ 253282 h 301288"/>
              <a:gd name="connsiteX5-425" fmla="*/ 214166 w 262172"/>
              <a:gd name="connsiteY5-426" fmla="*/ 301288 h 301288"/>
              <a:gd name="connsiteX6-427" fmla="*/ 24528 w 262172"/>
              <a:gd name="connsiteY6-428" fmla="*/ 282238 h 301288"/>
              <a:gd name="connsiteX7-429" fmla="*/ 334 w 262172"/>
              <a:gd name="connsiteY7-430" fmla="*/ 246138 h 301288"/>
              <a:gd name="connsiteX8-431" fmla="*/ 50341 w 262172"/>
              <a:gd name="connsiteY8-432" fmla="*/ 116872 h 301288"/>
              <a:gd name="connsiteX0-433" fmla="*/ 50341 w 225452"/>
              <a:gd name="connsiteY0-434" fmla="*/ 116872 h 301288"/>
              <a:gd name="connsiteX1-435" fmla="*/ 34053 w 225452"/>
              <a:gd name="connsiteY1-436" fmla="*/ 28386 h 301288"/>
              <a:gd name="connsiteX2-437" fmla="*/ 121297 w 225452"/>
              <a:gd name="connsiteY2-438" fmla="*/ 2192 h 301288"/>
              <a:gd name="connsiteX3-439" fmla="*/ 221691 w 225452"/>
              <a:gd name="connsiteY3-440" fmla="*/ 54961 h 301288"/>
              <a:gd name="connsiteX4-441" fmla="*/ 212165 w 225452"/>
              <a:gd name="connsiteY4-442" fmla="*/ 253282 h 301288"/>
              <a:gd name="connsiteX5-443" fmla="*/ 214166 w 225452"/>
              <a:gd name="connsiteY5-444" fmla="*/ 301288 h 301288"/>
              <a:gd name="connsiteX6-445" fmla="*/ 24528 w 225452"/>
              <a:gd name="connsiteY6-446" fmla="*/ 282238 h 301288"/>
              <a:gd name="connsiteX7-447" fmla="*/ 334 w 225452"/>
              <a:gd name="connsiteY7-448" fmla="*/ 246138 h 301288"/>
              <a:gd name="connsiteX8-449" fmla="*/ 50341 w 225452"/>
              <a:gd name="connsiteY8-450" fmla="*/ 116872 h 301288"/>
              <a:gd name="connsiteX0-451" fmla="*/ 50341 w 225452"/>
              <a:gd name="connsiteY0-452" fmla="*/ 116872 h 301288"/>
              <a:gd name="connsiteX1-453" fmla="*/ 34053 w 225452"/>
              <a:gd name="connsiteY1-454" fmla="*/ 28386 h 301288"/>
              <a:gd name="connsiteX2-455" fmla="*/ 121297 w 225452"/>
              <a:gd name="connsiteY2-456" fmla="*/ 2192 h 301288"/>
              <a:gd name="connsiteX3-457" fmla="*/ 221691 w 225452"/>
              <a:gd name="connsiteY3-458" fmla="*/ 54961 h 301288"/>
              <a:gd name="connsiteX4-459" fmla="*/ 212165 w 225452"/>
              <a:gd name="connsiteY4-460" fmla="*/ 253282 h 301288"/>
              <a:gd name="connsiteX5-461" fmla="*/ 214166 w 225452"/>
              <a:gd name="connsiteY5-462" fmla="*/ 301288 h 301288"/>
              <a:gd name="connsiteX6-463" fmla="*/ 24528 w 225452"/>
              <a:gd name="connsiteY6-464" fmla="*/ 282238 h 301288"/>
              <a:gd name="connsiteX7-465" fmla="*/ 334 w 225452"/>
              <a:gd name="connsiteY7-466" fmla="*/ 246138 h 301288"/>
              <a:gd name="connsiteX8-467" fmla="*/ 50341 w 225452"/>
              <a:gd name="connsiteY8-468" fmla="*/ 116872 h 301288"/>
              <a:gd name="connsiteX0-469" fmla="*/ 50341 w 262171"/>
              <a:gd name="connsiteY0-470" fmla="*/ 116872 h 301288"/>
              <a:gd name="connsiteX1-471" fmla="*/ 34053 w 262171"/>
              <a:gd name="connsiteY1-472" fmla="*/ 28386 h 301288"/>
              <a:gd name="connsiteX2-473" fmla="*/ 121297 w 262171"/>
              <a:gd name="connsiteY2-474" fmla="*/ 2192 h 301288"/>
              <a:gd name="connsiteX3-475" fmla="*/ 221691 w 262171"/>
              <a:gd name="connsiteY3-476" fmla="*/ 54961 h 301288"/>
              <a:gd name="connsiteX4-477" fmla="*/ 262171 w 262171"/>
              <a:gd name="connsiteY4-478" fmla="*/ 238994 h 301288"/>
              <a:gd name="connsiteX5-479" fmla="*/ 214166 w 262171"/>
              <a:gd name="connsiteY5-480" fmla="*/ 301288 h 301288"/>
              <a:gd name="connsiteX6-481" fmla="*/ 24528 w 262171"/>
              <a:gd name="connsiteY6-482" fmla="*/ 282238 h 301288"/>
              <a:gd name="connsiteX7-483" fmla="*/ 334 w 262171"/>
              <a:gd name="connsiteY7-484" fmla="*/ 246138 h 301288"/>
              <a:gd name="connsiteX8-485" fmla="*/ 50341 w 262171"/>
              <a:gd name="connsiteY8-486" fmla="*/ 116872 h 301288"/>
              <a:gd name="connsiteX0-487" fmla="*/ 50341 w 227448"/>
              <a:gd name="connsiteY0-488" fmla="*/ 116872 h 301288"/>
              <a:gd name="connsiteX1-489" fmla="*/ 34053 w 227448"/>
              <a:gd name="connsiteY1-490" fmla="*/ 28386 h 301288"/>
              <a:gd name="connsiteX2-491" fmla="*/ 121297 w 227448"/>
              <a:gd name="connsiteY2-492" fmla="*/ 2192 h 301288"/>
              <a:gd name="connsiteX3-493" fmla="*/ 221691 w 227448"/>
              <a:gd name="connsiteY3-494" fmla="*/ 54961 h 301288"/>
              <a:gd name="connsiteX4-495" fmla="*/ 219309 w 227448"/>
              <a:gd name="connsiteY4-496" fmla="*/ 169937 h 301288"/>
              <a:gd name="connsiteX5-497" fmla="*/ 214166 w 227448"/>
              <a:gd name="connsiteY5-498" fmla="*/ 301288 h 301288"/>
              <a:gd name="connsiteX6-499" fmla="*/ 24528 w 227448"/>
              <a:gd name="connsiteY6-500" fmla="*/ 282238 h 301288"/>
              <a:gd name="connsiteX7-501" fmla="*/ 334 w 227448"/>
              <a:gd name="connsiteY7-502" fmla="*/ 246138 h 301288"/>
              <a:gd name="connsiteX8-503" fmla="*/ 50341 w 227448"/>
              <a:gd name="connsiteY8-504" fmla="*/ 116872 h 301288"/>
              <a:gd name="connsiteX0-505" fmla="*/ 50341 w 227448"/>
              <a:gd name="connsiteY0-506" fmla="*/ 116872 h 301288"/>
              <a:gd name="connsiteX1-507" fmla="*/ 34053 w 227448"/>
              <a:gd name="connsiteY1-508" fmla="*/ 28386 h 301288"/>
              <a:gd name="connsiteX2-509" fmla="*/ 121297 w 227448"/>
              <a:gd name="connsiteY2-510" fmla="*/ 2192 h 301288"/>
              <a:gd name="connsiteX3-511" fmla="*/ 221691 w 227448"/>
              <a:gd name="connsiteY3-512" fmla="*/ 54961 h 301288"/>
              <a:gd name="connsiteX4-513" fmla="*/ 219309 w 227448"/>
              <a:gd name="connsiteY4-514" fmla="*/ 169937 h 301288"/>
              <a:gd name="connsiteX5-515" fmla="*/ 214166 w 227448"/>
              <a:gd name="connsiteY5-516" fmla="*/ 301288 h 301288"/>
              <a:gd name="connsiteX6-517" fmla="*/ 24528 w 227448"/>
              <a:gd name="connsiteY6-518" fmla="*/ 282238 h 301288"/>
              <a:gd name="connsiteX7-519" fmla="*/ 334 w 227448"/>
              <a:gd name="connsiteY7-520" fmla="*/ 246138 h 301288"/>
              <a:gd name="connsiteX8-521" fmla="*/ 50341 w 227448"/>
              <a:gd name="connsiteY8-522" fmla="*/ 116872 h 301288"/>
              <a:gd name="connsiteX0-523" fmla="*/ 50341 w 236452"/>
              <a:gd name="connsiteY0-524" fmla="*/ 116872 h 301288"/>
              <a:gd name="connsiteX1-525" fmla="*/ 34053 w 236452"/>
              <a:gd name="connsiteY1-526" fmla="*/ 28386 h 301288"/>
              <a:gd name="connsiteX2-527" fmla="*/ 121297 w 236452"/>
              <a:gd name="connsiteY2-528" fmla="*/ 2192 h 301288"/>
              <a:gd name="connsiteX3-529" fmla="*/ 221691 w 236452"/>
              <a:gd name="connsiteY3-530" fmla="*/ 54961 h 301288"/>
              <a:gd name="connsiteX4-531" fmla="*/ 219309 w 236452"/>
              <a:gd name="connsiteY4-532" fmla="*/ 169937 h 301288"/>
              <a:gd name="connsiteX5-533" fmla="*/ 214166 w 236452"/>
              <a:gd name="connsiteY5-534" fmla="*/ 301288 h 301288"/>
              <a:gd name="connsiteX6-535" fmla="*/ 24528 w 236452"/>
              <a:gd name="connsiteY6-536" fmla="*/ 282238 h 301288"/>
              <a:gd name="connsiteX7-537" fmla="*/ 334 w 236452"/>
              <a:gd name="connsiteY7-538" fmla="*/ 246138 h 301288"/>
              <a:gd name="connsiteX8-539" fmla="*/ 50341 w 236452"/>
              <a:gd name="connsiteY8-540" fmla="*/ 116872 h 301288"/>
              <a:gd name="connsiteX0-541" fmla="*/ 50341 w 236452"/>
              <a:gd name="connsiteY0-542" fmla="*/ 116872 h 301288"/>
              <a:gd name="connsiteX1-543" fmla="*/ 34053 w 236452"/>
              <a:gd name="connsiteY1-544" fmla="*/ 28386 h 301288"/>
              <a:gd name="connsiteX2-545" fmla="*/ 121297 w 236452"/>
              <a:gd name="connsiteY2-546" fmla="*/ 2192 h 301288"/>
              <a:gd name="connsiteX3-547" fmla="*/ 221691 w 236452"/>
              <a:gd name="connsiteY3-548" fmla="*/ 54961 h 301288"/>
              <a:gd name="connsiteX4-549" fmla="*/ 219309 w 236452"/>
              <a:gd name="connsiteY4-550" fmla="*/ 169937 h 301288"/>
              <a:gd name="connsiteX5-551" fmla="*/ 214166 w 236452"/>
              <a:gd name="connsiteY5-552" fmla="*/ 301288 h 301288"/>
              <a:gd name="connsiteX6-553" fmla="*/ 24528 w 236452"/>
              <a:gd name="connsiteY6-554" fmla="*/ 282238 h 301288"/>
              <a:gd name="connsiteX7-555" fmla="*/ 334 w 236452"/>
              <a:gd name="connsiteY7-556" fmla="*/ 246138 h 301288"/>
              <a:gd name="connsiteX8-557" fmla="*/ 50341 w 236452"/>
              <a:gd name="connsiteY8-558" fmla="*/ 116872 h 301288"/>
              <a:gd name="connsiteX0-559" fmla="*/ 50341 w 252536"/>
              <a:gd name="connsiteY0-560" fmla="*/ 116872 h 301288"/>
              <a:gd name="connsiteX1-561" fmla="*/ 34053 w 252536"/>
              <a:gd name="connsiteY1-562" fmla="*/ 28386 h 301288"/>
              <a:gd name="connsiteX2-563" fmla="*/ 121297 w 252536"/>
              <a:gd name="connsiteY2-564" fmla="*/ 2192 h 301288"/>
              <a:gd name="connsiteX3-565" fmla="*/ 221691 w 252536"/>
              <a:gd name="connsiteY3-566" fmla="*/ 54961 h 301288"/>
              <a:gd name="connsiteX4-567" fmla="*/ 238359 w 252536"/>
              <a:gd name="connsiteY4-568" fmla="*/ 203274 h 301288"/>
              <a:gd name="connsiteX5-569" fmla="*/ 214166 w 252536"/>
              <a:gd name="connsiteY5-570" fmla="*/ 301288 h 301288"/>
              <a:gd name="connsiteX6-571" fmla="*/ 24528 w 252536"/>
              <a:gd name="connsiteY6-572" fmla="*/ 282238 h 301288"/>
              <a:gd name="connsiteX7-573" fmla="*/ 334 w 252536"/>
              <a:gd name="connsiteY7-574" fmla="*/ 246138 h 301288"/>
              <a:gd name="connsiteX8-575" fmla="*/ 50341 w 252536"/>
              <a:gd name="connsiteY8-576" fmla="*/ 116872 h 301288"/>
              <a:gd name="connsiteX0-577" fmla="*/ 50341 w 236452"/>
              <a:gd name="connsiteY0-578" fmla="*/ 116872 h 301288"/>
              <a:gd name="connsiteX1-579" fmla="*/ 34053 w 236452"/>
              <a:gd name="connsiteY1-580" fmla="*/ 28386 h 301288"/>
              <a:gd name="connsiteX2-581" fmla="*/ 121297 w 236452"/>
              <a:gd name="connsiteY2-582" fmla="*/ 2192 h 301288"/>
              <a:gd name="connsiteX3-583" fmla="*/ 221691 w 236452"/>
              <a:gd name="connsiteY3-584" fmla="*/ 54961 h 301288"/>
              <a:gd name="connsiteX4-585" fmla="*/ 219309 w 236452"/>
              <a:gd name="connsiteY4-586" fmla="*/ 169936 h 301288"/>
              <a:gd name="connsiteX5-587" fmla="*/ 214166 w 236452"/>
              <a:gd name="connsiteY5-588" fmla="*/ 301288 h 301288"/>
              <a:gd name="connsiteX6-589" fmla="*/ 24528 w 236452"/>
              <a:gd name="connsiteY6-590" fmla="*/ 282238 h 301288"/>
              <a:gd name="connsiteX7-591" fmla="*/ 334 w 236452"/>
              <a:gd name="connsiteY7-592" fmla="*/ 246138 h 301288"/>
              <a:gd name="connsiteX8-593" fmla="*/ 50341 w 236452"/>
              <a:gd name="connsiteY8-594" fmla="*/ 116872 h 301288"/>
              <a:gd name="connsiteX0-595" fmla="*/ 50341 w 227448"/>
              <a:gd name="connsiteY0-596" fmla="*/ 116872 h 301288"/>
              <a:gd name="connsiteX1-597" fmla="*/ 34053 w 227448"/>
              <a:gd name="connsiteY1-598" fmla="*/ 28386 h 301288"/>
              <a:gd name="connsiteX2-599" fmla="*/ 121297 w 227448"/>
              <a:gd name="connsiteY2-600" fmla="*/ 2192 h 301288"/>
              <a:gd name="connsiteX3-601" fmla="*/ 221691 w 227448"/>
              <a:gd name="connsiteY3-602" fmla="*/ 54961 h 301288"/>
              <a:gd name="connsiteX4-603" fmla="*/ 219309 w 227448"/>
              <a:gd name="connsiteY4-604" fmla="*/ 169936 h 301288"/>
              <a:gd name="connsiteX5-605" fmla="*/ 214166 w 227448"/>
              <a:gd name="connsiteY5-606" fmla="*/ 301288 h 301288"/>
              <a:gd name="connsiteX6-607" fmla="*/ 24528 w 227448"/>
              <a:gd name="connsiteY6-608" fmla="*/ 282238 h 301288"/>
              <a:gd name="connsiteX7-609" fmla="*/ 334 w 227448"/>
              <a:gd name="connsiteY7-610" fmla="*/ 246138 h 301288"/>
              <a:gd name="connsiteX8-611" fmla="*/ 50341 w 227448"/>
              <a:gd name="connsiteY8-612" fmla="*/ 116872 h 301288"/>
              <a:gd name="connsiteX0-613" fmla="*/ 50341 w 234436"/>
              <a:gd name="connsiteY0-614" fmla="*/ 116872 h 303669"/>
              <a:gd name="connsiteX1-615" fmla="*/ 34053 w 234436"/>
              <a:gd name="connsiteY1-616" fmla="*/ 28386 h 303669"/>
              <a:gd name="connsiteX2-617" fmla="*/ 121297 w 234436"/>
              <a:gd name="connsiteY2-618" fmla="*/ 2192 h 303669"/>
              <a:gd name="connsiteX3-619" fmla="*/ 221691 w 234436"/>
              <a:gd name="connsiteY3-620" fmla="*/ 54961 h 303669"/>
              <a:gd name="connsiteX4-621" fmla="*/ 219309 w 234436"/>
              <a:gd name="connsiteY4-622" fmla="*/ 169936 h 303669"/>
              <a:gd name="connsiteX5-623" fmla="*/ 223691 w 234436"/>
              <a:gd name="connsiteY5-624" fmla="*/ 303669 h 303669"/>
              <a:gd name="connsiteX6-625" fmla="*/ 24528 w 234436"/>
              <a:gd name="connsiteY6-626" fmla="*/ 282238 h 303669"/>
              <a:gd name="connsiteX7-627" fmla="*/ 334 w 234436"/>
              <a:gd name="connsiteY7-628" fmla="*/ 246138 h 303669"/>
              <a:gd name="connsiteX8-629" fmla="*/ 50341 w 234436"/>
              <a:gd name="connsiteY8-630" fmla="*/ 116872 h 303669"/>
              <a:gd name="connsiteX0-631" fmla="*/ 50341 w 257657"/>
              <a:gd name="connsiteY0-632" fmla="*/ 116872 h 303669"/>
              <a:gd name="connsiteX1-633" fmla="*/ 34053 w 257657"/>
              <a:gd name="connsiteY1-634" fmla="*/ 28386 h 303669"/>
              <a:gd name="connsiteX2-635" fmla="*/ 121297 w 257657"/>
              <a:gd name="connsiteY2-636" fmla="*/ 2192 h 303669"/>
              <a:gd name="connsiteX3-637" fmla="*/ 221691 w 257657"/>
              <a:gd name="connsiteY3-638" fmla="*/ 54961 h 303669"/>
              <a:gd name="connsiteX4-639" fmla="*/ 219309 w 257657"/>
              <a:gd name="connsiteY4-640" fmla="*/ 169936 h 303669"/>
              <a:gd name="connsiteX5-641" fmla="*/ 223691 w 257657"/>
              <a:gd name="connsiteY5-642" fmla="*/ 303669 h 303669"/>
              <a:gd name="connsiteX6-643" fmla="*/ 24528 w 257657"/>
              <a:gd name="connsiteY6-644" fmla="*/ 282238 h 303669"/>
              <a:gd name="connsiteX7-645" fmla="*/ 334 w 257657"/>
              <a:gd name="connsiteY7-646" fmla="*/ 246138 h 303669"/>
              <a:gd name="connsiteX8-647" fmla="*/ 50341 w 257657"/>
              <a:gd name="connsiteY8-648" fmla="*/ 116872 h 303669"/>
              <a:gd name="connsiteX0-649" fmla="*/ 50341 w 257657"/>
              <a:gd name="connsiteY0-650" fmla="*/ 116872 h 303669"/>
              <a:gd name="connsiteX1-651" fmla="*/ 34053 w 257657"/>
              <a:gd name="connsiteY1-652" fmla="*/ 28386 h 303669"/>
              <a:gd name="connsiteX2-653" fmla="*/ 121297 w 257657"/>
              <a:gd name="connsiteY2-654" fmla="*/ 2192 h 303669"/>
              <a:gd name="connsiteX3-655" fmla="*/ 221691 w 257657"/>
              <a:gd name="connsiteY3-656" fmla="*/ 54961 h 303669"/>
              <a:gd name="connsiteX4-657" fmla="*/ 219309 w 257657"/>
              <a:gd name="connsiteY4-658" fmla="*/ 169936 h 303669"/>
              <a:gd name="connsiteX5-659" fmla="*/ 223691 w 257657"/>
              <a:gd name="connsiteY5-660" fmla="*/ 303669 h 303669"/>
              <a:gd name="connsiteX6-661" fmla="*/ 24528 w 257657"/>
              <a:gd name="connsiteY6-662" fmla="*/ 282238 h 303669"/>
              <a:gd name="connsiteX7-663" fmla="*/ 334 w 257657"/>
              <a:gd name="connsiteY7-664" fmla="*/ 246138 h 303669"/>
              <a:gd name="connsiteX8-665" fmla="*/ 50341 w 257657"/>
              <a:gd name="connsiteY8-666" fmla="*/ 116872 h 303669"/>
              <a:gd name="connsiteX0-667" fmla="*/ 50341 w 257657"/>
              <a:gd name="connsiteY0-668" fmla="*/ 116872 h 303669"/>
              <a:gd name="connsiteX1-669" fmla="*/ 34053 w 257657"/>
              <a:gd name="connsiteY1-670" fmla="*/ 28386 h 303669"/>
              <a:gd name="connsiteX2-671" fmla="*/ 121297 w 257657"/>
              <a:gd name="connsiteY2-672" fmla="*/ 2192 h 303669"/>
              <a:gd name="connsiteX3-673" fmla="*/ 221691 w 257657"/>
              <a:gd name="connsiteY3-674" fmla="*/ 54961 h 303669"/>
              <a:gd name="connsiteX4-675" fmla="*/ 219309 w 257657"/>
              <a:gd name="connsiteY4-676" fmla="*/ 169936 h 303669"/>
              <a:gd name="connsiteX5-677" fmla="*/ 223691 w 257657"/>
              <a:gd name="connsiteY5-678" fmla="*/ 303669 h 303669"/>
              <a:gd name="connsiteX6-679" fmla="*/ 24528 w 257657"/>
              <a:gd name="connsiteY6-680" fmla="*/ 282238 h 303669"/>
              <a:gd name="connsiteX7-681" fmla="*/ 334 w 257657"/>
              <a:gd name="connsiteY7-682" fmla="*/ 246138 h 303669"/>
              <a:gd name="connsiteX8-683" fmla="*/ 50341 w 257657"/>
              <a:gd name="connsiteY8-684" fmla="*/ 116872 h 303669"/>
              <a:gd name="connsiteX0-685" fmla="*/ 50341 w 257657"/>
              <a:gd name="connsiteY0-686" fmla="*/ 116872 h 303669"/>
              <a:gd name="connsiteX1-687" fmla="*/ 34053 w 257657"/>
              <a:gd name="connsiteY1-688" fmla="*/ 28386 h 303669"/>
              <a:gd name="connsiteX2-689" fmla="*/ 121297 w 257657"/>
              <a:gd name="connsiteY2-690" fmla="*/ 2192 h 303669"/>
              <a:gd name="connsiteX3-691" fmla="*/ 221691 w 257657"/>
              <a:gd name="connsiteY3-692" fmla="*/ 54961 h 303669"/>
              <a:gd name="connsiteX4-693" fmla="*/ 219309 w 257657"/>
              <a:gd name="connsiteY4-694" fmla="*/ 169936 h 303669"/>
              <a:gd name="connsiteX5-695" fmla="*/ 223691 w 257657"/>
              <a:gd name="connsiteY5-696" fmla="*/ 303669 h 303669"/>
              <a:gd name="connsiteX6-697" fmla="*/ 34053 w 257657"/>
              <a:gd name="connsiteY6-698" fmla="*/ 272713 h 303669"/>
              <a:gd name="connsiteX7-699" fmla="*/ 334 w 257657"/>
              <a:gd name="connsiteY7-700" fmla="*/ 246138 h 303669"/>
              <a:gd name="connsiteX8-701" fmla="*/ 50341 w 257657"/>
              <a:gd name="connsiteY8-702" fmla="*/ 116872 h 303669"/>
              <a:gd name="connsiteX0-703" fmla="*/ 44862 w 252178"/>
              <a:gd name="connsiteY0-704" fmla="*/ 116872 h 303669"/>
              <a:gd name="connsiteX1-705" fmla="*/ 28574 w 252178"/>
              <a:gd name="connsiteY1-706" fmla="*/ 28386 h 303669"/>
              <a:gd name="connsiteX2-707" fmla="*/ 115818 w 252178"/>
              <a:gd name="connsiteY2-708" fmla="*/ 2192 h 303669"/>
              <a:gd name="connsiteX3-709" fmla="*/ 216212 w 252178"/>
              <a:gd name="connsiteY3-710" fmla="*/ 54961 h 303669"/>
              <a:gd name="connsiteX4-711" fmla="*/ 213830 w 252178"/>
              <a:gd name="connsiteY4-712" fmla="*/ 169936 h 303669"/>
              <a:gd name="connsiteX5-713" fmla="*/ 218212 w 252178"/>
              <a:gd name="connsiteY5-714" fmla="*/ 303669 h 303669"/>
              <a:gd name="connsiteX6-715" fmla="*/ 28574 w 252178"/>
              <a:gd name="connsiteY6-716" fmla="*/ 272713 h 303669"/>
              <a:gd name="connsiteX7-717" fmla="*/ 1998 w 252178"/>
              <a:gd name="connsiteY7-718" fmla="*/ 238994 h 303669"/>
              <a:gd name="connsiteX8-719" fmla="*/ 44862 w 252178"/>
              <a:gd name="connsiteY8-720" fmla="*/ 116872 h 303669"/>
              <a:gd name="connsiteX0-721" fmla="*/ 44862 w 236887"/>
              <a:gd name="connsiteY0-722" fmla="*/ 116872 h 298907"/>
              <a:gd name="connsiteX1-723" fmla="*/ 28574 w 236887"/>
              <a:gd name="connsiteY1-724" fmla="*/ 28386 h 298907"/>
              <a:gd name="connsiteX2-725" fmla="*/ 115818 w 236887"/>
              <a:gd name="connsiteY2-726" fmla="*/ 2192 h 298907"/>
              <a:gd name="connsiteX3-727" fmla="*/ 216212 w 236887"/>
              <a:gd name="connsiteY3-728" fmla="*/ 54961 h 298907"/>
              <a:gd name="connsiteX4-729" fmla="*/ 213830 w 236887"/>
              <a:gd name="connsiteY4-730" fmla="*/ 169936 h 298907"/>
              <a:gd name="connsiteX5-731" fmla="*/ 196781 w 236887"/>
              <a:gd name="connsiteY5-732" fmla="*/ 298907 h 298907"/>
              <a:gd name="connsiteX6-733" fmla="*/ 28574 w 236887"/>
              <a:gd name="connsiteY6-734" fmla="*/ 272713 h 298907"/>
              <a:gd name="connsiteX7-735" fmla="*/ 1998 w 236887"/>
              <a:gd name="connsiteY7-736" fmla="*/ 238994 h 298907"/>
              <a:gd name="connsiteX8-737" fmla="*/ 44862 w 236887"/>
              <a:gd name="connsiteY8-738" fmla="*/ 116872 h 298907"/>
              <a:gd name="connsiteX0-739" fmla="*/ 44862 w 234614"/>
              <a:gd name="connsiteY0-740" fmla="*/ 116872 h 298907"/>
              <a:gd name="connsiteX1-741" fmla="*/ 28574 w 234614"/>
              <a:gd name="connsiteY1-742" fmla="*/ 28386 h 298907"/>
              <a:gd name="connsiteX2-743" fmla="*/ 115818 w 234614"/>
              <a:gd name="connsiteY2-744" fmla="*/ 2192 h 298907"/>
              <a:gd name="connsiteX3-745" fmla="*/ 216212 w 234614"/>
              <a:gd name="connsiteY3-746" fmla="*/ 54961 h 298907"/>
              <a:gd name="connsiteX4-747" fmla="*/ 206686 w 234614"/>
              <a:gd name="connsiteY4-748" fmla="*/ 184223 h 298907"/>
              <a:gd name="connsiteX5-749" fmla="*/ 196781 w 234614"/>
              <a:gd name="connsiteY5-750" fmla="*/ 298907 h 298907"/>
              <a:gd name="connsiteX6-751" fmla="*/ 28574 w 234614"/>
              <a:gd name="connsiteY6-752" fmla="*/ 272713 h 298907"/>
              <a:gd name="connsiteX7-753" fmla="*/ 1998 w 234614"/>
              <a:gd name="connsiteY7-754" fmla="*/ 238994 h 298907"/>
              <a:gd name="connsiteX8-755" fmla="*/ 44862 w 234614"/>
              <a:gd name="connsiteY8-756" fmla="*/ 116872 h 298907"/>
              <a:gd name="connsiteX0-757" fmla="*/ 44862 w 234614"/>
              <a:gd name="connsiteY0-758" fmla="*/ 116872 h 298907"/>
              <a:gd name="connsiteX1-759" fmla="*/ 28574 w 234614"/>
              <a:gd name="connsiteY1-760" fmla="*/ 28386 h 298907"/>
              <a:gd name="connsiteX2-761" fmla="*/ 115818 w 234614"/>
              <a:gd name="connsiteY2-762" fmla="*/ 2192 h 298907"/>
              <a:gd name="connsiteX3-763" fmla="*/ 204306 w 234614"/>
              <a:gd name="connsiteY3-764" fmla="*/ 54961 h 298907"/>
              <a:gd name="connsiteX4-765" fmla="*/ 206686 w 234614"/>
              <a:gd name="connsiteY4-766" fmla="*/ 184223 h 298907"/>
              <a:gd name="connsiteX5-767" fmla="*/ 196781 w 234614"/>
              <a:gd name="connsiteY5-768" fmla="*/ 298907 h 298907"/>
              <a:gd name="connsiteX6-769" fmla="*/ 28574 w 234614"/>
              <a:gd name="connsiteY6-770" fmla="*/ 272713 h 298907"/>
              <a:gd name="connsiteX7-771" fmla="*/ 1998 w 234614"/>
              <a:gd name="connsiteY7-772" fmla="*/ 238994 h 298907"/>
              <a:gd name="connsiteX8-773" fmla="*/ 44862 w 234614"/>
              <a:gd name="connsiteY8-774" fmla="*/ 116872 h 298907"/>
              <a:gd name="connsiteX0-775" fmla="*/ 44862 w 231336"/>
              <a:gd name="connsiteY0-776" fmla="*/ 116872 h 298907"/>
              <a:gd name="connsiteX1-777" fmla="*/ 28574 w 231336"/>
              <a:gd name="connsiteY1-778" fmla="*/ 28386 h 298907"/>
              <a:gd name="connsiteX2-779" fmla="*/ 115818 w 231336"/>
              <a:gd name="connsiteY2-780" fmla="*/ 2192 h 298907"/>
              <a:gd name="connsiteX3-781" fmla="*/ 204306 w 231336"/>
              <a:gd name="connsiteY3-782" fmla="*/ 54961 h 298907"/>
              <a:gd name="connsiteX4-783" fmla="*/ 194780 w 231336"/>
              <a:gd name="connsiteY4-784" fmla="*/ 184223 h 298907"/>
              <a:gd name="connsiteX5-785" fmla="*/ 196781 w 231336"/>
              <a:gd name="connsiteY5-786" fmla="*/ 298907 h 298907"/>
              <a:gd name="connsiteX6-787" fmla="*/ 28574 w 231336"/>
              <a:gd name="connsiteY6-788" fmla="*/ 272713 h 298907"/>
              <a:gd name="connsiteX7-789" fmla="*/ 1998 w 231336"/>
              <a:gd name="connsiteY7-790" fmla="*/ 238994 h 298907"/>
              <a:gd name="connsiteX8-791" fmla="*/ 44862 w 231336"/>
              <a:gd name="connsiteY8-792" fmla="*/ 116872 h 298907"/>
              <a:gd name="connsiteX0-793" fmla="*/ 44862 w 231336"/>
              <a:gd name="connsiteY0-794" fmla="*/ 116872 h 298907"/>
              <a:gd name="connsiteX1-795" fmla="*/ 28574 w 231336"/>
              <a:gd name="connsiteY1-796" fmla="*/ 28386 h 298907"/>
              <a:gd name="connsiteX2-797" fmla="*/ 115818 w 231336"/>
              <a:gd name="connsiteY2-798" fmla="*/ 2192 h 298907"/>
              <a:gd name="connsiteX3-799" fmla="*/ 192399 w 231336"/>
              <a:gd name="connsiteY3-800" fmla="*/ 59723 h 298907"/>
              <a:gd name="connsiteX4-801" fmla="*/ 194780 w 231336"/>
              <a:gd name="connsiteY4-802" fmla="*/ 184223 h 298907"/>
              <a:gd name="connsiteX5-803" fmla="*/ 196781 w 231336"/>
              <a:gd name="connsiteY5-804" fmla="*/ 298907 h 298907"/>
              <a:gd name="connsiteX6-805" fmla="*/ 28574 w 231336"/>
              <a:gd name="connsiteY6-806" fmla="*/ 272713 h 298907"/>
              <a:gd name="connsiteX7-807" fmla="*/ 1998 w 231336"/>
              <a:gd name="connsiteY7-808" fmla="*/ 238994 h 298907"/>
              <a:gd name="connsiteX8-809" fmla="*/ 44862 w 231336"/>
              <a:gd name="connsiteY8-810" fmla="*/ 116872 h 298907"/>
              <a:gd name="connsiteX0-811" fmla="*/ 44862 w 228573"/>
              <a:gd name="connsiteY0-812" fmla="*/ 116872 h 298907"/>
              <a:gd name="connsiteX1-813" fmla="*/ 28574 w 228573"/>
              <a:gd name="connsiteY1-814" fmla="*/ 28386 h 298907"/>
              <a:gd name="connsiteX2-815" fmla="*/ 115818 w 228573"/>
              <a:gd name="connsiteY2-816" fmla="*/ 2192 h 298907"/>
              <a:gd name="connsiteX3-817" fmla="*/ 192399 w 228573"/>
              <a:gd name="connsiteY3-818" fmla="*/ 59723 h 298907"/>
              <a:gd name="connsiteX4-819" fmla="*/ 182874 w 228573"/>
              <a:gd name="connsiteY4-820" fmla="*/ 172317 h 298907"/>
              <a:gd name="connsiteX5-821" fmla="*/ 196781 w 228573"/>
              <a:gd name="connsiteY5-822" fmla="*/ 298907 h 298907"/>
              <a:gd name="connsiteX6-823" fmla="*/ 28574 w 228573"/>
              <a:gd name="connsiteY6-824" fmla="*/ 272713 h 298907"/>
              <a:gd name="connsiteX7-825" fmla="*/ 1998 w 228573"/>
              <a:gd name="connsiteY7-826" fmla="*/ 238994 h 298907"/>
              <a:gd name="connsiteX8-827" fmla="*/ 44862 w 228573"/>
              <a:gd name="connsiteY8-828" fmla="*/ 116872 h 298907"/>
              <a:gd name="connsiteX0-829" fmla="*/ 44862 w 228573"/>
              <a:gd name="connsiteY0-830" fmla="*/ 114052 h 296087"/>
              <a:gd name="connsiteX1-831" fmla="*/ 28574 w 228573"/>
              <a:gd name="connsiteY1-832" fmla="*/ 25566 h 296087"/>
              <a:gd name="connsiteX2-833" fmla="*/ 115818 w 228573"/>
              <a:gd name="connsiteY2-834" fmla="*/ 6516 h 296087"/>
              <a:gd name="connsiteX3-835" fmla="*/ 192399 w 228573"/>
              <a:gd name="connsiteY3-836" fmla="*/ 56903 h 296087"/>
              <a:gd name="connsiteX4-837" fmla="*/ 182874 w 228573"/>
              <a:gd name="connsiteY4-838" fmla="*/ 169497 h 296087"/>
              <a:gd name="connsiteX5-839" fmla="*/ 196781 w 228573"/>
              <a:gd name="connsiteY5-840" fmla="*/ 296087 h 296087"/>
              <a:gd name="connsiteX6-841" fmla="*/ 28574 w 228573"/>
              <a:gd name="connsiteY6-842" fmla="*/ 269893 h 296087"/>
              <a:gd name="connsiteX7-843" fmla="*/ 1998 w 228573"/>
              <a:gd name="connsiteY7-844" fmla="*/ 236174 h 296087"/>
              <a:gd name="connsiteX8-845" fmla="*/ 44862 w 228573"/>
              <a:gd name="connsiteY8-846" fmla="*/ 114052 h 296087"/>
              <a:gd name="connsiteX0-847" fmla="*/ 44862 w 228573"/>
              <a:gd name="connsiteY0-848" fmla="*/ 107536 h 289571"/>
              <a:gd name="connsiteX1-849" fmla="*/ 40480 w 228573"/>
              <a:gd name="connsiteY1-850" fmla="*/ 30957 h 289571"/>
              <a:gd name="connsiteX2-851" fmla="*/ 115818 w 228573"/>
              <a:gd name="connsiteY2-852" fmla="*/ 0 h 289571"/>
              <a:gd name="connsiteX3-853" fmla="*/ 192399 w 228573"/>
              <a:gd name="connsiteY3-854" fmla="*/ 50387 h 289571"/>
              <a:gd name="connsiteX4-855" fmla="*/ 182874 w 228573"/>
              <a:gd name="connsiteY4-856" fmla="*/ 162981 h 289571"/>
              <a:gd name="connsiteX5-857" fmla="*/ 196781 w 228573"/>
              <a:gd name="connsiteY5-858" fmla="*/ 289571 h 289571"/>
              <a:gd name="connsiteX6-859" fmla="*/ 28574 w 228573"/>
              <a:gd name="connsiteY6-860" fmla="*/ 263377 h 289571"/>
              <a:gd name="connsiteX7-861" fmla="*/ 1998 w 228573"/>
              <a:gd name="connsiteY7-862" fmla="*/ 229658 h 289571"/>
              <a:gd name="connsiteX8-863" fmla="*/ 44862 w 228573"/>
              <a:gd name="connsiteY8-864" fmla="*/ 107536 h 28957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</a:cxnLst>
            <a:rect l="l" t="t" r="r" b="b"/>
            <a:pathLst>
              <a:path w="228573" h="289571">
                <a:moveTo>
                  <a:pt x="44862" y="107536"/>
                </a:moveTo>
                <a:cubicBezTo>
                  <a:pt x="23431" y="131029"/>
                  <a:pt x="28255" y="40482"/>
                  <a:pt x="40480" y="30957"/>
                </a:cubicBezTo>
                <a:cubicBezTo>
                  <a:pt x="136237" y="-19049"/>
                  <a:pt x="55780" y="9525"/>
                  <a:pt x="115818" y="0"/>
                </a:cubicBezTo>
                <a:cubicBezTo>
                  <a:pt x="142331" y="0"/>
                  <a:pt x="182874" y="7205"/>
                  <a:pt x="192399" y="50387"/>
                </a:cubicBezTo>
                <a:cubicBezTo>
                  <a:pt x="217799" y="64106"/>
                  <a:pt x="212243" y="134974"/>
                  <a:pt x="182874" y="162981"/>
                </a:cubicBezTo>
                <a:cubicBezTo>
                  <a:pt x="182874" y="189494"/>
                  <a:pt x="275682" y="218134"/>
                  <a:pt x="196781" y="289571"/>
                </a:cubicBezTo>
                <a:cubicBezTo>
                  <a:pt x="132775" y="289571"/>
                  <a:pt x="83055" y="282427"/>
                  <a:pt x="28574" y="263377"/>
                </a:cubicBezTo>
                <a:cubicBezTo>
                  <a:pt x="2061" y="263377"/>
                  <a:pt x="23429" y="260934"/>
                  <a:pt x="1998" y="229658"/>
                </a:cubicBezTo>
                <a:cubicBezTo>
                  <a:pt x="2792" y="216731"/>
                  <a:pt x="-15463" y="153800"/>
                  <a:pt x="44862" y="10753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 fontAlgn="base">
              <a:spcBef>
                <a:spcPct val="0"/>
              </a:spcBef>
              <a:spcAft>
                <a:spcPct val="0"/>
              </a:spcAft>
            </a:pPr>
            <a:endParaRPr lang="zh-CN" altLang="en-US" sz="2667" dirty="0">
              <a:solidFill>
                <a:srgbClr val="000000"/>
              </a:solidFill>
              <a:latin typeface="Adamsky SF" pitchFamily="2" charset="0"/>
              <a:ea typeface="宋体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3025" y="2401298"/>
            <a:ext cx="2817524" cy="423460"/>
          </a:xfrm>
          <a:custGeom>
            <a:avLst/>
            <a:gdLst>
              <a:gd name="connsiteX0" fmla="*/ 0 w 2155417"/>
              <a:gd name="connsiteY0" fmla="*/ 0 h 312930"/>
              <a:gd name="connsiteX1" fmla="*/ 2155417 w 2155417"/>
              <a:gd name="connsiteY1" fmla="*/ 0 h 312930"/>
              <a:gd name="connsiteX2" fmla="*/ 2155417 w 2155417"/>
              <a:gd name="connsiteY2" fmla="*/ 312930 h 312930"/>
              <a:gd name="connsiteX3" fmla="*/ 0 w 2155417"/>
              <a:gd name="connsiteY3" fmla="*/ 312930 h 312930"/>
              <a:gd name="connsiteX4" fmla="*/ 0 w 2155417"/>
              <a:gd name="connsiteY4" fmla="*/ 0 h 312930"/>
              <a:gd name="connsiteX0-1" fmla="*/ 0 w 2155417"/>
              <a:gd name="connsiteY0-2" fmla="*/ 0 h 312930"/>
              <a:gd name="connsiteX1-3" fmla="*/ 1929174 w 2155417"/>
              <a:gd name="connsiteY1-4" fmla="*/ 0 h 312930"/>
              <a:gd name="connsiteX2-5" fmla="*/ 2155417 w 2155417"/>
              <a:gd name="connsiteY2-6" fmla="*/ 312930 h 312930"/>
              <a:gd name="connsiteX3-7" fmla="*/ 0 w 2155417"/>
              <a:gd name="connsiteY3-8" fmla="*/ 312930 h 312930"/>
              <a:gd name="connsiteX4-9" fmla="*/ 0 w 2155417"/>
              <a:gd name="connsiteY4-10" fmla="*/ 0 h 312930"/>
              <a:gd name="connsiteX0-11" fmla="*/ 0 w 2098856"/>
              <a:gd name="connsiteY0-12" fmla="*/ 0 h 322357"/>
              <a:gd name="connsiteX1-13" fmla="*/ 1929174 w 2098856"/>
              <a:gd name="connsiteY1-14" fmla="*/ 0 h 322357"/>
              <a:gd name="connsiteX2-15" fmla="*/ 2098856 w 2098856"/>
              <a:gd name="connsiteY2-16" fmla="*/ 322357 h 322357"/>
              <a:gd name="connsiteX3-17" fmla="*/ 0 w 2098856"/>
              <a:gd name="connsiteY3-18" fmla="*/ 312930 h 322357"/>
              <a:gd name="connsiteX4-19" fmla="*/ 0 w 2098856"/>
              <a:gd name="connsiteY4-20" fmla="*/ 0 h 322357"/>
              <a:gd name="connsiteX0-21" fmla="*/ 0 w 2113143"/>
              <a:gd name="connsiteY0-22" fmla="*/ 0 h 317595"/>
              <a:gd name="connsiteX1-23" fmla="*/ 1929174 w 2113143"/>
              <a:gd name="connsiteY1-24" fmla="*/ 0 h 317595"/>
              <a:gd name="connsiteX2-25" fmla="*/ 2113143 w 2113143"/>
              <a:gd name="connsiteY2-26" fmla="*/ 317595 h 317595"/>
              <a:gd name="connsiteX3-27" fmla="*/ 0 w 2113143"/>
              <a:gd name="connsiteY3-28" fmla="*/ 312930 h 317595"/>
              <a:gd name="connsiteX4-29" fmla="*/ 0 w 2113143"/>
              <a:gd name="connsiteY4-30" fmla="*/ 0 h 31759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113143" h="317595">
                <a:moveTo>
                  <a:pt x="0" y="0"/>
                </a:moveTo>
                <a:lnTo>
                  <a:pt x="1929174" y="0"/>
                </a:lnTo>
                <a:lnTo>
                  <a:pt x="2113143" y="317595"/>
                </a:lnTo>
                <a:lnTo>
                  <a:pt x="0" y="31293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solidFill>
              <a:srgbClr val="5A4A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 fontAlgn="base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srgbClr val="8FD2FB"/>
              </a:solidFill>
              <a:latin typeface="Times New Roman"/>
              <a:ea typeface="宋体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810564" y="2363697"/>
            <a:ext cx="140455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spc="400" dirty="0">
                <a:solidFill>
                  <a:srgbClr val="8FD2FB">
                    <a:lumMod val="20000"/>
                    <a:lumOff val="8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第一章 </a:t>
            </a:r>
          </a:p>
        </p:txBody>
      </p:sp>
      <p:sp>
        <p:nvSpPr>
          <p:cNvPr id="20" name="椭圆 19"/>
          <p:cNvSpPr/>
          <p:nvPr/>
        </p:nvSpPr>
        <p:spPr>
          <a:xfrm>
            <a:off x="2698699" y="1718923"/>
            <a:ext cx="283780" cy="283780"/>
          </a:xfrm>
          <a:prstGeom prst="ellipse">
            <a:avLst/>
          </a:prstGeom>
          <a:solidFill>
            <a:srgbClr val="1780D3"/>
          </a:solidFill>
          <a:ln>
            <a:noFill/>
          </a:ln>
          <a:scene3d>
            <a:camera prst="orthographicFront"/>
            <a:lightRig rig="threePt" dir="t"/>
          </a:scene3d>
          <a:sp3d z="141890">
            <a:bevelT w="141890" h="141890"/>
            <a:bevelB w="141890" h="14189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 fontAlgn="base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srgbClr val="8FD2FB"/>
              </a:solidFill>
              <a:latin typeface="Times New Roman"/>
              <a:ea typeface="宋体"/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1214792" y="1754328"/>
            <a:ext cx="394137" cy="394137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scene3d>
            <a:camera prst="orthographicFront"/>
            <a:lightRig rig="threePt" dir="t"/>
          </a:scene3d>
          <a:sp3d z="197068">
            <a:bevelT w="197068" h="197068"/>
            <a:bevelB w="197068" h="197068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 fontAlgn="base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srgbClr val="8FD2FB"/>
              </a:solidFill>
              <a:latin typeface="Times New Roman"/>
              <a:ea typeface="宋体"/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9714351" y="2238647"/>
            <a:ext cx="283780" cy="28378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scene3d>
            <a:camera prst="orthographicFront">
              <a:rot lat="0" lon="21599994" rev="0"/>
            </a:camera>
            <a:lightRig rig="threePt" dir="t"/>
          </a:scene3d>
          <a:sp3d z="141890">
            <a:bevelT w="141890" h="141890"/>
            <a:bevelB w="141890" h="14189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 fontAlgn="base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srgbClr val="8FD2FB"/>
              </a:solidFill>
              <a:latin typeface="Times New Roman"/>
              <a:ea typeface="宋体"/>
            </a:endParaRPr>
          </a:p>
        </p:txBody>
      </p:sp>
      <p:sp>
        <p:nvSpPr>
          <p:cNvPr id="23" name="椭圆 22"/>
          <p:cNvSpPr/>
          <p:nvPr/>
        </p:nvSpPr>
        <p:spPr>
          <a:xfrm>
            <a:off x="8449818" y="1817873"/>
            <a:ext cx="394137" cy="394137"/>
          </a:xfrm>
          <a:prstGeom prst="ellipse">
            <a:avLst/>
          </a:prstGeom>
          <a:solidFill>
            <a:srgbClr val="1780D3"/>
          </a:solidFill>
          <a:ln>
            <a:noFill/>
          </a:ln>
          <a:scene3d>
            <a:camera prst="orthographicFront">
              <a:rot lat="0" lon="21599994" rev="0"/>
            </a:camera>
            <a:lightRig rig="threePt" dir="t"/>
          </a:scene3d>
          <a:sp3d z="197068">
            <a:bevelT w="197068" h="197068"/>
            <a:bevelB w="197068" h="197068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 fontAlgn="base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srgbClr val="8FD2FB"/>
              </a:solidFill>
              <a:latin typeface="Times New Roman"/>
              <a:ea typeface="宋体"/>
            </a:endParaRPr>
          </a:p>
        </p:txBody>
      </p:sp>
      <p:sp>
        <p:nvSpPr>
          <p:cNvPr id="24" name="椭圆 23"/>
          <p:cNvSpPr/>
          <p:nvPr/>
        </p:nvSpPr>
        <p:spPr>
          <a:xfrm>
            <a:off x="10506729" y="1359401"/>
            <a:ext cx="394137" cy="394137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scene3d>
            <a:camera prst="orthographicFront">
              <a:rot lat="0" lon="21599994" rev="0"/>
            </a:camera>
            <a:lightRig rig="threePt" dir="t"/>
          </a:scene3d>
          <a:sp3d z="197068">
            <a:bevelT w="197068" h="197068"/>
            <a:bevelB w="197068" h="197068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 fontAlgn="base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srgbClr val="8FD2FB"/>
              </a:solidFill>
              <a:latin typeface="Times New Roman"/>
              <a:ea typeface="宋体"/>
            </a:endParaRPr>
          </a:p>
        </p:txBody>
      </p:sp>
      <p:sp>
        <p:nvSpPr>
          <p:cNvPr id="26" name="椭圆 25"/>
          <p:cNvSpPr/>
          <p:nvPr/>
        </p:nvSpPr>
        <p:spPr>
          <a:xfrm>
            <a:off x="10355321" y="5009112"/>
            <a:ext cx="394137" cy="39413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scene3d>
            <a:camera prst="orthographicFront"/>
            <a:lightRig rig="threePt" dir="t"/>
          </a:scene3d>
          <a:sp3d z="197068">
            <a:bevelT w="197068" h="197068"/>
            <a:bevelB w="197068" h="197068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 fontAlgn="base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srgbClr val="8FD2FB"/>
              </a:solidFill>
              <a:latin typeface="Times New Roman"/>
              <a:ea typeface="宋体"/>
            </a:endParaRPr>
          </a:p>
        </p:txBody>
      </p:sp>
      <p:sp>
        <p:nvSpPr>
          <p:cNvPr id="28" name="椭圆 27"/>
          <p:cNvSpPr/>
          <p:nvPr/>
        </p:nvSpPr>
        <p:spPr>
          <a:xfrm>
            <a:off x="9437183" y="4793263"/>
            <a:ext cx="277168" cy="277168"/>
          </a:xfrm>
          <a:prstGeom prst="ellipse">
            <a:avLst/>
          </a:prstGeom>
          <a:solidFill>
            <a:srgbClr val="1780D3"/>
          </a:solidFill>
          <a:ln>
            <a:noFill/>
          </a:ln>
          <a:scene3d>
            <a:camera prst="orthographicFront"/>
            <a:lightRig rig="threePt" dir="t"/>
          </a:scene3d>
          <a:sp3d z="138584">
            <a:bevelT w="138584" h="138584"/>
            <a:bevelB w="138584" h="138584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 fontAlgn="base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srgbClr val="8FD2FB"/>
              </a:solidFill>
              <a:latin typeface="Times New Roman"/>
              <a:ea typeface="宋体"/>
            </a:endParaRPr>
          </a:p>
        </p:txBody>
      </p:sp>
      <p:sp>
        <p:nvSpPr>
          <p:cNvPr id="29" name="椭圆 28"/>
          <p:cNvSpPr/>
          <p:nvPr/>
        </p:nvSpPr>
        <p:spPr>
          <a:xfrm>
            <a:off x="1515859" y="5552001"/>
            <a:ext cx="277168" cy="277168"/>
          </a:xfrm>
          <a:prstGeom prst="ellipse">
            <a:avLst/>
          </a:prstGeom>
          <a:solidFill>
            <a:srgbClr val="1780D3"/>
          </a:solidFill>
          <a:ln>
            <a:noFill/>
          </a:ln>
          <a:scene3d>
            <a:camera prst="orthographicFront"/>
            <a:lightRig rig="threePt" dir="t"/>
          </a:scene3d>
          <a:sp3d z="138584">
            <a:bevelT w="138584" h="138584"/>
            <a:bevelB w="138584" h="138584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 fontAlgn="base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srgbClr val="8FD2FB"/>
              </a:solidFill>
              <a:latin typeface="Times New Roman"/>
              <a:ea typeface="宋体"/>
            </a:endParaRPr>
          </a:p>
        </p:txBody>
      </p:sp>
      <p:sp>
        <p:nvSpPr>
          <p:cNvPr id="30" name="椭圆 29"/>
          <p:cNvSpPr/>
          <p:nvPr/>
        </p:nvSpPr>
        <p:spPr>
          <a:xfrm>
            <a:off x="3152228" y="5113214"/>
            <a:ext cx="394137" cy="39413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scene3d>
            <a:camera prst="orthographicFront"/>
            <a:lightRig rig="threePt" dir="t"/>
          </a:scene3d>
          <a:sp3d z="197068">
            <a:bevelT w="197068" h="197068"/>
            <a:bevelB w="197068" h="197068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 fontAlgn="base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srgbClr val="8FD2FB"/>
              </a:solidFill>
              <a:latin typeface="Times New Roman"/>
              <a:ea typeface="宋体"/>
            </a:endParaRPr>
          </a:p>
        </p:txBody>
      </p:sp>
      <p:sp>
        <p:nvSpPr>
          <p:cNvPr id="31" name="椭圆 30"/>
          <p:cNvSpPr/>
          <p:nvPr/>
        </p:nvSpPr>
        <p:spPr>
          <a:xfrm>
            <a:off x="7103354" y="5435033"/>
            <a:ext cx="394137" cy="394137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scene3d>
            <a:camera prst="orthographicFront"/>
            <a:lightRig rig="threePt" dir="t"/>
          </a:scene3d>
          <a:sp3d z="197068">
            <a:bevelT w="197068" h="197068"/>
            <a:bevelB w="197068" h="197068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 fontAlgn="base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srgbClr val="8FD2FB"/>
              </a:solidFill>
              <a:latin typeface="Times New Roman"/>
              <a:ea typeface="宋体"/>
            </a:endParaRPr>
          </a:p>
        </p:txBody>
      </p:sp>
      <p:sp>
        <p:nvSpPr>
          <p:cNvPr id="32" name="椭圆 31"/>
          <p:cNvSpPr/>
          <p:nvPr/>
        </p:nvSpPr>
        <p:spPr>
          <a:xfrm>
            <a:off x="1121722" y="4291209"/>
            <a:ext cx="394137" cy="394137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scene3d>
            <a:camera prst="orthographicFront"/>
            <a:lightRig rig="threePt" dir="t"/>
          </a:scene3d>
          <a:sp3d z="197068">
            <a:bevelT w="197068" h="197068"/>
            <a:bevelB w="197068" h="197068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 fontAlgn="base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srgbClr val="8FD2FB"/>
              </a:solidFill>
              <a:latin typeface="Times New Roman"/>
              <a:ea typeface="宋体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 rot="19590316">
                <a:off x="8559604" y="3057343"/>
                <a:ext cx="1410105" cy="9074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1219170" fontAlgn="base">
                  <a:spcBef>
                    <a:spcPct val="0"/>
                  </a:spcBef>
                  <a:spcAft>
                    <a:spcPct val="0"/>
                  </a:spcAft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3733" b="1" i="1">
                            <a:ln w="10160">
                              <a:solidFill>
                                <a:srgbClr val="AAC4ED"/>
                              </a:solidFill>
                              <a:prstDash val="solid"/>
                            </a:ln>
                            <a:solidFill>
                              <a:srgbClr val="FFFFFF"/>
                            </a:solidFill>
                            <a:effectLst>
                              <a:outerShdw blurRad="38100" dist="22860" dir="5400000" algn="tl" rotWithShape="0">
                                <a:srgbClr val="000000">
                                  <a:alpha val="30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3733" b="1" i="1">
                            <a:ln w="10160">
                              <a:solidFill>
                                <a:srgbClr val="AAC4ED"/>
                              </a:solidFill>
                              <a:prstDash val="solid"/>
                            </a:ln>
                            <a:solidFill>
                              <a:srgbClr val="FFFFFF"/>
                            </a:solidFill>
                            <a:effectLst>
                              <a:outerShdw blurRad="38100" dist="22860" dir="5400000" algn="tl" rotWithShape="0">
                                <a:srgbClr val="000000">
                                  <a:alpha val="30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3733" b="1" i="1">
                            <a:ln w="10160">
                              <a:solidFill>
                                <a:srgbClr val="AAC4ED"/>
                              </a:solidFill>
                              <a:prstDash val="solid"/>
                            </a:ln>
                            <a:solidFill>
                              <a:srgbClr val="FFFFFF"/>
                            </a:solidFill>
                            <a:effectLst>
                              <a:outerShdw blurRad="38100" dist="22860" dir="5400000" algn="tl" rotWithShape="0">
                                <a:srgbClr val="000000">
                                  <a:alpha val="30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zh-CN" altLang="en-US" sz="3733" b="1" dirty="0">
                    <a:ln w="10160">
                      <a:solidFill>
                        <a:srgbClr val="AAC4ED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  <a:latin typeface="Comic Sans MS" panose="030F0702030302020204" pitchFamily="66" charset="0"/>
                    <a:ea typeface="宋体" panose="02010600030101010101" pitchFamily="2" charset="-122"/>
                  </a:rPr>
                  <a:t> </a:t>
                </a:r>
                <a:r>
                  <a:rPr lang="en-US" altLang="zh-CN" sz="3733" b="1" dirty="0">
                    <a:ln w="10160">
                      <a:solidFill>
                        <a:srgbClr val="AAC4ED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  <a:latin typeface="Comic Sans MS" panose="030F0702030302020204" pitchFamily="66" charset="0"/>
                    <a:ea typeface="宋体" panose="02010600030101010101" pitchFamily="2" charset="-122"/>
                  </a:rPr>
                  <a:t>x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3733" b="1" i="1" dirty="0">
                            <a:ln w="10160">
                              <a:solidFill>
                                <a:srgbClr val="AAC4ED"/>
                              </a:solidFill>
                              <a:prstDash val="solid"/>
                            </a:ln>
                            <a:solidFill>
                              <a:srgbClr val="FFFFFF"/>
                            </a:solidFill>
                            <a:effectLst>
                              <a:outerShdw blurRad="38100" dist="22860" dir="5400000" algn="tl" rotWithShape="0">
                                <a:srgbClr val="000000">
                                  <a:alpha val="30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3733" b="1" i="1" dirty="0">
                            <a:ln w="10160">
                              <a:solidFill>
                                <a:srgbClr val="AAC4ED"/>
                              </a:solidFill>
                              <a:prstDash val="solid"/>
                            </a:ln>
                            <a:solidFill>
                              <a:srgbClr val="FFFFFF"/>
                            </a:solidFill>
                            <a:effectLst>
                              <a:outerShdw blurRad="38100" dist="22860" dir="5400000" algn="tl" rotWithShape="0">
                                <a:srgbClr val="000000">
                                  <a:alpha val="30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3733" b="1" i="1" dirty="0">
                            <a:ln w="10160">
                              <a:solidFill>
                                <a:srgbClr val="AAC4ED"/>
                              </a:solidFill>
                              <a:prstDash val="solid"/>
                            </a:ln>
                            <a:solidFill>
                              <a:srgbClr val="FFFFFF"/>
                            </a:solidFill>
                            <a:effectLst>
                              <a:outerShdw blurRad="38100" dist="22860" dir="5400000" algn="tl" rotWithShape="0">
                                <a:srgbClr val="000000">
                                  <a:alpha val="30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5</m:t>
                        </m:r>
                      </m:den>
                    </m:f>
                  </m:oMath>
                </a14:m>
                <a:endParaRPr lang="zh-CN" altLang="en-US" sz="3733" b="1" dirty="0">
                  <a:ln w="10160">
                    <a:solidFill>
                      <a:srgbClr val="AAC4ED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Comic Sans MS" panose="030F0702030302020204" pitchFamily="66" charset="0"/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590316">
                <a:off x="8559604" y="3057343"/>
                <a:ext cx="1410105" cy="90742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 rot="19791143">
                <a:off x="1116242" y="3268505"/>
                <a:ext cx="1632181" cy="9085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1219170" fontAlgn="base">
                  <a:spcBef>
                    <a:spcPct val="0"/>
                  </a:spcBef>
                  <a:spcAft>
                    <a:spcPct val="0"/>
                  </a:spcAft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3733" b="1" i="1">
                            <a:ln w="10160">
                              <a:solidFill>
                                <a:srgbClr val="C6E5FD"/>
                              </a:solidFill>
                              <a:prstDash val="solid"/>
                            </a:ln>
                            <a:solidFill>
                              <a:srgbClr val="FFFFFF"/>
                            </a:solidFill>
                            <a:effectLst>
                              <a:outerShdw blurRad="38100" dist="22860" dir="5400000" algn="tl" rotWithShape="0">
                                <a:srgbClr val="000000">
                                  <a:alpha val="30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3733" b="1" i="1">
                            <a:ln w="10160">
                              <a:solidFill>
                                <a:srgbClr val="C6E5FD"/>
                              </a:solidFill>
                              <a:prstDash val="solid"/>
                            </a:ln>
                            <a:solidFill>
                              <a:srgbClr val="FFFFFF"/>
                            </a:solidFill>
                            <a:effectLst>
                              <a:outerShdw blurRad="38100" dist="22860" dir="5400000" algn="tl" rotWithShape="0">
                                <a:srgbClr val="000000">
                                  <a:alpha val="30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3733" b="1" i="1">
                            <a:ln w="10160">
                              <a:solidFill>
                                <a:srgbClr val="C6E5FD"/>
                              </a:solidFill>
                              <a:prstDash val="solid"/>
                            </a:ln>
                            <a:solidFill>
                              <a:srgbClr val="FFFFFF"/>
                            </a:solidFill>
                            <a:effectLst>
                              <a:outerShdw blurRad="38100" dist="22860" dir="5400000" algn="tl" rotWithShape="0">
                                <a:srgbClr val="000000">
                                  <a:alpha val="30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zh-CN" altLang="en-US" sz="3733" b="1" dirty="0">
                    <a:ln w="10160">
                      <a:solidFill>
                        <a:srgbClr val="C6E5FD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  <a:latin typeface="Comic Sans MS" panose="030F0702030302020204" pitchFamily="66" charset="0"/>
                    <a:ea typeface="宋体" panose="02010600030101010101" pitchFamily="2" charset="-122"/>
                  </a:rPr>
                  <a:t> </a:t>
                </a:r>
                <a:r>
                  <a:rPr lang="en-US" altLang="zh-CN" sz="3733" b="1" dirty="0">
                    <a:ln w="10160">
                      <a:solidFill>
                        <a:srgbClr val="C6E5FD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  <a:latin typeface="Comic Sans MS" panose="030F0702030302020204" pitchFamily="66" charset="0"/>
                    <a:ea typeface="宋体" panose="02010600030101010101" pitchFamily="2" charset="-122"/>
                  </a:rPr>
                  <a:t>x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3733" b="1" i="1" dirty="0">
                            <a:ln w="10160">
                              <a:solidFill>
                                <a:srgbClr val="C6E5FD"/>
                              </a:solidFill>
                              <a:prstDash val="solid"/>
                            </a:ln>
                            <a:solidFill>
                              <a:srgbClr val="FFFFFF"/>
                            </a:solidFill>
                            <a:effectLst>
                              <a:outerShdw blurRad="38100" dist="22860" dir="5400000" algn="tl" rotWithShape="0">
                                <a:srgbClr val="000000">
                                  <a:alpha val="30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3733" b="1" i="1" dirty="0">
                            <a:ln w="10160">
                              <a:solidFill>
                                <a:srgbClr val="C6E5FD"/>
                              </a:solidFill>
                              <a:prstDash val="solid"/>
                            </a:ln>
                            <a:solidFill>
                              <a:srgbClr val="FFFFFF"/>
                            </a:solidFill>
                            <a:effectLst>
                              <a:outerShdw blurRad="38100" dist="22860" dir="5400000" algn="tl" rotWithShape="0">
                                <a:srgbClr val="000000">
                                  <a:alpha val="30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altLang="zh-CN" sz="3733" b="1" i="1" dirty="0">
                            <a:ln w="10160">
                              <a:solidFill>
                                <a:srgbClr val="C6E5FD"/>
                              </a:solidFill>
                              <a:prstDash val="solid"/>
                            </a:ln>
                            <a:solidFill>
                              <a:srgbClr val="FFFFFF"/>
                            </a:solidFill>
                            <a:effectLst>
                              <a:outerShdw blurRad="38100" dist="22860" dir="5400000" algn="tl" rotWithShape="0">
                                <a:srgbClr val="000000">
                                  <a:alpha val="30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5</m:t>
                        </m:r>
                      </m:den>
                    </m:f>
                  </m:oMath>
                </a14:m>
                <a:endParaRPr lang="zh-CN" altLang="en-US" sz="3733" b="1" dirty="0">
                  <a:ln w="10160">
                    <a:solidFill>
                      <a:srgbClr val="C6E5FD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Comic Sans MS" panose="030F0702030302020204" pitchFamily="66" charset="0"/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791143">
                <a:off x="1116242" y="3268505"/>
                <a:ext cx="1632181" cy="90858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框 2"/>
          <p:cNvSpPr txBox="1"/>
          <p:nvPr/>
        </p:nvSpPr>
        <p:spPr>
          <a:xfrm>
            <a:off x="327472" y="252103"/>
            <a:ext cx="3775287" cy="120032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dirty="0">
                <a:ln w="12700">
                  <a:solidFill>
                    <a:srgbClr val="AAC4ED"/>
                  </a:solidFill>
                  <a:prstDash val="solid"/>
                </a:ln>
                <a:pattFill prst="ltDnDiag">
                  <a:fgClr>
                    <a:srgbClr val="AAC4ED">
                      <a:lumMod val="60000"/>
                      <a:lumOff val="40000"/>
                    </a:srgbClr>
                  </a:fgClr>
                  <a:bgClr>
                    <a:srgbClr val="8FD2FB"/>
                  </a:bgClr>
                </a:pattFill>
                <a:latin typeface="Comic Sans MS" panose="030F0702030302020204" pitchFamily="66" charset="0"/>
                <a:ea typeface="宋体" panose="02010600030101010101" pitchFamily="2" charset="-122"/>
              </a:rPr>
              <a:t>人教版</a:t>
            </a:r>
          </a:p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dirty="0">
                <a:ln w="12700">
                  <a:solidFill>
                    <a:srgbClr val="AAC4ED"/>
                  </a:solidFill>
                  <a:prstDash val="solid"/>
                </a:ln>
                <a:pattFill prst="ltDnDiag">
                  <a:fgClr>
                    <a:srgbClr val="AAC4ED">
                      <a:lumMod val="60000"/>
                      <a:lumOff val="40000"/>
                    </a:srgbClr>
                  </a:fgClr>
                  <a:bgClr>
                    <a:srgbClr val="8FD2FB"/>
                  </a:bgClr>
                </a:pattFill>
                <a:latin typeface="Comic Sans MS" panose="030F0702030302020204" pitchFamily="66" charset="0"/>
                <a:ea typeface="宋体" panose="02010600030101010101" pitchFamily="2" charset="-122"/>
              </a:rPr>
              <a:t>数学六年级下册</a:t>
            </a:r>
          </a:p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dirty="0">
                <a:ln w="12700">
                  <a:solidFill>
                    <a:srgbClr val="AAC4ED"/>
                  </a:solidFill>
                  <a:prstDash val="solid"/>
                </a:ln>
                <a:pattFill prst="ltDnDiag">
                  <a:fgClr>
                    <a:srgbClr val="AAC4ED">
                      <a:lumMod val="60000"/>
                      <a:lumOff val="40000"/>
                    </a:srgbClr>
                  </a:fgClr>
                  <a:bgClr>
                    <a:srgbClr val="8FD2FB"/>
                  </a:bgClr>
                </a:pattFill>
                <a:latin typeface="Comic Sans MS" panose="030F0702030302020204" pitchFamily="66" charset="0"/>
                <a:ea typeface="宋体" panose="02010600030101010101" pitchFamily="2" charset="-122"/>
              </a:rPr>
              <a:t>第一单元 分数乘法</a:t>
            </a:r>
          </a:p>
        </p:txBody>
      </p:sp>
      <p:pic>
        <p:nvPicPr>
          <p:cNvPr id="33" name="图片 32" descr="横向校标_画板 1_WPS图片">
            <a:extLst>
              <a:ext uri="{FF2B5EF4-FFF2-40B4-BE49-F238E27FC236}">
                <a16:creationId xmlns:a16="http://schemas.microsoft.com/office/drawing/2014/main" id="{FC14A8DE-4F37-E02D-0C8B-DC8748DE3DA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0111105" y="6098285"/>
            <a:ext cx="2245995" cy="8905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" presetID="16" presetClass="entr" presetSubtype="37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9" dur="25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25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25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2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2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250"/>
                                </p:stCondLst>
                                <p:childTnLst>
                                  <p:par>
                                    <p:cTn id="20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2" dur="25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24" presetID="2" presetClass="entr" presetSubtype="1" fill="hold" grpId="0" nodeType="afterEffect" p14:presetBounceEnd="6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26" dur="1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27" dur="1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8" presetID="2" presetClass="entr" presetSubtype="4" fill="hold" grpId="0" nodeType="withEffect" p14:presetBounceEnd="6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30" dur="15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31" dur="15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2" fill="hold">
                                <p:stCondLst>
                                  <p:cond delay="650"/>
                                </p:stCondLst>
                                <p:childTnLst>
                                  <p:par>
                                    <p:cTn id="33" presetID="2" presetClass="entr" presetSubtype="1" fill="hold" grpId="0" nodeType="afterEffect" p14:presetBounceEnd="6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35" dur="1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36" dur="1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4" fill="hold" grpId="0" nodeType="withEffect" p14:presetBounceEnd="6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39" dur="15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40" dur="15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1" fill="hold">
                                <p:stCondLst>
                                  <p:cond delay="800"/>
                                </p:stCondLst>
                                <p:childTnLst>
                                  <p:par>
                                    <p:cTn id="42" presetID="2" presetClass="entr" presetSubtype="2" fill="hold" grpId="0" nodeType="afterEffect" p14:presetBounceEnd="6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44" dur="1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45" dur="1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6" presetID="2" presetClass="entr" presetSubtype="4" fill="hold" grpId="0" nodeType="withEffect" p14:presetBounceEnd="6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48" dur="15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49" dur="15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0" fill="hold">
                                <p:stCondLst>
                                  <p:cond delay="950"/>
                                </p:stCondLst>
                                <p:childTnLst>
                                  <p:par>
                                    <p:cTn id="51" presetID="2" presetClass="entr" presetSubtype="1" fill="hold" grpId="0" nodeType="afterEffect" p14:presetBounceEnd="6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53" dur="1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54" dur="1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" presetID="2" presetClass="entr" presetSubtype="4" fill="hold" grpId="0" nodeType="withEffect" p14:presetBounceEnd="6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57" dur="15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58" dur="15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9" fill="hold">
                                <p:stCondLst>
                                  <p:cond delay="1100"/>
                                </p:stCondLst>
                                <p:childTnLst>
                                  <p:par>
                                    <p:cTn id="60" presetID="2" presetClass="entr" presetSubtype="3" fill="hold" grpId="0" nodeType="afterEffect" p14:presetBounceEnd="6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62" dur="1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63" dur="1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4" presetID="2" presetClass="entr" presetSubtype="4" fill="hold" grpId="0" nodeType="withEffect" p14:presetBounceEnd="6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66" dur="15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67" dur="15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8" presetID="2" presetClass="entr" presetSubtype="4" fill="hold" grpId="0" nodeType="withEffect" p14:presetBounceEnd="6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70" dur="15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71" dur="15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2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4" fill="hold">
                                <p:stCondLst>
                                  <p:cond delay="1250"/>
                                </p:stCondLst>
                                <p:childTnLst>
                                  <p:par>
                                    <p:cTn id="75" presetID="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" grpId="0" animBg="1"/>
          <p:bldP spid="8" grpId="0"/>
          <p:bldP spid="27" grpId="0" animBg="1"/>
          <p:bldP spid="25" grpId="0"/>
          <p:bldP spid="20" grpId="0" animBg="1"/>
          <p:bldP spid="21" grpId="0" bldLvl="0" animBg="1"/>
          <p:bldP spid="22" grpId="0" animBg="1"/>
          <p:bldP spid="23" grpId="0" animBg="1"/>
          <p:bldP spid="24" grpId="0" animBg="1"/>
          <p:bldP spid="26" grpId="0" animBg="1"/>
          <p:bldP spid="28" grpId="0" animBg="1"/>
          <p:bldP spid="29" grpId="0" animBg="1"/>
          <p:bldP spid="30" grpId="0" animBg="1"/>
          <p:bldP spid="31" grpId="0" animBg="1"/>
          <p:bldP spid="32" grpId="0" animBg="1"/>
          <p:bldP spid="6" grpId="0" animBg="1"/>
          <p:bldP spid="7" grpId="0" animBg="1"/>
          <p:bldP spid="3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" presetID="16" presetClass="entr" presetSubtype="37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9" dur="25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25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25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2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2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2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2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24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6" dur="25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7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28" presetID="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0" dur="1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1" dur="1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2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4" dur="15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5" dur="15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6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37" presetID="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1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1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15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15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5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46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8" dur="1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9" dur="1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0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2" dur="15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3" dur="15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4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55" presetID="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7" dur="1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8" dur="1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9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1" dur="15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2" dur="15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3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64" presetID="2" presetClass="entr" presetSubtype="3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6" dur="1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7" dur="1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8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0" dur="15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1" dur="15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2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4" dur="15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5" dur="15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6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8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79" presetID="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" grpId="0" animBg="1"/>
          <p:bldP spid="8" grpId="0"/>
          <p:bldP spid="27" grpId="0" animBg="1"/>
          <p:bldP spid="25" grpId="0"/>
          <p:bldP spid="20" grpId="0" animBg="1"/>
          <p:bldP spid="21" grpId="0" bldLvl="0" animBg="1"/>
          <p:bldP spid="22" grpId="0" animBg="1"/>
          <p:bldP spid="23" grpId="0" animBg="1"/>
          <p:bldP spid="24" grpId="0" animBg="1"/>
          <p:bldP spid="26" grpId="0" animBg="1"/>
          <p:bldP spid="28" grpId="0" animBg="1"/>
          <p:bldP spid="29" grpId="0" animBg="1"/>
          <p:bldP spid="30" grpId="0" animBg="1"/>
          <p:bldP spid="31" grpId="0" animBg="1"/>
          <p:bldP spid="32" grpId="0" animBg="1"/>
          <p:bldP spid="6" grpId="0" animBg="1"/>
          <p:bldP spid="7" grpId="0" animBg="1"/>
          <p:bldP spid="3" grpId="0"/>
        </p:bldLst>
      </p:timing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组合 109"/>
          <p:cNvGrpSpPr/>
          <p:nvPr/>
        </p:nvGrpSpPr>
        <p:grpSpPr>
          <a:xfrm>
            <a:off x="1397155" y="1489630"/>
            <a:ext cx="6970597" cy="4527905"/>
            <a:chOff x="2339752" y="1779662"/>
            <a:chExt cx="3955256" cy="1783556"/>
          </a:xfrm>
        </p:grpSpPr>
        <p:sp>
          <p:nvSpPr>
            <p:cNvPr id="111" name="ïsľiďe"/>
            <p:cNvSpPr/>
            <p:nvPr/>
          </p:nvSpPr>
          <p:spPr bwMode="auto">
            <a:xfrm>
              <a:off x="2339752" y="1779662"/>
              <a:ext cx="3955256" cy="1783556"/>
            </a:xfrm>
            <a:prstGeom prst="rect">
              <a:avLst/>
            </a:prstGeom>
            <a:solidFill>
              <a:srgbClr val="BDBDBD"/>
            </a:solidFill>
            <a:ln w="9525">
              <a:solidFill>
                <a:srgbClr val="000000"/>
              </a:solidFill>
              <a:miter lim="800000"/>
            </a:ln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112" name="íṣḻidè"/>
            <p:cNvSpPr/>
            <p:nvPr/>
          </p:nvSpPr>
          <p:spPr bwMode="auto">
            <a:xfrm>
              <a:off x="2456925" y="1870038"/>
              <a:ext cx="3805237" cy="1682573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</a:ln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 dirty="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113" name="íṥļiḋê"/>
            <p:cNvSpPr/>
            <p:nvPr/>
          </p:nvSpPr>
          <p:spPr bwMode="auto">
            <a:xfrm flipV="1">
              <a:off x="2514887" y="1972154"/>
              <a:ext cx="93406" cy="47614"/>
            </a:xfrm>
            <a:prstGeom prst="rect">
              <a:avLst/>
            </a:prstGeom>
            <a:solidFill>
              <a:srgbClr val="BDBDBD"/>
            </a:solidFill>
            <a:ln w="9525">
              <a:solidFill>
                <a:srgbClr val="000000"/>
              </a:solidFill>
              <a:miter lim="800000"/>
            </a:ln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114" name="îş1ïḑé"/>
            <p:cNvSpPr/>
            <p:nvPr/>
          </p:nvSpPr>
          <p:spPr bwMode="auto">
            <a:xfrm flipV="1">
              <a:off x="2514886" y="2039959"/>
              <a:ext cx="149371" cy="34589"/>
            </a:xfrm>
            <a:prstGeom prst="rect">
              <a:avLst/>
            </a:prstGeom>
            <a:solidFill>
              <a:srgbClr val="E0E0E0"/>
            </a:solidFill>
            <a:ln w="9525">
              <a:solidFill>
                <a:srgbClr val="000000"/>
              </a:solidFill>
              <a:miter lim="800000"/>
            </a:ln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115" name="ïš1íḓé"/>
            <p:cNvSpPr/>
            <p:nvPr/>
          </p:nvSpPr>
          <p:spPr bwMode="auto">
            <a:xfrm flipV="1">
              <a:off x="2514886" y="2095918"/>
              <a:ext cx="120440" cy="34589"/>
            </a:xfrm>
            <a:prstGeom prst="rect">
              <a:avLst/>
            </a:prstGeom>
            <a:solidFill>
              <a:srgbClr val="E0E0E0"/>
            </a:solidFill>
            <a:ln w="9525">
              <a:solidFill>
                <a:srgbClr val="000000"/>
              </a:solidFill>
              <a:miter lim="800000"/>
            </a:ln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85" name="组合 84"/>
          <p:cNvGrpSpPr/>
          <p:nvPr/>
        </p:nvGrpSpPr>
        <p:grpSpPr>
          <a:xfrm>
            <a:off x="10718681" y="2074453"/>
            <a:ext cx="1101137" cy="3775935"/>
            <a:chOff x="5392306" y="2027545"/>
            <a:chExt cx="748852" cy="2567905"/>
          </a:xfrm>
        </p:grpSpPr>
        <p:sp>
          <p:nvSpPr>
            <p:cNvPr id="86" name="iṥḻïḑe"/>
            <p:cNvSpPr/>
            <p:nvPr/>
          </p:nvSpPr>
          <p:spPr bwMode="auto">
            <a:xfrm>
              <a:off x="5392306" y="4367351"/>
              <a:ext cx="331389" cy="212318"/>
            </a:xfrm>
            <a:custGeom>
              <a:avLst/>
              <a:gdLst>
                <a:gd name="T0" fmla="*/ 57 w 257"/>
                <a:gd name="T1" fmla="*/ 85 h 165"/>
                <a:gd name="T2" fmla="*/ 25 w 257"/>
                <a:gd name="T3" fmla="*/ 100 h 165"/>
                <a:gd name="T4" fmla="*/ 1 w 257"/>
                <a:gd name="T5" fmla="*/ 126 h 165"/>
                <a:gd name="T6" fmla="*/ 2 w 257"/>
                <a:gd name="T7" fmla="*/ 137 h 165"/>
                <a:gd name="T8" fmla="*/ 13 w 257"/>
                <a:gd name="T9" fmla="*/ 146 h 165"/>
                <a:gd name="T10" fmla="*/ 148 w 257"/>
                <a:gd name="T11" fmla="*/ 147 h 165"/>
                <a:gd name="T12" fmla="*/ 171 w 257"/>
                <a:gd name="T13" fmla="*/ 138 h 165"/>
                <a:gd name="T14" fmla="*/ 201 w 257"/>
                <a:gd name="T15" fmla="*/ 135 h 165"/>
                <a:gd name="T16" fmla="*/ 232 w 257"/>
                <a:gd name="T17" fmla="*/ 131 h 165"/>
                <a:gd name="T18" fmla="*/ 246 w 257"/>
                <a:gd name="T19" fmla="*/ 125 h 165"/>
                <a:gd name="T20" fmla="*/ 252 w 257"/>
                <a:gd name="T21" fmla="*/ 110 h 165"/>
                <a:gd name="T22" fmla="*/ 232 w 257"/>
                <a:gd name="T23" fmla="*/ 21 h 165"/>
                <a:gd name="T24" fmla="*/ 224 w 257"/>
                <a:gd name="T25" fmla="*/ 11 h 165"/>
                <a:gd name="T26" fmla="*/ 210 w 257"/>
                <a:gd name="T27" fmla="*/ 8 h 165"/>
                <a:gd name="T28" fmla="*/ 149 w 257"/>
                <a:gd name="T29" fmla="*/ 0 h 165"/>
                <a:gd name="T30" fmla="*/ 117 w 257"/>
                <a:gd name="T31" fmla="*/ 17 h 165"/>
                <a:gd name="T32" fmla="*/ 57 w 257"/>
                <a:gd name="T33" fmla="*/ 85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57" h="165">
                  <a:moveTo>
                    <a:pt x="57" y="85"/>
                  </a:moveTo>
                  <a:cubicBezTo>
                    <a:pt x="47" y="91"/>
                    <a:pt x="35" y="95"/>
                    <a:pt x="25" y="100"/>
                  </a:cubicBezTo>
                  <a:cubicBezTo>
                    <a:pt x="15" y="106"/>
                    <a:pt x="4" y="114"/>
                    <a:pt x="1" y="126"/>
                  </a:cubicBezTo>
                  <a:cubicBezTo>
                    <a:pt x="0" y="129"/>
                    <a:pt x="1" y="133"/>
                    <a:pt x="2" y="137"/>
                  </a:cubicBezTo>
                  <a:cubicBezTo>
                    <a:pt x="5" y="141"/>
                    <a:pt x="9" y="144"/>
                    <a:pt x="13" y="146"/>
                  </a:cubicBezTo>
                  <a:cubicBezTo>
                    <a:pt x="56" y="165"/>
                    <a:pt x="105" y="165"/>
                    <a:pt x="148" y="147"/>
                  </a:cubicBezTo>
                  <a:cubicBezTo>
                    <a:pt x="155" y="144"/>
                    <a:pt x="163" y="140"/>
                    <a:pt x="171" y="138"/>
                  </a:cubicBezTo>
                  <a:cubicBezTo>
                    <a:pt x="181" y="136"/>
                    <a:pt x="191" y="135"/>
                    <a:pt x="201" y="135"/>
                  </a:cubicBezTo>
                  <a:cubicBezTo>
                    <a:pt x="211" y="134"/>
                    <a:pt x="221" y="133"/>
                    <a:pt x="232" y="131"/>
                  </a:cubicBezTo>
                  <a:cubicBezTo>
                    <a:pt x="237" y="130"/>
                    <a:pt x="242" y="128"/>
                    <a:pt x="246" y="125"/>
                  </a:cubicBezTo>
                  <a:cubicBezTo>
                    <a:pt x="250" y="121"/>
                    <a:pt x="252" y="115"/>
                    <a:pt x="252" y="110"/>
                  </a:cubicBezTo>
                  <a:cubicBezTo>
                    <a:pt x="257" y="79"/>
                    <a:pt x="250" y="47"/>
                    <a:pt x="232" y="21"/>
                  </a:cubicBezTo>
                  <a:cubicBezTo>
                    <a:pt x="230" y="17"/>
                    <a:pt x="227" y="14"/>
                    <a:pt x="224" y="11"/>
                  </a:cubicBezTo>
                  <a:cubicBezTo>
                    <a:pt x="219" y="9"/>
                    <a:pt x="215" y="8"/>
                    <a:pt x="210" y="8"/>
                  </a:cubicBezTo>
                  <a:cubicBezTo>
                    <a:pt x="190" y="5"/>
                    <a:pt x="169" y="1"/>
                    <a:pt x="149" y="0"/>
                  </a:cubicBezTo>
                  <a:cubicBezTo>
                    <a:pt x="134" y="0"/>
                    <a:pt x="127" y="7"/>
                    <a:pt x="117" y="17"/>
                  </a:cubicBezTo>
                  <a:cubicBezTo>
                    <a:pt x="95" y="38"/>
                    <a:pt x="83" y="69"/>
                    <a:pt x="57" y="85"/>
                  </a:cubicBezTo>
                  <a:close/>
                </a:path>
              </a:pathLst>
            </a:custGeom>
            <a:solidFill>
              <a:srgbClr val="3234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87" name="işľîďé"/>
            <p:cNvSpPr/>
            <p:nvPr/>
          </p:nvSpPr>
          <p:spPr bwMode="auto">
            <a:xfrm>
              <a:off x="5834157" y="4364482"/>
              <a:ext cx="182193" cy="230968"/>
            </a:xfrm>
            <a:custGeom>
              <a:avLst/>
              <a:gdLst>
                <a:gd name="T0" fmla="*/ 9 w 142"/>
                <a:gd name="T1" fmla="*/ 84 h 179"/>
                <a:gd name="T2" fmla="*/ 23 w 142"/>
                <a:gd name="T3" fmla="*/ 140 h 179"/>
                <a:gd name="T4" fmla="*/ 42 w 142"/>
                <a:gd name="T5" fmla="*/ 157 h 179"/>
                <a:gd name="T6" fmla="*/ 127 w 142"/>
                <a:gd name="T7" fmla="*/ 165 h 179"/>
                <a:gd name="T8" fmla="*/ 138 w 142"/>
                <a:gd name="T9" fmla="*/ 156 h 179"/>
                <a:gd name="T10" fmla="*/ 137 w 142"/>
                <a:gd name="T11" fmla="*/ 133 h 179"/>
                <a:gd name="T12" fmla="*/ 99 w 142"/>
                <a:gd name="T13" fmla="*/ 0 h 179"/>
                <a:gd name="T14" fmla="*/ 16 w 142"/>
                <a:gd name="T15" fmla="*/ 19 h 179"/>
                <a:gd name="T16" fmla="*/ 9 w 142"/>
                <a:gd name="T17" fmla="*/ 84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2" h="179">
                  <a:moveTo>
                    <a:pt x="9" y="84"/>
                  </a:moveTo>
                  <a:cubicBezTo>
                    <a:pt x="9" y="104"/>
                    <a:pt x="11" y="124"/>
                    <a:pt x="23" y="140"/>
                  </a:cubicBezTo>
                  <a:cubicBezTo>
                    <a:pt x="28" y="147"/>
                    <a:pt x="35" y="153"/>
                    <a:pt x="42" y="157"/>
                  </a:cubicBezTo>
                  <a:cubicBezTo>
                    <a:pt x="68" y="173"/>
                    <a:pt x="101" y="179"/>
                    <a:pt x="127" y="165"/>
                  </a:cubicBezTo>
                  <a:cubicBezTo>
                    <a:pt x="132" y="163"/>
                    <a:pt x="135" y="160"/>
                    <a:pt x="138" y="156"/>
                  </a:cubicBezTo>
                  <a:cubicBezTo>
                    <a:pt x="142" y="150"/>
                    <a:pt x="140" y="141"/>
                    <a:pt x="137" y="133"/>
                  </a:cubicBezTo>
                  <a:cubicBezTo>
                    <a:pt x="99" y="0"/>
                    <a:pt x="99" y="0"/>
                    <a:pt x="99" y="0"/>
                  </a:cubicBezTo>
                  <a:cubicBezTo>
                    <a:pt x="74" y="4"/>
                    <a:pt x="38" y="7"/>
                    <a:pt x="16" y="19"/>
                  </a:cubicBezTo>
                  <a:cubicBezTo>
                    <a:pt x="0" y="28"/>
                    <a:pt x="9" y="67"/>
                    <a:pt x="9" y="84"/>
                  </a:cubicBezTo>
                  <a:close/>
                </a:path>
              </a:pathLst>
            </a:custGeom>
            <a:solidFill>
              <a:srgbClr val="3234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88" name="îSliďè"/>
            <p:cNvSpPr/>
            <p:nvPr/>
          </p:nvSpPr>
          <p:spPr bwMode="auto">
            <a:xfrm>
              <a:off x="5410956" y="3376054"/>
              <a:ext cx="103290" cy="164978"/>
            </a:xfrm>
            <a:custGeom>
              <a:avLst/>
              <a:gdLst>
                <a:gd name="T0" fmla="*/ 20 w 80"/>
                <a:gd name="T1" fmla="*/ 36 h 128"/>
                <a:gd name="T2" fmla="*/ 5 w 80"/>
                <a:gd name="T3" fmla="*/ 53 h 128"/>
                <a:gd name="T4" fmla="*/ 2 w 80"/>
                <a:gd name="T5" fmla="*/ 79 h 128"/>
                <a:gd name="T6" fmla="*/ 20 w 80"/>
                <a:gd name="T7" fmla="*/ 114 h 128"/>
                <a:gd name="T8" fmla="*/ 56 w 80"/>
                <a:gd name="T9" fmla="*/ 126 h 128"/>
                <a:gd name="T10" fmla="*/ 80 w 80"/>
                <a:gd name="T11" fmla="*/ 99 h 128"/>
                <a:gd name="T12" fmla="*/ 77 w 80"/>
                <a:gd name="T13" fmla="*/ 82 h 128"/>
                <a:gd name="T14" fmla="*/ 49 w 80"/>
                <a:gd name="T15" fmla="*/ 3 h 128"/>
                <a:gd name="T16" fmla="*/ 47 w 80"/>
                <a:gd name="T17" fmla="*/ 0 h 128"/>
                <a:gd name="T18" fmla="*/ 44 w 80"/>
                <a:gd name="T19" fmla="*/ 1 h 128"/>
                <a:gd name="T20" fmla="*/ 21 w 80"/>
                <a:gd name="T21" fmla="*/ 14 h 128"/>
                <a:gd name="T22" fmla="*/ 20 w 80"/>
                <a:gd name="T23" fmla="*/ 36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0" h="128">
                  <a:moveTo>
                    <a:pt x="20" y="36"/>
                  </a:moveTo>
                  <a:cubicBezTo>
                    <a:pt x="18" y="44"/>
                    <a:pt x="10" y="47"/>
                    <a:pt x="5" y="53"/>
                  </a:cubicBezTo>
                  <a:cubicBezTo>
                    <a:pt x="0" y="60"/>
                    <a:pt x="0" y="70"/>
                    <a:pt x="2" y="79"/>
                  </a:cubicBezTo>
                  <a:cubicBezTo>
                    <a:pt x="5" y="92"/>
                    <a:pt x="11" y="104"/>
                    <a:pt x="20" y="114"/>
                  </a:cubicBezTo>
                  <a:cubicBezTo>
                    <a:pt x="29" y="124"/>
                    <a:pt x="43" y="128"/>
                    <a:pt x="56" y="126"/>
                  </a:cubicBezTo>
                  <a:cubicBezTo>
                    <a:pt x="69" y="124"/>
                    <a:pt x="80" y="112"/>
                    <a:pt x="80" y="99"/>
                  </a:cubicBezTo>
                  <a:cubicBezTo>
                    <a:pt x="80" y="93"/>
                    <a:pt x="79" y="87"/>
                    <a:pt x="77" y="82"/>
                  </a:cubicBezTo>
                  <a:cubicBezTo>
                    <a:pt x="49" y="3"/>
                    <a:pt x="49" y="3"/>
                    <a:pt x="49" y="3"/>
                  </a:cubicBezTo>
                  <a:cubicBezTo>
                    <a:pt x="49" y="2"/>
                    <a:pt x="48" y="1"/>
                    <a:pt x="47" y="0"/>
                  </a:cubicBezTo>
                  <a:cubicBezTo>
                    <a:pt x="46" y="0"/>
                    <a:pt x="45" y="0"/>
                    <a:pt x="44" y="1"/>
                  </a:cubicBezTo>
                  <a:cubicBezTo>
                    <a:pt x="38" y="4"/>
                    <a:pt x="25" y="7"/>
                    <a:pt x="21" y="14"/>
                  </a:cubicBezTo>
                  <a:cubicBezTo>
                    <a:pt x="17" y="20"/>
                    <a:pt x="23" y="29"/>
                    <a:pt x="20" y="36"/>
                  </a:cubicBezTo>
                  <a:close/>
                </a:path>
              </a:pathLst>
            </a:custGeom>
            <a:solidFill>
              <a:srgbClr val="FBB3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89" name="iş1ídé"/>
            <p:cNvSpPr/>
            <p:nvPr/>
          </p:nvSpPr>
          <p:spPr bwMode="auto">
            <a:xfrm>
              <a:off x="5420997" y="3334451"/>
              <a:ext cx="81772" cy="83206"/>
            </a:xfrm>
            <a:custGeom>
              <a:avLst/>
              <a:gdLst>
                <a:gd name="T0" fmla="*/ 0 w 64"/>
                <a:gd name="T1" fmla="*/ 65 h 65"/>
                <a:gd name="T2" fmla="*/ 28 w 64"/>
                <a:gd name="T3" fmla="*/ 54 h 65"/>
                <a:gd name="T4" fmla="*/ 57 w 64"/>
                <a:gd name="T5" fmla="*/ 55 h 65"/>
                <a:gd name="T6" fmla="*/ 64 w 64"/>
                <a:gd name="T7" fmla="*/ 60 h 65"/>
                <a:gd name="T8" fmla="*/ 46 w 64"/>
                <a:gd name="T9" fmla="*/ 3 h 65"/>
                <a:gd name="T10" fmla="*/ 44 w 64"/>
                <a:gd name="T11" fmla="*/ 0 h 65"/>
                <a:gd name="T12" fmla="*/ 41 w 64"/>
                <a:gd name="T13" fmla="*/ 0 h 65"/>
                <a:gd name="T14" fmla="*/ 14 w 64"/>
                <a:gd name="T15" fmla="*/ 7 h 65"/>
                <a:gd name="T16" fmla="*/ 4 w 64"/>
                <a:gd name="T17" fmla="*/ 19 h 65"/>
                <a:gd name="T18" fmla="*/ 0 w 64"/>
                <a:gd name="T19" fmla="*/ 65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4" h="65">
                  <a:moveTo>
                    <a:pt x="0" y="65"/>
                  </a:moveTo>
                  <a:cubicBezTo>
                    <a:pt x="10" y="64"/>
                    <a:pt x="18" y="58"/>
                    <a:pt x="28" y="54"/>
                  </a:cubicBezTo>
                  <a:cubicBezTo>
                    <a:pt x="37" y="50"/>
                    <a:pt x="49" y="49"/>
                    <a:pt x="57" y="55"/>
                  </a:cubicBezTo>
                  <a:cubicBezTo>
                    <a:pt x="59" y="57"/>
                    <a:pt x="61" y="60"/>
                    <a:pt x="64" y="60"/>
                  </a:cubicBezTo>
                  <a:cubicBezTo>
                    <a:pt x="60" y="40"/>
                    <a:pt x="54" y="21"/>
                    <a:pt x="46" y="3"/>
                  </a:cubicBezTo>
                  <a:cubicBezTo>
                    <a:pt x="46" y="2"/>
                    <a:pt x="45" y="1"/>
                    <a:pt x="44" y="0"/>
                  </a:cubicBezTo>
                  <a:cubicBezTo>
                    <a:pt x="43" y="0"/>
                    <a:pt x="42" y="0"/>
                    <a:pt x="41" y="0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4" y="10"/>
                    <a:pt x="3" y="9"/>
                    <a:pt x="4" y="19"/>
                  </a:cubicBezTo>
                  <a:cubicBezTo>
                    <a:pt x="4" y="23"/>
                    <a:pt x="6" y="65"/>
                    <a:pt x="0" y="65"/>
                  </a:cubicBezTo>
                </a:path>
              </a:pathLst>
            </a:custGeom>
            <a:solidFill>
              <a:srgbClr val="3234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90" name="ï$ḻiḋè"/>
            <p:cNvSpPr/>
            <p:nvPr/>
          </p:nvSpPr>
          <p:spPr bwMode="auto">
            <a:xfrm>
              <a:off x="5395175" y="2683150"/>
              <a:ext cx="163543" cy="685731"/>
            </a:xfrm>
            <a:custGeom>
              <a:avLst/>
              <a:gdLst>
                <a:gd name="T0" fmla="*/ 17 w 127"/>
                <a:gd name="T1" fmla="*/ 3 h 534"/>
                <a:gd name="T2" fmla="*/ 13 w 127"/>
                <a:gd name="T3" fmla="*/ 24 h 534"/>
                <a:gd name="T4" fmla="*/ 18 w 127"/>
                <a:gd name="T5" fmla="*/ 130 h 534"/>
                <a:gd name="T6" fmla="*/ 22 w 127"/>
                <a:gd name="T7" fmla="*/ 155 h 534"/>
                <a:gd name="T8" fmla="*/ 23 w 127"/>
                <a:gd name="T9" fmla="*/ 191 h 534"/>
                <a:gd name="T10" fmla="*/ 19 w 127"/>
                <a:gd name="T11" fmla="*/ 345 h 534"/>
                <a:gd name="T12" fmla="*/ 5 w 127"/>
                <a:gd name="T13" fmla="*/ 399 h 534"/>
                <a:gd name="T14" fmla="*/ 1 w 127"/>
                <a:gd name="T15" fmla="*/ 416 h 534"/>
                <a:gd name="T16" fmla="*/ 17 w 127"/>
                <a:gd name="T17" fmla="*/ 531 h 534"/>
                <a:gd name="T18" fmla="*/ 81 w 127"/>
                <a:gd name="T19" fmla="*/ 534 h 534"/>
                <a:gd name="T20" fmla="*/ 114 w 127"/>
                <a:gd name="T21" fmla="*/ 338 h 534"/>
                <a:gd name="T22" fmla="*/ 119 w 127"/>
                <a:gd name="T23" fmla="*/ 240 h 534"/>
                <a:gd name="T24" fmla="*/ 118 w 127"/>
                <a:gd name="T25" fmla="*/ 75 h 534"/>
                <a:gd name="T26" fmla="*/ 100 w 127"/>
                <a:gd name="T27" fmla="*/ 26 h 534"/>
                <a:gd name="T28" fmla="*/ 60 w 127"/>
                <a:gd name="T29" fmla="*/ 3 h 534"/>
                <a:gd name="T30" fmla="*/ 32 w 127"/>
                <a:gd name="T31" fmla="*/ 2 h 534"/>
                <a:gd name="T32" fmla="*/ 17 w 127"/>
                <a:gd name="T33" fmla="*/ 3 h 5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7" h="534">
                  <a:moveTo>
                    <a:pt x="17" y="3"/>
                  </a:moveTo>
                  <a:cubicBezTo>
                    <a:pt x="13" y="9"/>
                    <a:pt x="13" y="17"/>
                    <a:pt x="13" y="24"/>
                  </a:cubicBezTo>
                  <a:cubicBezTo>
                    <a:pt x="13" y="59"/>
                    <a:pt x="13" y="95"/>
                    <a:pt x="18" y="130"/>
                  </a:cubicBezTo>
                  <a:cubicBezTo>
                    <a:pt x="20" y="138"/>
                    <a:pt x="21" y="147"/>
                    <a:pt x="22" y="155"/>
                  </a:cubicBezTo>
                  <a:cubicBezTo>
                    <a:pt x="23" y="167"/>
                    <a:pt x="23" y="179"/>
                    <a:pt x="23" y="191"/>
                  </a:cubicBezTo>
                  <a:cubicBezTo>
                    <a:pt x="19" y="345"/>
                    <a:pt x="19" y="345"/>
                    <a:pt x="19" y="345"/>
                  </a:cubicBezTo>
                  <a:cubicBezTo>
                    <a:pt x="18" y="363"/>
                    <a:pt x="17" y="384"/>
                    <a:pt x="5" y="399"/>
                  </a:cubicBezTo>
                  <a:cubicBezTo>
                    <a:pt x="2" y="403"/>
                    <a:pt x="0" y="410"/>
                    <a:pt x="1" y="416"/>
                  </a:cubicBezTo>
                  <a:cubicBezTo>
                    <a:pt x="4" y="454"/>
                    <a:pt x="10" y="493"/>
                    <a:pt x="17" y="531"/>
                  </a:cubicBezTo>
                  <a:cubicBezTo>
                    <a:pt x="37" y="521"/>
                    <a:pt x="61" y="523"/>
                    <a:pt x="81" y="534"/>
                  </a:cubicBezTo>
                  <a:cubicBezTo>
                    <a:pt x="101" y="470"/>
                    <a:pt x="112" y="404"/>
                    <a:pt x="114" y="338"/>
                  </a:cubicBezTo>
                  <a:cubicBezTo>
                    <a:pt x="115" y="305"/>
                    <a:pt x="114" y="272"/>
                    <a:pt x="119" y="240"/>
                  </a:cubicBezTo>
                  <a:cubicBezTo>
                    <a:pt x="127" y="185"/>
                    <a:pt x="124" y="129"/>
                    <a:pt x="118" y="75"/>
                  </a:cubicBezTo>
                  <a:cubicBezTo>
                    <a:pt x="116" y="57"/>
                    <a:pt x="112" y="39"/>
                    <a:pt x="100" y="26"/>
                  </a:cubicBezTo>
                  <a:cubicBezTo>
                    <a:pt x="90" y="14"/>
                    <a:pt x="76" y="6"/>
                    <a:pt x="60" y="3"/>
                  </a:cubicBezTo>
                  <a:cubicBezTo>
                    <a:pt x="51" y="0"/>
                    <a:pt x="42" y="1"/>
                    <a:pt x="32" y="2"/>
                  </a:cubicBezTo>
                  <a:cubicBezTo>
                    <a:pt x="27" y="2"/>
                    <a:pt x="22" y="3"/>
                    <a:pt x="17" y="3"/>
                  </a:cubicBezTo>
                </a:path>
              </a:pathLst>
            </a:custGeom>
            <a:solidFill>
              <a:srgbClr val="5B55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91" name="îsľîḋê"/>
            <p:cNvSpPr/>
            <p:nvPr/>
          </p:nvSpPr>
          <p:spPr bwMode="auto">
            <a:xfrm>
              <a:off x="5396610" y="2684585"/>
              <a:ext cx="157804" cy="684297"/>
            </a:xfrm>
            <a:custGeom>
              <a:avLst/>
              <a:gdLst>
                <a:gd name="T0" fmla="*/ 45 w 123"/>
                <a:gd name="T1" fmla="*/ 0 h 533"/>
                <a:gd name="T2" fmla="*/ 31 w 123"/>
                <a:gd name="T3" fmla="*/ 1 h 533"/>
                <a:gd name="T4" fmla="*/ 17 w 123"/>
                <a:gd name="T5" fmla="*/ 2 h 533"/>
                <a:gd name="T6" fmla="*/ 16 w 123"/>
                <a:gd name="T7" fmla="*/ 2 h 533"/>
                <a:gd name="T8" fmla="*/ 12 w 123"/>
                <a:gd name="T9" fmla="*/ 23 h 533"/>
                <a:gd name="T10" fmla="*/ 12 w 123"/>
                <a:gd name="T11" fmla="*/ 23 h 533"/>
                <a:gd name="T12" fmla="*/ 17 w 123"/>
                <a:gd name="T13" fmla="*/ 129 h 533"/>
                <a:gd name="T14" fmla="*/ 21 w 123"/>
                <a:gd name="T15" fmla="*/ 154 h 533"/>
                <a:gd name="T16" fmla="*/ 22 w 123"/>
                <a:gd name="T17" fmla="*/ 177 h 533"/>
                <a:gd name="T18" fmla="*/ 22 w 123"/>
                <a:gd name="T19" fmla="*/ 190 h 533"/>
                <a:gd name="T20" fmla="*/ 18 w 123"/>
                <a:gd name="T21" fmla="*/ 344 h 533"/>
                <a:gd name="T22" fmla="*/ 4 w 123"/>
                <a:gd name="T23" fmla="*/ 398 h 533"/>
                <a:gd name="T24" fmla="*/ 0 w 123"/>
                <a:gd name="T25" fmla="*/ 412 h 533"/>
                <a:gd name="T26" fmla="*/ 0 w 123"/>
                <a:gd name="T27" fmla="*/ 415 h 533"/>
                <a:gd name="T28" fmla="*/ 16 w 123"/>
                <a:gd name="T29" fmla="*/ 530 h 533"/>
                <a:gd name="T30" fmla="*/ 45 w 123"/>
                <a:gd name="T31" fmla="*/ 523 h 533"/>
                <a:gd name="T32" fmla="*/ 80 w 123"/>
                <a:gd name="T33" fmla="*/ 533 h 533"/>
                <a:gd name="T34" fmla="*/ 113 w 123"/>
                <a:gd name="T35" fmla="*/ 337 h 533"/>
                <a:gd name="T36" fmla="*/ 118 w 123"/>
                <a:gd name="T37" fmla="*/ 239 h 533"/>
                <a:gd name="T38" fmla="*/ 123 w 123"/>
                <a:gd name="T39" fmla="*/ 169 h 533"/>
                <a:gd name="T40" fmla="*/ 117 w 123"/>
                <a:gd name="T41" fmla="*/ 74 h 533"/>
                <a:gd name="T42" fmla="*/ 99 w 123"/>
                <a:gd name="T43" fmla="*/ 25 h 533"/>
                <a:gd name="T44" fmla="*/ 59 w 123"/>
                <a:gd name="T45" fmla="*/ 2 h 533"/>
                <a:gd name="T46" fmla="*/ 45 w 123"/>
                <a:gd name="T47" fmla="*/ 0 h 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23" h="533">
                  <a:moveTo>
                    <a:pt x="45" y="0"/>
                  </a:moveTo>
                  <a:cubicBezTo>
                    <a:pt x="41" y="0"/>
                    <a:pt x="36" y="1"/>
                    <a:pt x="31" y="1"/>
                  </a:cubicBezTo>
                  <a:cubicBezTo>
                    <a:pt x="27" y="1"/>
                    <a:pt x="22" y="2"/>
                    <a:pt x="17" y="2"/>
                  </a:cubicBezTo>
                  <a:cubicBezTo>
                    <a:pt x="17" y="2"/>
                    <a:pt x="16" y="2"/>
                    <a:pt x="16" y="2"/>
                  </a:cubicBezTo>
                  <a:cubicBezTo>
                    <a:pt x="12" y="8"/>
                    <a:pt x="12" y="15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58"/>
                    <a:pt x="12" y="94"/>
                    <a:pt x="17" y="129"/>
                  </a:cubicBezTo>
                  <a:cubicBezTo>
                    <a:pt x="19" y="137"/>
                    <a:pt x="20" y="146"/>
                    <a:pt x="21" y="154"/>
                  </a:cubicBezTo>
                  <a:cubicBezTo>
                    <a:pt x="22" y="162"/>
                    <a:pt x="22" y="169"/>
                    <a:pt x="22" y="177"/>
                  </a:cubicBezTo>
                  <a:cubicBezTo>
                    <a:pt x="22" y="181"/>
                    <a:pt x="22" y="185"/>
                    <a:pt x="22" y="190"/>
                  </a:cubicBezTo>
                  <a:cubicBezTo>
                    <a:pt x="18" y="344"/>
                    <a:pt x="18" y="344"/>
                    <a:pt x="18" y="344"/>
                  </a:cubicBezTo>
                  <a:cubicBezTo>
                    <a:pt x="17" y="362"/>
                    <a:pt x="16" y="383"/>
                    <a:pt x="4" y="398"/>
                  </a:cubicBezTo>
                  <a:cubicBezTo>
                    <a:pt x="1" y="402"/>
                    <a:pt x="0" y="407"/>
                    <a:pt x="0" y="412"/>
                  </a:cubicBezTo>
                  <a:cubicBezTo>
                    <a:pt x="0" y="413"/>
                    <a:pt x="0" y="414"/>
                    <a:pt x="0" y="415"/>
                  </a:cubicBezTo>
                  <a:cubicBezTo>
                    <a:pt x="3" y="453"/>
                    <a:pt x="9" y="492"/>
                    <a:pt x="16" y="530"/>
                  </a:cubicBezTo>
                  <a:cubicBezTo>
                    <a:pt x="25" y="526"/>
                    <a:pt x="35" y="523"/>
                    <a:pt x="45" y="523"/>
                  </a:cubicBezTo>
                  <a:cubicBezTo>
                    <a:pt x="57" y="523"/>
                    <a:pt x="69" y="527"/>
                    <a:pt x="80" y="533"/>
                  </a:cubicBezTo>
                  <a:cubicBezTo>
                    <a:pt x="100" y="469"/>
                    <a:pt x="111" y="403"/>
                    <a:pt x="113" y="337"/>
                  </a:cubicBezTo>
                  <a:cubicBezTo>
                    <a:pt x="114" y="304"/>
                    <a:pt x="113" y="271"/>
                    <a:pt x="118" y="239"/>
                  </a:cubicBezTo>
                  <a:cubicBezTo>
                    <a:pt x="121" y="216"/>
                    <a:pt x="123" y="192"/>
                    <a:pt x="123" y="169"/>
                  </a:cubicBezTo>
                  <a:cubicBezTo>
                    <a:pt x="123" y="137"/>
                    <a:pt x="120" y="105"/>
                    <a:pt x="117" y="74"/>
                  </a:cubicBezTo>
                  <a:cubicBezTo>
                    <a:pt x="115" y="56"/>
                    <a:pt x="111" y="38"/>
                    <a:pt x="99" y="25"/>
                  </a:cubicBezTo>
                  <a:cubicBezTo>
                    <a:pt x="89" y="13"/>
                    <a:pt x="75" y="5"/>
                    <a:pt x="59" y="2"/>
                  </a:cubicBezTo>
                  <a:cubicBezTo>
                    <a:pt x="55" y="1"/>
                    <a:pt x="50" y="0"/>
                    <a:pt x="45" y="0"/>
                  </a:cubicBezTo>
                </a:path>
              </a:pathLst>
            </a:custGeom>
            <a:solidFill>
              <a:srgbClr val="524C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92" name="iṥ1îde"/>
            <p:cNvSpPr/>
            <p:nvPr/>
          </p:nvSpPr>
          <p:spPr bwMode="auto">
            <a:xfrm>
              <a:off x="5445386" y="3182385"/>
              <a:ext cx="595353" cy="1242350"/>
            </a:xfrm>
            <a:custGeom>
              <a:avLst/>
              <a:gdLst>
                <a:gd name="T0" fmla="*/ 27 w 463"/>
                <a:gd name="T1" fmla="*/ 60 h 967"/>
                <a:gd name="T2" fmla="*/ 69 w 463"/>
                <a:gd name="T3" fmla="*/ 469 h 967"/>
                <a:gd name="T4" fmla="*/ 78 w 463"/>
                <a:gd name="T5" fmla="*/ 500 h 967"/>
                <a:gd name="T6" fmla="*/ 66 w 463"/>
                <a:gd name="T7" fmla="*/ 557 h 967"/>
                <a:gd name="T8" fmla="*/ 69 w 463"/>
                <a:gd name="T9" fmla="*/ 690 h 967"/>
                <a:gd name="T10" fmla="*/ 79 w 463"/>
                <a:gd name="T11" fmla="*/ 745 h 967"/>
                <a:gd name="T12" fmla="*/ 77 w 463"/>
                <a:gd name="T13" fmla="*/ 799 h 967"/>
                <a:gd name="T14" fmla="*/ 96 w 463"/>
                <a:gd name="T15" fmla="*/ 888 h 967"/>
                <a:gd name="T16" fmla="*/ 96 w 463"/>
                <a:gd name="T17" fmla="*/ 895 h 967"/>
                <a:gd name="T18" fmla="*/ 89 w 463"/>
                <a:gd name="T19" fmla="*/ 905 h 967"/>
                <a:gd name="T20" fmla="*/ 78 w 463"/>
                <a:gd name="T21" fmla="*/ 947 h 967"/>
                <a:gd name="T22" fmla="*/ 143 w 463"/>
                <a:gd name="T23" fmla="*/ 947 h 967"/>
                <a:gd name="T24" fmla="*/ 207 w 463"/>
                <a:gd name="T25" fmla="*/ 967 h 967"/>
                <a:gd name="T26" fmla="*/ 210 w 463"/>
                <a:gd name="T27" fmla="*/ 888 h 967"/>
                <a:gd name="T28" fmla="*/ 225 w 463"/>
                <a:gd name="T29" fmla="*/ 845 h 967"/>
                <a:gd name="T30" fmla="*/ 215 w 463"/>
                <a:gd name="T31" fmla="*/ 805 h 967"/>
                <a:gd name="T32" fmla="*/ 215 w 463"/>
                <a:gd name="T33" fmla="*/ 779 h 967"/>
                <a:gd name="T34" fmla="*/ 209 w 463"/>
                <a:gd name="T35" fmla="*/ 632 h 967"/>
                <a:gd name="T36" fmla="*/ 202 w 463"/>
                <a:gd name="T37" fmla="*/ 604 h 967"/>
                <a:gd name="T38" fmla="*/ 195 w 463"/>
                <a:gd name="T39" fmla="*/ 586 h 967"/>
                <a:gd name="T40" fmla="*/ 203 w 463"/>
                <a:gd name="T41" fmla="*/ 566 h 967"/>
                <a:gd name="T42" fmla="*/ 211 w 463"/>
                <a:gd name="T43" fmla="*/ 527 h 967"/>
                <a:gd name="T44" fmla="*/ 228 w 463"/>
                <a:gd name="T45" fmla="*/ 418 h 967"/>
                <a:gd name="T46" fmla="*/ 224 w 463"/>
                <a:gd name="T47" fmla="*/ 324 h 967"/>
                <a:gd name="T48" fmla="*/ 246 w 463"/>
                <a:gd name="T49" fmla="*/ 486 h 967"/>
                <a:gd name="T50" fmla="*/ 250 w 463"/>
                <a:gd name="T51" fmla="*/ 539 h 967"/>
                <a:gd name="T52" fmla="*/ 269 w 463"/>
                <a:gd name="T53" fmla="*/ 576 h 967"/>
                <a:gd name="T54" fmla="*/ 270 w 463"/>
                <a:gd name="T55" fmla="*/ 601 h 967"/>
                <a:gd name="T56" fmla="*/ 280 w 463"/>
                <a:gd name="T57" fmla="*/ 623 h 967"/>
                <a:gd name="T58" fmla="*/ 285 w 463"/>
                <a:gd name="T59" fmla="*/ 741 h 967"/>
                <a:gd name="T60" fmla="*/ 290 w 463"/>
                <a:gd name="T61" fmla="*/ 800 h 967"/>
                <a:gd name="T62" fmla="*/ 293 w 463"/>
                <a:gd name="T63" fmla="*/ 819 h 967"/>
                <a:gd name="T64" fmla="*/ 286 w 463"/>
                <a:gd name="T65" fmla="*/ 842 h 967"/>
                <a:gd name="T66" fmla="*/ 306 w 463"/>
                <a:gd name="T67" fmla="*/ 966 h 967"/>
                <a:gd name="T68" fmla="*/ 355 w 463"/>
                <a:gd name="T69" fmla="*/ 939 h 967"/>
                <a:gd name="T70" fmla="*/ 411 w 463"/>
                <a:gd name="T71" fmla="*/ 947 h 967"/>
                <a:gd name="T72" fmla="*/ 425 w 463"/>
                <a:gd name="T73" fmla="*/ 880 h 967"/>
                <a:gd name="T74" fmla="*/ 432 w 463"/>
                <a:gd name="T75" fmla="*/ 864 h 967"/>
                <a:gd name="T76" fmla="*/ 426 w 463"/>
                <a:gd name="T77" fmla="*/ 834 h 967"/>
                <a:gd name="T78" fmla="*/ 424 w 463"/>
                <a:gd name="T79" fmla="*/ 784 h 967"/>
                <a:gd name="T80" fmla="*/ 417 w 463"/>
                <a:gd name="T81" fmla="*/ 617 h 967"/>
                <a:gd name="T82" fmla="*/ 409 w 463"/>
                <a:gd name="T83" fmla="*/ 585 h 967"/>
                <a:gd name="T84" fmla="*/ 405 w 463"/>
                <a:gd name="T85" fmla="*/ 574 h 967"/>
                <a:gd name="T86" fmla="*/ 401 w 463"/>
                <a:gd name="T87" fmla="*/ 553 h 967"/>
                <a:gd name="T88" fmla="*/ 397 w 463"/>
                <a:gd name="T89" fmla="*/ 489 h 967"/>
                <a:gd name="T90" fmla="*/ 419 w 463"/>
                <a:gd name="T91" fmla="*/ 356 h 967"/>
                <a:gd name="T92" fmla="*/ 431 w 463"/>
                <a:gd name="T93" fmla="*/ 297 h 967"/>
                <a:gd name="T94" fmla="*/ 442 w 463"/>
                <a:gd name="T95" fmla="*/ 216 h 967"/>
                <a:gd name="T96" fmla="*/ 460 w 463"/>
                <a:gd name="T97" fmla="*/ 144 h 967"/>
                <a:gd name="T98" fmla="*/ 432 w 463"/>
                <a:gd name="T99" fmla="*/ 34 h 967"/>
                <a:gd name="T100" fmla="*/ 386 w 463"/>
                <a:gd name="T101" fmla="*/ 18 h 967"/>
                <a:gd name="T102" fmla="*/ 55 w 463"/>
                <a:gd name="T103" fmla="*/ 41 h 967"/>
                <a:gd name="T104" fmla="*/ 27 w 463"/>
                <a:gd name="T105" fmla="*/ 60 h 9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63" h="967">
                  <a:moveTo>
                    <a:pt x="27" y="60"/>
                  </a:moveTo>
                  <a:cubicBezTo>
                    <a:pt x="0" y="198"/>
                    <a:pt x="14" y="340"/>
                    <a:pt x="69" y="469"/>
                  </a:cubicBezTo>
                  <a:cubicBezTo>
                    <a:pt x="73" y="479"/>
                    <a:pt x="77" y="489"/>
                    <a:pt x="78" y="500"/>
                  </a:cubicBezTo>
                  <a:cubicBezTo>
                    <a:pt x="81" y="519"/>
                    <a:pt x="72" y="538"/>
                    <a:pt x="66" y="557"/>
                  </a:cubicBezTo>
                  <a:cubicBezTo>
                    <a:pt x="54" y="600"/>
                    <a:pt x="61" y="646"/>
                    <a:pt x="69" y="690"/>
                  </a:cubicBezTo>
                  <a:cubicBezTo>
                    <a:pt x="72" y="709"/>
                    <a:pt x="76" y="727"/>
                    <a:pt x="79" y="745"/>
                  </a:cubicBezTo>
                  <a:cubicBezTo>
                    <a:pt x="82" y="763"/>
                    <a:pt x="85" y="783"/>
                    <a:pt x="77" y="799"/>
                  </a:cubicBezTo>
                  <a:cubicBezTo>
                    <a:pt x="84" y="829"/>
                    <a:pt x="89" y="858"/>
                    <a:pt x="96" y="888"/>
                  </a:cubicBezTo>
                  <a:cubicBezTo>
                    <a:pt x="96" y="891"/>
                    <a:pt x="97" y="893"/>
                    <a:pt x="96" y="895"/>
                  </a:cubicBezTo>
                  <a:cubicBezTo>
                    <a:pt x="95" y="899"/>
                    <a:pt x="92" y="903"/>
                    <a:pt x="89" y="905"/>
                  </a:cubicBezTo>
                  <a:cubicBezTo>
                    <a:pt x="78" y="916"/>
                    <a:pt x="74" y="932"/>
                    <a:pt x="78" y="947"/>
                  </a:cubicBezTo>
                  <a:cubicBezTo>
                    <a:pt x="96" y="934"/>
                    <a:pt x="122" y="939"/>
                    <a:pt x="143" y="947"/>
                  </a:cubicBezTo>
                  <a:cubicBezTo>
                    <a:pt x="163" y="956"/>
                    <a:pt x="184" y="967"/>
                    <a:pt x="207" y="967"/>
                  </a:cubicBezTo>
                  <a:cubicBezTo>
                    <a:pt x="203" y="941"/>
                    <a:pt x="200" y="913"/>
                    <a:pt x="210" y="888"/>
                  </a:cubicBezTo>
                  <a:cubicBezTo>
                    <a:pt x="216" y="874"/>
                    <a:pt x="226" y="860"/>
                    <a:pt x="225" y="845"/>
                  </a:cubicBezTo>
                  <a:cubicBezTo>
                    <a:pt x="225" y="831"/>
                    <a:pt x="217" y="819"/>
                    <a:pt x="215" y="805"/>
                  </a:cubicBezTo>
                  <a:cubicBezTo>
                    <a:pt x="214" y="796"/>
                    <a:pt x="214" y="788"/>
                    <a:pt x="215" y="779"/>
                  </a:cubicBezTo>
                  <a:cubicBezTo>
                    <a:pt x="221" y="730"/>
                    <a:pt x="215" y="681"/>
                    <a:pt x="209" y="632"/>
                  </a:cubicBezTo>
                  <a:cubicBezTo>
                    <a:pt x="208" y="623"/>
                    <a:pt x="206" y="613"/>
                    <a:pt x="202" y="604"/>
                  </a:cubicBezTo>
                  <a:cubicBezTo>
                    <a:pt x="199" y="598"/>
                    <a:pt x="195" y="593"/>
                    <a:pt x="195" y="586"/>
                  </a:cubicBezTo>
                  <a:cubicBezTo>
                    <a:pt x="195" y="579"/>
                    <a:pt x="201" y="573"/>
                    <a:pt x="203" y="566"/>
                  </a:cubicBezTo>
                  <a:cubicBezTo>
                    <a:pt x="207" y="553"/>
                    <a:pt x="200" y="535"/>
                    <a:pt x="211" y="527"/>
                  </a:cubicBezTo>
                  <a:cubicBezTo>
                    <a:pt x="240" y="505"/>
                    <a:pt x="229" y="454"/>
                    <a:pt x="228" y="418"/>
                  </a:cubicBezTo>
                  <a:cubicBezTo>
                    <a:pt x="228" y="387"/>
                    <a:pt x="226" y="355"/>
                    <a:pt x="224" y="324"/>
                  </a:cubicBezTo>
                  <a:cubicBezTo>
                    <a:pt x="243" y="376"/>
                    <a:pt x="250" y="431"/>
                    <a:pt x="246" y="486"/>
                  </a:cubicBezTo>
                  <a:cubicBezTo>
                    <a:pt x="245" y="504"/>
                    <a:pt x="243" y="522"/>
                    <a:pt x="250" y="539"/>
                  </a:cubicBezTo>
                  <a:cubicBezTo>
                    <a:pt x="255" y="552"/>
                    <a:pt x="266" y="562"/>
                    <a:pt x="269" y="576"/>
                  </a:cubicBezTo>
                  <a:cubicBezTo>
                    <a:pt x="270" y="584"/>
                    <a:pt x="269" y="593"/>
                    <a:pt x="270" y="601"/>
                  </a:cubicBezTo>
                  <a:cubicBezTo>
                    <a:pt x="270" y="609"/>
                    <a:pt x="273" y="619"/>
                    <a:pt x="280" y="623"/>
                  </a:cubicBezTo>
                  <a:cubicBezTo>
                    <a:pt x="281" y="662"/>
                    <a:pt x="284" y="703"/>
                    <a:pt x="285" y="741"/>
                  </a:cubicBezTo>
                  <a:cubicBezTo>
                    <a:pt x="284" y="761"/>
                    <a:pt x="286" y="781"/>
                    <a:pt x="290" y="800"/>
                  </a:cubicBezTo>
                  <a:cubicBezTo>
                    <a:pt x="291" y="806"/>
                    <a:pt x="292" y="813"/>
                    <a:pt x="293" y="819"/>
                  </a:cubicBezTo>
                  <a:cubicBezTo>
                    <a:pt x="292" y="827"/>
                    <a:pt x="289" y="835"/>
                    <a:pt x="286" y="842"/>
                  </a:cubicBezTo>
                  <a:cubicBezTo>
                    <a:pt x="272" y="884"/>
                    <a:pt x="280" y="931"/>
                    <a:pt x="306" y="966"/>
                  </a:cubicBezTo>
                  <a:cubicBezTo>
                    <a:pt x="316" y="949"/>
                    <a:pt x="335" y="940"/>
                    <a:pt x="355" y="939"/>
                  </a:cubicBezTo>
                  <a:cubicBezTo>
                    <a:pt x="374" y="937"/>
                    <a:pt x="393" y="942"/>
                    <a:pt x="411" y="947"/>
                  </a:cubicBezTo>
                  <a:cubicBezTo>
                    <a:pt x="408" y="924"/>
                    <a:pt x="413" y="900"/>
                    <a:pt x="425" y="880"/>
                  </a:cubicBezTo>
                  <a:cubicBezTo>
                    <a:pt x="428" y="875"/>
                    <a:pt x="430" y="870"/>
                    <a:pt x="432" y="864"/>
                  </a:cubicBezTo>
                  <a:cubicBezTo>
                    <a:pt x="434" y="854"/>
                    <a:pt x="429" y="844"/>
                    <a:pt x="426" y="834"/>
                  </a:cubicBezTo>
                  <a:cubicBezTo>
                    <a:pt x="422" y="818"/>
                    <a:pt x="423" y="801"/>
                    <a:pt x="424" y="784"/>
                  </a:cubicBezTo>
                  <a:cubicBezTo>
                    <a:pt x="428" y="728"/>
                    <a:pt x="425" y="672"/>
                    <a:pt x="417" y="617"/>
                  </a:cubicBezTo>
                  <a:cubicBezTo>
                    <a:pt x="415" y="606"/>
                    <a:pt x="413" y="595"/>
                    <a:pt x="409" y="585"/>
                  </a:cubicBezTo>
                  <a:cubicBezTo>
                    <a:pt x="408" y="581"/>
                    <a:pt x="406" y="577"/>
                    <a:pt x="405" y="574"/>
                  </a:cubicBezTo>
                  <a:cubicBezTo>
                    <a:pt x="403" y="567"/>
                    <a:pt x="402" y="560"/>
                    <a:pt x="401" y="553"/>
                  </a:cubicBezTo>
                  <a:cubicBezTo>
                    <a:pt x="397" y="489"/>
                    <a:pt x="397" y="489"/>
                    <a:pt x="397" y="489"/>
                  </a:cubicBezTo>
                  <a:cubicBezTo>
                    <a:pt x="394" y="444"/>
                    <a:pt x="408" y="400"/>
                    <a:pt x="419" y="356"/>
                  </a:cubicBezTo>
                  <a:cubicBezTo>
                    <a:pt x="423" y="337"/>
                    <a:pt x="428" y="317"/>
                    <a:pt x="431" y="297"/>
                  </a:cubicBezTo>
                  <a:cubicBezTo>
                    <a:pt x="436" y="270"/>
                    <a:pt x="436" y="242"/>
                    <a:pt x="442" y="216"/>
                  </a:cubicBezTo>
                  <a:cubicBezTo>
                    <a:pt x="448" y="192"/>
                    <a:pt x="458" y="168"/>
                    <a:pt x="460" y="144"/>
                  </a:cubicBezTo>
                  <a:cubicBezTo>
                    <a:pt x="463" y="105"/>
                    <a:pt x="447" y="69"/>
                    <a:pt x="432" y="34"/>
                  </a:cubicBezTo>
                  <a:cubicBezTo>
                    <a:pt x="426" y="19"/>
                    <a:pt x="401" y="21"/>
                    <a:pt x="386" y="18"/>
                  </a:cubicBezTo>
                  <a:cubicBezTo>
                    <a:pt x="275" y="0"/>
                    <a:pt x="159" y="0"/>
                    <a:pt x="55" y="41"/>
                  </a:cubicBezTo>
                  <a:cubicBezTo>
                    <a:pt x="44" y="45"/>
                    <a:pt x="35" y="52"/>
                    <a:pt x="27" y="60"/>
                  </a:cubicBezTo>
                  <a:close/>
                </a:path>
              </a:pathLst>
            </a:custGeom>
            <a:solidFill>
              <a:srgbClr val="3C3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93" name="ïs1iḋè"/>
            <p:cNvSpPr/>
            <p:nvPr/>
          </p:nvSpPr>
          <p:spPr bwMode="auto">
            <a:xfrm>
              <a:off x="5561586" y="2305855"/>
              <a:ext cx="266833" cy="248183"/>
            </a:xfrm>
            <a:custGeom>
              <a:avLst/>
              <a:gdLst>
                <a:gd name="T0" fmla="*/ 16 w 208"/>
                <a:gd name="T1" fmla="*/ 33 h 193"/>
                <a:gd name="T2" fmla="*/ 28 w 208"/>
                <a:gd name="T3" fmla="*/ 81 h 193"/>
                <a:gd name="T4" fmla="*/ 34 w 208"/>
                <a:gd name="T5" fmla="*/ 115 h 193"/>
                <a:gd name="T6" fmla="*/ 31 w 208"/>
                <a:gd name="T7" fmla="*/ 127 h 193"/>
                <a:gd name="T8" fmla="*/ 24 w 208"/>
                <a:gd name="T9" fmla="*/ 134 h 193"/>
                <a:gd name="T10" fmla="*/ 0 w 208"/>
                <a:gd name="T11" fmla="*/ 160 h 193"/>
                <a:gd name="T12" fmla="*/ 21 w 208"/>
                <a:gd name="T13" fmla="*/ 167 h 193"/>
                <a:gd name="T14" fmla="*/ 67 w 208"/>
                <a:gd name="T15" fmla="*/ 190 h 193"/>
                <a:gd name="T16" fmla="*/ 116 w 208"/>
                <a:gd name="T17" fmla="*/ 186 h 193"/>
                <a:gd name="T18" fmla="*/ 179 w 208"/>
                <a:gd name="T19" fmla="*/ 156 h 193"/>
                <a:gd name="T20" fmla="*/ 208 w 208"/>
                <a:gd name="T21" fmla="*/ 105 h 193"/>
                <a:gd name="T22" fmla="*/ 161 w 208"/>
                <a:gd name="T23" fmla="*/ 69 h 193"/>
                <a:gd name="T24" fmla="*/ 154 w 208"/>
                <a:gd name="T25" fmla="*/ 48 h 193"/>
                <a:gd name="T26" fmla="*/ 143 w 208"/>
                <a:gd name="T27" fmla="*/ 0 h 193"/>
                <a:gd name="T28" fmla="*/ 111 w 208"/>
                <a:gd name="T29" fmla="*/ 16 h 193"/>
                <a:gd name="T30" fmla="*/ 74 w 208"/>
                <a:gd name="T31" fmla="*/ 21 h 193"/>
                <a:gd name="T32" fmla="*/ 9 w 208"/>
                <a:gd name="T33" fmla="*/ 29 h 193"/>
                <a:gd name="T34" fmla="*/ 3 w 208"/>
                <a:gd name="T35" fmla="*/ 35 h 193"/>
                <a:gd name="T36" fmla="*/ 16 w 208"/>
                <a:gd name="T37" fmla="*/ 33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08" h="193">
                  <a:moveTo>
                    <a:pt x="16" y="33"/>
                  </a:moveTo>
                  <a:cubicBezTo>
                    <a:pt x="28" y="81"/>
                    <a:pt x="28" y="81"/>
                    <a:pt x="28" y="81"/>
                  </a:cubicBezTo>
                  <a:cubicBezTo>
                    <a:pt x="32" y="92"/>
                    <a:pt x="34" y="103"/>
                    <a:pt x="34" y="115"/>
                  </a:cubicBezTo>
                  <a:cubicBezTo>
                    <a:pt x="34" y="119"/>
                    <a:pt x="33" y="123"/>
                    <a:pt x="31" y="127"/>
                  </a:cubicBezTo>
                  <a:cubicBezTo>
                    <a:pt x="29" y="130"/>
                    <a:pt x="27" y="132"/>
                    <a:pt x="24" y="134"/>
                  </a:cubicBezTo>
                  <a:cubicBezTo>
                    <a:pt x="15" y="141"/>
                    <a:pt x="9" y="156"/>
                    <a:pt x="0" y="160"/>
                  </a:cubicBezTo>
                  <a:cubicBezTo>
                    <a:pt x="5" y="169"/>
                    <a:pt x="12" y="163"/>
                    <a:pt x="21" y="167"/>
                  </a:cubicBezTo>
                  <a:cubicBezTo>
                    <a:pt x="36" y="175"/>
                    <a:pt x="50" y="186"/>
                    <a:pt x="67" y="190"/>
                  </a:cubicBezTo>
                  <a:cubicBezTo>
                    <a:pt x="83" y="193"/>
                    <a:pt x="100" y="190"/>
                    <a:pt x="116" y="186"/>
                  </a:cubicBezTo>
                  <a:cubicBezTo>
                    <a:pt x="139" y="179"/>
                    <a:pt x="161" y="171"/>
                    <a:pt x="179" y="156"/>
                  </a:cubicBezTo>
                  <a:cubicBezTo>
                    <a:pt x="197" y="141"/>
                    <a:pt x="208" y="128"/>
                    <a:pt x="208" y="105"/>
                  </a:cubicBezTo>
                  <a:cubicBezTo>
                    <a:pt x="188" y="107"/>
                    <a:pt x="170" y="87"/>
                    <a:pt x="161" y="69"/>
                  </a:cubicBezTo>
                  <a:cubicBezTo>
                    <a:pt x="158" y="62"/>
                    <a:pt x="156" y="55"/>
                    <a:pt x="154" y="48"/>
                  </a:cubicBezTo>
                  <a:cubicBezTo>
                    <a:pt x="143" y="0"/>
                    <a:pt x="143" y="0"/>
                    <a:pt x="143" y="0"/>
                  </a:cubicBezTo>
                  <a:cubicBezTo>
                    <a:pt x="132" y="3"/>
                    <a:pt x="122" y="11"/>
                    <a:pt x="111" y="16"/>
                  </a:cubicBezTo>
                  <a:cubicBezTo>
                    <a:pt x="100" y="20"/>
                    <a:pt x="87" y="20"/>
                    <a:pt x="74" y="21"/>
                  </a:cubicBezTo>
                  <a:cubicBezTo>
                    <a:pt x="52" y="22"/>
                    <a:pt x="30" y="25"/>
                    <a:pt x="9" y="29"/>
                  </a:cubicBezTo>
                  <a:cubicBezTo>
                    <a:pt x="6" y="30"/>
                    <a:pt x="2" y="32"/>
                    <a:pt x="3" y="35"/>
                  </a:cubicBezTo>
                  <a:cubicBezTo>
                    <a:pt x="16" y="33"/>
                    <a:pt x="16" y="33"/>
                    <a:pt x="16" y="33"/>
                  </a:cubicBezTo>
                </a:path>
              </a:pathLst>
            </a:custGeom>
            <a:solidFill>
              <a:srgbClr val="FBB3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94" name="íṥḻiḓe"/>
            <p:cNvSpPr/>
            <p:nvPr/>
          </p:nvSpPr>
          <p:spPr bwMode="auto">
            <a:xfrm>
              <a:off x="5561586" y="2305855"/>
              <a:ext cx="266833" cy="245314"/>
            </a:xfrm>
            <a:custGeom>
              <a:avLst/>
              <a:gdLst>
                <a:gd name="T0" fmla="*/ 143 w 208"/>
                <a:gd name="T1" fmla="*/ 0 h 191"/>
                <a:gd name="T2" fmla="*/ 111 w 208"/>
                <a:gd name="T3" fmla="*/ 16 h 191"/>
                <a:gd name="T4" fmla="*/ 74 w 208"/>
                <a:gd name="T5" fmla="*/ 21 h 191"/>
                <a:gd name="T6" fmla="*/ 9 w 208"/>
                <a:gd name="T7" fmla="*/ 29 h 191"/>
                <a:gd name="T8" fmla="*/ 3 w 208"/>
                <a:gd name="T9" fmla="*/ 34 h 191"/>
                <a:gd name="T10" fmla="*/ 3 w 208"/>
                <a:gd name="T11" fmla="*/ 35 h 191"/>
                <a:gd name="T12" fmla="*/ 16 w 208"/>
                <a:gd name="T13" fmla="*/ 33 h 191"/>
                <a:gd name="T14" fmla="*/ 28 w 208"/>
                <a:gd name="T15" fmla="*/ 81 h 191"/>
                <a:gd name="T16" fmla="*/ 34 w 208"/>
                <a:gd name="T17" fmla="*/ 115 h 191"/>
                <a:gd name="T18" fmla="*/ 34 w 208"/>
                <a:gd name="T19" fmla="*/ 115 h 191"/>
                <a:gd name="T20" fmla="*/ 31 w 208"/>
                <a:gd name="T21" fmla="*/ 127 h 191"/>
                <a:gd name="T22" fmla="*/ 24 w 208"/>
                <a:gd name="T23" fmla="*/ 134 h 191"/>
                <a:gd name="T24" fmla="*/ 0 w 208"/>
                <a:gd name="T25" fmla="*/ 160 h 191"/>
                <a:gd name="T26" fmla="*/ 21 w 208"/>
                <a:gd name="T27" fmla="*/ 167 h 191"/>
                <a:gd name="T28" fmla="*/ 67 w 208"/>
                <a:gd name="T29" fmla="*/ 190 h 191"/>
                <a:gd name="T30" fmla="*/ 82 w 208"/>
                <a:gd name="T31" fmla="*/ 191 h 191"/>
                <a:gd name="T32" fmla="*/ 116 w 208"/>
                <a:gd name="T33" fmla="*/ 186 h 191"/>
                <a:gd name="T34" fmla="*/ 179 w 208"/>
                <a:gd name="T35" fmla="*/ 156 h 191"/>
                <a:gd name="T36" fmla="*/ 208 w 208"/>
                <a:gd name="T37" fmla="*/ 105 h 191"/>
                <a:gd name="T38" fmla="*/ 208 w 208"/>
                <a:gd name="T39" fmla="*/ 105 h 191"/>
                <a:gd name="T40" fmla="*/ 204 w 208"/>
                <a:gd name="T41" fmla="*/ 105 h 191"/>
                <a:gd name="T42" fmla="*/ 161 w 208"/>
                <a:gd name="T43" fmla="*/ 69 h 191"/>
                <a:gd name="T44" fmla="*/ 154 w 208"/>
                <a:gd name="T45" fmla="*/ 48 h 191"/>
                <a:gd name="T46" fmla="*/ 143 w 208"/>
                <a:gd name="T47" fmla="*/ 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08" h="191">
                  <a:moveTo>
                    <a:pt x="143" y="0"/>
                  </a:moveTo>
                  <a:cubicBezTo>
                    <a:pt x="132" y="3"/>
                    <a:pt x="122" y="11"/>
                    <a:pt x="111" y="16"/>
                  </a:cubicBezTo>
                  <a:cubicBezTo>
                    <a:pt x="100" y="20"/>
                    <a:pt x="87" y="20"/>
                    <a:pt x="74" y="21"/>
                  </a:cubicBezTo>
                  <a:cubicBezTo>
                    <a:pt x="52" y="22"/>
                    <a:pt x="30" y="25"/>
                    <a:pt x="9" y="29"/>
                  </a:cubicBezTo>
                  <a:cubicBezTo>
                    <a:pt x="6" y="30"/>
                    <a:pt x="3" y="32"/>
                    <a:pt x="3" y="34"/>
                  </a:cubicBezTo>
                  <a:cubicBezTo>
                    <a:pt x="3" y="34"/>
                    <a:pt x="3" y="35"/>
                    <a:pt x="3" y="35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28" y="81"/>
                    <a:pt x="28" y="81"/>
                    <a:pt x="28" y="81"/>
                  </a:cubicBezTo>
                  <a:cubicBezTo>
                    <a:pt x="32" y="92"/>
                    <a:pt x="34" y="103"/>
                    <a:pt x="34" y="115"/>
                  </a:cubicBezTo>
                  <a:cubicBezTo>
                    <a:pt x="34" y="115"/>
                    <a:pt x="34" y="115"/>
                    <a:pt x="34" y="115"/>
                  </a:cubicBezTo>
                  <a:cubicBezTo>
                    <a:pt x="34" y="119"/>
                    <a:pt x="33" y="123"/>
                    <a:pt x="31" y="127"/>
                  </a:cubicBezTo>
                  <a:cubicBezTo>
                    <a:pt x="29" y="130"/>
                    <a:pt x="27" y="132"/>
                    <a:pt x="24" y="134"/>
                  </a:cubicBezTo>
                  <a:cubicBezTo>
                    <a:pt x="15" y="141"/>
                    <a:pt x="9" y="156"/>
                    <a:pt x="0" y="160"/>
                  </a:cubicBezTo>
                  <a:cubicBezTo>
                    <a:pt x="5" y="169"/>
                    <a:pt x="12" y="163"/>
                    <a:pt x="21" y="167"/>
                  </a:cubicBezTo>
                  <a:cubicBezTo>
                    <a:pt x="36" y="175"/>
                    <a:pt x="50" y="186"/>
                    <a:pt x="67" y="190"/>
                  </a:cubicBezTo>
                  <a:cubicBezTo>
                    <a:pt x="72" y="191"/>
                    <a:pt x="77" y="191"/>
                    <a:pt x="82" y="191"/>
                  </a:cubicBezTo>
                  <a:cubicBezTo>
                    <a:pt x="93" y="191"/>
                    <a:pt x="105" y="189"/>
                    <a:pt x="116" y="186"/>
                  </a:cubicBezTo>
                  <a:cubicBezTo>
                    <a:pt x="139" y="179"/>
                    <a:pt x="161" y="171"/>
                    <a:pt x="179" y="156"/>
                  </a:cubicBezTo>
                  <a:cubicBezTo>
                    <a:pt x="197" y="142"/>
                    <a:pt x="208" y="129"/>
                    <a:pt x="208" y="105"/>
                  </a:cubicBezTo>
                  <a:cubicBezTo>
                    <a:pt x="208" y="105"/>
                    <a:pt x="208" y="105"/>
                    <a:pt x="208" y="105"/>
                  </a:cubicBezTo>
                  <a:cubicBezTo>
                    <a:pt x="206" y="105"/>
                    <a:pt x="205" y="105"/>
                    <a:pt x="204" y="105"/>
                  </a:cubicBezTo>
                  <a:cubicBezTo>
                    <a:pt x="186" y="105"/>
                    <a:pt x="169" y="86"/>
                    <a:pt x="161" y="69"/>
                  </a:cubicBezTo>
                  <a:cubicBezTo>
                    <a:pt x="158" y="62"/>
                    <a:pt x="156" y="55"/>
                    <a:pt x="154" y="48"/>
                  </a:cubicBezTo>
                  <a:cubicBezTo>
                    <a:pt x="143" y="0"/>
                    <a:pt x="143" y="0"/>
                    <a:pt x="143" y="0"/>
                  </a:cubicBezTo>
                </a:path>
              </a:pathLst>
            </a:custGeom>
            <a:solidFill>
              <a:srgbClr val="E1A1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95" name="ïṧļídè"/>
            <p:cNvSpPr/>
            <p:nvPr/>
          </p:nvSpPr>
          <p:spPr bwMode="auto">
            <a:xfrm>
              <a:off x="5514246" y="2110751"/>
              <a:ext cx="271137" cy="272571"/>
            </a:xfrm>
            <a:prstGeom prst="ellipse">
              <a:avLst/>
            </a:prstGeom>
            <a:solidFill>
              <a:srgbClr val="FBB3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96" name="işḷidê"/>
            <p:cNvSpPr/>
            <p:nvPr/>
          </p:nvSpPr>
          <p:spPr bwMode="auto">
            <a:xfrm>
              <a:off x="5528592" y="2374715"/>
              <a:ext cx="286917" cy="203711"/>
            </a:xfrm>
            <a:custGeom>
              <a:avLst/>
              <a:gdLst>
                <a:gd name="T0" fmla="*/ 123 w 223"/>
                <a:gd name="T1" fmla="*/ 75 h 159"/>
                <a:gd name="T2" fmla="*/ 147 w 223"/>
                <a:gd name="T3" fmla="*/ 43 h 159"/>
                <a:gd name="T4" fmla="*/ 186 w 223"/>
                <a:gd name="T5" fmla="*/ 0 h 159"/>
                <a:gd name="T6" fmla="*/ 218 w 223"/>
                <a:gd name="T7" fmla="*/ 38 h 159"/>
                <a:gd name="T8" fmla="*/ 222 w 223"/>
                <a:gd name="T9" fmla="*/ 44 h 159"/>
                <a:gd name="T10" fmla="*/ 219 w 223"/>
                <a:gd name="T11" fmla="*/ 56 h 159"/>
                <a:gd name="T12" fmla="*/ 187 w 223"/>
                <a:gd name="T13" fmla="*/ 87 h 159"/>
                <a:gd name="T14" fmla="*/ 108 w 223"/>
                <a:gd name="T15" fmla="*/ 157 h 159"/>
                <a:gd name="T16" fmla="*/ 104 w 223"/>
                <a:gd name="T17" fmla="*/ 159 h 159"/>
                <a:gd name="T18" fmla="*/ 100 w 223"/>
                <a:gd name="T19" fmla="*/ 158 h 159"/>
                <a:gd name="T20" fmla="*/ 44 w 223"/>
                <a:gd name="T21" fmla="*/ 112 h 159"/>
                <a:gd name="T22" fmla="*/ 39 w 223"/>
                <a:gd name="T23" fmla="*/ 110 h 159"/>
                <a:gd name="T24" fmla="*/ 36 w 223"/>
                <a:gd name="T25" fmla="*/ 111 h 159"/>
                <a:gd name="T26" fmla="*/ 0 w 223"/>
                <a:gd name="T27" fmla="*/ 129 h 159"/>
                <a:gd name="T28" fmla="*/ 32 w 223"/>
                <a:gd name="T29" fmla="*/ 73 h 159"/>
                <a:gd name="T30" fmla="*/ 36 w 223"/>
                <a:gd name="T31" fmla="*/ 51 h 159"/>
                <a:gd name="T32" fmla="*/ 52 w 223"/>
                <a:gd name="T33" fmla="*/ 36 h 159"/>
                <a:gd name="T34" fmla="*/ 61 w 223"/>
                <a:gd name="T35" fmla="*/ 79 h 159"/>
                <a:gd name="T36" fmla="*/ 100 w 223"/>
                <a:gd name="T37" fmla="*/ 99 h 159"/>
                <a:gd name="T38" fmla="*/ 123 w 223"/>
                <a:gd name="T39" fmla="*/ 75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3" h="159">
                  <a:moveTo>
                    <a:pt x="123" y="75"/>
                  </a:moveTo>
                  <a:cubicBezTo>
                    <a:pt x="129" y="63"/>
                    <a:pt x="137" y="52"/>
                    <a:pt x="147" y="43"/>
                  </a:cubicBezTo>
                  <a:cubicBezTo>
                    <a:pt x="162" y="30"/>
                    <a:pt x="182" y="20"/>
                    <a:pt x="186" y="0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20" y="40"/>
                    <a:pt x="221" y="42"/>
                    <a:pt x="222" y="44"/>
                  </a:cubicBezTo>
                  <a:cubicBezTo>
                    <a:pt x="223" y="48"/>
                    <a:pt x="222" y="53"/>
                    <a:pt x="219" y="56"/>
                  </a:cubicBezTo>
                  <a:cubicBezTo>
                    <a:pt x="211" y="69"/>
                    <a:pt x="198" y="78"/>
                    <a:pt x="187" y="87"/>
                  </a:cubicBezTo>
                  <a:cubicBezTo>
                    <a:pt x="159" y="109"/>
                    <a:pt x="133" y="132"/>
                    <a:pt x="108" y="157"/>
                  </a:cubicBezTo>
                  <a:cubicBezTo>
                    <a:pt x="107" y="158"/>
                    <a:pt x="106" y="159"/>
                    <a:pt x="104" y="159"/>
                  </a:cubicBezTo>
                  <a:cubicBezTo>
                    <a:pt x="102" y="159"/>
                    <a:pt x="101" y="159"/>
                    <a:pt x="100" y="158"/>
                  </a:cubicBezTo>
                  <a:cubicBezTo>
                    <a:pt x="78" y="147"/>
                    <a:pt x="59" y="131"/>
                    <a:pt x="44" y="112"/>
                  </a:cubicBezTo>
                  <a:cubicBezTo>
                    <a:pt x="43" y="111"/>
                    <a:pt x="41" y="109"/>
                    <a:pt x="39" y="110"/>
                  </a:cubicBezTo>
                  <a:cubicBezTo>
                    <a:pt x="38" y="110"/>
                    <a:pt x="37" y="110"/>
                    <a:pt x="36" y="111"/>
                  </a:cubicBezTo>
                  <a:cubicBezTo>
                    <a:pt x="25" y="120"/>
                    <a:pt x="14" y="130"/>
                    <a:pt x="0" y="129"/>
                  </a:cubicBezTo>
                  <a:cubicBezTo>
                    <a:pt x="18" y="116"/>
                    <a:pt x="28" y="95"/>
                    <a:pt x="32" y="73"/>
                  </a:cubicBezTo>
                  <a:cubicBezTo>
                    <a:pt x="32" y="66"/>
                    <a:pt x="34" y="58"/>
                    <a:pt x="36" y="51"/>
                  </a:cubicBezTo>
                  <a:cubicBezTo>
                    <a:pt x="39" y="44"/>
                    <a:pt x="44" y="38"/>
                    <a:pt x="52" y="36"/>
                  </a:cubicBezTo>
                  <a:cubicBezTo>
                    <a:pt x="43" y="50"/>
                    <a:pt x="49" y="69"/>
                    <a:pt x="61" y="79"/>
                  </a:cubicBezTo>
                  <a:cubicBezTo>
                    <a:pt x="72" y="89"/>
                    <a:pt x="86" y="96"/>
                    <a:pt x="100" y="99"/>
                  </a:cubicBezTo>
                  <a:cubicBezTo>
                    <a:pt x="114" y="101"/>
                    <a:pt x="118" y="86"/>
                    <a:pt x="123" y="75"/>
                  </a:cubicBezTo>
                  <a:close/>
                </a:path>
              </a:pathLst>
            </a:custGeom>
            <a:solidFill>
              <a:srgbClr val="3234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97" name="işḷíďè"/>
            <p:cNvSpPr/>
            <p:nvPr/>
          </p:nvSpPr>
          <p:spPr bwMode="auto">
            <a:xfrm>
              <a:off x="5442516" y="3175212"/>
              <a:ext cx="408857" cy="131982"/>
            </a:xfrm>
            <a:custGeom>
              <a:avLst/>
              <a:gdLst>
                <a:gd name="T0" fmla="*/ 52 w 318"/>
                <a:gd name="T1" fmla="*/ 77 h 103"/>
                <a:gd name="T2" fmla="*/ 96 w 318"/>
                <a:gd name="T3" fmla="*/ 92 h 103"/>
                <a:gd name="T4" fmla="*/ 179 w 318"/>
                <a:gd name="T5" fmla="*/ 101 h 103"/>
                <a:gd name="T6" fmla="*/ 203 w 318"/>
                <a:gd name="T7" fmla="*/ 93 h 103"/>
                <a:gd name="T8" fmla="*/ 208 w 318"/>
                <a:gd name="T9" fmla="*/ 88 h 103"/>
                <a:gd name="T10" fmla="*/ 219 w 318"/>
                <a:gd name="T11" fmla="*/ 84 h 103"/>
                <a:gd name="T12" fmla="*/ 316 w 318"/>
                <a:gd name="T13" fmla="*/ 23 h 103"/>
                <a:gd name="T14" fmla="*/ 318 w 318"/>
                <a:gd name="T15" fmla="*/ 20 h 103"/>
                <a:gd name="T16" fmla="*/ 317 w 318"/>
                <a:gd name="T17" fmla="*/ 18 h 103"/>
                <a:gd name="T18" fmla="*/ 301 w 318"/>
                <a:gd name="T19" fmla="*/ 0 h 103"/>
                <a:gd name="T20" fmla="*/ 176 w 318"/>
                <a:gd name="T21" fmla="*/ 3 h 103"/>
                <a:gd name="T22" fmla="*/ 151 w 318"/>
                <a:gd name="T23" fmla="*/ 4 h 103"/>
                <a:gd name="T24" fmla="*/ 126 w 318"/>
                <a:gd name="T25" fmla="*/ 9 h 103"/>
                <a:gd name="T26" fmla="*/ 33 w 318"/>
                <a:gd name="T27" fmla="*/ 22 h 103"/>
                <a:gd name="T28" fmla="*/ 26 w 318"/>
                <a:gd name="T29" fmla="*/ 24 h 103"/>
                <a:gd name="T30" fmla="*/ 23 w 318"/>
                <a:gd name="T31" fmla="*/ 28 h 103"/>
                <a:gd name="T32" fmla="*/ 12 w 318"/>
                <a:gd name="T33" fmla="*/ 43 h 103"/>
                <a:gd name="T34" fmla="*/ 3 w 318"/>
                <a:gd name="T35" fmla="*/ 61 h 103"/>
                <a:gd name="T36" fmla="*/ 16 w 318"/>
                <a:gd name="T37" fmla="*/ 76 h 103"/>
                <a:gd name="T38" fmla="*/ 52 w 318"/>
                <a:gd name="T39" fmla="*/ 77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18" h="103">
                  <a:moveTo>
                    <a:pt x="52" y="77"/>
                  </a:moveTo>
                  <a:cubicBezTo>
                    <a:pt x="67" y="81"/>
                    <a:pt x="81" y="87"/>
                    <a:pt x="96" y="92"/>
                  </a:cubicBezTo>
                  <a:cubicBezTo>
                    <a:pt x="123" y="100"/>
                    <a:pt x="151" y="103"/>
                    <a:pt x="179" y="101"/>
                  </a:cubicBezTo>
                  <a:cubicBezTo>
                    <a:pt x="187" y="100"/>
                    <a:pt x="196" y="98"/>
                    <a:pt x="203" y="93"/>
                  </a:cubicBezTo>
                  <a:cubicBezTo>
                    <a:pt x="205" y="91"/>
                    <a:pt x="206" y="90"/>
                    <a:pt x="208" y="88"/>
                  </a:cubicBezTo>
                  <a:cubicBezTo>
                    <a:pt x="212" y="86"/>
                    <a:pt x="215" y="85"/>
                    <a:pt x="219" y="84"/>
                  </a:cubicBezTo>
                  <a:cubicBezTo>
                    <a:pt x="256" y="72"/>
                    <a:pt x="286" y="48"/>
                    <a:pt x="316" y="23"/>
                  </a:cubicBezTo>
                  <a:cubicBezTo>
                    <a:pt x="317" y="23"/>
                    <a:pt x="318" y="22"/>
                    <a:pt x="318" y="20"/>
                  </a:cubicBezTo>
                  <a:cubicBezTo>
                    <a:pt x="318" y="19"/>
                    <a:pt x="318" y="19"/>
                    <a:pt x="317" y="18"/>
                  </a:cubicBezTo>
                  <a:cubicBezTo>
                    <a:pt x="301" y="0"/>
                    <a:pt x="301" y="0"/>
                    <a:pt x="301" y="0"/>
                  </a:cubicBezTo>
                  <a:cubicBezTo>
                    <a:pt x="260" y="7"/>
                    <a:pt x="218" y="4"/>
                    <a:pt x="176" y="3"/>
                  </a:cubicBezTo>
                  <a:cubicBezTo>
                    <a:pt x="168" y="3"/>
                    <a:pt x="159" y="3"/>
                    <a:pt x="151" y="4"/>
                  </a:cubicBezTo>
                  <a:cubicBezTo>
                    <a:pt x="142" y="5"/>
                    <a:pt x="134" y="7"/>
                    <a:pt x="126" y="9"/>
                  </a:cubicBezTo>
                  <a:cubicBezTo>
                    <a:pt x="95" y="16"/>
                    <a:pt x="64" y="18"/>
                    <a:pt x="33" y="22"/>
                  </a:cubicBezTo>
                  <a:cubicBezTo>
                    <a:pt x="30" y="23"/>
                    <a:pt x="28" y="23"/>
                    <a:pt x="26" y="24"/>
                  </a:cubicBezTo>
                  <a:cubicBezTo>
                    <a:pt x="25" y="25"/>
                    <a:pt x="24" y="27"/>
                    <a:pt x="23" y="28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8" y="49"/>
                    <a:pt x="5" y="55"/>
                    <a:pt x="3" y="61"/>
                  </a:cubicBezTo>
                  <a:cubicBezTo>
                    <a:pt x="0" y="73"/>
                    <a:pt x="6" y="77"/>
                    <a:pt x="16" y="76"/>
                  </a:cubicBezTo>
                  <a:cubicBezTo>
                    <a:pt x="28" y="74"/>
                    <a:pt x="40" y="74"/>
                    <a:pt x="52" y="77"/>
                  </a:cubicBezTo>
                  <a:close/>
                </a:path>
              </a:pathLst>
            </a:custGeom>
            <a:solidFill>
              <a:srgbClr val="3234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98" name="íśḻïḑê"/>
            <p:cNvSpPr/>
            <p:nvPr/>
          </p:nvSpPr>
          <p:spPr bwMode="auto">
            <a:xfrm>
              <a:off x="5409521" y="2422055"/>
              <a:ext cx="681428" cy="819148"/>
            </a:xfrm>
            <a:custGeom>
              <a:avLst/>
              <a:gdLst>
                <a:gd name="T0" fmla="*/ 201 w 530"/>
                <a:gd name="T1" fmla="*/ 101 h 639"/>
                <a:gd name="T2" fmla="*/ 159 w 530"/>
                <a:gd name="T3" fmla="*/ 69 h 639"/>
                <a:gd name="T4" fmla="*/ 139 w 530"/>
                <a:gd name="T5" fmla="*/ 61 h 639"/>
                <a:gd name="T6" fmla="*/ 119 w 530"/>
                <a:gd name="T7" fmla="*/ 66 h 639"/>
                <a:gd name="T8" fmla="*/ 110 w 530"/>
                <a:gd name="T9" fmla="*/ 77 h 639"/>
                <a:gd name="T10" fmla="*/ 95 w 530"/>
                <a:gd name="T11" fmla="*/ 85 h 639"/>
                <a:gd name="T12" fmla="*/ 44 w 530"/>
                <a:gd name="T13" fmla="*/ 115 h 639"/>
                <a:gd name="T14" fmla="*/ 20 w 530"/>
                <a:gd name="T15" fmla="*/ 136 h 639"/>
                <a:gd name="T16" fmla="*/ 0 w 530"/>
                <a:gd name="T17" fmla="*/ 220 h 639"/>
                <a:gd name="T18" fmla="*/ 34 w 530"/>
                <a:gd name="T19" fmla="*/ 271 h 639"/>
                <a:gd name="T20" fmla="*/ 68 w 530"/>
                <a:gd name="T21" fmla="*/ 319 h 639"/>
                <a:gd name="T22" fmla="*/ 82 w 530"/>
                <a:gd name="T23" fmla="*/ 357 h 639"/>
                <a:gd name="T24" fmla="*/ 76 w 530"/>
                <a:gd name="T25" fmla="*/ 390 h 639"/>
                <a:gd name="T26" fmla="*/ 78 w 530"/>
                <a:gd name="T27" fmla="*/ 402 h 639"/>
                <a:gd name="T28" fmla="*/ 74 w 530"/>
                <a:gd name="T29" fmla="*/ 426 h 639"/>
                <a:gd name="T30" fmla="*/ 77 w 530"/>
                <a:gd name="T31" fmla="*/ 460 h 639"/>
                <a:gd name="T32" fmla="*/ 74 w 530"/>
                <a:gd name="T33" fmla="*/ 483 h 639"/>
                <a:gd name="T34" fmla="*/ 59 w 530"/>
                <a:gd name="T35" fmla="*/ 593 h 639"/>
                <a:gd name="T36" fmla="*/ 37 w 530"/>
                <a:gd name="T37" fmla="*/ 597 h 639"/>
                <a:gd name="T38" fmla="*/ 37 w 530"/>
                <a:gd name="T39" fmla="*/ 624 h 639"/>
                <a:gd name="T40" fmla="*/ 32 w 530"/>
                <a:gd name="T41" fmla="*/ 627 h 639"/>
                <a:gd name="T42" fmla="*/ 141 w 530"/>
                <a:gd name="T43" fmla="*/ 633 h 639"/>
                <a:gd name="T44" fmla="*/ 232 w 530"/>
                <a:gd name="T45" fmla="*/ 636 h 639"/>
                <a:gd name="T46" fmla="*/ 319 w 530"/>
                <a:gd name="T47" fmla="*/ 613 h 639"/>
                <a:gd name="T48" fmla="*/ 339 w 530"/>
                <a:gd name="T49" fmla="*/ 599 h 639"/>
                <a:gd name="T50" fmla="*/ 369 w 530"/>
                <a:gd name="T51" fmla="*/ 589 h 639"/>
                <a:gd name="T52" fmla="*/ 429 w 530"/>
                <a:gd name="T53" fmla="*/ 584 h 639"/>
                <a:gd name="T54" fmla="*/ 458 w 530"/>
                <a:gd name="T55" fmla="*/ 578 h 639"/>
                <a:gd name="T56" fmla="*/ 470 w 530"/>
                <a:gd name="T57" fmla="*/ 549 h 639"/>
                <a:gd name="T58" fmla="*/ 472 w 530"/>
                <a:gd name="T59" fmla="*/ 515 h 639"/>
                <a:gd name="T60" fmla="*/ 470 w 530"/>
                <a:gd name="T61" fmla="*/ 488 h 639"/>
                <a:gd name="T62" fmla="*/ 466 w 530"/>
                <a:gd name="T63" fmla="*/ 469 h 639"/>
                <a:gd name="T64" fmla="*/ 451 w 530"/>
                <a:gd name="T65" fmla="*/ 416 h 639"/>
                <a:gd name="T66" fmla="*/ 455 w 530"/>
                <a:gd name="T67" fmla="*/ 347 h 639"/>
                <a:gd name="T68" fmla="*/ 451 w 530"/>
                <a:gd name="T69" fmla="*/ 332 h 639"/>
                <a:gd name="T70" fmla="*/ 447 w 530"/>
                <a:gd name="T71" fmla="*/ 328 h 639"/>
                <a:gd name="T72" fmla="*/ 448 w 530"/>
                <a:gd name="T73" fmla="*/ 323 h 639"/>
                <a:gd name="T74" fmla="*/ 479 w 530"/>
                <a:gd name="T75" fmla="*/ 278 h 639"/>
                <a:gd name="T76" fmla="*/ 530 w 530"/>
                <a:gd name="T77" fmla="*/ 200 h 639"/>
                <a:gd name="T78" fmla="*/ 463 w 530"/>
                <a:gd name="T79" fmla="*/ 48 h 639"/>
                <a:gd name="T80" fmla="*/ 434 w 530"/>
                <a:gd name="T81" fmla="*/ 27 h 639"/>
                <a:gd name="T82" fmla="*/ 412 w 530"/>
                <a:gd name="T83" fmla="*/ 24 h 639"/>
                <a:gd name="T84" fmla="*/ 320 w 530"/>
                <a:gd name="T85" fmla="*/ 4 h 639"/>
                <a:gd name="T86" fmla="*/ 314 w 530"/>
                <a:gd name="T87" fmla="*/ 1 h 639"/>
                <a:gd name="T88" fmla="*/ 300 w 530"/>
                <a:gd name="T89" fmla="*/ 11 h 639"/>
                <a:gd name="T90" fmla="*/ 262 w 530"/>
                <a:gd name="T91" fmla="*/ 39 h 639"/>
                <a:gd name="T92" fmla="*/ 201 w 530"/>
                <a:gd name="T93" fmla="*/ 101 h 6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30" h="639">
                  <a:moveTo>
                    <a:pt x="201" y="101"/>
                  </a:moveTo>
                  <a:cubicBezTo>
                    <a:pt x="188" y="89"/>
                    <a:pt x="175" y="78"/>
                    <a:pt x="159" y="69"/>
                  </a:cubicBezTo>
                  <a:cubicBezTo>
                    <a:pt x="153" y="65"/>
                    <a:pt x="147" y="62"/>
                    <a:pt x="139" y="61"/>
                  </a:cubicBezTo>
                  <a:cubicBezTo>
                    <a:pt x="132" y="60"/>
                    <a:pt x="125" y="61"/>
                    <a:pt x="119" y="66"/>
                  </a:cubicBezTo>
                  <a:cubicBezTo>
                    <a:pt x="115" y="69"/>
                    <a:pt x="113" y="74"/>
                    <a:pt x="110" y="77"/>
                  </a:cubicBezTo>
                  <a:cubicBezTo>
                    <a:pt x="105" y="81"/>
                    <a:pt x="100" y="83"/>
                    <a:pt x="95" y="85"/>
                  </a:cubicBezTo>
                  <a:cubicBezTo>
                    <a:pt x="77" y="93"/>
                    <a:pt x="60" y="103"/>
                    <a:pt x="44" y="115"/>
                  </a:cubicBezTo>
                  <a:cubicBezTo>
                    <a:pt x="35" y="121"/>
                    <a:pt x="27" y="128"/>
                    <a:pt x="20" y="136"/>
                  </a:cubicBezTo>
                  <a:cubicBezTo>
                    <a:pt x="2" y="159"/>
                    <a:pt x="0" y="191"/>
                    <a:pt x="0" y="220"/>
                  </a:cubicBezTo>
                  <a:cubicBezTo>
                    <a:pt x="0" y="241"/>
                    <a:pt x="20" y="256"/>
                    <a:pt x="34" y="271"/>
                  </a:cubicBezTo>
                  <a:cubicBezTo>
                    <a:pt x="46" y="286"/>
                    <a:pt x="58" y="302"/>
                    <a:pt x="68" y="319"/>
                  </a:cubicBezTo>
                  <a:cubicBezTo>
                    <a:pt x="75" y="331"/>
                    <a:pt x="83" y="343"/>
                    <a:pt x="82" y="357"/>
                  </a:cubicBezTo>
                  <a:cubicBezTo>
                    <a:pt x="81" y="368"/>
                    <a:pt x="74" y="379"/>
                    <a:pt x="76" y="390"/>
                  </a:cubicBezTo>
                  <a:cubicBezTo>
                    <a:pt x="76" y="394"/>
                    <a:pt x="77" y="398"/>
                    <a:pt x="78" y="402"/>
                  </a:cubicBezTo>
                  <a:cubicBezTo>
                    <a:pt x="78" y="410"/>
                    <a:pt x="75" y="418"/>
                    <a:pt x="74" y="426"/>
                  </a:cubicBezTo>
                  <a:cubicBezTo>
                    <a:pt x="73" y="437"/>
                    <a:pt x="77" y="448"/>
                    <a:pt x="77" y="460"/>
                  </a:cubicBezTo>
                  <a:cubicBezTo>
                    <a:pt x="77" y="467"/>
                    <a:pt x="76" y="475"/>
                    <a:pt x="74" y="483"/>
                  </a:cubicBezTo>
                  <a:cubicBezTo>
                    <a:pt x="66" y="519"/>
                    <a:pt x="57" y="556"/>
                    <a:pt x="59" y="593"/>
                  </a:cubicBezTo>
                  <a:cubicBezTo>
                    <a:pt x="37" y="597"/>
                    <a:pt x="37" y="597"/>
                    <a:pt x="37" y="597"/>
                  </a:cubicBezTo>
                  <a:cubicBezTo>
                    <a:pt x="44" y="605"/>
                    <a:pt x="44" y="616"/>
                    <a:pt x="37" y="624"/>
                  </a:cubicBezTo>
                  <a:cubicBezTo>
                    <a:pt x="36" y="625"/>
                    <a:pt x="34" y="626"/>
                    <a:pt x="32" y="627"/>
                  </a:cubicBezTo>
                  <a:cubicBezTo>
                    <a:pt x="67" y="639"/>
                    <a:pt x="104" y="633"/>
                    <a:pt x="141" y="633"/>
                  </a:cubicBezTo>
                  <a:cubicBezTo>
                    <a:pt x="171" y="633"/>
                    <a:pt x="202" y="637"/>
                    <a:pt x="232" y="636"/>
                  </a:cubicBezTo>
                  <a:cubicBezTo>
                    <a:pt x="262" y="636"/>
                    <a:pt x="294" y="630"/>
                    <a:pt x="319" y="613"/>
                  </a:cubicBezTo>
                  <a:cubicBezTo>
                    <a:pt x="325" y="609"/>
                    <a:pt x="332" y="603"/>
                    <a:pt x="339" y="599"/>
                  </a:cubicBezTo>
                  <a:cubicBezTo>
                    <a:pt x="348" y="594"/>
                    <a:pt x="359" y="591"/>
                    <a:pt x="369" y="589"/>
                  </a:cubicBezTo>
                  <a:cubicBezTo>
                    <a:pt x="389" y="585"/>
                    <a:pt x="409" y="583"/>
                    <a:pt x="429" y="584"/>
                  </a:cubicBezTo>
                  <a:cubicBezTo>
                    <a:pt x="439" y="584"/>
                    <a:pt x="450" y="584"/>
                    <a:pt x="458" y="578"/>
                  </a:cubicBezTo>
                  <a:cubicBezTo>
                    <a:pt x="466" y="572"/>
                    <a:pt x="469" y="560"/>
                    <a:pt x="470" y="549"/>
                  </a:cubicBezTo>
                  <a:cubicBezTo>
                    <a:pt x="471" y="538"/>
                    <a:pt x="472" y="526"/>
                    <a:pt x="472" y="515"/>
                  </a:cubicBezTo>
                  <a:cubicBezTo>
                    <a:pt x="472" y="506"/>
                    <a:pt x="472" y="497"/>
                    <a:pt x="470" y="488"/>
                  </a:cubicBezTo>
                  <a:cubicBezTo>
                    <a:pt x="469" y="482"/>
                    <a:pt x="468" y="475"/>
                    <a:pt x="466" y="469"/>
                  </a:cubicBezTo>
                  <a:cubicBezTo>
                    <a:pt x="451" y="416"/>
                    <a:pt x="451" y="416"/>
                    <a:pt x="451" y="416"/>
                  </a:cubicBezTo>
                  <a:cubicBezTo>
                    <a:pt x="444" y="394"/>
                    <a:pt x="453" y="370"/>
                    <a:pt x="455" y="347"/>
                  </a:cubicBezTo>
                  <a:cubicBezTo>
                    <a:pt x="455" y="342"/>
                    <a:pt x="455" y="336"/>
                    <a:pt x="451" y="332"/>
                  </a:cubicBezTo>
                  <a:cubicBezTo>
                    <a:pt x="450" y="331"/>
                    <a:pt x="448" y="330"/>
                    <a:pt x="447" y="328"/>
                  </a:cubicBezTo>
                  <a:cubicBezTo>
                    <a:pt x="447" y="327"/>
                    <a:pt x="447" y="325"/>
                    <a:pt x="448" y="323"/>
                  </a:cubicBezTo>
                  <a:cubicBezTo>
                    <a:pt x="456" y="307"/>
                    <a:pt x="468" y="293"/>
                    <a:pt x="479" y="278"/>
                  </a:cubicBezTo>
                  <a:cubicBezTo>
                    <a:pt x="498" y="253"/>
                    <a:pt x="515" y="227"/>
                    <a:pt x="530" y="200"/>
                  </a:cubicBezTo>
                  <a:cubicBezTo>
                    <a:pt x="526" y="143"/>
                    <a:pt x="502" y="90"/>
                    <a:pt x="463" y="48"/>
                  </a:cubicBezTo>
                  <a:cubicBezTo>
                    <a:pt x="455" y="40"/>
                    <a:pt x="446" y="31"/>
                    <a:pt x="434" y="27"/>
                  </a:cubicBezTo>
                  <a:cubicBezTo>
                    <a:pt x="427" y="25"/>
                    <a:pt x="419" y="24"/>
                    <a:pt x="412" y="24"/>
                  </a:cubicBezTo>
                  <a:cubicBezTo>
                    <a:pt x="380" y="22"/>
                    <a:pt x="348" y="20"/>
                    <a:pt x="320" y="4"/>
                  </a:cubicBezTo>
                  <a:cubicBezTo>
                    <a:pt x="318" y="3"/>
                    <a:pt x="316" y="2"/>
                    <a:pt x="314" y="1"/>
                  </a:cubicBezTo>
                  <a:cubicBezTo>
                    <a:pt x="308" y="0"/>
                    <a:pt x="303" y="6"/>
                    <a:pt x="300" y="11"/>
                  </a:cubicBezTo>
                  <a:cubicBezTo>
                    <a:pt x="289" y="23"/>
                    <a:pt x="275" y="30"/>
                    <a:pt x="262" y="39"/>
                  </a:cubicBezTo>
                  <a:cubicBezTo>
                    <a:pt x="237" y="55"/>
                    <a:pt x="218" y="78"/>
                    <a:pt x="201" y="101"/>
                  </a:cubicBezTo>
                  <a:close/>
                </a:path>
              </a:pathLst>
            </a:custGeom>
            <a:solidFill>
              <a:srgbClr val="5B55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99" name="íṣḻîḓé"/>
            <p:cNvSpPr/>
            <p:nvPr/>
          </p:nvSpPr>
          <p:spPr bwMode="auto">
            <a:xfrm>
              <a:off x="5894410" y="2641547"/>
              <a:ext cx="246748" cy="553749"/>
            </a:xfrm>
            <a:custGeom>
              <a:avLst/>
              <a:gdLst>
                <a:gd name="T0" fmla="*/ 156 w 192"/>
                <a:gd name="T1" fmla="*/ 45 h 432"/>
                <a:gd name="T2" fmla="*/ 164 w 192"/>
                <a:gd name="T3" fmla="*/ 107 h 432"/>
                <a:gd name="T4" fmla="*/ 170 w 192"/>
                <a:gd name="T5" fmla="*/ 143 h 432"/>
                <a:gd name="T6" fmla="*/ 178 w 192"/>
                <a:gd name="T7" fmla="*/ 162 h 432"/>
                <a:gd name="T8" fmla="*/ 189 w 192"/>
                <a:gd name="T9" fmla="*/ 178 h 432"/>
                <a:gd name="T10" fmla="*/ 191 w 192"/>
                <a:gd name="T11" fmla="*/ 190 h 432"/>
                <a:gd name="T12" fmla="*/ 191 w 192"/>
                <a:gd name="T13" fmla="*/ 218 h 432"/>
                <a:gd name="T14" fmla="*/ 185 w 192"/>
                <a:gd name="T15" fmla="*/ 261 h 432"/>
                <a:gd name="T16" fmla="*/ 167 w 192"/>
                <a:gd name="T17" fmla="*/ 313 h 432"/>
                <a:gd name="T18" fmla="*/ 132 w 192"/>
                <a:gd name="T19" fmla="*/ 395 h 432"/>
                <a:gd name="T20" fmla="*/ 121 w 192"/>
                <a:gd name="T21" fmla="*/ 405 h 432"/>
                <a:gd name="T22" fmla="*/ 111 w 192"/>
                <a:gd name="T23" fmla="*/ 406 h 432"/>
                <a:gd name="T24" fmla="*/ 89 w 192"/>
                <a:gd name="T25" fmla="*/ 432 h 432"/>
                <a:gd name="T26" fmla="*/ 74 w 192"/>
                <a:gd name="T27" fmla="*/ 417 h 432"/>
                <a:gd name="T28" fmla="*/ 39 w 192"/>
                <a:gd name="T29" fmla="*/ 389 h 432"/>
                <a:gd name="T30" fmla="*/ 0 w 192"/>
                <a:gd name="T31" fmla="*/ 364 h 432"/>
                <a:gd name="T32" fmla="*/ 74 w 192"/>
                <a:gd name="T33" fmla="*/ 275 h 432"/>
                <a:gd name="T34" fmla="*/ 78 w 192"/>
                <a:gd name="T35" fmla="*/ 257 h 432"/>
                <a:gd name="T36" fmla="*/ 87 w 192"/>
                <a:gd name="T37" fmla="*/ 243 h 432"/>
                <a:gd name="T38" fmla="*/ 79 w 192"/>
                <a:gd name="T39" fmla="*/ 224 h 432"/>
                <a:gd name="T40" fmla="*/ 84 w 192"/>
                <a:gd name="T41" fmla="*/ 211 h 432"/>
                <a:gd name="T42" fmla="*/ 84 w 192"/>
                <a:gd name="T43" fmla="*/ 195 h 432"/>
                <a:gd name="T44" fmla="*/ 79 w 192"/>
                <a:gd name="T45" fmla="*/ 168 h 432"/>
                <a:gd name="T46" fmla="*/ 77 w 192"/>
                <a:gd name="T47" fmla="*/ 160 h 432"/>
                <a:gd name="T48" fmla="*/ 71 w 192"/>
                <a:gd name="T49" fmla="*/ 154 h 432"/>
                <a:gd name="T50" fmla="*/ 71 w 192"/>
                <a:gd name="T51" fmla="*/ 119 h 432"/>
                <a:gd name="T52" fmla="*/ 112 w 192"/>
                <a:gd name="T53" fmla="*/ 47 h 432"/>
                <a:gd name="T54" fmla="*/ 128 w 192"/>
                <a:gd name="T55" fmla="*/ 24 h 432"/>
                <a:gd name="T56" fmla="*/ 138 w 192"/>
                <a:gd name="T57" fmla="*/ 0 h 432"/>
                <a:gd name="T58" fmla="*/ 156 w 192"/>
                <a:gd name="T59" fmla="*/ 45 h 4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92" h="432">
                  <a:moveTo>
                    <a:pt x="156" y="45"/>
                  </a:moveTo>
                  <a:cubicBezTo>
                    <a:pt x="162" y="65"/>
                    <a:pt x="162" y="86"/>
                    <a:pt x="164" y="107"/>
                  </a:cubicBezTo>
                  <a:cubicBezTo>
                    <a:pt x="165" y="119"/>
                    <a:pt x="167" y="131"/>
                    <a:pt x="170" y="143"/>
                  </a:cubicBezTo>
                  <a:cubicBezTo>
                    <a:pt x="172" y="150"/>
                    <a:pt x="174" y="156"/>
                    <a:pt x="178" y="162"/>
                  </a:cubicBezTo>
                  <a:cubicBezTo>
                    <a:pt x="182" y="167"/>
                    <a:pt x="187" y="172"/>
                    <a:pt x="189" y="178"/>
                  </a:cubicBezTo>
                  <a:cubicBezTo>
                    <a:pt x="190" y="182"/>
                    <a:pt x="191" y="186"/>
                    <a:pt x="191" y="190"/>
                  </a:cubicBezTo>
                  <a:cubicBezTo>
                    <a:pt x="191" y="218"/>
                    <a:pt x="191" y="218"/>
                    <a:pt x="191" y="218"/>
                  </a:cubicBezTo>
                  <a:cubicBezTo>
                    <a:pt x="192" y="232"/>
                    <a:pt x="190" y="247"/>
                    <a:pt x="185" y="261"/>
                  </a:cubicBezTo>
                  <a:cubicBezTo>
                    <a:pt x="167" y="313"/>
                    <a:pt x="167" y="313"/>
                    <a:pt x="167" y="313"/>
                  </a:cubicBezTo>
                  <a:cubicBezTo>
                    <a:pt x="158" y="342"/>
                    <a:pt x="148" y="370"/>
                    <a:pt x="132" y="395"/>
                  </a:cubicBezTo>
                  <a:cubicBezTo>
                    <a:pt x="129" y="399"/>
                    <a:pt x="126" y="403"/>
                    <a:pt x="121" y="405"/>
                  </a:cubicBezTo>
                  <a:cubicBezTo>
                    <a:pt x="118" y="406"/>
                    <a:pt x="115" y="406"/>
                    <a:pt x="111" y="406"/>
                  </a:cubicBezTo>
                  <a:cubicBezTo>
                    <a:pt x="98" y="409"/>
                    <a:pt x="89" y="420"/>
                    <a:pt x="89" y="432"/>
                  </a:cubicBezTo>
                  <a:cubicBezTo>
                    <a:pt x="85" y="426"/>
                    <a:pt x="80" y="421"/>
                    <a:pt x="74" y="417"/>
                  </a:cubicBezTo>
                  <a:cubicBezTo>
                    <a:pt x="39" y="389"/>
                    <a:pt x="39" y="389"/>
                    <a:pt x="39" y="389"/>
                  </a:cubicBezTo>
                  <a:cubicBezTo>
                    <a:pt x="27" y="379"/>
                    <a:pt x="15" y="370"/>
                    <a:pt x="0" y="364"/>
                  </a:cubicBezTo>
                  <a:cubicBezTo>
                    <a:pt x="40" y="351"/>
                    <a:pt x="69" y="316"/>
                    <a:pt x="74" y="275"/>
                  </a:cubicBezTo>
                  <a:cubicBezTo>
                    <a:pt x="74" y="269"/>
                    <a:pt x="75" y="263"/>
                    <a:pt x="78" y="257"/>
                  </a:cubicBezTo>
                  <a:cubicBezTo>
                    <a:pt x="81" y="253"/>
                    <a:pt x="86" y="249"/>
                    <a:pt x="87" y="243"/>
                  </a:cubicBezTo>
                  <a:cubicBezTo>
                    <a:pt x="87" y="236"/>
                    <a:pt x="79" y="231"/>
                    <a:pt x="79" y="224"/>
                  </a:cubicBezTo>
                  <a:cubicBezTo>
                    <a:pt x="79" y="220"/>
                    <a:pt x="83" y="216"/>
                    <a:pt x="84" y="211"/>
                  </a:cubicBezTo>
                  <a:cubicBezTo>
                    <a:pt x="86" y="206"/>
                    <a:pt x="86" y="200"/>
                    <a:pt x="84" y="195"/>
                  </a:cubicBezTo>
                  <a:cubicBezTo>
                    <a:pt x="79" y="168"/>
                    <a:pt x="79" y="168"/>
                    <a:pt x="79" y="168"/>
                  </a:cubicBezTo>
                  <a:cubicBezTo>
                    <a:pt x="79" y="165"/>
                    <a:pt x="78" y="163"/>
                    <a:pt x="77" y="160"/>
                  </a:cubicBezTo>
                  <a:cubicBezTo>
                    <a:pt x="75" y="158"/>
                    <a:pt x="73" y="156"/>
                    <a:pt x="71" y="154"/>
                  </a:cubicBezTo>
                  <a:cubicBezTo>
                    <a:pt x="63" y="145"/>
                    <a:pt x="66" y="130"/>
                    <a:pt x="71" y="119"/>
                  </a:cubicBezTo>
                  <a:cubicBezTo>
                    <a:pt x="81" y="93"/>
                    <a:pt x="95" y="69"/>
                    <a:pt x="112" y="47"/>
                  </a:cubicBezTo>
                  <a:cubicBezTo>
                    <a:pt x="118" y="39"/>
                    <a:pt x="123" y="32"/>
                    <a:pt x="128" y="24"/>
                  </a:cubicBezTo>
                  <a:cubicBezTo>
                    <a:pt x="132" y="16"/>
                    <a:pt x="133" y="6"/>
                    <a:pt x="138" y="0"/>
                  </a:cubicBezTo>
                  <a:cubicBezTo>
                    <a:pt x="143" y="15"/>
                    <a:pt x="151" y="30"/>
                    <a:pt x="156" y="45"/>
                  </a:cubicBezTo>
                  <a:close/>
                </a:path>
              </a:pathLst>
            </a:custGeom>
            <a:solidFill>
              <a:srgbClr val="5B55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100" name="íṥľiďè"/>
            <p:cNvSpPr/>
            <p:nvPr/>
          </p:nvSpPr>
          <p:spPr bwMode="auto">
            <a:xfrm>
              <a:off x="5862849" y="3100614"/>
              <a:ext cx="142024" cy="137720"/>
            </a:xfrm>
            <a:custGeom>
              <a:avLst/>
              <a:gdLst>
                <a:gd name="T0" fmla="*/ 23 w 110"/>
                <a:gd name="T1" fmla="*/ 8 h 107"/>
                <a:gd name="T2" fmla="*/ 18 w 110"/>
                <a:gd name="T3" fmla="*/ 12 h 107"/>
                <a:gd name="T4" fmla="*/ 0 w 110"/>
                <a:gd name="T5" fmla="*/ 25 h 107"/>
                <a:gd name="T6" fmla="*/ 12 w 110"/>
                <a:gd name="T7" fmla="*/ 34 h 107"/>
                <a:gd name="T8" fmla="*/ 88 w 110"/>
                <a:gd name="T9" fmla="*/ 107 h 107"/>
                <a:gd name="T10" fmla="*/ 109 w 110"/>
                <a:gd name="T11" fmla="*/ 90 h 107"/>
                <a:gd name="T12" fmla="*/ 110 w 110"/>
                <a:gd name="T13" fmla="*/ 82 h 107"/>
                <a:gd name="T14" fmla="*/ 104 w 110"/>
                <a:gd name="T15" fmla="*/ 42 h 107"/>
                <a:gd name="T16" fmla="*/ 96 w 110"/>
                <a:gd name="T17" fmla="*/ 23 h 107"/>
                <a:gd name="T18" fmla="*/ 73 w 110"/>
                <a:gd name="T19" fmla="*/ 10 h 107"/>
                <a:gd name="T20" fmla="*/ 23 w 110"/>
                <a:gd name="T21" fmla="*/ 8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0" h="107">
                  <a:moveTo>
                    <a:pt x="23" y="8"/>
                  </a:moveTo>
                  <a:cubicBezTo>
                    <a:pt x="21" y="9"/>
                    <a:pt x="20" y="10"/>
                    <a:pt x="18" y="12"/>
                  </a:cubicBezTo>
                  <a:cubicBezTo>
                    <a:pt x="14" y="18"/>
                    <a:pt x="7" y="23"/>
                    <a:pt x="0" y="25"/>
                  </a:cubicBezTo>
                  <a:cubicBezTo>
                    <a:pt x="4" y="28"/>
                    <a:pt x="8" y="31"/>
                    <a:pt x="12" y="34"/>
                  </a:cubicBezTo>
                  <a:cubicBezTo>
                    <a:pt x="39" y="55"/>
                    <a:pt x="65" y="80"/>
                    <a:pt x="88" y="107"/>
                  </a:cubicBezTo>
                  <a:cubicBezTo>
                    <a:pt x="90" y="98"/>
                    <a:pt x="105" y="98"/>
                    <a:pt x="109" y="90"/>
                  </a:cubicBezTo>
                  <a:cubicBezTo>
                    <a:pt x="110" y="87"/>
                    <a:pt x="110" y="85"/>
                    <a:pt x="110" y="82"/>
                  </a:cubicBezTo>
                  <a:cubicBezTo>
                    <a:pt x="109" y="68"/>
                    <a:pt x="107" y="55"/>
                    <a:pt x="104" y="42"/>
                  </a:cubicBezTo>
                  <a:cubicBezTo>
                    <a:pt x="103" y="35"/>
                    <a:pt x="100" y="29"/>
                    <a:pt x="96" y="23"/>
                  </a:cubicBezTo>
                  <a:cubicBezTo>
                    <a:pt x="90" y="16"/>
                    <a:pt x="82" y="13"/>
                    <a:pt x="73" y="10"/>
                  </a:cubicBezTo>
                  <a:cubicBezTo>
                    <a:pt x="61" y="6"/>
                    <a:pt x="36" y="0"/>
                    <a:pt x="23" y="8"/>
                  </a:cubicBezTo>
                  <a:close/>
                </a:path>
              </a:pathLst>
            </a:custGeom>
            <a:solidFill>
              <a:srgbClr val="3234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101" name="íšľîḑe"/>
            <p:cNvSpPr/>
            <p:nvPr/>
          </p:nvSpPr>
          <p:spPr bwMode="auto">
            <a:xfrm>
              <a:off x="5745213" y="3127871"/>
              <a:ext cx="229533" cy="129113"/>
            </a:xfrm>
            <a:custGeom>
              <a:avLst/>
              <a:gdLst>
                <a:gd name="T0" fmla="*/ 65 w 179"/>
                <a:gd name="T1" fmla="*/ 18 h 101"/>
                <a:gd name="T2" fmla="*/ 29 w 179"/>
                <a:gd name="T3" fmla="*/ 44 h 101"/>
                <a:gd name="T4" fmla="*/ 0 w 179"/>
                <a:gd name="T5" fmla="*/ 57 h 101"/>
                <a:gd name="T6" fmla="*/ 27 w 179"/>
                <a:gd name="T7" fmla="*/ 71 h 101"/>
                <a:gd name="T8" fmla="*/ 58 w 179"/>
                <a:gd name="T9" fmla="*/ 60 h 101"/>
                <a:gd name="T10" fmla="*/ 81 w 179"/>
                <a:gd name="T11" fmla="*/ 54 h 101"/>
                <a:gd name="T12" fmla="*/ 77 w 179"/>
                <a:gd name="T13" fmla="*/ 72 h 101"/>
                <a:gd name="T14" fmla="*/ 87 w 179"/>
                <a:gd name="T15" fmla="*/ 86 h 101"/>
                <a:gd name="T16" fmla="*/ 171 w 179"/>
                <a:gd name="T17" fmla="*/ 98 h 101"/>
                <a:gd name="T18" fmla="*/ 175 w 179"/>
                <a:gd name="T19" fmla="*/ 97 h 101"/>
                <a:gd name="T20" fmla="*/ 177 w 179"/>
                <a:gd name="T21" fmla="*/ 91 h 101"/>
                <a:gd name="T22" fmla="*/ 178 w 179"/>
                <a:gd name="T23" fmla="*/ 72 h 101"/>
                <a:gd name="T24" fmla="*/ 166 w 179"/>
                <a:gd name="T25" fmla="*/ 46 h 101"/>
                <a:gd name="T26" fmla="*/ 116 w 179"/>
                <a:gd name="T27" fmla="*/ 10 h 101"/>
                <a:gd name="T28" fmla="*/ 65 w 179"/>
                <a:gd name="T29" fmla="*/ 1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79" h="101">
                  <a:moveTo>
                    <a:pt x="65" y="18"/>
                  </a:moveTo>
                  <a:cubicBezTo>
                    <a:pt x="53" y="27"/>
                    <a:pt x="42" y="38"/>
                    <a:pt x="29" y="44"/>
                  </a:cubicBezTo>
                  <a:cubicBezTo>
                    <a:pt x="19" y="48"/>
                    <a:pt x="9" y="50"/>
                    <a:pt x="0" y="57"/>
                  </a:cubicBezTo>
                  <a:cubicBezTo>
                    <a:pt x="5" y="67"/>
                    <a:pt x="17" y="72"/>
                    <a:pt x="27" y="71"/>
                  </a:cubicBezTo>
                  <a:cubicBezTo>
                    <a:pt x="38" y="70"/>
                    <a:pt x="49" y="66"/>
                    <a:pt x="58" y="60"/>
                  </a:cubicBezTo>
                  <a:cubicBezTo>
                    <a:pt x="65" y="56"/>
                    <a:pt x="73" y="51"/>
                    <a:pt x="81" y="54"/>
                  </a:cubicBezTo>
                  <a:cubicBezTo>
                    <a:pt x="82" y="60"/>
                    <a:pt x="77" y="66"/>
                    <a:pt x="77" y="72"/>
                  </a:cubicBezTo>
                  <a:cubicBezTo>
                    <a:pt x="77" y="78"/>
                    <a:pt x="82" y="82"/>
                    <a:pt x="87" y="86"/>
                  </a:cubicBezTo>
                  <a:cubicBezTo>
                    <a:pt x="111" y="101"/>
                    <a:pt x="142" y="100"/>
                    <a:pt x="171" y="98"/>
                  </a:cubicBezTo>
                  <a:cubicBezTo>
                    <a:pt x="173" y="98"/>
                    <a:pt x="174" y="98"/>
                    <a:pt x="175" y="97"/>
                  </a:cubicBezTo>
                  <a:cubicBezTo>
                    <a:pt x="177" y="95"/>
                    <a:pt x="177" y="93"/>
                    <a:pt x="177" y="91"/>
                  </a:cubicBezTo>
                  <a:cubicBezTo>
                    <a:pt x="178" y="85"/>
                    <a:pt x="178" y="79"/>
                    <a:pt x="178" y="72"/>
                  </a:cubicBezTo>
                  <a:cubicBezTo>
                    <a:pt x="179" y="62"/>
                    <a:pt x="175" y="52"/>
                    <a:pt x="166" y="46"/>
                  </a:cubicBezTo>
                  <a:cubicBezTo>
                    <a:pt x="151" y="32"/>
                    <a:pt x="134" y="21"/>
                    <a:pt x="116" y="10"/>
                  </a:cubicBezTo>
                  <a:cubicBezTo>
                    <a:pt x="99" y="0"/>
                    <a:pt x="81" y="6"/>
                    <a:pt x="65" y="18"/>
                  </a:cubicBezTo>
                  <a:close/>
                </a:path>
              </a:pathLst>
            </a:custGeom>
            <a:solidFill>
              <a:srgbClr val="FBB3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102" name="íš1ídè"/>
            <p:cNvSpPr/>
            <p:nvPr/>
          </p:nvSpPr>
          <p:spPr bwMode="auto">
            <a:xfrm>
              <a:off x="5657704" y="2186784"/>
              <a:ext cx="87510" cy="76033"/>
            </a:xfrm>
            <a:custGeom>
              <a:avLst/>
              <a:gdLst>
                <a:gd name="T0" fmla="*/ 31 w 68"/>
                <a:gd name="T1" fmla="*/ 2 h 59"/>
                <a:gd name="T2" fmla="*/ 2 w 68"/>
                <a:gd name="T3" fmla="*/ 34 h 59"/>
                <a:gd name="T4" fmla="*/ 37 w 68"/>
                <a:gd name="T5" fmla="*/ 57 h 59"/>
                <a:gd name="T6" fmla="*/ 66 w 68"/>
                <a:gd name="T7" fmla="*/ 26 h 59"/>
                <a:gd name="T8" fmla="*/ 31 w 68"/>
                <a:gd name="T9" fmla="*/ 2 h 59"/>
                <a:gd name="T10" fmla="*/ 37 w 68"/>
                <a:gd name="T11" fmla="*/ 53 h 59"/>
                <a:gd name="T12" fmla="*/ 7 w 68"/>
                <a:gd name="T13" fmla="*/ 33 h 59"/>
                <a:gd name="T14" fmla="*/ 31 w 68"/>
                <a:gd name="T15" fmla="*/ 7 h 59"/>
                <a:gd name="T16" fmla="*/ 61 w 68"/>
                <a:gd name="T17" fmla="*/ 26 h 59"/>
                <a:gd name="T18" fmla="*/ 37 w 68"/>
                <a:gd name="T19" fmla="*/ 53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8" h="59">
                  <a:moveTo>
                    <a:pt x="31" y="2"/>
                  </a:moveTo>
                  <a:cubicBezTo>
                    <a:pt x="13" y="5"/>
                    <a:pt x="0" y="18"/>
                    <a:pt x="2" y="34"/>
                  </a:cubicBezTo>
                  <a:cubicBezTo>
                    <a:pt x="4" y="49"/>
                    <a:pt x="20" y="59"/>
                    <a:pt x="37" y="57"/>
                  </a:cubicBezTo>
                  <a:cubicBezTo>
                    <a:pt x="55" y="55"/>
                    <a:pt x="68" y="41"/>
                    <a:pt x="66" y="26"/>
                  </a:cubicBezTo>
                  <a:cubicBezTo>
                    <a:pt x="65" y="11"/>
                    <a:pt x="49" y="0"/>
                    <a:pt x="31" y="2"/>
                  </a:cubicBezTo>
                  <a:close/>
                  <a:moveTo>
                    <a:pt x="37" y="53"/>
                  </a:moveTo>
                  <a:cubicBezTo>
                    <a:pt x="22" y="54"/>
                    <a:pt x="9" y="46"/>
                    <a:pt x="7" y="33"/>
                  </a:cubicBezTo>
                  <a:cubicBezTo>
                    <a:pt x="5" y="20"/>
                    <a:pt x="16" y="8"/>
                    <a:pt x="31" y="7"/>
                  </a:cubicBezTo>
                  <a:cubicBezTo>
                    <a:pt x="46" y="5"/>
                    <a:pt x="60" y="14"/>
                    <a:pt x="61" y="26"/>
                  </a:cubicBezTo>
                  <a:cubicBezTo>
                    <a:pt x="63" y="39"/>
                    <a:pt x="52" y="51"/>
                    <a:pt x="37" y="53"/>
                  </a:cubicBezTo>
                  <a:close/>
                </a:path>
              </a:pathLst>
            </a:custGeom>
            <a:solidFill>
              <a:srgbClr val="3C3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103" name="îšļíḓè"/>
            <p:cNvSpPr/>
            <p:nvPr/>
          </p:nvSpPr>
          <p:spPr bwMode="auto">
            <a:xfrm>
              <a:off x="5547241" y="2201129"/>
              <a:ext cx="87510" cy="74598"/>
            </a:xfrm>
            <a:custGeom>
              <a:avLst/>
              <a:gdLst>
                <a:gd name="T0" fmla="*/ 30 w 68"/>
                <a:gd name="T1" fmla="*/ 2 h 58"/>
                <a:gd name="T2" fmla="*/ 2 w 68"/>
                <a:gd name="T3" fmla="*/ 33 h 58"/>
                <a:gd name="T4" fmla="*/ 37 w 68"/>
                <a:gd name="T5" fmla="*/ 56 h 58"/>
                <a:gd name="T6" fmla="*/ 66 w 68"/>
                <a:gd name="T7" fmla="*/ 25 h 58"/>
                <a:gd name="T8" fmla="*/ 30 w 68"/>
                <a:gd name="T9" fmla="*/ 2 h 58"/>
                <a:gd name="T10" fmla="*/ 36 w 68"/>
                <a:gd name="T11" fmla="*/ 52 h 58"/>
                <a:gd name="T12" fmla="*/ 6 w 68"/>
                <a:gd name="T13" fmla="*/ 32 h 58"/>
                <a:gd name="T14" fmla="*/ 31 w 68"/>
                <a:gd name="T15" fmla="*/ 6 h 58"/>
                <a:gd name="T16" fmla="*/ 61 w 68"/>
                <a:gd name="T17" fmla="*/ 26 h 58"/>
                <a:gd name="T18" fmla="*/ 36 w 68"/>
                <a:gd name="T19" fmla="*/ 5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8" h="58">
                  <a:moveTo>
                    <a:pt x="30" y="2"/>
                  </a:moveTo>
                  <a:cubicBezTo>
                    <a:pt x="13" y="4"/>
                    <a:pt x="0" y="18"/>
                    <a:pt x="2" y="33"/>
                  </a:cubicBezTo>
                  <a:cubicBezTo>
                    <a:pt x="3" y="48"/>
                    <a:pt x="19" y="58"/>
                    <a:pt x="37" y="56"/>
                  </a:cubicBezTo>
                  <a:cubicBezTo>
                    <a:pt x="55" y="54"/>
                    <a:pt x="68" y="40"/>
                    <a:pt x="66" y="25"/>
                  </a:cubicBezTo>
                  <a:cubicBezTo>
                    <a:pt x="64" y="10"/>
                    <a:pt x="48" y="0"/>
                    <a:pt x="30" y="2"/>
                  </a:cubicBezTo>
                  <a:close/>
                  <a:moveTo>
                    <a:pt x="36" y="52"/>
                  </a:moveTo>
                  <a:cubicBezTo>
                    <a:pt x="21" y="54"/>
                    <a:pt x="8" y="45"/>
                    <a:pt x="6" y="32"/>
                  </a:cubicBezTo>
                  <a:cubicBezTo>
                    <a:pt x="5" y="20"/>
                    <a:pt x="16" y="8"/>
                    <a:pt x="31" y="6"/>
                  </a:cubicBezTo>
                  <a:cubicBezTo>
                    <a:pt x="46" y="4"/>
                    <a:pt x="59" y="13"/>
                    <a:pt x="61" y="26"/>
                  </a:cubicBezTo>
                  <a:cubicBezTo>
                    <a:pt x="62" y="38"/>
                    <a:pt x="51" y="50"/>
                    <a:pt x="36" y="52"/>
                  </a:cubicBezTo>
                  <a:close/>
                </a:path>
              </a:pathLst>
            </a:custGeom>
            <a:solidFill>
              <a:srgbClr val="3C3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104" name="íšlîḓè"/>
            <p:cNvSpPr/>
            <p:nvPr/>
          </p:nvSpPr>
          <p:spPr bwMode="auto">
            <a:xfrm>
              <a:off x="5501334" y="2214041"/>
              <a:ext cx="51645" cy="22953"/>
            </a:xfrm>
            <a:custGeom>
              <a:avLst/>
              <a:gdLst>
                <a:gd name="T0" fmla="*/ 1 w 36"/>
                <a:gd name="T1" fmla="*/ 0 h 16"/>
                <a:gd name="T2" fmla="*/ 36 w 36"/>
                <a:gd name="T3" fmla="*/ 7 h 16"/>
                <a:gd name="T4" fmla="*/ 33 w 36"/>
                <a:gd name="T5" fmla="*/ 16 h 16"/>
                <a:gd name="T6" fmla="*/ 0 w 36"/>
                <a:gd name="T7" fmla="*/ 6 h 16"/>
                <a:gd name="T8" fmla="*/ 1 w 36"/>
                <a:gd name="T9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6">
                  <a:moveTo>
                    <a:pt x="1" y="0"/>
                  </a:moveTo>
                  <a:lnTo>
                    <a:pt x="36" y="7"/>
                  </a:lnTo>
                  <a:lnTo>
                    <a:pt x="33" y="16"/>
                  </a:lnTo>
                  <a:lnTo>
                    <a:pt x="0" y="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3C3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105" name="îṩliḓè"/>
            <p:cNvSpPr/>
            <p:nvPr/>
          </p:nvSpPr>
          <p:spPr bwMode="auto">
            <a:xfrm>
              <a:off x="5735172" y="2179611"/>
              <a:ext cx="50211" cy="34430"/>
            </a:xfrm>
            <a:custGeom>
              <a:avLst/>
              <a:gdLst>
                <a:gd name="T0" fmla="*/ 31 w 35"/>
                <a:gd name="T1" fmla="*/ 0 h 24"/>
                <a:gd name="T2" fmla="*/ 0 w 35"/>
                <a:gd name="T3" fmla="*/ 16 h 24"/>
                <a:gd name="T4" fmla="*/ 5 w 35"/>
                <a:gd name="T5" fmla="*/ 24 h 24"/>
                <a:gd name="T6" fmla="*/ 35 w 35"/>
                <a:gd name="T7" fmla="*/ 7 h 24"/>
                <a:gd name="T8" fmla="*/ 31 w 35"/>
                <a:gd name="T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24">
                  <a:moveTo>
                    <a:pt x="31" y="0"/>
                  </a:moveTo>
                  <a:lnTo>
                    <a:pt x="0" y="16"/>
                  </a:lnTo>
                  <a:lnTo>
                    <a:pt x="5" y="24"/>
                  </a:lnTo>
                  <a:lnTo>
                    <a:pt x="35" y="7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rgbClr val="3C3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106" name="íş1iḋe"/>
            <p:cNvSpPr/>
            <p:nvPr/>
          </p:nvSpPr>
          <p:spPr bwMode="auto">
            <a:xfrm>
              <a:off x="5626143" y="2215475"/>
              <a:ext cx="35865" cy="11477"/>
            </a:xfrm>
            <a:custGeom>
              <a:avLst/>
              <a:gdLst>
                <a:gd name="T0" fmla="*/ 0 w 25"/>
                <a:gd name="T1" fmla="*/ 3 h 8"/>
                <a:gd name="T2" fmla="*/ 25 w 25"/>
                <a:gd name="T3" fmla="*/ 0 h 8"/>
                <a:gd name="T4" fmla="*/ 24 w 25"/>
                <a:gd name="T5" fmla="*/ 7 h 8"/>
                <a:gd name="T6" fmla="*/ 3 w 25"/>
                <a:gd name="T7" fmla="*/ 8 h 8"/>
                <a:gd name="T8" fmla="*/ 0 w 25"/>
                <a:gd name="T9" fmla="*/ 3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8">
                  <a:moveTo>
                    <a:pt x="0" y="3"/>
                  </a:moveTo>
                  <a:lnTo>
                    <a:pt x="25" y="0"/>
                  </a:lnTo>
                  <a:lnTo>
                    <a:pt x="24" y="7"/>
                  </a:lnTo>
                  <a:lnTo>
                    <a:pt x="3" y="8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3C3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107" name="ïšḷïḑé"/>
            <p:cNvSpPr/>
            <p:nvPr/>
          </p:nvSpPr>
          <p:spPr bwMode="auto">
            <a:xfrm>
              <a:off x="5474077" y="2027545"/>
              <a:ext cx="327085" cy="206580"/>
            </a:xfrm>
            <a:custGeom>
              <a:avLst/>
              <a:gdLst>
                <a:gd name="T0" fmla="*/ 67 w 255"/>
                <a:gd name="T1" fmla="*/ 141 h 161"/>
                <a:gd name="T2" fmla="*/ 71 w 255"/>
                <a:gd name="T3" fmla="*/ 124 h 161"/>
                <a:gd name="T4" fmla="*/ 73 w 255"/>
                <a:gd name="T5" fmla="*/ 113 h 161"/>
                <a:gd name="T6" fmla="*/ 81 w 255"/>
                <a:gd name="T7" fmla="*/ 102 h 161"/>
                <a:gd name="T8" fmla="*/ 129 w 255"/>
                <a:gd name="T9" fmla="*/ 85 h 161"/>
                <a:gd name="T10" fmla="*/ 185 w 255"/>
                <a:gd name="T11" fmla="*/ 97 h 161"/>
                <a:gd name="T12" fmla="*/ 199 w 255"/>
                <a:gd name="T13" fmla="*/ 107 h 161"/>
                <a:gd name="T14" fmla="*/ 211 w 255"/>
                <a:gd name="T15" fmla="*/ 130 h 161"/>
                <a:gd name="T16" fmla="*/ 242 w 255"/>
                <a:gd name="T17" fmla="*/ 139 h 161"/>
                <a:gd name="T18" fmla="*/ 242 w 255"/>
                <a:gd name="T19" fmla="*/ 118 h 161"/>
                <a:gd name="T20" fmla="*/ 248 w 255"/>
                <a:gd name="T21" fmla="*/ 100 h 161"/>
                <a:gd name="T22" fmla="*/ 227 w 255"/>
                <a:gd name="T23" fmla="*/ 50 h 161"/>
                <a:gd name="T24" fmla="*/ 208 w 255"/>
                <a:gd name="T25" fmla="*/ 38 h 161"/>
                <a:gd name="T26" fmla="*/ 198 w 255"/>
                <a:gd name="T27" fmla="*/ 21 h 161"/>
                <a:gd name="T28" fmla="*/ 149 w 255"/>
                <a:gd name="T29" fmla="*/ 7 h 161"/>
                <a:gd name="T30" fmla="*/ 133 w 255"/>
                <a:gd name="T31" fmla="*/ 15 h 161"/>
                <a:gd name="T32" fmla="*/ 99 w 255"/>
                <a:gd name="T33" fmla="*/ 21 h 161"/>
                <a:gd name="T34" fmla="*/ 67 w 255"/>
                <a:gd name="T35" fmla="*/ 30 h 161"/>
                <a:gd name="T36" fmla="*/ 46 w 255"/>
                <a:gd name="T37" fmla="*/ 52 h 161"/>
                <a:gd name="T38" fmla="*/ 44 w 255"/>
                <a:gd name="T39" fmla="*/ 65 h 161"/>
                <a:gd name="T40" fmla="*/ 1 w 255"/>
                <a:gd name="T41" fmla="*/ 119 h 161"/>
                <a:gd name="T42" fmla="*/ 10 w 255"/>
                <a:gd name="T43" fmla="*/ 141 h 161"/>
                <a:gd name="T44" fmla="*/ 29 w 255"/>
                <a:gd name="T45" fmla="*/ 159 h 161"/>
                <a:gd name="T46" fmla="*/ 47 w 255"/>
                <a:gd name="T47" fmla="*/ 153 h 161"/>
                <a:gd name="T48" fmla="*/ 67 w 255"/>
                <a:gd name="T49" fmla="*/ 141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55" h="161">
                  <a:moveTo>
                    <a:pt x="67" y="141"/>
                  </a:moveTo>
                  <a:cubicBezTo>
                    <a:pt x="69" y="136"/>
                    <a:pt x="71" y="130"/>
                    <a:pt x="71" y="124"/>
                  </a:cubicBezTo>
                  <a:cubicBezTo>
                    <a:pt x="71" y="120"/>
                    <a:pt x="71" y="116"/>
                    <a:pt x="73" y="113"/>
                  </a:cubicBezTo>
                  <a:cubicBezTo>
                    <a:pt x="75" y="109"/>
                    <a:pt x="78" y="105"/>
                    <a:pt x="81" y="102"/>
                  </a:cubicBezTo>
                  <a:cubicBezTo>
                    <a:pt x="94" y="91"/>
                    <a:pt x="112" y="86"/>
                    <a:pt x="129" y="85"/>
                  </a:cubicBezTo>
                  <a:cubicBezTo>
                    <a:pt x="149" y="84"/>
                    <a:pt x="168" y="88"/>
                    <a:pt x="185" y="97"/>
                  </a:cubicBezTo>
                  <a:cubicBezTo>
                    <a:pt x="190" y="100"/>
                    <a:pt x="195" y="103"/>
                    <a:pt x="199" y="107"/>
                  </a:cubicBezTo>
                  <a:cubicBezTo>
                    <a:pt x="204" y="114"/>
                    <a:pt x="205" y="123"/>
                    <a:pt x="211" y="130"/>
                  </a:cubicBezTo>
                  <a:cubicBezTo>
                    <a:pt x="219" y="138"/>
                    <a:pt x="230" y="142"/>
                    <a:pt x="242" y="139"/>
                  </a:cubicBezTo>
                  <a:cubicBezTo>
                    <a:pt x="244" y="132"/>
                    <a:pt x="241" y="125"/>
                    <a:pt x="242" y="118"/>
                  </a:cubicBezTo>
                  <a:cubicBezTo>
                    <a:pt x="244" y="112"/>
                    <a:pt x="246" y="106"/>
                    <a:pt x="248" y="100"/>
                  </a:cubicBezTo>
                  <a:cubicBezTo>
                    <a:pt x="255" y="82"/>
                    <a:pt x="246" y="61"/>
                    <a:pt x="227" y="50"/>
                  </a:cubicBezTo>
                  <a:cubicBezTo>
                    <a:pt x="220" y="46"/>
                    <a:pt x="213" y="43"/>
                    <a:pt x="208" y="38"/>
                  </a:cubicBezTo>
                  <a:cubicBezTo>
                    <a:pt x="203" y="32"/>
                    <a:pt x="202" y="27"/>
                    <a:pt x="198" y="21"/>
                  </a:cubicBezTo>
                  <a:cubicBezTo>
                    <a:pt x="190" y="7"/>
                    <a:pt x="166" y="0"/>
                    <a:pt x="149" y="7"/>
                  </a:cubicBezTo>
                  <a:cubicBezTo>
                    <a:pt x="143" y="9"/>
                    <a:pt x="138" y="12"/>
                    <a:pt x="133" y="15"/>
                  </a:cubicBezTo>
                  <a:cubicBezTo>
                    <a:pt x="122" y="19"/>
                    <a:pt x="111" y="20"/>
                    <a:pt x="99" y="21"/>
                  </a:cubicBezTo>
                  <a:cubicBezTo>
                    <a:pt x="88" y="22"/>
                    <a:pt x="77" y="25"/>
                    <a:pt x="67" y="30"/>
                  </a:cubicBezTo>
                  <a:cubicBezTo>
                    <a:pt x="57" y="34"/>
                    <a:pt x="48" y="42"/>
                    <a:pt x="46" y="52"/>
                  </a:cubicBezTo>
                  <a:cubicBezTo>
                    <a:pt x="45" y="56"/>
                    <a:pt x="45" y="60"/>
                    <a:pt x="44" y="65"/>
                  </a:cubicBezTo>
                  <a:cubicBezTo>
                    <a:pt x="39" y="86"/>
                    <a:pt x="3" y="97"/>
                    <a:pt x="1" y="119"/>
                  </a:cubicBezTo>
                  <a:cubicBezTo>
                    <a:pt x="0" y="127"/>
                    <a:pt x="5" y="135"/>
                    <a:pt x="10" y="141"/>
                  </a:cubicBezTo>
                  <a:cubicBezTo>
                    <a:pt x="14" y="146"/>
                    <a:pt x="23" y="158"/>
                    <a:pt x="29" y="159"/>
                  </a:cubicBezTo>
                  <a:cubicBezTo>
                    <a:pt x="36" y="161"/>
                    <a:pt x="40" y="155"/>
                    <a:pt x="47" y="153"/>
                  </a:cubicBezTo>
                  <a:cubicBezTo>
                    <a:pt x="56" y="150"/>
                    <a:pt x="62" y="149"/>
                    <a:pt x="67" y="141"/>
                  </a:cubicBezTo>
                  <a:close/>
                </a:path>
              </a:pathLst>
            </a:custGeom>
            <a:solidFill>
              <a:srgbClr val="CBCE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</p:grpSp>
      <p:pic>
        <p:nvPicPr>
          <p:cNvPr id="26" name="图片 25"/>
          <p:cNvPicPr>
            <a:picLocks noChangeAspect="1"/>
          </p:cNvPicPr>
          <p:nvPr/>
        </p:nvPicPr>
        <p:blipFill>
          <a:blip r:embed="rId4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6182" y="1820221"/>
            <a:ext cx="533481" cy="533481"/>
          </a:xfrm>
          <a:prstGeom prst="rect">
            <a:avLst/>
          </a:prstGeom>
        </p:spPr>
      </p:pic>
      <p:sp>
        <p:nvSpPr>
          <p:cNvPr id="51" name="文本框 50"/>
          <p:cNvSpPr txBox="1"/>
          <p:nvPr/>
        </p:nvSpPr>
        <p:spPr>
          <a:xfrm>
            <a:off x="10711570" y="6515909"/>
            <a:ext cx="1306948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917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067" dirty="0">
                <a:solidFill>
                  <a:srgbClr val="808080">
                    <a:lumMod val="60000"/>
                    <a:lumOff val="4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返回目录</a:t>
            </a:r>
          </a:p>
        </p:txBody>
      </p:sp>
      <p:sp>
        <p:nvSpPr>
          <p:cNvPr id="140" name="对话气泡: 圆角矩形 139"/>
          <p:cNvSpPr/>
          <p:nvPr/>
        </p:nvSpPr>
        <p:spPr>
          <a:xfrm>
            <a:off x="8542955" y="1564185"/>
            <a:ext cx="1931796" cy="795044"/>
          </a:xfrm>
          <a:prstGeom prst="wedgeRoundRectCallout">
            <a:avLst>
              <a:gd name="adj1" fmla="val 37561"/>
              <a:gd name="adj2" fmla="val 104278"/>
              <a:gd name="adj3" fmla="val 16667"/>
            </a:avLst>
          </a:prstGeom>
          <a:solidFill>
            <a:srgbClr val="FBFFFF"/>
          </a:solidFill>
          <a:ln>
            <a:solidFill>
              <a:srgbClr val="3F3D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 fontAlgn="base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srgbClr val="8FD2FB"/>
              </a:solidFill>
              <a:latin typeface="Times New Roman"/>
              <a:ea typeface="宋体"/>
            </a:endParaRPr>
          </a:p>
        </p:txBody>
      </p:sp>
      <p:sp>
        <p:nvSpPr>
          <p:cNvPr id="141" name="矩形 140"/>
          <p:cNvSpPr/>
          <p:nvPr/>
        </p:nvSpPr>
        <p:spPr>
          <a:xfrm>
            <a:off x="8640041" y="1808887"/>
            <a:ext cx="187971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21917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600" b="1" dirty="0"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600" b="1" dirty="0"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 b="1" dirty="0"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600" b="1" dirty="0"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 b="1" dirty="0"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600" b="1" dirty="0"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，请抢答！</a:t>
            </a:r>
          </a:p>
        </p:txBody>
      </p:sp>
      <p:pic>
        <p:nvPicPr>
          <p:cNvPr id="142" name="图片 141">
            <a:hlinkClick r:id="rId6" action="ppaction://hlinksldjump"/>
          </p:cNvPr>
          <p:cNvPicPr>
            <a:picLocks noChangeAspect="1"/>
          </p:cNvPicPr>
          <p:nvPr/>
        </p:nvPicPr>
        <p:blipFill>
          <a:blip r:embed="rId7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2417" y="6130657"/>
            <a:ext cx="385251" cy="385251"/>
          </a:xfrm>
          <a:prstGeom prst="rect">
            <a:avLst/>
          </a:prstGeom>
        </p:spPr>
      </p:pic>
      <p:sp>
        <p:nvSpPr>
          <p:cNvPr id="189" name="Rectangle 7"/>
          <p:cNvSpPr>
            <a:spLocks noChangeArrowheads="1"/>
          </p:cNvSpPr>
          <p:nvPr/>
        </p:nvSpPr>
        <p:spPr bwMode="auto">
          <a:xfrm>
            <a:off x="3004415" y="4026079"/>
            <a:ext cx="1632000" cy="384000"/>
          </a:xfrm>
          <a:prstGeom prst="rect">
            <a:avLst/>
          </a:prstGeom>
          <a:noFill/>
          <a:ln w="9525" cap="rnd">
            <a:solidFill>
              <a:schemeClr val="hlink"/>
            </a:solidFill>
            <a:prstDash val="sysDot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1219170" eaLnBrk="1" fontAlgn="base" hangingPunct="1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srgbClr val="000000"/>
              </a:solidFill>
            </a:endParaRPr>
          </a:p>
        </p:txBody>
      </p:sp>
      <p:sp>
        <p:nvSpPr>
          <p:cNvPr id="190" name="AutoShape 8"/>
          <p:cNvSpPr/>
          <p:nvPr/>
        </p:nvSpPr>
        <p:spPr bwMode="auto">
          <a:xfrm flipH="1">
            <a:off x="2718247" y="3604939"/>
            <a:ext cx="230093" cy="389031"/>
          </a:xfrm>
          <a:prstGeom prst="rightBrace">
            <a:avLst>
              <a:gd name="adj1" fmla="val 19461"/>
              <a:gd name="adj2" fmla="val 50000"/>
            </a:avLst>
          </a:prstGeom>
          <a:noFill/>
          <a:ln w="9525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1219170" eaLnBrk="1" fontAlgn="base" hangingPunct="1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srgbClr val="000000"/>
              </a:solidFill>
            </a:endParaRPr>
          </a:p>
        </p:txBody>
      </p:sp>
      <p:graphicFrame>
        <p:nvGraphicFramePr>
          <p:cNvPr id="191" name="Object 2"/>
          <p:cNvGraphicFramePr>
            <a:graphicFrameLocks noChangeAspect="1"/>
          </p:cNvGraphicFramePr>
          <p:nvPr/>
        </p:nvGraphicFramePr>
        <p:xfrm>
          <a:off x="1805529" y="3411928"/>
          <a:ext cx="909359" cy="766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8" imgW="11582400" imgH="9753600" progId="Equation.3">
                  <p:embed/>
                </p:oleObj>
              </mc:Choice>
              <mc:Fallback>
                <p:oleObj name="公式" r:id="rId8" imgW="11582400" imgH="9753600" progId="Equation.3">
                  <p:embed/>
                  <p:pic>
                    <p:nvPicPr>
                      <p:cNvPr id="191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05529" y="3411928"/>
                        <a:ext cx="909359" cy="7667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2" name="AutoShape 10"/>
          <p:cNvSpPr>
            <a:spLocks noChangeArrowheads="1"/>
          </p:cNvSpPr>
          <p:nvPr/>
        </p:nvSpPr>
        <p:spPr bwMode="auto">
          <a:xfrm>
            <a:off x="4705893" y="3843022"/>
            <a:ext cx="417551" cy="283441"/>
          </a:xfrm>
          <a:prstGeom prst="rightArrow">
            <a:avLst>
              <a:gd name="adj1" fmla="val 50000"/>
              <a:gd name="adj2" fmla="val 29868"/>
            </a:avLst>
          </a:prstGeom>
          <a:solidFill>
            <a:srgbClr val="00B050"/>
          </a:solidFill>
          <a:ln w="9525">
            <a:solidFill>
              <a:schemeClr val="tx1"/>
            </a:solidFill>
            <a:miter lim="800000"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1219170" eaLnBrk="1" fontAlgn="base" hangingPunct="1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srgbClr val="000000"/>
              </a:solidFill>
            </a:endParaRPr>
          </a:p>
        </p:txBody>
      </p:sp>
      <p:sp>
        <p:nvSpPr>
          <p:cNvPr id="213" name="AutoShape 32"/>
          <p:cNvSpPr>
            <a:spLocks noChangeArrowheads="1"/>
          </p:cNvSpPr>
          <p:nvPr/>
        </p:nvSpPr>
        <p:spPr bwMode="auto">
          <a:xfrm flipH="1">
            <a:off x="5883533" y="2468894"/>
            <a:ext cx="131688" cy="476303"/>
          </a:xfrm>
          <a:prstGeom prst="downArrow">
            <a:avLst>
              <a:gd name="adj1" fmla="val 50000"/>
              <a:gd name="adj2" fmla="val 916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</p:spPr>
        <p:txBody>
          <a:bodyPr vert="eaVert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1219170" eaLnBrk="1" fontAlgn="base" hangingPunct="1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srgbClr val="000000"/>
              </a:solidFill>
            </a:endParaRPr>
          </a:p>
        </p:txBody>
      </p:sp>
      <p:sp>
        <p:nvSpPr>
          <p:cNvPr id="226" name="Rectangle 6"/>
          <p:cNvSpPr>
            <a:spLocks noChangeArrowheads="1"/>
          </p:cNvSpPr>
          <p:nvPr/>
        </p:nvSpPr>
        <p:spPr bwMode="auto">
          <a:xfrm>
            <a:off x="5787981" y="3022140"/>
            <a:ext cx="1621873" cy="334163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2"/>
            </a:solidFill>
            <a:miter lim="800000"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1219170" eaLnBrk="1" fontAlgn="base" hangingPunct="1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srgbClr val="000000"/>
              </a:solidFill>
            </a:endParaRPr>
          </a:p>
        </p:txBody>
      </p:sp>
      <p:sp>
        <p:nvSpPr>
          <p:cNvPr id="236" name="Rectangle 6"/>
          <p:cNvSpPr>
            <a:spLocks noChangeArrowheads="1"/>
          </p:cNvSpPr>
          <p:nvPr/>
        </p:nvSpPr>
        <p:spPr bwMode="auto">
          <a:xfrm>
            <a:off x="3002508" y="3609969"/>
            <a:ext cx="1632000" cy="384000"/>
          </a:xfrm>
          <a:prstGeom prst="rect">
            <a:avLst/>
          </a:prstGeom>
          <a:solidFill>
            <a:srgbClr val="FFFFFF"/>
          </a:solidFill>
          <a:ln w="9525">
            <a:solidFill>
              <a:schemeClr val="accent2"/>
            </a:solidFill>
            <a:miter lim="800000"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1219170" eaLnBrk="1" fontAlgn="base" hangingPunct="1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srgbClr val="000000"/>
              </a:solidFill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5787981" y="3029054"/>
            <a:ext cx="1625153" cy="642385"/>
            <a:chOff x="4340985" y="2271790"/>
            <a:chExt cx="1218865" cy="481789"/>
          </a:xfrm>
        </p:grpSpPr>
        <p:sp>
          <p:nvSpPr>
            <p:cNvPr id="13" name="矩形 12"/>
            <p:cNvSpPr/>
            <p:nvPr/>
          </p:nvSpPr>
          <p:spPr>
            <a:xfrm>
              <a:off x="4340985" y="2271790"/>
              <a:ext cx="244233" cy="241228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rgbClr val="8FD2FB"/>
                </a:solidFill>
                <a:latin typeface="Times New Roman"/>
                <a:ea typeface="宋体"/>
              </a:endParaRPr>
            </a:p>
          </p:txBody>
        </p:sp>
        <p:sp>
          <p:nvSpPr>
            <p:cNvPr id="229" name="矩形 228"/>
            <p:cNvSpPr/>
            <p:nvPr/>
          </p:nvSpPr>
          <p:spPr>
            <a:xfrm>
              <a:off x="4585254" y="2271790"/>
              <a:ext cx="244233" cy="24120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rgbClr val="8FD2FB"/>
                </a:solidFill>
                <a:latin typeface="Times New Roman"/>
                <a:ea typeface="宋体"/>
              </a:endParaRPr>
            </a:p>
          </p:txBody>
        </p:sp>
        <p:sp>
          <p:nvSpPr>
            <p:cNvPr id="233" name="矩形 232"/>
            <p:cNvSpPr/>
            <p:nvPr/>
          </p:nvSpPr>
          <p:spPr>
            <a:xfrm>
              <a:off x="4829523" y="2271790"/>
              <a:ext cx="244233" cy="241227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rgbClr val="8FD2FB"/>
                </a:solidFill>
                <a:latin typeface="Times New Roman"/>
                <a:ea typeface="宋体"/>
              </a:endParaRPr>
            </a:p>
          </p:txBody>
        </p:sp>
        <p:sp>
          <p:nvSpPr>
            <p:cNvPr id="234" name="矩形 233"/>
            <p:cNvSpPr/>
            <p:nvPr/>
          </p:nvSpPr>
          <p:spPr>
            <a:xfrm>
              <a:off x="5073792" y="2271790"/>
              <a:ext cx="239329" cy="241227"/>
            </a:xfrm>
            <a:prstGeom prst="rect">
              <a:avLst/>
            </a:prstGeom>
            <a:solidFill>
              <a:srgbClr val="FFFF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rgbClr val="8FD2FB"/>
                </a:solidFill>
                <a:latin typeface="Times New Roman"/>
                <a:ea typeface="宋体"/>
              </a:endParaRPr>
            </a:p>
          </p:txBody>
        </p:sp>
        <p:sp>
          <p:nvSpPr>
            <p:cNvPr id="235" name="矩形 234"/>
            <p:cNvSpPr/>
            <p:nvPr/>
          </p:nvSpPr>
          <p:spPr>
            <a:xfrm>
              <a:off x="5313157" y="2271790"/>
              <a:ext cx="244233" cy="243057"/>
            </a:xfrm>
            <a:prstGeom prst="rect">
              <a:avLst/>
            </a:prstGeom>
            <a:solidFill>
              <a:srgbClr val="FFFF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rgbClr val="8FD2FB"/>
                </a:solidFill>
                <a:latin typeface="Times New Roman"/>
                <a:ea typeface="宋体"/>
              </a:endParaRPr>
            </a:p>
          </p:txBody>
        </p:sp>
        <p:sp>
          <p:nvSpPr>
            <p:cNvPr id="253" name="Rectangle 7"/>
            <p:cNvSpPr>
              <a:spLocks noChangeArrowheads="1"/>
            </p:cNvSpPr>
            <p:nvPr/>
          </p:nvSpPr>
          <p:spPr bwMode="auto">
            <a:xfrm>
              <a:off x="4343445" y="2513017"/>
              <a:ext cx="1216405" cy="240562"/>
            </a:xfrm>
            <a:prstGeom prst="rect">
              <a:avLst/>
            </a:prstGeom>
            <a:noFill/>
            <a:ln w="9525" cap="rnd">
              <a:solidFill>
                <a:schemeClr val="hlink"/>
              </a:solidFill>
              <a:prstDash val="sysDot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defTabSz="1219170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rgbClr val="000000"/>
                </a:solidFill>
              </a:endParaRPr>
            </a:p>
          </p:txBody>
        </p:sp>
      </p:grpSp>
      <p:graphicFrame>
        <p:nvGraphicFramePr>
          <p:cNvPr id="254" name="Object 3"/>
          <p:cNvGraphicFramePr>
            <a:graphicFrameLocks noChangeAspect="1"/>
          </p:cNvGraphicFramePr>
          <p:nvPr/>
        </p:nvGraphicFramePr>
        <p:xfrm>
          <a:off x="5461001" y="2021418"/>
          <a:ext cx="1081617" cy="5778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10" imgW="18288000" imgH="9753600" progId="Equation.3">
                  <p:embed/>
                </p:oleObj>
              </mc:Choice>
              <mc:Fallback>
                <p:oleObj name="公式" r:id="rId10" imgW="18288000" imgH="9753600" progId="Equation.3">
                  <p:embed/>
                  <p:pic>
                    <p:nvPicPr>
                      <p:cNvPr id="254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61001" y="2021418"/>
                        <a:ext cx="1081617" cy="57784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3" name="AutoShape 32"/>
          <p:cNvSpPr>
            <a:spLocks noChangeArrowheads="1"/>
          </p:cNvSpPr>
          <p:nvPr/>
        </p:nvSpPr>
        <p:spPr bwMode="auto">
          <a:xfrm flipH="1">
            <a:off x="6418229" y="3816415"/>
            <a:ext cx="232039" cy="400668"/>
          </a:xfrm>
          <a:prstGeom prst="downArrow">
            <a:avLst>
              <a:gd name="adj1" fmla="val 50000"/>
              <a:gd name="adj2" fmla="val 91667"/>
            </a:avLst>
          </a:prstGeom>
          <a:solidFill>
            <a:srgbClr val="00B050"/>
          </a:solidFill>
          <a:ln w="9525">
            <a:solidFill>
              <a:schemeClr val="tx1"/>
            </a:solidFill>
            <a:miter lim="800000"/>
          </a:ln>
        </p:spPr>
        <p:txBody>
          <a:bodyPr vert="eaVert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1219170" eaLnBrk="1" fontAlgn="base" hangingPunct="1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srgbClr val="000000"/>
              </a:solidFill>
            </a:endParaRPr>
          </a:p>
        </p:txBody>
      </p:sp>
      <p:graphicFrame>
        <p:nvGraphicFramePr>
          <p:cNvPr id="264" name="Object 4"/>
          <p:cNvGraphicFramePr>
            <a:graphicFrameLocks noChangeAspect="1"/>
          </p:cNvGraphicFramePr>
          <p:nvPr/>
        </p:nvGraphicFramePr>
        <p:xfrm>
          <a:off x="5504957" y="5171758"/>
          <a:ext cx="804284" cy="3712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2" imgW="495300" imgH="228600" progId="Equation.3">
                  <p:embed/>
                </p:oleObj>
              </mc:Choice>
              <mc:Fallback>
                <p:oleObj r:id="rId12" imgW="495300" imgH="228600" progId="Equation.3">
                  <p:embed/>
                  <p:pic>
                    <p:nvPicPr>
                      <p:cNvPr id="264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04957" y="5171758"/>
                        <a:ext cx="804284" cy="37120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0" name="AutoShape 32"/>
          <p:cNvSpPr>
            <a:spLocks noChangeArrowheads="1"/>
          </p:cNvSpPr>
          <p:nvPr/>
        </p:nvSpPr>
        <p:spPr bwMode="auto">
          <a:xfrm flipH="1">
            <a:off x="5841255" y="4624011"/>
            <a:ext cx="131688" cy="476303"/>
          </a:xfrm>
          <a:prstGeom prst="downArrow">
            <a:avLst>
              <a:gd name="adj1" fmla="val 50000"/>
              <a:gd name="adj2" fmla="val 916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</p:spPr>
        <p:txBody>
          <a:bodyPr vert="eaVert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1219170" eaLnBrk="1" fontAlgn="base" hangingPunct="1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srgbClr val="000000"/>
              </a:solidFill>
            </a:endParaRPr>
          </a:p>
        </p:txBody>
      </p:sp>
      <p:grpSp>
        <p:nvGrpSpPr>
          <p:cNvPr id="124" name="组合 123"/>
          <p:cNvGrpSpPr/>
          <p:nvPr/>
        </p:nvGrpSpPr>
        <p:grpSpPr>
          <a:xfrm>
            <a:off x="5774744" y="4299936"/>
            <a:ext cx="1625153" cy="642385"/>
            <a:chOff x="4340985" y="2271790"/>
            <a:chExt cx="1218865" cy="481789"/>
          </a:xfrm>
        </p:grpSpPr>
        <p:sp>
          <p:nvSpPr>
            <p:cNvPr id="125" name="矩形 124"/>
            <p:cNvSpPr/>
            <p:nvPr/>
          </p:nvSpPr>
          <p:spPr>
            <a:xfrm>
              <a:off x="4340985" y="2271790"/>
              <a:ext cx="244233" cy="241228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rgbClr val="8FD2FB"/>
                </a:solidFill>
                <a:latin typeface="Times New Roman"/>
                <a:ea typeface="宋体"/>
              </a:endParaRPr>
            </a:p>
          </p:txBody>
        </p:sp>
        <p:sp>
          <p:nvSpPr>
            <p:cNvPr id="126" name="矩形 125"/>
            <p:cNvSpPr/>
            <p:nvPr/>
          </p:nvSpPr>
          <p:spPr>
            <a:xfrm>
              <a:off x="4585254" y="2271790"/>
              <a:ext cx="244233" cy="24120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rgbClr val="8FD2FB"/>
                </a:solidFill>
                <a:latin typeface="Times New Roman"/>
                <a:ea typeface="宋体"/>
              </a:endParaRPr>
            </a:p>
          </p:txBody>
        </p:sp>
        <p:sp>
          <p:nvSpPr>
            <p:cNvPr id="127" name="矩形 126"/>
            <p:cNvSpPr/>
            <p:nvPr/>
          </p:nvSpPr>
          <p:spPr>
            <a:xfrm>
              <a:off x="4829523" y="2271790"/>
              <a:ext cx="244233" cy="241227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rgbClr val="8FD2FB"/>
                </a:solidFill>
                <a:latin typeface="Times New Roman"/>
                <a:ea typeface="宋体"/>
              </a:endParaRPr>
            </a:p>
          </p:txBody>
        </p:sp>
        <p:sp>
          <p:nvSpPr>
            <p:cNvPr id="128" name="矩形 127"/>
            <p:cNvSpPr/>
            <p:nvPr/>
          </p:nvSpPr>
          <p:spPr>
            <a:xfrm>
              <a:off x="5073792" y="2271790"/>
              <a:ext cx="239329" cy="241227"/>
            </a:xfrm>
            <a:prstGeom prst="rect">
              <a:avLst/>
            </a:prstGeom>
            <a:solidFill>
              <a:srgbClr val="FFFF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rgbClr val="8FD2FB"/>
                </a:solidFill>
                <a:latin typeface="Times New Roman"/>
                <a:ea typeface="宋体"/>
              </a:endParaRPr>
            </a:p>
          </p:txBody>
        </p:sp>
        <p:sp>
          <p:nvSpPr>
            <p:cNvPr id="129" name="矩形 128"/>
            <p:cNvSpPr/>
            <p:nvPr/>
          </p:nvSpPr>
          <p:spPr>
            <a:xfrm>
              <a:off x="5313157" y="2271790"/>
              <a:ext cx="244233" cy="243057"/>
            </a:xfrm>
            <a:prstGeom prst="rect">
              <a:avLst/>
            </a:prstGeom>
            <a:solidFill>
              <a:srgbClr val="FFFF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rgbClr val="8FD2FB"/>
                </a:solidFill>
                <a:latin typeface="Times New Roman"/>
                <a:ea typeface="宋体"/>
              </a:endParaRPr>
            </a:p>
          </p:txBody>
        </p:sp>
        <p:sp>
          <p:nvSpPr>
            <p:cNvPr id="130" name="Rectangle 7"/>
            <p:cNvSpPr>
              <a:spLocks noChangeArrowheads="1"/>
            </p:cNvSpPr>
            <p:nvPr/>
          </p:nvSpPr>
          <p:spPr bwMode="auto">
            <a:xfrm>
              <a:off x="4343445" y="2513017"/>
              <a:ext cx="1216405" cy="240562"/>
            </a:xfrm>
            <a:prstGeom prst="rect">
              <a:avLst/>
            </a:prstGeom>
            <a:noFill/>
            <a:ln w="9525" cap="rnd">
              <a:solidFill>
                <a:schemeClr val="hlink"/>
              </a:solidFill>
              <a:prstDash val="sysDot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defTabSz="1219170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rgbClr val="000000"/>
                </a:solidFill>
              </a:endParaRPr>
            </a:p>
          </p:txBody>
        </p:sp>
      </p:grpSp>
      <p:pic>
        <p:nvPicPr>
          <p:cNvPr id="61" name="图片 60" descr="横向校标_画板 1_WPS图片">
            <a:extLst>
              <a:ext uri="{FF2B5EF4-FFF2-40B4-BE49-F238E27FC236}">
                <a16:creationId xmlns:a16="http://schemas.microsoft.com/office/drawing/2014/main" id="{5D49CCFB-02E2-5C54-87F8-C4F85C71B92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10111105" y="6098285"/>
            <a:ext cx="2245995" cy="890525"/>
          </a:xfrm>
          <a:prstGeom prst="rect">
            <a:avLst/>
          </a:prstGeom>
        </p:spPr>
      </p:pic>
    </p:spTree>
  </p:cSld>
  <p:clrMapOvr>
    <a:masterClrMapping/>
  </p:clrMapOvr>
  <p:transition>
    <p:check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25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2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0" grpId="0" animBg="1"/>
      <p:bldP spid="141" grpId="0"/>
      <p:bldP spid="189" grpId="0" animBg="1"/>
      <p:bldP spid="190" grpId="0" animBg="1"/>
      <p:bldP spid="192" grpId="0" animBg="1"/>
      <p:bldP spid="213" grpId="0" animBg="1"/>
      <p:bldP spid="226" grpId="0" animBg="1"/>
      <p:bldP spid="236" grpId="0" animBg="1"/>
      <p:bldP spid="263" grpId="0" animBg="1"/>
      <p:bldP spid="8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组合 109"/>
          <p:cNvGrpSpPr/>
          <p:nvPr/>
        </p:nvGrpSpPr>
        <p:grpSpPr>
          <a:xfrm>
            <a:off x="1927648" y="1757549"/>
            <a:ext cx="6970597" cy="4496827"/>
            <a:chOff x="2339752" y="1779662"/>
            <a:chExt cx="3955256" cy="1783556"/>
          </a:xfrm>
        </p:grpSpPr>
        <p:sp>
          <p:nvSpPr>
            <p:cNvPr id="111" name="ïsľiďe"/>
            <p:cNvSpPr/>
            <p:nvPr/>
          </p:nvSpPr>
          <p:spPr bwMode="auto">
            <a:xfrm>
              <a:off x="2339752" y="1779662"/>
              <a:ext cx="3955256" cy="1783556"/>
            </a:xfrm>
            <a:prstGeom prst="rect">
              <a:avLst/>
            </a:prstGeom>
            <a:solidFill>
              <a:srgbClr val="BDBD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112" name="íṣḻidè"/>
            <p:cNvSpPr/>
            <p:nvPr/>
          </p:nvSpPr>
          <p:spPr bwMode="auto">
            <a:xfrm>
              <a:off x="2409998" y="1835622"/>
              <a:ext cx="3805237" cy="162520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113" name="íṥļiḋê"/>
            <p:cNvSpPr/>
            <p:nvPr/>
          </p:nvSpPr>
          <p:spPr bwMode="auto">
            <a:xfrm flipV="1">
              <a:off x="2514887" y="1972154"/>
              <a:ext cx="93406" cy="47614"/>
            </a:xfrm>
            <a:prstGeom prst="rect">
              <a:avLst/>
            </a:prstGeom>
            <a:solidFill>
              <a:srgbClr val="BDBD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114" name="îş1ïḑé"/>
            <p:cNvSpPr/>
            <p:nvPr/>
          </p:nvSpPr>
          <p:spPr bwMode="auto">
            <a:xfrm flipV="1">
              <a:off x="2514886" y="2039959"/>
              <a:ext cx="149371" cy="34589"/>
            </a:xfrm>
            <a:prstGeom prst="rect">
              <a:avLst/>
            </a:pr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115" name="ïš1íḓé"/>
            <p:cNvSpPr/>
            <p:nvPr/>
          </p:nvSpPr>
          <p:spPr bwMode="auto">
            <a:xfrm flipV="1">
              <a:off x="2514886" y="2095918"/>
              <a:ext cx="120440" cy="34589"/>
            </a:xfrm>
            <a:prstGeom prst="rect">
              <a:avLst/>
            </a:pr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116" name="işļiḑê"/>
            <p:cNvSpPr/>
            <p:nvPr/>
          </p:nvSpPr>
          <p:spPr bwMode="auto">
            <a:xfrm>
              <a:off x="5796136" y="3363838"/>
              <a:ext cx="292029" cy="55315"/>
            </a:xfrm>
            <a:prstGeom prst="rect">
              <a:avLst/>
            </a:pr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85" name="组合 84"/>
          <p:cNvGrpSpPr/>
          <p:nvPr/>
        </p:nvGrpSpPr>
        <p:grpSpPr>
          <a:xfrm>
            <a:off x="9219333" y="2931863"/>
            <a:ext cx="1101137" cy="3775935"/>
            <a:chOff x="5392306" y="2027545"/>
            <a:chExt cx="748852" cy="2567905"/>
          </a:xfrm>
        </p:grpSpPr>
        <p:sp>
          <p:nvSpPr>
            <p:cNvPr id="86" name="iṥḻïḑe"/>
            <p:cNvSpPr/>
            <p:nvPr/>
          </p:nvSpPr>
          <p:spPr bwMode="auto">
            <a:xfrm>
              <a:off x="5392306" y="4367351"/>
              <a:ext cx="331389" cy="212318"/>
            </a:xfrm>
            <a:custGeom>
              <a:avLst/>
              <a:gdLst>
                <a:gd name="T0" fmla="*/ 57 w 257"/>
                <a:gd name="T1" fmla="*/ 85 h 165"/>
                <a:gd name="T2" fmla="*/ 25 w 257"/>
                <a:gd name="T3" fmla="*/ 100 h 165"/>
                <a:gd name="T4" fmla="*/ 1 w 257"/>
                <a:gd name="T5" fmla="*/ 126 h 165"/>
                <a:gd name="T6" fmla="*/ 2 w 257"/>
                <a:gd name="T7" fmla="*/ 137 h 165"/>
                <a:gd name="T8" fmla="*/ 13 w 257"/>
                <a:gd name="T9" fmla="*/ 146 h 165"/>
                <a:gd name="T10" fmla="*/ 148 w 257"/>
                <a:gd name="T11" fmla="*/ 147 h 165"/>
                <a:gd name="T12" fmla="*/ 171 w 257"/>
                <a:gd name="T13" fmla="*/ 138 h 165"/>
                <a:gd name="T14" fmla="*/ 201 w 257"/>
                <a:gd name="T15" fmla="*/ 135 h 165"/>
                <a:gd name="T16" fmla="*/ 232 w 257"/>
                <a:gd name="T17" fmla="*/ 131 h 165"/>
                <a:gd name="T18" fmla="*/ 246 w 257"/>
                <a:gd name="T19" fmla="*/ 125 h 165"/>
                <a:gd name="T20" fmla="*/ 252 w 257"/>
                <a:gd name="T21" fmla="*/ 110 h 165"/>
                <a:gd name="T22" fmla="*/ 232 w 257"/>
                <a:gd name="T23" fmla="*/ 21 h 165"/>
                <a:gd name="T24" fmla="*/ 224 w 257"/>
                <a:gd name="T25" fmla="*/ 11 h 165"/>
                <a:gd name="T26" fmla="*/ 210 w 257"/>
                <a:gd name="T27" fmla="*/ 8 h 165"/>
                <a:gd name="T28" fmla="*/ 149 w 257"/>
                <a:gd name="T29" fmla="*/ 0 h 165"/>
                <a:gd name="T30" fmla="*/ 117 w 257"/>
                <a:gd name="T31" fmla="*/ 17 h 165"/>
                <a:gd name="T32" fmla="*/ 57 w 257"/>
                <a:gd name="T33" fmla="*/ 85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57" h="165">
                  <a:moveTo>
                    <a:pt x="57" y="85"/>
                  </a:moveTo>
                  <a:cubicBezTo>
                    <a:pt x="47" y="91"/>
                    <a:pt x="35" y="95"/>
                    <a:pt x="25" y="100"/>
                  </a:cubicBezTo>
                  <a:cubicBezTo>
                    <a:pt x="15" y="106"/>
                    <a:pt x="4" y="114"/>
                    <a:pt x="1" y="126"/>
                  </a:cubicBezTo>
                  <a:cubicBezTo>
                    <a:pt x="0" y="129"/>
                    <a:pt x="1" y="133"/>
                    <a:pt x="2" y="137"/>
                  </a:cubicBezTo>
                  <a:cubicBezTo>
                    <a:pt x="5" y="141"/>
                    <a:pt x="9" y="144"/>
                    <a:pt x="13" y="146"/>
                  </a:cubicBezTo>
                  <a:cubicBezTo>
                    <a:pt x="56" y="165"/>
                    <a:pt x="105" y="165"/>
                    <a:pt x="148" y="147"/>
                  </a:cubicBezTo>
                  <a:cubicBezTo>
                    <a:pt x="155" y="144"/>
                    <a:pt x="163" y="140"/>
                    <a:pt x="171" y="138"/>
                  </a:cubicBezTo>
                  <a:cubicBezTo>
                    <a:pt x="181" y="136"/>
                    <a:pt x="191" y="135"/>
                    <a:pt x="201" y="135"/>
                  </a:cubicBezTo>
                  <a:cubicBezTo>
                    <a:pt x="211" y="134"/>
                    <a:pt x="221" y="133"/>
                    <a:pt x="232" y="131"/>
                  </a:cubicBezTo>
                  <a:cubicBezTo>
                    <a:pt x="237" y="130"/>
                    <a:pt x="242" y="128"/>
                    <a:pt x="246" y="125"/>
                  </a:cubicBezTo>
                  <a:cubicBezTo>
                    <a:pt x="250" y="121"/>
                    <a:pt x="252" y="115"/>
                    <a:pt x="252" y="110"/>
                  </a:cubicBezTo>
                  <a:cubicBezTo>
                    <a:pt x="257" y="79"/>
                    <a:pt x="250" y="47"/>
                    <a:pt x="232" y="21"/>
                  </a:cubicBezTo>
                  <a:cubicBezTo>
                    <a:pt x="230" y="17"/>
                    <a:pt x="227" y="14"/>
                    <a:pt x="224" y="11"/>
                  </a:cubicBezTo>
                  <a:cubicBezTo>
                    <a:pt x="219" y="9"/>
                    <a:pt x="215" y="8"/>
                    <a:pt x="210" y="8"/>
                  </a:cubicBezTo>
                  <a:cubicBezTo>
                    <a:pt x="190" y="5"/>
                    <a:pt x="169" y="1"/>
                    <a:pt x="149" y="0"/>
                  </a:cubicBezTo>
                  <a:cubicBezTo>
                    <a:pt x="134" y="0"/>
                    <a:pt x="127" y="7"/>
                    <a:pt x="117" y="17"/>
                  </a:cubicBezTo>
                  <a:cubicBezTo>
                    <a:pt x="95" y="38"/>
                    <a:pt x="83" y="69"/>
                    <a:pt x="57" y="85"/>
                  </a:cubicBezTo>
                  <a:close/>
                </a:path>
              </a:pathLst>
            </a:custGeom>
            <a:solidFill>
              <a:srgbClr val="3234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87" name="işľîďé"/>
            <p:cNvSpPr/>
            <p:nvPr/>
          </p:nvSpPr>
          <p:spPr bwMode="auto">
            <a:xfrm>
              <a:off x="5834157" y="4364482"/>
              <a:ext cx="182193" cy="230968"/>
            </a:xfrm>
            <a:custGeom>
              <a:avLst/>
              <a:gdLst>
                <a:gd name="T0" fmla="*/ 9 w 142"/>
                <a:gd name="T1" fmla="*/ 84 h 179"/>
                <a:gd name="T2" fmla="*/ 23 w 142"/>
                <a:gd name="T3" fmla="*/ 140 h 179"/>
                <a:gd name="T4" fmla="*/ 42 w 142"/>
                <a:gd name="T5" fmla="*/ 157 h 179"/>
                <a:gd name="T6" fmla="*/ 127 w 142"/>
                <a:gd name="T7" fmla="*/ 165 h 179"/>
                <a:gd name="T8" fmla="*/ 138 w 142"/>
                <a:gd name="T9" fmla="*/ 156 h 179"/>
                <a:gd name="T10" fmla="*/ 137 w 142"/>
                <a:gd name="T11" fmla="*/ 133 h 179"/>
                <a:gd name="T12" fmla="*/ 99 w 142"/>
                <a:gd name="T13" fmla="*/ 0 h 179"/>
                <a:gd name="T14" fmla="*/ 16 w 142"/>
                <a:gd name="T15" fmla="*/ 19 h 179"/>
                <a:gd name="T16" fmla="*/ 9 w 142"/>
                <a:gd name="T17" fmla="*/ 84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2" h="179">
                  <a:moveTo>
                    <a:pt x="9" y="84"/>
                  </a:moveTo>
                  <a:cubicBezTo>
                    <a:pt x="9" y="104"/>
                    <a:pt x="11" y="124"/>
                    <a:pt x="23" y="140"/>
                  </a:cubicBezTo>
                  <a:cubicBezTo>
                    <a:pt x="28" y="147"/>
                    <a:pt x="35" y="153"/>
                    <a:pt x="42" y="157"/>
                  </a:cubicBezTo>
                  <a:cubicBezTo>
                    <a:pt x="68" y="173"/>
                    <a:pt x="101" y="179"/>
                    <a:pt x="127" y="165"/>
                  </a:cubicBezTo>
                  <a:cubicBezTo>
                    <a:pt x="132" y="163"/>
                    <a:pt x="135" y="160"/>
                    <a:pt x="138" y="156"/>
                  </a:cubicBezTo>
                  <a:cubicBezTo>
                    <a:pt x="142" y="150"/>
                    <a:pt x="140" y="141"/>
                    <a:pt x="137" y="133"/>
                  </a:cubicBezTo>
                  <a:cubicBezTo>
                    <a:pt x="99" y="0"/>
                    <a:pt x="99" y="0"/>
                    <a:pt x="99" y="0"/>
                  </a:cubicBezTo>
                  <a:cubicBezTo>
                    <a:pt x="74" y="4"/>
                    <a:pt x="38" y="7"/>
                    <a:pt x="16" y="19"/>
                  </a:cubicBezTo>
                  <a:cubicBezTo>
                    <a:pt x="0" y="28"/>
                    <a:pt x="9" y="67"/>
                    <a:pt x="9" y="84"/>
                  </a:cubicBezTo>
                  <a:close/>
                </a:path>
              </a:pathLst>
            </a:custGeom>
            <a:solidFill>
              <a:srgbClr val="3234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88" name="îSliďè"/>
            <p:cNvSpPr/>
            <p:nvPr/>
          </p:nvSpPr>
          <p:spPr bwMode="auto">
            <a:xfrm>
              <a:off x="5410956" y="3376054"/>
              <a:ext cx="103290" cy="164978"/>
            </a:xfrm>
            <a:custGeom>
              <a:avLst/>
              <a:gdLst>
                <a:gd name="T0" fmla="*/ 20 w 80"/>
                <a:gd name="T1" fmla="*/ 36 h 128"/>
                <a:gd name="T2" fmla="*/ 5 w 80"/>
                <a:gd name="T3" fmla="*/ 53 h 128"/>
                <a:gd name="T4" fmla="*/ 2 w 80"/>
                <a:gd name="T5" fmla="*/ 79 h 128"/>
                <a:gd name="T6" fmla="*/ 20 w 80"/>
                <a:gd name="T7" fmla="*/ 114 h 128"/>
                <a:gd name="T8" fmla="*/ 56 w 80"/>
                <a:gd name="T9" fmla="*/ 126 h 128"/>
                <a:gd name="T10" fmla="*/ 80 w 80"/>
                <a:gd name="T11" fmla="*/ 99 h 128"/>
                <a:gd name="T12" fmla="*/ 77 w 80"/>
                <a:gd name="T13" fmla="*/ 82 h 128"/>
                <a:gd name="T14" fmla="*/ 49 w 80"/>
                <a:gd name="T15" fmla="*/ 3 h 128"/>
                <a:gd name="T16" fmla="*/ 47 w 80"/>
                <a:gd name="T17" fmla="*/ 0 h 128"/>
                <a:gd name="T18" fmla="*/ 44 w 80"/>
                <a:gd name="T19" fmla="*/ 1 h 128"/>
                <a:gd name="T20" fmla="*/ 21 w 80"/>
                <a:gd name="T21" fmla="*/ 14 h 128"/>
                <a:gd name="T22" fmla="*/ 20 w 80"/>
                <a:gd name="T23" fmla="*/ 36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0" h="128">
                  <a:moveTo>
                    <a:pt x="20" y="36"/>
                  </a:moveTo>
                  <a:cubicBezTo>
                    <a:pt x="18" y="44"/>
                    <a:pt x="10" y="47"/>
                    <a:pt x="5" y="53"/>
                  </a:cubicBezTo>
                  <a:cubicBezTo>
                    <a:pt x="0" y="60"/>
                    <a:pt x="0" y="70"/>
                    <a:pt x="2" y="79"/>
                  </a:cubicBezTo>
                  <a:cubicBezTo>
                    <a:pt x="5" y="92"/>
                    <a:pt x="11" y="104"/>
                    <a:pt x="20" y="114"/>
                  </a:cubicBezTo>
                  <a:cubicBezTo>
                    <a:pt x="29" y="124"/>
                    <a:pt x="43" y="128"/>
                    <a:pt x="56" y="126"/>
                  </a:cubicBezTo>
                  <a:cubicBezTo>
                    <a:pt x="69" y="124"/>
                    <a:pt x="80" y="112"/>
                    <a:pt x="80" y="99"/>
                  </a:cubicBezTo>
                  <a:cubicBezTo>
                    <a:pt x="80" y="93"/>
                    <a:pt x="79" y="87"/>
                    <a:pt x="77" y="82"/>
                  </a:cubicBezTo>
                  <a:cubicBezTo>
                    <a:pt x="49" y="3"/>
                    <a:pt x="49" y="3"/>
                    <a:pt x="49" y="3"/>
                  </a:cubicBezTo>
                  <a:cubicBezTo>
                    <a:pt x="49" y="2"/>
                    <a:pt x="48" y="1"/>
                    <a:pt x="47" y="0"/>
                  </a:cubicBezTo>
                  <a:cubicBezTo>
                    <a:pt x="46" y="0"/>
                    <a:pt x="45" y="0"/>
                    <a:pt x="44" y="1"/>
                  </a:cubicBezTo>
                  <a:cubicBezTo>
                    <a:pt x="38" y="4"/>
                    <a:pt x="25" y="7"/>
                    <a:pt x="21" y="14"/>
                  </a:cubicBezTo>
                  <a:cubicBezTo>
                    <a:pt x="17" y="20"/>
                    <a:pt x="23" y="29"/>
                    <a:pt x="20" y="36"/>
                  </a:cubicBezTo>
                  <a:close/>
                </a:path>
              </a:pathLst>
            </a:custGeom>
            <a:solidFill>
              <a:srgbClr val="FBB3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89" name="iş1ídé"/>
            <p:cNvSpPr/>
            <p:nvPr/>
          </p:nvSpPr>
          <p:spPr bwMode="auto">
            <a:xfrm>
              <a:off x="5420997" y="3334451"/>
              <a:ext cx="81772" cy="83206"/>
            </a:xfrm>
            <a:custGeom>
              <a:avLst/>
              <a:gdLst>
                <a:gd name="T0" fmla="*/ 0 w 64"/>
                <a:gd name="T1" fmla="*/ 65 h 65"/>
                <a:gd name="T2" fmla="*/ 28 w 64"/>
                <a:gd name="T3" fmla="*/ 54 h 65"/>
                <a:gd name="T4" fmla="*/ 57 w 64"/>
                <a:gd name="T5" fmla="*/ 55 h 65"/>
                <a:gd name="T6" fmla="*/ 64 w 64"/>
                <a:gd name="T7" fmla="*/ 60 h 65"/>
                <a:gd name="T8" fmla="*/ 46 w 64"/>
                <a:gd name="T9" fmla="*/ 3 h 65"/>
                <a:gd name="T10" fmla="*/ 44 w 64"/>
                <a:gd name="T11" fmla="*/ 0 h 65"/>
                <a:gd name="T12" fmla="*/ 41 w 64"/>
                <a:gd name="T13" fmla="*/ 0 h 65"/>
                <a:gd name="T14" fmla="*/ 14 w 64"/>
                <a:gd name="T15" fmla="*/ 7 h 65"/>
                <a:gd name="T16" fmla="*/ 4 w 64"/>
                <a:gd name="T17" fmla="*/ 19 h 65"/>
                <a:gd name="T18" fmla="*/ 0 w 64"/>
                <a:gd name="T19" fmla="*/ 65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4" h="65">
                  <a:moveTo>
                    <a:pt x="0" y="65"/>
                  </a:moveTo>
                  <a:cubicBezTo>
                    <a:pt x="10" y="64"/>
                    <a:pt x="18" y="58"/>
                    <a:pt x="28" y="54"/>
                  </a:cubicBezTo>
                  <a:cubicBezTo>
                    <a:pt x="37" y="50"/>
                    <a:pt x="49" y="49"/>
                    <a:pt x="57" y="55"/>
                  </a:cubicBezTo>
                  <a:cubicBezTo>
                    <a:pt x="59" y="57"/>
                    <a:pt x="61" y="60"/>
                    <a:pt x="64" y="60"/>
                  </a:cubicBezTo>
                  <a:cubicBezTo>
                    <a:pt x="60" y="40"/>
                    <a:pt x="54" y="21"/>
                    <a:pt x="46" y="3"/>
                  </a:cubicBezTo>
                  <a:cubicBezTo>
                    <a:pt x="46" y="2"/>
                    <a:pt x="45" y="1"/>
                    <a:pt x="44" y="0"/>
                  </a:cubicBezTo>
                  <a:cubicBezTo>
                    <a:pt x="43" y="0"/>
                    <a:pt x="42" y="0"/>
                    <a:pt x="41" y="0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4" y="10"/>
                    <a:pt x="3" y="9"/>
                    <a:pt x="4" y="19"/>
                  </a:cubicBezTo>
                  <a:cubicBezTo>
                    <a:pt x="4" y="23"/>
                    <a:pt x="6" y="65"/>
                    <a:pt x="0" y="65"/>
                  </a:cubicBezTo>
                </a:path>
              </a:pathLst>
            </a:custGeom>
            <a:solidFill>
              <a:srgbClr val="3234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90" name="ï$ḻiḋè"/>
            <p:cNvSpPr/>
            <p:nvPr/>
          </p:nvSpPr>
          <p:spPr bwMode="auto">
            <a:xfrm>
              <a:off x="5395175" y="2683150"/>
              <a:ext cx="163543" cy="685731"/>
            </a:xfrm>
            <a:custGeom>
              <a:avLst/>
              <a:gdLst>
                <a:gd name="T0" fmla="*/ 17 w 127"/>
                <a:gd name="T1" fmla="*/ 3 h 534"/>
                <a:gd name="T2" fmla="*/ 13 w 127"/>
                <a:gd name="T3" fmla="*/ 24 h 534"/>
                <a:gd name="T4" fmla="*/ 18 w 127"/>
                <a:gd name="T5" fmla="*/ 130 h 534"/>
                <a:gd name="T6" fmla="*/ 22 w 127"/>
                <a:gd name="T7" fmla="*/ 155 h 534"/>
                <a:gd name="T8" fmla="*/ 23 w 127"/>
                <a:gd name="T9" fmla="*/ 191 h 534"/>
                <a:gd name="T10" fmla="*/ 19 w 127"/>
                <a:gd name="T11" fmla="*/ 345 h 534"/>
                <a:gd name="T12" fmla="*/ 5 w 127"/>
                <a:gd name="T13" fmla="*/ 399 h 534"/>
                <a:gd name="T14" fmla="*/ 1 w 127"/>
                <a:gd name="T15" fmla="*/ 416 h 534"/>
                <a:gd name="T16" fmla="*/ 17 w 127"/>
                <a:gd name="T17" fmla="*/ 531 h 534"/>
                <a:gd name="T18" fmla="*/ 81 w 127"/>
                <a:gd name="T19" fmla="*/ 534 h 534"/>
                <a:gd name="T20" fmla="*/ 114 w 127"/>
                <a:gd name="T21" fmla="*/ 338 h 534"/>
                <a:gd name="T22" fmla="*/ 119 w 127"/>
                <a:gd name="T23" fmla="*/ 240 h 534"/>
                <a:gd name="T24" fmla="*/ 118 w 127"/>
                <a:gd name="T25" fmla="*/ 75 h 534"/>
                <a:gd name="T26" fmla="*/ 100 w 127"/>
                <a:gd name="T27" fmla="*/ 26 h 534"/>
                <a:gd name="T28" fmla="*/ 60 w 127"/>
                <a:gd name="T29" fmla="*/ 3 h 534"/>
                <a:gd name="T30" fmla="*/ 32 w 127"/>
                <a:gd name="T31" fmla="*/ 2 h 534"/>
                <a:gd name="T32" fmla="*/ 17 w 127"/>
                <a:gd name="T33" fmla="*/ 3 h 5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7" h="534">
                  <a:moveTo>
                    <a:pt x="17" y="3"/>
                  </a:moveTo>
                  <a:cubicBezTo>
                    <a:pt x="13" y="9"/>
                    <a:pt x="13" y="17"/>
                    <a:pt x="13" y="24"/>
                  </a:cubicBezTo>
                  <a:cubicBezTo>
                    <a:pt x="13" y="59"/>
                    <a:pt x="13" y="95"/>
                    <a:pt x="18" y="130"/>
                  </a:cubicBezTo>
                  <a:cubicBezTo>
                    <a:pt x="20" y="138"/>
                    <a:pt x="21" y="147"/>
                    <a:pt x="22" y="155"/>
                  </a:cubicBezTo>
                  <a:cubicBezTo>
                    <a:pt x="23" y="167"/>
                    <a:pt x="23" y="179"/>
                    <a:pt x="23" y="191"/>
                  </a:cubicBezTo>
                  <a:cubicBezTo>
                    <a:pt x="19" y="345"/>
                    <a:pt x="19" y="345"/>
                    <a:pt x="19" y="345"/>
                  </a:cubicBezTo>
                  <a:cubicBezTo>
                    <a:pt x="18" y="363"/>
                    <a:pt x="17" y="384"/>
                    <a:pt x="5" y="399"/>
                  </a:cubicBezTo>
                  <a:cubicBezTo>
                    <a:pt x="2" y="403"/>
                    <a:pt x="0" y="410"/>
                    <a:pt x="1" y="416"/>
                  </a:cubicBezTo>
                  <a:cubicBezTo>
                    <a:pt x="4" y="454"/>
                    <a:pt x="10" y="493"/>
                    <a:pt x="17" y="531"/>
                  </a:cubicBezTo>
                  <a:cubicBezTo>
                    <a:pt x="37" y="521"/>
                    <a:pt x="61" y="523"/>
                    <a:pt x="81" y="534"/>
                  </a:cubicBezTo>
                  <a:cubicBezTo>
                    <a:pt x="101" y="470"/>
                    <a:pt x="112" y="404"/>
                    <a:pt x="114" y="338"/>
                  </a:cubicBezTo>
                  <a:cubicBezTo>
                    <a:pt x="115" y="305"/>
                    <a:pt x="114" y="272"/>
                    <a:pt x="119" y="240"/>
                  </a:cubicBezTo>
                  <a:cubicBezTo>
                    <a:pt x="127" y="185"/>
                    <a:pt x="124" y="129"/>
                    <a:pt x="118" y="75"/>
                  </a:cubicBezTo>
                  <a:cubicBezTo>
                    <a:pt x="116" y="57"/>
                    <a:pt x="112" y="39"/>
                    <a:pt x="100" y="26"/>
                  </a:cubicBezTo>
                  <a:cubicBezTo>
                    <a:pt x="90" y="14"/>
                    <a:pt x="76" y="6"/>
                    <a:pt x="60" y="3"/>
                  </a:cubicBezTo>
                  <a:cubicBezTo>
                    <a:pt x="51" y="0"/>
                    <a:pt x="42" y="1"/>
                    <a:pt x="32" y="2"/>
                  </a:cubicBezTo>
                  <a:cubicBezTo>
                    <a:pt x="27" y="2"/>
                    <a:pt x="22" y="3"/>
                    <a:pt x="17" y="3"/>
                  </a:cubicBezTo>
                </a:path>
              </a:pathLst>
            </a:custGeom>
            <a:solidFill>
              <a:srgbClr val="5B55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91" name="îsľîḋê"/>
            <p:cNvSpPr/>
            <p:nvPr/>
          </p:nvSpPr>
          <p:spPr bwMode="auto">
            <a:xfrm>
              <a:off x="5396610" y="2684585"/>
              <a:ext cx="157804" cy="684297"/>
            </a:xfrm>
            <a:custGeom>
              <a:avLst/>
              <a:gdLst>
                <a:gd name="T0" fmla="*/ 45 w 123"/>
                <a:gd name="T1" fmla="*/ 0 h 533"/>
                <a:gd name="T2" fmla="*/ 31 w 123"/>
                <a:gd name="T3" fmla="*/ 1 h 533"/>
                <a:gd name="T4" fmla="*/ 17 w 123"/>
                <a:gd name="T5" fmla="*/ 2 h 533"/>
                <a:gd name="T6" fmla="*/ 16 w 123"/>
                <a:gd name="T7" fmla="*/ 2 h 533"/>
                <a:gd name="T8" fmla="*/ 12 w 123"/>
                <a:gd name="T9" fmla="*/ 23 h 533"/>
                <a:gd name="T10" fmla="*/ 12 w 123"/>
                <a:gd name="T11" fmla="*/ 23 h 533"/>
                <a:gd name="T12" fmla="*/ 17 w 123"/>
                <a:gd name="T13" fmla="*/ 129 h 533"/>
                <a:gd name="T14" fmla="*/ 21 w 123"/>
                <a:gd name="T15" fmla="*/ 154 h 533"/>
                <a:gd name="T16" fmla="*/ 22 w 123"/>
                <a:gd name="T17" fmla="*/ 177 h 533"/>
                <a:gd name="T18" fmla="*/ 22 w 123"/>
                <a:gd name="T19" fmla="*/ 190 h 533"/>
                <a:gd name="T20" fmla="*/ 18 w 123"/>
                <a:gd name="T21" fmla="*/ 344 h 533"/>
                <a:gd name="T22" fmla="*/ 4 w 123"/>
                <a:gd name="T23" fmla="*/ 398 h 533"/>
                <a:gd name="T24" fmla="*/ 0 w 123"/>
                <a:gd name="T25" fmla="*/ 412 h 533"/>
                <a:gd name="T26" fmla="*/ 0 w 123"/>
                <a:gd name="T27" fmla="*/ 415 h 533"/>
                <a:gd name="T28" fmla="*/ 16 w 123"/>
                <a:gd name="T29" fmla="*/ 530 h 533"/>
                <a:gd name="T30" fmla="*/ 45 w 123"/>
                <a:gd name="T31" fmla="*/ 523 h 533"/>
                <a:gd name="T32" fmla="*/ 80 w 123"/>
                <a:gd name="T33" fmla="*/ 533 h 533"/>
                <a:gd name="T34" fmla="*/ 113 w 123"/>
                <a:gd name="T35" fmla="*/ 337 h 533"/>
                <a:gd name="T36" fmla="*/ 118 w 123"/>
                <a:gd name="T37" fmla="*/ 239 h 533"/>
                <a:gd name="T38" fmla="*/ 123 w 123"/>
                <a:gd name="T39" fmla="*/ 169 h 533"/>
                <a:gd name="T40" fmla="*/ 117 w 123"/>
                <a:gd name="T41" fmla="*/ 74 h 533"/>
                <a:gd name="T42" fmla="*/ 99 w 123"/>
                <a:gd name="T43" fmla="*/ 25 h 533"/>
                <a:gd name="T44" fmla="*/ 59 w 123"/>
                <a:gd name="T45" fmla="*/ 2 h 533"/>
                <a:gd name="T46" fmla="*/ 45 w 123"/>
                <a:gd name="T47" fmla="*/ 0 h 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23" h="533">
                  <a:moveTo>
                    <a:pt x="45" y="0"/>
                  </a:moveTo>
                  <a:cubicBezTo>
                    <a:pt x="41" y="0"/>
                    <a:pt x="36" y="1"/>
                    <a:pt x="31" y="1"/>
                  </a:cubicBezTo>
                  <a:cubicBezTo>
                    <a:pt x="27" y="1"/>
                    <a:pt x="22" y="2"/>
                    <a:pt x="17" y="2"/>
                  </a:cubicBezTo>
                  <a:cubicBezTo>
                    <a:pt x="17" y="2"/>
                    <a:pt x="16" y="2"/>
                    <a:pt x="16" y="2"/>
                  </a:cubicBezTo>
                  <a:cubicBezTo>
                    <a:pt x="12" y="8"/>
                    <a:pt x="12" y="15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58"/>
                    <a:pt x="12" y="94"/>
                    <a:pt x="17" y="129"/>
                  </a:cubicBezTo>
                  <a:cubicBezTo>
                    <a:pt x="19" y="137"/>
                    <a:pt x="20" y="146"/>
                    <a:pt x="21" y="154"/>
                  </a:cubicBezTo>
                  <a:cubicBezTo>
                    <a:pt x="22" y="162"/>
                    <a:pt x="22" y="169"/>
                    <a:pt x="22" y="177"/>
                  </a:cubicBezTo>
                  <a:cubicBezTo>
                    <a:pt x="22" y="181"/>
                    <a:pt x="22" y="185"/>
                    <a:pt x="22" y="190"/>
                  </a:cubicBezTo>
                  <a:cubicBezTo>
                    <a:pt x="18" y="344"/>
                    <a:pt x="18" y="344"/>
                    <a:pt x="18" y="344"/>
                  </a:cubicBezTo>
                  <a:cubicBezTo>
                    <a:pt x="17" y="362"/>
                    <a:pt x="16" y="383"/>
                    <a:pt x="4" y="398"/>
                  </a:cubicBezTo>
                  <a:cubicBezTo>
                    <a:pt x="1" y="402"/>
                    <a:pt x="0" y="407"/>
                    <a:pt x="0" y="412"/>
                  </a:cubicBezTo>
                  <a:cubicBezTo>
                    <a:pt x="0" y="413"/>
                    <a:pt x="0" y="414"/>
                    <a:pt x="0" y="415"/>
                  </a:cubicBezTo>
                  <a:cubicBezTo>
                    <a:pt x="3" y="453"/>
                    <a:pt x="9" y="492"/>
                    <a:pt x="16" y="530"/>
                  </a:cubicBezTo>
                  <a:cubicBezTo>
                    <a:pt x="25" y="526"/>
                    <a:pt x="35" y="523"/>
                    <a:pt x="45" y="523"/>
                  </a:cubicBezTo>
                  <a:cubicBezTo>
                    <a:pt x="57" y="523"/>
                    <a:pt x="69" y="527"/>
                    <a:pt x="80" y="533"/>
                  </a:cubicBezTo>
                  <a:cubicBezTo>
                    <a:pt x="100" y="469"/>
                    <a:pt x="111" y="403"/>
                    <a:pt x="113" y="337"/>
                  </a:cubicBezTo>
                  <a:cubicBezTo>
                    <a:pt x="114" y="304"/>
                    <a:pt x="113" y="271"/>
                    <a:pt x="118" y="239"/>
                  </a:cubicBezTo>
                  <a:cubicBezTo>
                    <a:pt x="121" y="216"/>
                    <a:pt x="123" y="192"/>
                    <a:pt x="123" y="169"/>
                  </a:cubicBezTo>
                  <a:cubicBezTo>
                    <a:pt x="123" y="137"/>
                    <a:pt x="120" y="105"/>
                    <a:pt x="117" y="74"/>
                  </a:cubicBezTo>
                  <a:cubicBezTo>
                    <a:pt x="115" y="56"/>
                    <a:pt x="111" y="38"/>
                    <a:pt x="99" y="25"/>
                  </a:cubicBezTo>
                  <a:cubicBezTo>
                    <a:pt x="89" y="13"/>
                    <a:pt x="75" y="5"/>
                    <a:pt x="59" y="2"/>
                  </a:cubicBezTo>
                  <a:cubicBezTo>
                    <a:pt x="55" y="1"/>
                    <a:pt x="50" y="0"/>
                    <a:pt x="45" y="0"/>
                  </a:cubicBezTo>
                </a:path>
              </a:pathLst>
            </a:custGeom>
            <a:solidFill>
              <a:srgbClr val="524C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92" name="iṥ1îde"/>
            <p:cNvSpPr/>
            <p:nvPr/>
          </p:nvSpPr>
          <p:spPr bwMode="auto">
            <a:xfrm>
              <a:off x="5445386" y="3182385"/>
              <a:ext cx="595353" cy="1242350"/>
            </a:xfrm>
            <a:custGeom>
              <a:avLst/>
              <a:gdLst>
                <a:gd name="T0" fmla="*/ 27 w 463"/>
                <a:gd name="T1" fmla="*/ 60 h 967"/>
                <a:gd name="T2" fmla="*/ 69 w 463"/>
                <a:gd name="T3" fmla="*/ 469 h 967"/>
                <a:gd name="T4" fmla="*/ 78 w 463"/>
                <a:gd name="T5" fmla="*/ 500 h 967"/>
                <a:gd name="T6" fmla="*/ 66 w 463"/>
                <a:gd name="T7" fmla="*/ 557 h 967"/>
                <a:gd name="T8" fmla="*/ 69 w 463"/>
                <a:gd name="T9" fmla="*/ 690 h 967"/>
                <a:gd name="T10" fmla="*/ 79 w 463"/>
                <a:gd name="T11" fmla="*/ 745 h 967"/>
                <a:gd name="T12" fmla="*/ 77 w 463"/>
                <a:gd name="T13" fmla="*/ 799 h 967"/>
                <a:gd name="T14" fmla="*/ 96 w 463"/>
                <a:gd name="T15" fmla="*/ 888 h 967"/>
                <a:gd name="T16" fmla="*/ 96 w 463"/>
                <a:gd name="T17" fmla="*/ 895 h 967"/>
                <a:gd name="T18" fmla="*/ 89 w 463"/>
                <a:gd name="T19" fmla="*/ 905 h 967"/>
                <a:gd name="T20" fmla="*/ 78 w 463"/>
                <a:gd name="T21" fmla="*/ 947 h 967"/>
                <a:gd name="T22" fmla="*/ 143 w 463"/>
                <a:gd name="T23" fmla="*/ 947 h 967"/>
                <a:gd name="T24" fmla="*/ 207 w 463"/>
                <a:gd name="T25" fmla="*/ 967 h 967"/>
                <a:gd name="T26" fmla="*/ 210 w 463"/>
                <a:gd name="T27" fmla="*/ 888 h 967"/>
                <a:gd name="T28" fmla="*/ 225 w 463"/>
                <a:gd name="T29" fmla="*/ 845 h 967"/>
                <a:gd name="T30" fmla="*/ 215 w 463"/>
                <a:gd name="T31" fmla="*/ 805 h 967"/>
                <a:gd name="T32" fmla="*/ 215 w 463"/>
                <a:gd name="T33" fmla="*/ 779 h 967"/>
                <a:gd name="T34" fmla="*/ 209 w 463"/>
                <a:gd name="T35" fmla="*/ 632 h 967"/>
                <a:gd name="T36" fmla="*/ 202 w 463"/>
                <a:gd name="T37" fmla="*/ 604 h 967"/>
                <a:gd name="T38" fmla="*/ 195 w 463"/>
                <a:gd name="T39" fmla="*/ 586 h 967"/>
                <a:gd name="T40" fmla="*/ 203 w 463"/>
                <a:gd name="T41" fmla="*/ 566 h 967"/>
                <a:gd name="T42" fmla="*/ 211 w 463"/>
                <a:gd name="T43" fmla="*/ 527 h 967"/>
                <a:gd name="T44" fmla="*/ 228 w 463"/>
                <a:gd name="T45" fmla="*/ 418 h 967"/>
                <a:gd name="T46" fmla="*/ 224 w 463"/>
                <a:gd name="T47" fmla="*/ 324 h 967"/>
                <a:gd name="T48" fmla="*/ 246 w 463"/>
                <a:gd name="T49" fmla="*/ 486 h 967"/>
                <a:gd name="T50" fmla="*/ 250 w 463"/>
                <a:gd name="T51" fmla="*/ 539 h 967"/>
                <a:gd name="T52" fmla="*/ 269 w 463"/>
                <a:gd name="T53" fmla="*/ 576 h 967"/>
                <a:gd name="T54" fmla="*/ 270 w 463"/>
                <a:gd name="T55" fmla="*/ 601 h 967"/>
                <a:gd name="T56" fmla="*/ 280 w 463"/>
                <a:gd name="T57" fmla="*/ 623 h 967"/>
                <a:gd name="T58" fmla="*/ 285 w 463"/>
                <a:gd name="T59" fmla="*/ 741 h 967"/>
                <a:gd name="T60" fmla="*/ 290 w 463"/>
                <a:gd name="T61" fmla="*/ 800 h 967"/>
                <a:gd name="T62" fmla="*/ 293 w 463"/>
                <a:gd name="T63" fmla="*/ 819 h 967"/>
                <a:gd name="T64" fmla="*/ 286 w 463"/>
                <a:gd name="T65" fmla="*/ 842 h 967"/>
                <a:gd name="T66" fmla="*/ 306 w 463"/>
                <a:gd name="T67" fmla="*/ 966 h 967"/>
                <a:gd name="T68" fmla="*/ 355 w 463"/>
                <a:gd name="T69" fmla="*/ 939 h 967"/>
                <a:gd name="T70" fmla="*/ 411 w 463"/>
                <a:gd name="T71" fmla="*/ 947 h 967"/>
                <a:gd name="T72" fmla="*/ 425 w 463"/>
                <a:gd name="T73" fmla="*/ 880 h 967"/>
                <a:gd name="T74" fmla="*/ 432 w 463"/>
                <a:gd name="T75" fmla="*/ 864 h 967"/>
                <a:gd name="T76" fmla="*/ 426 w 463"/>
                <a:gd name="T77" fmla="*/ 834 h 967"/>
                <a:gd name="T78" fmla="*/ 424 w 463"/>
                <a:gd name="T79" fmla="*/ 784 h 967"/>
                <a:gd name="T80" fmla="*/ 417 w 463"/>
                <a:gd name="T81" fmla="*/ 617 h 967"/>
                <a:gd name="T82" fmla="*/ 409 w 463"/>
                <a:gd name="T83" fmla="*/ 585 h 967"/>
                <a:gd name="T84" fmla="*/ 405 w 463"/>
                <a:gd name="T85" fmla="*/ 574 h 967"/>
                <a:gd name="T86" fmla="*/ 401 w 463"/>
                <a:gd name="T87" fmla="*/ 553 h 967"/>
                <a:gd name="T88" fmla="*/ 397 w 463"/>
                <a:gd name="T89" fmla="*/ 489 h 967"/>
                <a:gd name="T90" fmla="*/ 419 w 463"/>
                <a:gd name="T91" fmla="*/ 356 h 967"/>
                <a:gd name="T92" fmla="*/ 431 w 463"/>
                <a:gd name="T93" fmla="*/ 297 h 967"/>
                <a:gd name="T94" fmla="*/ 442 w 463"/>
                <a:gd name="T95" fmla="*/ 216 h 967"/>
                <a:gd name="T96" fmla="*/ 460 w 463"/>
                <a:gd name="T97" fmla="*/ 144 h 967"/>
                <a:gd name="T98" fmla="*/ 432 w 463"/>
                <a:gd name="T99" fmla="*/ 34 h 967"/>
                <a:gd name="T100" fmla="*/ 386 w 463"/>
                <a:gd name="T101" fmla="*/ 18 h 967"/>
                <a:gd name="T102" fmla="*/ 55 w 463"/>
                <a:gd name="T103" fmla="*/ 41 h 967"/>
                <a:gd name="T104" fmla="*/ 27 w 463"/>
                <a:gd name="T105" fmla="*/ 60 h 9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63" h="967">
                  <a:moveTo>
                    <a:pt x="27" y="60"/>
                  </a:moveTo>
                  <a:cubicBezTo>
                    <a:pt x="0" y="198"/>
                    <a:pt x="14" y="340"/>
                    <a:pt x="69" y="469"/>
                  </a:cubicBezTo>
                  <a:cubicBezTo>
                    <a:pt x="73" y="479"/>
                    <a:pt x="77" y="489"/>
                    <a:pt x="78" y="500"/>
                  </a:cubicBezTo>
                  <a:cubicBezTo>
                    <a:pt x="81" y="519"/>
                    <a:pt x="72" y="538"/>
                    <a:pt x="66" y="557"/>
                  </a:cubicBezTo>
                  <a:cubicBezTo>
                    <a:pt x="54" y="600"/>
                    <a:pt x="61" y="646"/>
                    <a:pt x="69" y="690"/>
                  </a:cubicBezTo>
                  <a:cubicBezTo>
                    <a:pt x="72" y="709"/>
                    <a:pt x="76" y="727"/>
                    <a:pt x="79" y="745"/>
                  </a:cubicBezTo>
                  <a:cubicBezTo>
                    <a:pt x="82" y="763"/>
                    <a:pt x="85" y="783"/>
                    <a:pt x="77" y="799"/>
                  </a:cubicBezTo>
                  <a:cubicBezTo>
                    <a:pt x="84" y="829"/>
                    <a:pt x="89" y="858"/>
                    <a:pt x="96" y="888"/>
                  </a:cubicBezTo>
                  <a:cubicBezTo>
                    <a:pt x="96" y="891"/>
                    <a:pt x="97" y="893"/>
                    <a:pt x="96" y="895"/>
                  </a:cubicBezTo>
                  <a:cubicBezTo>
                    <a:pt x="95" y="899"/>
                    <a:pt x="92" y="903"/>
                    <a:pt x="89" y="905"/>
                  </a:cubicBezTo>
                  <a:cubicBezTo>
                    <a:pt x="78" y="916"/>
                    <a:pt x="74" y="932"/>
                    <a:pt x="78" y="947"/>
                  </a:cubicBezTo>
                  <a:cubicBezTo>
                    <a:pt x="96" y="934"/>
                    <a:pt x="122" y="939"/>
                    <a:pt x="143" y="947"/>
                  </a:cubicBezTo>
                  <a:cubicBezTo>
                    <a:pt x="163" y="956"/>
                    <a:pt x="184" y="967"/>
                    <a:pt x="207" y="967"/>
                  </a:cubicBezTo>
                  <a:cubicBezTo>
                    <a:pt x="203" y="941"/>
                    <a:pt x="200" y="913"/>
                    <a:pt x="210" y="888"/>
                  </a:cubicBezTo>
                  <a:cubicBezTo>
                    <a:pt x="216" y="874"/>
                    <a:pt x="226" y="860"/>
                    <a:pt x="225" y="845"/>
                  </a:cubicBezTo>
                  <a:cubicBezTo>
                    <a:pt x="225" y="831"/>
                    <a:pt x="217" y="819"/>
                    <a:pt x="215" y="805"/>
                  </a:cubicBezTo>
                  <a:cubicBezTo>
                    <a:pt x="214" y="796"/>
                    <a:pt x="214" y="788"/>
                    <a:pt x="215" y="779"/>
                  </a:cubicBezTo>
                  <a:cubicBezTo>
                    <a:pt x="221" y="730"/>
                    <a:pt x="215" y="681"/>
                    <a:pt x="209" y="632"/>
                  </a:cubicBezTo>
                  <a:cubicBezTo>
                    <a:pt x="208" y="623"/>
                    <a:pt x="206" y="613"/>
                    <a:pt x="202" y="604"/>
                  </a:cubicBezTo>
                  <a:cubicBezTo>
                    <a:pt x="199" y="598"/>
                    <a:pt x="195" y="593"/>
                    <a:pt x="195" y="586"/>
                  </a:cubicBezTo>
                  <a:cubicBezTo>
                    <a:pt x="195" y="579"/>
                    <a:pt x="201" y="573"/>
                    <a:pt x="203" y="566"/>
                  </a:cubicBezTo>
                  <a:cubicBezTo>
                    <a:pt x="207" y="553"/>
                    <a:pt x="200" y="535"/>
                    <a:pt x="211" y="527"/>
                  </a:cubicBezTo>
                  <a:cubicBezTo>
                    <a:pt x="240" y="505"/>
                    <a:pt x="229" y="454"/>
                    <a:pt x="228" y="418"/>
                  </a:cubicBezTo>
                  <a:cubicBezTo>
                    <a:pt x="228" y="387"/>
                    <a:pt x="226" y="355"/>
                    <a:pt x="224" y="324"/>
                  </a:cubicBezTo>
                  <a:cubicBezTo>
                    <a:pt x="243" y="376"/>
                    <a:pt x="250" y="431"/>
                    <a:pt x="246" y="486"/>
                  </a:cubicBezTo>
                  <a:cubicBezTo>
                    <a:pt x="245" y="504"/>
                    <a:pt x="243" y="522"/>
                    <a:pt x="250" y="539"/>
                  </a:cubicBezTo>
                  <a:cubicBezTo>
                    <a:pt x="255" y="552"/>
                    <a:pt x="266" y="562"/>
                    <a:pt x="269" y="576"/>
                  </a:cubicBezTo>
                  <a:cubicBezTo>
                    <a:pt x="270" y="584"/>
                    <a:pt x="269" y="593"/>
                    <a:pt x="270" y="601"/>
                  </a:cubicBezTo>
                  <a:cubicBezTo>
                    <a:pt x="270" y="609"/>
                    <a:pt x="273" y="619"/>
                    <a:pt x="280" y="623"/>
                  </a:cubicBezTo>
                  <a:cubicBezTo>
                    <a:pt x="281" y="662"/>
                    <a:pt x="284" y="703"/>
                    <a:pt x="285" y="741"/>
                  </a:cubicBezTo>
                  <a:cubicBezTo>
                    <a:pt x="284" y="761"/>
                    <a:pt x="286" y="781"/>
                    <a:pt x="290" y="800"/>
                  </a:cubicBezTo>
                  <a:cubicBezTo>
                    <a:pt x="291" y="806"/>
                    <a:pt x="292" y="813"/>
                    <a:pt x="293" y="819"/>
                  </a:cubicBezTo>
                  <a:cubicBezTo>
                    <a:pt x="292" y="827"/>
                    <a:pt x="289" y="835"/>
                    <a:pt x="286" y="842"/>
                  </a:cubicBezTo>
                  <a:cubicBezTo>
                    <a:pt x="272" y="884"/>
                    <a:pt x="280" y="931"/>
                    <a:pt x="306" y="966"/>
                  </a:cubicBezTo>
                  <a:cubicBezTo>
                    <a:pt x="316" y="949"/>
                    <a:pt x="335" y="940"/>
                    <a:pt x="355" y="939"/>
                  </a:cubicBezTo>
                  <a:cubicBezTo>
                    <a:pt x="374" y="937"/>
                    <a:pt x="393" y="942"/>
                    <a:pt x="411" y="947"/>
                  </a:cubicBezTo>
                  <a:cubicBezTo>
                    <a:pt x="408" y="924"/>
                    <a:pt x="413" y="900"/>
                    <a:pt x="425" y="880"/>
                  </a:cubicBezTo>
                  <a:cubicBezTo>
                    <a:pt x="428" y="875"/>
                    <a:pt x="430" y="870"/>
                    <a:pt x="432" y="864"/>
                  </a:cubicBezTo>
                  <a:cubicBezTo>
                    <a:pt x="434" y="854"/>
                    <a:pt x="429" y="844"/>
                    <a:pt x="426" y="834"/>
                  </a:cubicBezTo>
                  <a:cubicBezTo>
                    <a:pt x="422" y="818"/>
                    <a:pt x="423" y="801"/>
                    <a:pt x="424" y="784"/>
                  </a:cubicBezTo>
                  <a:cubicBezTo>
                    <a:pt x="428" y="728"/>
                    <a:pt x="425" y="672"/>
                    <a:pt x="417" y="617"/>
                  </a:cubicBezTo>
                  <a:cubicBezTo>
                    <a:pt x="415" y="606"/>
                    <a:pt x="413" y="595"/>
                    <a:pt x="409" y="585"/>
                  </a:cubicBezTo>
                  <a:cubicBezTo>
                    <a:pt x="408" y="581"/>
                    <a:pt x="406" y="577"/>
                    <a:pt x="405" y="574"/>
                  </a:cubicBezTo>
                  <a:cubicBezTo>
                    <a:pt x="403" y="567"/>
                    <a:pt x="402" y="560"/>
                    <a:pt x="401" y="553"/>
                  </a:cubicBezTo>
                  <a:cubicBezTo>
                    <a:pt x="397" y="489"/>
                    <a:pt x="397" y="489"/>
                    <a:pt x="397" y="489"/>
                  </a:cubicBezTo>
                  <a:cubicBezTo>
                    <a:pt x="394" y="444"/>
                    <a:pt x="408" y="400"/>
                    <a:pt x="419" y="356"/>
                  </a:cubicBezTo>
                  <a:cubicBezTo>
                    <a:pt x="423" y="337"/>
                    <a:pt x="428" y="317"/>
                    <a:pt x="431" y="297"/>
                  </a:cubicBezTo>
                  <a:cubicBezTo>
                    <a:pt x="436" y="270"/>
                    <a:pt x="436" y="242"/>
                    <a:pt x="442" y="216"/>
                  </a:cubicBezTo>
                  <a:cubicBezTo>
                    <a:pt x="448" y="192"/>
                    <a:pt x="458" y="168"/>
                    <a:pt x="460" y="144"/>
                  </a:cubicBezTo>
                  <a:cubicBezTo>
                    <a:pt x="463" y="105"/>
                    <a:pt x="447" y="69"/>
                    <a:pt x="432" y="34"/>
                  </a:cubicBezTo>
                  <a:cubicBezTo>
                    <a:pt x="426" y="19"/>
                    <a:pt x="401" y="21"/>
                    <a:pt x="386" y="18"/>
                  </a:cubicBezTo>
                  <a:cubicBezTo>
                    <a:pt x="275" y="0"/>
                    <a:pt x="159" y="0"/>
                    <a:pt x="55" y="41"/>
                  </a:cubicBezTo>
                  <a:cubicBezTo>
                    <a:pt x="44" y="45"/>
                    <a:pt x="35" y="52"/>
                    <a:pt x="27" y="60"/>
                  </a:cubicBezTo>
                  <a:close/>
                </a:path>
              </a:pathLst>
            </a:custGeom>
            <a:solidFill>
              <a:srgbClr val="3C3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93" name="ïs1iḋè"/>
            <p:cNvSpPr/>
            <p:nvPr/>
          </p:nvSpPr>
          <p:spPr bwMode="auto">
            <a:xfrm>
              <a:off x="5561586" y="2305855"/>
              <a:ext cx="266833" cy="248183"/>
            </a:xfrm>
            <a:custGeom>
              <a:avLst/>
              <a:gdLst>
                <a:gd name="T0" fmla="*/ 16 w 208"/>
                <a:gd name="T1" fmla="*/ 33 h 193"/>
                <a:gd name="T2" fmla="*/ 28 w 208"/>
                <a:gd name="T3" fmla="*/ 81 h 193"/>
                <a:gd name="T4" fmla="*/ 34 w 208"/>
                <a:gd name="T5" fmla="*/ 115 h 193"/>
                <a:gd name="T6" fmla="*/ 31 w 208"/>
                <a:gd name="T7" fmla="*/ 127 h 193"/>
                <a:gd name="T8" fmla="*/ 24 w 208"/>
                <a:gd name="T9" fmla="*/ 134 h 193"/>
                <a:gd name="T10" fmla="*/ 0 w 208"/>
                <a:gd name="T11" fmla="*/ 160 h 193"/>
                <a:gd name="T12" fmla="*/ 21 w 208"/>
                <a:gd name="T13" fmla="*/ 167 h 193"/>
                <a:gd name="T14" fmla="*/ 67 w 208"/>
                <a:gd name="T15" fmla="*/ 190 h 193"/>
                <a:gd name="T16" fmla="*/ 116 w 208"/>
                <a:gd name="T17" fmla="*/ 186 h 193"/>
                <a:gd name="T18" fmla="*/ 179 w 208"/>
                <a:gd name="T19" fmla="*/ 156 h 193"/>
                <a:gd name="T20" fmla="*/ 208 w 208"/>
                <a:gd name="T21" fmla="*/ 105 h 193"/>
                <a:gd name="T22" fmla="*/ 161 w 208"/>
                <a:gd name="T23" fmla="*/ 69 h 193"/>
                <a:gd name="T24" fmla="*/ 154 w 208"/>
                <a:gd name="T25" fmla="*/ 48 h 193"/>
                <a:gd name="T26" fmla="*/ 143 w 208"/>
                <a:gd name="T27" fmla="*/ 0 h 193"/>
                <a:gd name="T28" fmla="*/ 111 w 208"/>
                <a:gd name="T29" fmla="*/ 16 h 193"/>
                <a:gd name="T30" fmla="*/ 74 w 208"/>
                <a:gd name="T31" fmla="*/ 21 h 193"/>
                <a:gd name="T32" fmla="*/ 9 w 208"/>
                <a:gd name="T33" fmla="*/ 29 h 193"/>
                <a:gd name="T34" fmla="*/ 3 w 208"/>
                <a:gd name="T35" fmla="*/ 35 h 193"/>
                <a:gd name="T36" fmla="*/ 16 w 208"/>
                <a:gd name="T37" fmla="*/ 33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08" h="193">
                  <a:moveTo>
                    <a:pt x="16" y="33"/>
                  </a:moveTo>
                  <a:cubicBezTo>
                    <a:pt x="28" y="81"/>
                    <a:pt x="28" y="81"/>
                    <a:pt x="28" y="81"/>
                  </a:cubicBezTo>
                  <a:cubicBezTo>
                    <a:pt x="32" y="92"/>
                    <a:pt x="34" y="103"/>
                    <a:pt x="34" y="115"/>
                  </a:cubicBezTo>
                  <a:cubicBezTo>
                    <a:pt x="34" y="119"/>
                    <a:pt x="33" y="123"/>
                    <a:pt x="31" y="127"/>
                  </a:cubicBezTo>
                  <a:cubicBezTo>
                    <a:pt x="29" y="130"/>
                    <a:pt x="27" y="132"/>
                    <a:pt x="24" y="134"/>
                  </a:cubicBezTo>
                  <a:cubicBezTo>
                    <a:pt x="15" y="141"/>
                    <a:pt x="9" y="156"/>
                    <a:pt x="0" y="160"/>
                  </a:cubicBezTo>
                  <a:cubicBezTo>
                    <a:pt x="5" y="169"/>
                    <a:pt x="12" y="163"/>
                    <a:pt x="21" y="167"/>
                  </a:cubicBezTo>
                  <a:cubicBezTo>
                    <a:pt x="36" y="175"/>
                    <a:pt x="50" y="186"/>
                    <a:pt x="67" y="190"/>
                  </a:cubicBezTo>
                  <a:cubicBezTo>
                    <a:pt x="83" y="193"/>
                    <a:pt x="100" y="190"/>
                    <a:pt x="116" y="186"/>
                  </a:cubicBezTo>
                  <a:cubicBezTo>
                    <a:pt x="139" y="179"/>
                    <a:pt x="161" y="171"/>
                    <a:pt x="179" y="156"/>
                  </a:cubicBezTo>
                  <a:cubicBezTo>
                    <a:pt x="197" y="141"/>
                    <a:pt x="208" y="128"/>
                    <a:pt x="208" y="105"/>
                  </a:cubicBezTo>
                  <a:cubicBezTo>
                    <a:pt x="188" y="107"/>
                    <a:pt x="170" y="87"/>
                    <a:pt x="161" y="69"/>
                  </a:cubicBezTo>
                  <a:cubicBezTo>
                    <a:pt x="158" y="62"/>
                    <a:pt x="156" y="55"/>
                    <a:pt x="154" y="48"/>
                  </a:cubicBezTo>
                  <a:cubicBezTo>
                    <a:pt x="143" y="0"/>
                    <a:pt x="143" y="0"/>
                    <a:pt x="143" y="0"/>
                  </a:cubicBezTo>
                  <a:cubicBezTo>
                    <a:pt x="132" y="3"/>
                    <a:pt x="122" y="11"/>
                    <a:pt x="111" y="16"/>
                  </a:cubicBezTo>
                  <a:cubicBezTo>
                    <a:pt x="100" y="20"/>
                    <a:pt x="87" y="20"/>
                    <a:pt x="74" y="21"/>
                  </a:cubicBezTo>
                  <a:cubicBezTo>
                    <a:pt x="52" y="22"/>
                    <a:pt x="30" y="25"/>
                    <a:pt x="9" y="29"/>
                  </a:cubicBezTo>
                  <a:cubicBezTo>
                    <a:pt x="6" y="30"/>
                    <a:pt x="2" y="32"/>
                    <a:pt x="3" y="35"/>
                  </a:cubicBezTo>
                  <a:cubicBezTo>
                    <a:pt x="16" y="33"/>
                    <a:pt x="16" y="33"/>
                    <a:pt x="16" y="33"/>
                  </a:cubicBezTo>
                </a:path>
              </a:pathLst>
            </a:custGeom>
            <a:solidFill>
              <a:srgbClr val="FBB3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94" name="íṥḻiḓe"/>
            <p:cNvSpPr/>
            <p:nvPr/>
          </p:nvSpPr>
          <p:spPr bwMode="auto">
            <a:xfrm>
              <a:off x="5561586" y="2305855"/>
              <a:ext cx="266833" cy="245314"/>
            </a:xfrm>
            <a:custGeom>
              <a:avLst/>
              <a:gdLst>
                <a:gd name="T0" fmla="*/ 143 w 208"/>
                <a:gd name="T1" fmla="*/ 0 h 191"/>
                <a:gd name="T2" fmla="*/ 111 w 208"/>
                <a:gd name="T3" fmla="*/ 16 h 191"/>
                <a:gd name="T4" fmla="*/ 74 w 208"/>
                <a:gd name="T5" fmla="*/ 21 h 191"/>
                <a:gd name="T6" fmla="*/ 9 w 208"/>
                <a:gd name="T7" fmla="*/ 29 h 191"/>
                <a:gd name="T8" fmla="*/ 3 w 208"/>
                <a:gd name="T9" fmla="*/ 34 h 191"/>
                <a:gd name="T10" fmla="*/ 3 w 208"/>
                <a:gd name="T11" fmla="*/ 35 h 191"/>
                <a:gd name="T12" fmla="*/ 16 w 208"/>
                <a:gd name="T13" fmla="*/ 33 h 191"/>
                <a:gd name="T14" fmla="*/ 28 w 208"/>
                <a:gd name="T15" fmla="*/ 81 h 191"/>
                <a:gd name="T16" fmla="*/ 34 w 208"/>
                <a:gd name="T17" fmla="*/ 115 h 191"/>
                <a:gd name="T18" fmla="*/ 34 w 208"/>
                <a:gd name="T19" fmla="*/ 115 h 191"/>
                <a:gd name="T20" fmla="*/ 31 w 208"/>
                <a:gd name="T21" fmla="*/ 127 h 191"/>
                <a:gd name="T22" fmla="*/ 24 w 208"/>
                <a:gd name="T23" fmla="*/ 134 h 191"/>
                <a:gd name="T24" fmla="*/ 0 w 208"/>
                <a:gd name="T25" fmla="*/ 160 h 191"/>
                <a:gd name="T26" fmla="*/ 21 w 208"/>
                <a:gd name="T27" fmla="*/ 167 h 191"/>
                <a:gd name="T28" fmla="*/ 67 w 208"/>
                <a:gd name="T29" fmla="*/ 190 h 191"/>
                <a:gd name="T30" fmla="*/ 82 w 208"/>
                <a:gd name="T31" fmla="*/ 191 h 191"/>
                <a:gd name="T32" fmla="*/ 116 w 208"/>
                <a:gd name="T33" fmla="*/ 186 h 191"/>
                <a:gd name="T34" fmla="*/ 179 w 208"/>
                <a:gd name="T35" fmla="*/ 156 h 191"/>
                <a:gd name="T36" fmla="*/ 208 w 208"/>
                <a:gd name="T37" fmla="*/ 105 h 191"/>
                <a:gd name="T38" fmla="*/ 208 w 208"/>
                <a:gd name="T39" fmla="*/ 105 h 191"/>
                <a:gd name="T40" fmla="*/ 204 w 208"/>
                <a:gd name="T41" fmla="*/ 105 h 191"/>
                <a:gd name="T42" fmla="*/ 161 w 208"/>
                <a:gd name="T43" fmla="*/ 69 h 191"/>
                <a:gd name="T44" fmla="*/ 154 w 208"/>
                <a:gd name="T45" fmla="*/ 48 h 191"/>
                <a:gd name="T46" fmla="*/ 143 w 208"/>
                <a:gd name="T47" fmla="*/ 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08" h="191">
                  <a:moveTo>
                    <a:pt x="143" y="0"/>
                  </a:moveTo>
                  <a:cubicBezTo>
                    <a:pt x="132" y="3"/>
                    <a:pt x="122" y="11"/>
                    <a:pt x="111" y="16"/>
                  </a:cubicBezTo>
                  <a:cubicBezTo>
                    <a:pt x="100" y="20"/>
                    <a:pt x="87" y="20"/>
                    <a:pt x="74" y="21"/>
                  </a:cubicBezTo>
                  <a:cubicBezTo>
                    <a:pt x="52" y="22"/>
                    <a:pt x="30" y="25"/>
                    <a:pt x="9" y="29"/>
                  </a:cubicBezTo>
                  <a:cubicBezTo>
                    <a:pt x="6" y="30"/>
                    <a:pt x="3" y="32"/>
                    <a:pt x="3" y="34"/>
                  </a:cubicBezTo>
                  <a:cubicBezTo>
                    <a:pt x="3" y="34"/>
                    <a:pt x="3" y="35"/>
                    <a:pt x="3" y="35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28" y="81"/>
                    <a:pt x="28" y="81"/>
                    <a:pt x="28" y="81"/>
                  </a:cubicBezTo>
                  <a:cubicBezTo>
                    <a:pt x="32" y="92"/>
                    <a:pt x="34" y="103"/>
                    <a:pt x="34" y="115"/>
                  </a:cubicBezTo>
                  <a:cubicBezTo>
                    <a:pt x="34" y="115"/>
                    <a:pt x="34" y="115"/>
                    <a:pt x="34" y="115"/>
                  </a:cubicBezTo>
                  <a:cubicBezTo>
                    <a:pt x="34" y="119"/>
                    <a:pt x="33" y="123"/>
                    <a:pt x="31" y="127"/>
                  </a:cubicBezTo>
                  <a:cubicBezTo>
                    <a:pt x="29" y="130"/>
                    <a:pt x="27" y="132"/>
                    <a:pt x="24" y="134"/>
                  </a:cubicBezTo>
                  <a:cubicBezTo>
                    <a:pt x="15" y="141"/>
                    <a:pt x="9" y="156"/>
                    <a:pt x="0" y="160"/>
                  </a:cubicBezTo>
                  <a:cubicBezTo>
                    <a:pt x="5" y="169"/>
                    <a:pt x="12" y="163"/>
                    <a:pt x="21" y="167"/>
                  </a:cubicBezTo>
                  <a:cubicBezTo>
                    <a:pt x="36" y="175"/>
                    <a:pt x="50" y="186"/>
                    <a:pt x="67" y="190"/>
                  </a:cubicBezTo>
                  <a:cubicBezTo>
                    <a:pt x="72" y="191"/>
                    <a:pt x="77" y="191"/>
                    <a:pt x="82" y="191"/>
                  </a:cubicBezTo>
                  <a:cubicBezTo>
                    <a:pt x="93" y="191"/>
                    <a:pt x="105" y="189"/>
                    <a:pt x="116" y="186"/>
                  </a:cubicBezTo>
                  <a:cubicBezTo>
                    <a:pt x="139" y="179"/>
                    <a:pt x="161" y="171"/>
                    <a:pt x="179" y="156"/>
                  </a:cubicBezTo>
                  <a:cubicBezTo>
                    <a:pt x="197" y="142"/>
                    <a:pt x="208" y="129"/>
                    <a:pt x="208" y="105"/>
                  </a:cubicBezTo>
                  <a:cubicBezTo>
                    <a:pt x="208" y="105"/>
                    <a:pt x="208" y="105"/>
                    <a:pt x="208" y="105"/>
                  </a:cubicBezTo>
                  <a:cubicBezTo>
                    <a:pt x="206" y="105"/>
                    <a:pt x="205" y="105"/>
                    <a:pt x="204" y="105"/>
                  </a:cubicBezTo>
                  <a:cubicBezTo>
                    <a:pt x="186" y="105"/>
                    <a:pt x="169" y="86"/>
                    <a:pt x="161" y="69"/>
                  </a:cubicBezTo>
                  <a:cubicBezTo>
                    <a:pt x="158" y="62"/>
                    <a:pt x="156" y="55"/>
                    <a:pt x="154" y="48"/>
                  </a:cubicBezTo>
                  <a:cubicBezTo>
                    <a:pt x="143" y="0"/>
                    <a:pt x="143" y="0"/>
                    <a:pt x="143" y="0"/>
                  </a:cubicBezTo>
                </a:path>
              </a:pathLst>
            </a:custGeom>
            <a:solidFill>
              <a:srgbClr val="E1A1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95" name="ïṧļídè"/>
            <p:cNvSpPr/>
            <p:nvPr/>
          </p:nvSpPr>
          <p:spPr bwMode="auto">
            <a:xfrm>
              <a:off x="5514246" y="2110751"/>
              <a:ext cx="271137" cy="272571"/>
            </a:xfrm>
            <a:prstGeom prst="ellipse">
              <a:avLst/>
            </a:prstGeom>
            <a:solidFill>
              <a:srgbClr val="FBB3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96" name="işḷidê"/>
            <p:cNvSpPr/>
            <p:nvPr/>
          </p:nvSpPr>
          <p:spPr bwMode="auto">
            <a:xfrm>
              <a:off x="5528592" y="2374715"/>
              <a:ext cx="286917" cy="203711"/>
            </a:xfrm>
            <a:custGeom>
              <a:avLst/>
              <a:gdLst>
                <a:gd name="T0" fmla="*/ 123 w 223"/>
                <a:gd name="T1" fmla="*/ 75 h 159"/>
                <a:gd name="T2" fmla="*/ 147 w 223"/>
                <a:gd name="T3" fmla="*/ 43 h 159"/>
                <a:gd name="T4" fmla="*/ 186 w 223"/>
                <a:gd name="T5" fmla="*/ 0 h 159"/>
                <a:gd name="T6" fmla="*/ 218 w 223"/>
                <a:gd name="T7" fmla="*/ 38 h 159"/>
                <a:gd name="T8" fmla="*/ 222 w 223"/>
                <a:gd name="T9" fmla="*/ 44 h 159"/>
                <a:gd name="T10" fmla="*/ 219 w 223"/>
                <a:gd name="T11" fmla="*/ 56 h 159"/>
                <a:gd name="T12" fmla="*/ 187 w 223"/>
                <a:gd name="T13" fmla="*/ 87 h 159"/>
                <a:gd name="T14" fmla="*/ 108 w 223"/>
                <a:gd name="T15" fmla="*/ 157 h 159"/>
                <a:gd name="T16" fmla="*/ 104 w 223"/>
                <a:gd name="T17" fmla="*/ 159 h 159"/>
                <a:gd name="T18" fmla="*/ 100 w 223"/>
                <a:gd name="T19" fmla="*/ 158 h 159"/>
                <a:gd name="T20" fmla="*/ 44 w 223"/>
                <a:gd name="T21" fmla="*/ 112 h 159"/>
                <a:gd name="T22" fmla="*/ 39 w 223"/>
                <a:gd name="T23" fmla="*/ 110 h 159"/>
                <a:gd name="T24" fmla="*/ 36 w 223"/>
                <a:gd name="T25" fmla="*/ 111 h 159"/>
                <a:gd name="T26" fmla="*/ 0 w 223"/>
                <a:gd name="T27" fmla="*/ 129 h 159"/>
                <a:gd name="T28" fmla="*/ 32 w 223"/>
                <a:gd name="T29" fmla="*/ 73 h 159"/>
                <a:gd name="T30" fmla="*/ 36 w 223"/>
                <a:gd name="T31" fmla="*/ 51 h 159"/>
                <a:gd name="T32" fmla="*/ 52 w 223"/>
                <a:gd name="T33" fmla="*/ 36 h 159"/>
                <a:gd name="T34" fmla="*/ 61 w 223"/>
                <a:gd name="T35" fmla="*/ 79 h 159"/>
                <a:gd name="T36" fmla="*/ 100 w 223"/>
                <a:gd name="T37" fmla="*/ 99 h 159"/>
                <a:gd name="T38" fmla="*/ 123 w 223"/>
                <a:gd name="T39" fmla="*/ 75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3" h="159">
                  <a:moveTo>
                    <a:pt x="123" y="75"/>
                  </a:moveTo>
                  <a:cubicBezTo>
                    <a:pt x="129" y="63"/>
                    <a:pt x="137" y="52"/>
                    <a:pt x="147" y="43"/>
                  </a:cubicBezTo>
                  <a:cubicBezTo>
                    <a:pt x="162" y="30"/>
                    <a:pt x="182" y="20"/>
                    <a:pt x="186" y="0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20" y="40"/>
                    <a:pt x="221" y="42"/>
                    <a:pt x="222" y="44"/>
                  </a:cubicBezTo>
                  <a:cubicBezTo>
                    <a:pt x="223" y="48"/>
                    <a:pt x="222" y="53"/>
                    <a:pt x="219" y="56"/>
                  </a:cubicBezTo>
                  <a:cubicBezTo>
                    <a:pt x="211" y="69"/>
                    <a:pt x="198" y="78"/>
                    <a:pt x="187" y="87"/>
                  </a:cubicBezTo>
                  <a:cubicBezTo>
                    <a:pt x="159" y="109"/>
                    <a:pt x="133" y="132"/>
                    <a:pt x="108" y="157"/>
                  </a:cubicBezTo>
                  <a:cubicBezTo>
                    <a:pt x="107" y="158"/>
                    <a:pt x="106" y="159"/>
                    <a:pt x="104" y="159"/>
                  </a:cubicBezTo>
                  <a:cubicBezTo>
                    <a:pt x="102" y="159"/>
                    <a:pt x="101" y="159"/>
                    <a:pt x="100" y="158"/>
                  </a:cubicBezTo>
                  <a:cubicBezTo>
                    <a:pt x="78" y="147"/>
                    <a:pt x="59" y="131"/>
                    <a:pt x="44" y="112"/>
                  </a:cubicBezTo>
                  <a:cubicBezTo>
                    <a:pt x="43" y="111"/>
                    <a:pt x="41" y="109"/>
                    <a:pt x="39" y="110"/>
                  </a:cubicBezTo>
                  <a:cubicBezTo>
                    <a:pt x="38" y="110"/>
                    <a:pt x="37" y="110"/>
                    <a:pt x="36" y="111"/>
                  </a:cubicBezTo>
                  <a:cubicBezTo>
                    <a:pt x="25" y="120"/>
                    <a:pt x="14" y="130"/>
                    <a:pt x="0" y="129"/>
                  </a:cubicBezTo>
                  <a:cubicBezTo>
                    <a:pt x="18" y="116"/>
                    <a:pt x="28" y="95"/>
                    <a:pt x="32" y="73"/>
                  </a:cubicBezTo>
                  <a:cubicBezTo>
                    <a:pt x="32" y="66"/>
                    <a:pt x="34" y="58"/>
                    <a:pt x="36" y="51"/>
                  </a:cubicBezTo>
                  <a:cubicBezTo>
                    <a:pt x="39" y="44"/>
                    <a:pt x="44" y="38"/>
                    <a:pt x="52" y="36"/>
                  </a:cubicBezTo>
                  <a:cubicBezTo>
                    <a:pt x="43" y="50"/>
                    <a:pt x="49" y="69"/>
                    <a:pt x="61" y="79"/>
                  </a:cubicBezTo>
                  <a:cubicBezTo>
                    <a:pt x="72" y="89"/>
                    <a:pt x="86" y="96"/>
                    <a:pt x="100" y="99"/>
                  </a:cubicBezTo>
                  <a:cubicBezTo>
                    <a:pt x="114" y="101"/>
                    <a:pt x="118" y="86"/>
                    <a:pt x="123" y="75"/>
                  </a:cubicBezTo>
                  <a:close/>
                </a:path>
              </a:pathLst>
            </a:custGeom>
            <a:solidFill>
              <a:srgbClr val="3234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97" name="işḷíďè"/>
            <p:cNvSpPr/>
            <p:nvPr/>
          </p:nvSpPr>
          <p:spPr bwMode="auto">
            <a:xfrm>
              <a:off x="5442516" y="3175212"/>
              <a:ext cx="408857" cy="131982"/>
            </a:xfrm>
            <a:custGeom>
              <a:avLst/>
              <a:gdLst>
                <a:gd name="T0" fmla="*/ 52 w 318"/>
                <a:gd name="T1" fmla="*/ 77 h 103"/>
                <a:gd name="T2" fmla="*/ 96 w 318"/>
                <a:gd name="T3" fmla="*/ 92 h 103"/>
                <a:gd name="T4" fmla="*/ 179 w 318"/>
                <a:gd name="T5" fmla="*/ 101 h 103"/>
                <a:gd name="T6" fmla="*/ 203 w 318"/>
                <a:gd name="T7" fmla="*/ 93 h 103"/>
                <a:gd name="T8" fmla="*/ 208 w 318"/>
                <a:gd name="T9" fmla="*/ 88 h 103"/>
                <a:gd name="T10" fmla="*/ 219 w 318"/>
                <a:gd name="T11" fmla="*/ 84 h 103"/>
                <a:gd name="T12" fmla="*/ 316 w 318"/>
                <a:gd name="T13" fmla="*/ 23 h 103"/>
                <a:gd name="T14" fmla="*/ 318 w 318"/>
                <a:gd name="T15" fmla="*/ 20 h 103"/>
                <a:gd name="T16" fmla="*/ 317 w 318"/>
                <a:gd name="T17" fmla="*/ 18 h 103"/>
                <a:gd name="T18" fmla="*/ 301 w 318"/>
                <a:gd name="T19" fmla="*/ 0 h 103"/>
                <a:gd name="T20" fmla="*/ 176 w 318"/>
                <a:gd name="T21" fmla="*/ 3 h 103"/>
                <a:gd name="T22" fmla="*/ 151 w 318"/>
                <a:gd name="T23" fmla="*/ 4 h 103"/>
                <a:gd name="T24" fmla="*/ 126 w 318"/>
                <a:gd name="T25" fmla="*/ 9 h 103"/>
                <a:gd name="T26" fmla="*/ 33 w 318"/>
                <a:gd name="T27" fmla="*/ 22 h 103"/>
                <a:gd name="T28" fmla="*/ 26 w 318"/>
                <a:gd name="T29" fmla="*/ 24 h 103"/>
                <a:gd name="T30" fmla="*/ 23 w 318"/>
                <a:gd name="T31" fmla="*/ 28 h 103"/>
                <a:gd name="T32" fmla="*/ 12 w 318"/>
                <a:gd name="T33" fmla="*/ 43 h 103"/>
                <a:gd name="T34" fmla="*/ 3 w 318"/>
                <a:gd name="T35" fmla="*/ 61 h 103"/>
                <a:gd name="T36" fmla="*/ 16 w 318"/>
                <a:gd name="T37" fmla="*/ 76 h 103"/>
                <a:gd name="T38" fmla="*/ 52 w 318"/>
                <a:gd name="T39" fmla="*/ 77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18" h="103">
                  <a:moveTo>
                    <a:pt x="52" y="77"/>
                  </a:moveTo>
                  <a:cubicBezTo>
                    <a:pt x="67" y="81"/>
                    <a:pt x="81" y="87"/>
                    <a:pt x="96" y="92"/>
                  </a:cubicBezTo>
                  <a:cubicBezTo>
                    <a:pt x="123" y="100"/>
                    <a:pt x="151" y="103"/>
                    <a:pt x="179" y="101"/>
                  </a:cubicBezTo>
                  <a:cubicBezTo>
                    <a:pt x="187" y="100"/>
                    <a:pt x="196" y="98"/>
                    <a:pt x="203" y="93"/>
                  </a:cubicBezTo>
                  <a:cubicBezTo>
                    <a:pt x="205" y="91"/>
                    <a:pt x="206" y="90"/>
                    <a:pt x="208" y="88"/>
                  </a:cubicBezTo>
                  <a:cubicBezTo>
                    <a:pt x="212" y="86"/>
                    <a:pt x="215" y="85"/>
                    <a:pt x="219" y="84"/>
                  </a:cubicBezTo>
                  <a:cubicBezTo>
                    <a:pt x="256" y="72"/>
                    <a:pt x="286" y="48"/>
                    <a:pt x="316" y="23"/>
                  </a:cubicBezTo>
                  <a:cubicBezTo>
                    <a:pt x="317" y="23"/>
                    <a:pt x="318" y="22"/>
                    <a:pt x="318" y="20"/>
                  </a:cubicBezTo>
                  <a:cubicBezTo>
                    <a:pt x="318" y="19"/>
                    <a:pt x="318" y="19"/>
                    <a:pt x="317" y="18"/>
                  </a:cubicBezTo>
                  <a:cubicBezTo>
                    <a:pt x="301" y="0"/>
                    <a:pt x="301" y="0"/>
                    <a:pt x="301" y="0"/>
                  </a:cubicBezTo>
                  <a:cubicBezTo>
                    <a:pt x="260" y="7"/>
                    <a:pt x="218" y="4"/>
                    <a:pt x="176" y="3"/>
                  </a:cubicBezTo>
                  <a:cubicBezTo>
                    <a:pt x="168" y="3"/>
                    <a:pt x="159" y="3"/>
                    <a:pt x="151" y="4"/>
                  </a:cubicBezTo>
                  <a:cubicBezTo>
                    <a:pt x="142" y="5"/>
                    <a:pt x="134" y="7"/>
                    <a:pt x="126" y="9"/>
                  </a:cubicBezTo>
                  <a:cubicBezTo>
                    <a:pt x="95" y="16"/>
                    <a:pt x="64" y="18"/>
                    <a:pt x="33" y="22"/>
                  </a:cubicBezTo>
                  <a:cubicBezTo>
                    <a:pt x="30" y="23"/>
                    <a:pt x="28" y="23"/>
                    <a:pt x="26" y="24"/>
                  </a:cubicBezTo>
                  <a:cubicBezTo>
                    <a:pt x="25" y="25"/>
                    <a:pt x="24" y="27"/>
                    <a:pt x="23" y="28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8" y="49"/>
                    <a:pt x="5" y="55"/>
                    <a:pt x="3" y="61"/>
                  </a:cubicBezTo>
                  <a:cubicBezTo>
                    <a:pt x="0" y="73"/>
                    <a:pt x="6" y="77"/>
                    <a:pt x="16" y="76"/>
                  </a:cubicBezTo>
                  <a:cubicBezTo>
                    <a:pt x="28" y="74"/>
                    <a:pt x="40" y="74"/>
                    <a:pt x="52" y="77"/>
                  </a:cubicBezTo>
                  <a:close/>
                </a:path>
              </a:pathLst>
            </a:custGeom>
            <a:solidFill>
              <a:srgbClr val="3234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98" name="íśḻïḑê"/>
            <p:cNvSpPr/>
            <p:nvPr/>
          </p:nvSpPr>
          <p:spPr bwMode="auto">
            <a:xfrm>
              <a:off x="5409521" y="2422055"/>
              <a:ext cx="681428" cy="819148"/>
            </a:xfrm>
            <a:custGeom>
              <a:avLst/>
              <a:gdLst>
                <a:gd name="T0" fmla="*/ 201 w 530"/>
                <a:gd name="T1" fmla="*/ 101 h 639"/>
                <a:gd name="T2" fmla="*/ 159 w 530"/>
                <a:gd name="T3" fmla="*/ 69 h 639"/>
                <a:gd name="T4" fmla="*/ 139 w 530"/>
                <a:gd name="T5" fmla="*/ 61 h 639"/>
                <a:gd name="T6" fmla="*/ 119 w 530"/>
                <a:gd name="T7" fmla="*/ 66 h 639"/>
                <a:gd name="T8" fmla="*/ 110 w 530"/>
                <a:gd name="T9" fmla="*/ 77 h 639"/>
                <a:gd name="T10" fmla="*/ 95 w 530"/>
                <a:gd name="T11" fmla="*/ 85 h 639"/>
                <a:gd name="T12" fmla="*/ 44 w 530"/>
                <a:gd name="T13" fmla="*/ 115 h 639"/>
                <a:gd name="T14" fmla="*/ 20 w 530"/>
                <a:gd name="T15" fmla="*/ 136 h 639"/>
                <a:gd name="T16" fmla="*/ 0 w 530"/>
                <a:gd name="T17" fmla="*/ 220 h 639"/>
                <a:gd name="T18" fmla="*/ 34 w 530"/>
                <a:gd name="T19" fmla="*/ 271 h 639"/>
                <a:gd name="T20" fmla="*/ 68 w 530"/>
                <a:gd name="T21" fmla="*/ 319 h 639"/>
                <a:gd name="T22" fmla="*/ 82 w 530"/>
                <a:gd name="T23" fmla="*/ 357 h 639"/>
                <a:gd name="T24" fmla="*/ 76 w 530"/>
                <a:gd name="T25" fmla="*/ 390 h 639"/>
                <a:gd name="T26" fmla="*/ 78 w 530"/>
                <a:gd name="T27" fmla="*/ 402 h 639"/>
                <a:gd name="T28" fmla="*/ 74 w 530"/>
                <a:gd name="T29" fmla="*/ 426 h 639"/>
                <a:gd name="T30" fmla="*/ 77 w 530"/>
                <a:gd name="T31" fmla="*/ 460 h 639"/>
                <a:gd name="T32" fmla="*/ 74 w 530"/>
                <a:gd name="T33" fmla="*/ 483 h 639"/>
                <a:gd name="T34" fmla="*/ 59 w 530"/>
                <a:gd name="T35" fmla="*/ 593 h 639"/>
                <a:gd name="T36" fmla="*/ 37 w 530"/>
                <a:gd name="T37" fmla="*/ 597 h 639"/>
                <a:gd name="T38" fmla="*/ 37 w 530"/>
                <a:gd name="T39" fmla="*/ 624 h 639"/>
                <a:gd name="T40" fmla="*/ 32 w 530"/>
                <a:gd name="T41" fmla="*/ 627 h 639"/>
                <a:gd name="T42" fmla="*/ 141 w 530"/>
                <a:gd name="T43" fmla="*/ 633 h 639"/>
                <a:gd name="T44" fmla="*/ 232 w 530"/>
                <a:gd name="T45" fmla="*/ 636 h 639"/>
                <a:gd name="T46" fmla="*/ 319 w 530"/>
                <a:gd name="T47" fmla="*/ 613 h 639"/>
                <a:gd name="T48" fmla="*/ 339 w 530"/>
                <a:gd name="T49" fmla="*/ 599 h 639"/>
                <a:gd name="T50" fmla="*/ 369 w 530"/>
                <a:gd name="T51" fmla="*/ 589 h 639"/>
                <a:gd name="T52" fmla="*/ 429 w 530"/>
                <a:gd name="T53" fmla="*/ 584 h 639"/>
                <a:gd name="T54" fmla="*/ 458 w 530"/>
                <a:gd name="T55" fmla="*/ 578 h 639"/>
                <a:gd name="T56" fmla="*/ 470 w 530"/>
                <a:gd name="T57" fmla="*/ 549 h 639"/>
                <a:gd name="T58" fmla="*/ 472 w 530"/>
                <a:gd name="T59" fmla="*/ 515 h 639"/>
                <a:gd name="T60" fmla="*/ 470 w 530"/>
                <a:gd name="T61" fmla="*/ 488 h 639"/>
                <a:gd name="T62" fmla="*/ 466 w 530"/>
                <a:gd name="T63" fmla="*/ 469 h 639"/>
                <a:gd name="T64" fmla="*/ 451 w 530"/>
                <a:gd name="T65" fmla="*/ 416 h 639"/>
                <a:gd name="T66" fmla="*/ 455 w 530"/>
                <a:gd name="T67" fmla="*/ 347 h 639"/>
                <a:gd name="T68" fmla="*/ 451 w 530"/>
                <a:gd name="T69" fmla="*/ 332 h 639"/>
                <a:gd name="T70" fmla="*/ 447 w 530"/>
                <a:gd name="T71" fmla="*/ 328 h 639"/>
                <a:gd name="T72" fmla="*/ 448 w 530"/>
                <a:gd name="T73" fmla="*/ 323 h 639"/>
                <a:gd name="T74" fmla="*/ 479 w 530"/>
                <a:gd name="T75" fmla="*/ 278 h 639"/>
                <a:gd name="T76" fmla="*/ 530 w 530"/>
                <a:gd name="T77" fmla="*/ 200 h 639"/>
                <a:gd name="T78" fmla="*/ 463 w 530"/>
                <a:gd name="T79" fmla="*/ 48 h 639"/>
                <a:gd name="T80" fmla="*/ 434 w 530"/>
                <a:gd name="T81" fmla="*/ 27 h 639"/>
                <a:gd name="T82" fmla="*/ 412 w 530"/>
                <a:gd name="T83" fmla="*/ 24 h 639"/>
                <a:gd name="T84" fmla="*/ 320 w 530"/>
                <a:gd name="T85" fmla="*/ 4 h 639"/>
                <a:gd name="T86" fmla="*/ 314 w 530"/>
                <a:gd name="T87" fmla="*/ 1 h 639"/>
                <a:gd name="T88" fmla="*/ 300 w 530"/>
                <a:gd name="T89" fmla="*/ 11 h 639"/>
                <a:gd name="T90" fmla="*/ 262 w 530"/>
                <a:gd name="T91" fmla="*/ 39 h 639"/>
                <a:gd name="T92" fmla="*/ 201 w 530"/>
                <a:gd name="T93" fmla="*/ 101 h 6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30" h="639">
                  <a:moveTo>
                    <a:pt x="201" y="101"/>
                  </a:moveTo>
                  <a:cubicBezTo>
                    <a:pt x="188" y="89"/>
                    <a:pt x="175" y="78"/>
                    <a:pt x="159" y="69"/>
                  </a:cubicBezTo>
                  <a:cubicBezTo>
                    <a:pt x="153" y="65"/>
                    <a:pt x="147" y="62"/>
                    <a:pt x="139" y="61"/>
                  </a:cubicBezTo>
                  <a:cubicBezTo>
                    <a:pt x="132" y="60"/>
                    <a:pt x="125" y="61"/>
                    <a:pt x="119" y="66"/>
                  </a:cubicBezTo>
                  <a:cubicBezTo>
                    <a:pt x="115" y="69"/>
                    <a:pt x="113" y="74"/>
                    <a:pt x="110" y="77"/>
                  </a:cubicBezTo>
                  <a:cubicBezTo>
                    <a:pt x="105" y="81"/>
                    <a:pt x="100" y="83"/>
                    <a:pt x="95" y="85"/>
                  </a:cubicBezTo>
                  <a:cubicBezTo>
                    <a:pt x="77" y="93"/>
                    <a:pt x="60" y="103"/>
                    <a:pt x="44" y="115"/>
                  </a:cubicBezTo>
                  <a:cubicBezTo>
                    <a:pt x="35" y="121"/>
                    <a:pt x="27" y="128"/>
                    <a:pt x="20" y="136"/>
                  </a:cubicBezTo>
                  <a:cubicBezTo>
                    <a:pt x="2" y="159"/>
                    <a:pt x="0" y="191"/>
                    <a:pt x="0" y="220"/>
                  </a:cubicBezTo>
                  <a:cubicBezTo>
                    <a:pt x="0" y="241"/>
                    <a:pt x="20" y="256"/>
                    <a:pt x="34" y="271"/>
                  </a:cubicBezTo>
                  <a:cubicBezTo>
                    <a:pt x="46" y="286"/>
                    <a:pt x="58" y="302"/>
                    <a:pt x="68" y="319"/>
                  </a:cubicBezTo>
                  <a:cubicBezTo>
                    <a:pt x="75" y="331"/>
                    <a:pt x="83" y="343"/>
                    <a:pt x="82" y="357"/>
                  </a:cubicBezTo>
                  <a:cubicBezTo>
                    <a:pt x="81" y="368"/>
                    <a:pt x="74" y="379"/>
                    <a:pt x="76" y="390"/>
                  </a:cubicBezTo>
                  <a:cubicBezTo>
                    <a:pt x="76" y="394"/>
                    <a:pt x="77" y="398"/>
                    <a:pt x="78" y="402"/>
                  </a:cubicBezTo>
                  <a:cubicBezTo>
                    <a:pt x="78" y="410"/>
                    <a:pt x="75" y="418"/>
                    <a:pt x="74" y="426"/>
                  </a:cubicBezTo>
                  <a:cubicBezTo>
                    <a:pt x="73" y="437"/>
                    <a:pt x="77" y="448"/>
                    <a:pt x="77" y="460"/>
                  </a:cubicBezTo>
                  <a:cubicBezTo>
                    <a:pt x="77" y="467"/>
                    <a:pt x="76" y="475"/>
                    <a:pt x="74" y="483"/>
                  </a:cubicBezTo>
                  <a:cubicBezTo>
                    <a:pt x="66" y="519"/>
                    <a:pt x="57" y="556"/>
                    <a:pt x="59" y="593"/>
                  </a:cubicBezTo>
                  <a:cubicBezTo>
                    <a:pt x="37" y="597"/>
                    <a:pt x="37" y="597"/>
                    <a:pt x="37" y="597"/>
                  </a:cubicBezTo>
                  <a:cubicBezTo>
                    <a:pt x="44" y="605"/>
                    <a:pt x="44" y="616"/>
                    <a:pt x="37" y="624"/>
                  </a:cubicBezTo>
                  <a:cubicBezTo>
                    <a:pt x="36" y="625"/>
                    <a:pt x="34" y="626"/>
                    <a:pt x="32" y="627"/>
                  </a:cubicBezTo>
                  <a:cubicBezTo>
                    <a:pt x="67" y="639"/>
                    <a:pt x="104" y="633"/>
                    <a:pt x="141" y="633"/>
                  </a:cubicBezTo>
                  <a:cubicBezTo>
                    <a:pt x="171" y="633"/>
                    <a:pt x="202" y="637"/>
                    <a:pt x="232" y="636"/>
                  </a:cubicBezTo>
                  <a:cubicBezTo>
                    <a:pt x="262" y="636"/>
                    <a:pt x="294" y="630"/>
                    <a:pt x="319" y="613"/>
                  </a:cubicBezTo>
                  <a:cubicBezTo>
                    <a:pt x="325" y="609"/>
                    <a:pt x="332" y="603"/>
                    <a:pt x="339" y="599"/>
                  </a:cubicBezTo>
                  <a:cubicBezTo>
                    <a:pt x="348" y="594"/>
                    <a:pt x="359" y="591"/>
                    <a:pt x="369" y="589"/>
                  </a:cubicBezTo>
                  <a:cubicBezTo>
                    <a:pt x="389" y="585"/>
                    <a:pt x="409" y="583"/>
                    <a:pt x="429" y="584"/>
                  </a:cubicBezTo>
                  <a:cubicBezTo>
                    <a:pt x="439" y="584"/>
                    <a:pt x="450" y="584"/>
                    <a:pt x="458" y="578"/>
                  </a:cubicBezTo>
                  <a:cubicBezTo>
                    <a:pt x="466" y="572"/>
                    <a:pt x="469" y="560"/>
                    <a:pt x="470" y="549"/>
                  </a:cubicBezTo>
                  <a:cubicBezTo>
                    <a:pt x="471" y="538"/>
                    <a:pt x="472" y="526"/>
                    <a:pt x="472" y="515"/>
                  </a:cubicBezTo>
                  <a:cubicBezTo>
                    <a:pt x="472" y="506"/>
                    <a:pt x="472" y="497"/>
                    <a:pt x="470" y="488"/>
                  </a:cubicBezTo>
                  <a:cubicBezTo>
                    <a:pt x="469" y="482"/>
                    <a:pt x="468" y="475"/>
                    <a:pt x="466" y="469"/>
                  </a:cubicBezTo>
                  <a:cubicBezTo>
                    <a:pt x="451" y="416"/>
                    <a:pt x="451" y="416"/>
                    <a:pt x="451" y="416"/>
                  </a:cubicBezTo>
                  <a:cubicBezTo>
                    <a:pt x="444" y="394"/>
                    <a:pt x="453" y="370"/>
                    <a:pt x="455" y="347"/>
                  </a:cubicBezTo>
                  <a:cubicBezTo>
                    <a:pt x="455" y="342"/>
                    <a:pt x="455" y="336"/>
                    <a:pt x="451" y="332"/>
                  </a:cubicBezTo>
                  <a:cubicBezTo>
                    <a:pt x="450" y="331"/>
                    <a:pt x="448" y="330"/>
                    <a:pt x="447" y="328"/>
                  </a:cubicBezTo>
                  <a:cubicBezTo>
                    <a:pt x="447" y="327"/>
                    <a:pt x="447" y="325"/>
                    <a:pt x="448" y="323"/>
                  </a:cubicBezTo>
                  <a:cubicBezTo>
                    <a:pt x="456" y="307"/>
                    <a:pt x="468" y="293"/>
                    <a:pt x="479" y="278"/>
                  </a:cubicBezTo>
                  <a:cubicBezTo>
                    <a:pt x="498" y="253"/>
                    <a:pt x="515" y="227"/>
                    <a:pt x="530" y="200"/>
                  </a:cubicBezTo>
                  <a:cubicBezTo>
                    <a:pt x="526" y="143"/>
                    <a:pt x="502" y="90"/>
                    <a:pt x="463" y="48"/>
                  </a:cubicBezTo>
                  <a:cubicBezTo>
                    <a:pt x="455" y="40"/>
                    <a:pt x="446" y="31"/>
                    <a:pt x="434" y="27"/>
                  </a:cubicBezTo>
                  <a:cubicBezTo>
                    <a:pt x="427" y="25"/>
                    <a:pt x="419" y="24"/>
                    <a:pt x="412" y="24"/>
                  </a:cubicBezTo>
                  <a:cubicBezTo>
                    <a:pt x="380" y="22"/>
                    <a:pt x="348" y="20"/>
                    <a:pt x="320" y="4"/>
                  </a:cubicBezTo>
                  <a:cubicBezTo>
                    <a:pt x="318" y="3"/>
                    <a:pt x="316" y="2"/>
                    <a:pt x="314" y="1"/>
                  </a:cubicBezTo>
                  <a:cubicBezTo>
                    <a:pt x="308" y="0"/>
                    <a:pt x="303" y="6"/>
                    <a:pt x="300" y="11"/>
                  </a:cubicBezTo>
                  <a:cubicBezTo>
                    <a:pt x="289" y="23"/>
                    <a:pt x="275" y="30"/>
                    <a:pt x="262" y="39"/>
                  </a:cubicBezTo>
                  <a:cubicBezTo>
                    <a:pt x="237" y="55"/>
                    <a:pt x="218" y="78"/>
                    <a:pt x="201" y="101"/>
                  </a:cubicBezTo>
                  <a:close/>
                </a:path>
              </a:pathLst>
            </a:custGeom>
            <a:solidFill>
              <a:srgbClr val="5B55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99" name="íṣḻîḓé"/>
            <p:cNvSpPr/>
            <p:nvPr/>
          </p:nvSpPr>
          <p:spPr bwMode="auto">
            <a:xfrm>
              <a:off x="5894410" y="2641547"/>
              <a:ext cx="246748" cy="553749"/>
            </a:xfrm>
            <a:custGeom>
              <a:avLst/>
              <a:gdLst>
                <a:gd name="T0" fmla="*/ 156 w 192"/>
                <a:gd name="T1" fmla="*/ 45 h 432"/>
                <a:gd name="T2" fmla="*/ 164 w 192"/>
                <a:gd name="T3" fmla="*/ 107 h 432"/>
                <a:gd name="T4" fmla="*/ 170 w 192"/>
                <a:gd name="T5" fmla="*/ 143 h 432"/>
                <a:gd name="T6" fmla="*/ 178 w 192"/>
                <a:gd name="T7" fmla="*/ 162 h 432"/>
                <a:gd name="T8" fmla="*/ 189 w 192"/>
                <a:gd name="T9" fmla="*/ 178 h 432"/>
                <a:gd name="T10" fmla="*/ 191 w 192"/>
                <a:gd name="T11" fmla="*/ 190 h 432"/>
                <a:gd name="T12" fmla="*/ 191 w 192"/>
                <a:gd name="T13" fmla="*/ 218 h 432"/>
                <a:gd name="T14" fmla="*/ 185 w 192"/>
                <a:gd name="T15" fmla="*/ 261 h 432"/>
                <a:gd name="T16" fmla="*/ 167 w 192"/>
                <a:gd name="T17" fmla="*/ 313 h 432"/>
                <a:gd name="T18" fmla="*/ 132 w 192"/>
                <a:gd name="T19" fmla="*/ 395 h 432"/>
                <a:gd name="T20" fmla="*/ 121 w 192"/>
                <a:gd name="T21" fmla="*/ 405 h 432"/>
                <a:gd name="T22" fmla="*/ 111 w 192"/>
                <a:gd name="T23" fmla="*/ 406 h 432"/>
                <a:gd name="T24" fmla="*/ 89 w 192"/>
                <a:gd name="T25" fmla="*/ 432 h 432"/>
                <a:gd name="T26" fmla="*/ 74 w 192"/>
                <a:gd name="T27" fmla="*/ 417 h 432"/>
                <a:gd name="T28" fmla="*/ 39 w 192"/>
                <a:gd name="T29" fmla="*/ 389 h 432"/>
                <a:gd name="T30" fmla="*/ 0 w 192"/>
                <a:gd name="T31" fmla="*/ 364 h 432"/>
                <a:gd name="T32" fmla="*/ 74 w 192"/>
                <a:gd name="T33" fmla="*/ 275 h 432"/>
                <a:gd name="T34" fmla="*/ 78 w 192"/>
                <a:gd name="T35" fmla="*/ 257 h 432"/>
                <a:gd name="T36" fmla="*/ 87 w 192"/>
                <a:gd name="T37" fmla="*/ 243 h 432"/>
                <a:gd name="T38" fmla="*/ 79 w 192"/>
                <a:gd name="T39" fmla="*/ 224 h 432"/>
                <a:gd name="T40" fmla="*/ 84 w 192"/>
                <a:gd name="T41" fmla="*/ 211 h 432"/>
                <a:gd name="T42" fmla="*/ 84 w 192"/>
                <a:gd name="T43" fmla="*/ 195 h 432"/>
                <a:gd name="T44" fmla="*/ 79 w 192"/>
                <a:gd name="T45" fmla="*/ 168 h 432"/>
                <a:gd name="T46" fmla="*/ 77 w 192"/>
                <a:gd name="T47" fmla="*/ 160 h 432"/>
                <a:gd name="T48" fmla="*/ 71 w 192"/>
                <a:gd name="T49" fmla="*/ 154 h 432"/>
                <a:gd name="T50" fmla="*/ 71 w 192"/>
                <a:gd name="T51" fmla="*/ 119 h 432"/>
                <a:gd name="T52" fmla="*/ 112 w 192"/>
                <a:gd name="T53" fmla="*/ 47 h 432"/>
                <a:gd name="T54" fmla="*/ 128 w 192"/>
                <a:gd name="T55" fmla="*/ 24 h 432"/>
                <a:gd name="T56" fmla="*/ 138 w 192"/>
                <a:gd name="T57" fmla="*/ 0 h 432"/>
                <a:gd name="T58" fmla="*/ 156 w 192"/>
                <a:gd name="T59" fmla="*/ 45 h 4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92" h="432">
                  <a:moveTo>
                    <a:pt x="156" y="45"/>
                  </a:moveTo>
                  <a:cubicBezTo>
                    <a:pt x="162" y="65"/>
                    <a:pt x="162" y="86"/>
                    <a:pt x="164" y="107"/>
                  </a:cubicBezTo>
                  <a:cubicBezTo>
                    <a:pt x="165" y="119"/>
                    <a:pt x="167" y="131"/>
                    <a:pt x="170" y="143"/>
                  </a:cubicBezTo>
                  <a:cubicBezTo>
                    <a:pt x="172" y="150"/>
                    <a:pt x="174" y="156"/>
                    <a:pt x="178" y="162"/>
                  </a:cubicBezTo>
                  <a:cubicBezTo>
                    <a:pt x="182" y="167"/>
                    <a:pt x="187" y="172"/>
                    <a:pt x="189" y="178"/>
                  </a:cubicBezTo>
                  <a:cubicBezTo>
                    <a:pt x="190" y="182"/>
                    <a:pt x="191" y="186"/>
                    <a:pt x="191" y="190"/>
                  </a:cubicBezTo>
                  <a:cubicBezTo>
                    <a:pt x="191" y="218"/>
                    <a:pt x="191" y="218"/>
                    <a:pt x="191" y="218"/>
                  </a:cubicBezTo>
                  <a:cubicBezTo>
                    <a:pt x="192" y="232"/>
                    <a:pt x="190" y="247"/>
                    <a:pt x="185" y="261"/>
                  </a:cubicBezTo>
                  <a:cubicBezTo>
                    <a:pt x="167" y="313"/>
                    <a:pt x="167" y="313"/>
                    <a:pt x="167" y="313"/>
                  </a:cubicBezTo>
                  <a:cubicBezTo>
                    <a:pt x="158" y="342"/>
                    <a:pt x="148" y="370"/>
                    <a:pt x="132" y="395"/>
                  </a:cubicBezTo>
                  <a:cubicBezTo>
                    <a:pt x="129" y="399"/>
                    <a:pt x="126" y="403"/>
                    <a:pt x="121" y="405"/>
                  </a:cubicBezTo>
                  <a:cubicBezTo>
                    <a:pt x="118" y="406"/>
                    <a:pt x="115" y="406"/>
                    <a:pt x="111" y="406"/>
                  </a:cubicBezTo>
                  <a:cubicBezTo>
                    <a:pt x="98" y="409"/>
                    <a:pt x="89" y="420"/>
                    <a:pt x="89" y="432"/>
                  </a:cubicBezTo>
                  <a:cubicBezTo>
                    <a:pt x="85" y="426"/>
                    <a:pt x="80" y="421"/>
                    <a:pt x="74" y="417"/>
                  </a:cubicBezTo>
                  <a:cubicBezTo>
                    <a:pt x="39" y="389"/>
                    <a:pt x="39" y="389"/>
                    <a:pt x="39" y="389"/>
                  </a:cubicBezTo>
                  <a:cubicBezTo>
                    <a:pt x="27" y="379"/>
                    <a:pt x="15" y="370"/>
                    <a:pt x="0" y="364"/>
                  </a:cubicBezTo>
                  <a:cubicBezTo>
                    <a:pt x="40" y="351"/>
                    <a:pt x="69" y="316"/>
                    <a:pt x="74" y="275"/>
                  </a:cubicBezTo>
                  <a:cubicBezTo>
                    <a:pt x="74" y="269"/>
                    <a:pt x="75" y="263"/>
                    <a:pt x="78" y="257"/>
                  </a:cubicBezTo>
                  <a:cubicBezTo>
                    <a:pt x="81" y="253"/>
                    <a:pt x="86" y="249"/>
                    <a:pt x="87" y="243"/>
                  </a:cubicBezTo>
                  <a:cubicBezTo>
                    <a:pt x="87" y="236"/>
                    <a:pt x="79" y="231"/>
                    <a:pt x="79" y="224"/>
                  </a:cubicBezTo>
                  <a:cubicBezTo>
                    <a:pt x="79" y="220"/>
                    <a:pt x="83" y="216"/>
                    <a:pt x="84" y="211"/>
                  </a:cubicBezTo>
                  <a:cubicBezTo>
                    <a:pt x="86" y="206"/>
                    <a:pt x="86" y="200"/>
                    <a:pt x="84" y="195"/>
                  </a:cubicBezTo>
                  <a:cubicBezTo>
                    <a:pt x="79" y="168"/>
                    <a:pt x="79" y="168"/>
                    <a:pt x="79" y="168"/>
                  </a:cubicBezTo>
                  <a:cubicBezTo>
                    <a:pt x="79" y="165"/>
                    <a:pt x="78" y="163"/>
                    <a:pt x="77" y="160"/>
                  </a:cubicBezTo>
                  <a:cubicBezTo>
                    <a:pt x="75" y="158"/>
                    <a:pt x="73" y="156"/>
                    <a:pt x="71" y="154"/>
                  </a:cubicBezTo>
                  <a:cubicBezTo>
                    <a:pt x="63" y="145"/>
                    <a:pt x="66" y="130"/>
                    <a:pt x="71" y="119"/>
                  </a:cubicBezTo>
                  <a:cubicBezTo>
                    <a:pt x="81" y="93"/>
                    <a:pt x="95" y="69"/>
                    <a:pt x="112" y="47"/>
                  </a:cubicBezTo>
                  <a:cubicBezTo>
                    <a:pt x="118" y="39"/>
                    <a:pt x="123" y="32"/>
                    <a:pt x="128" y="24"/>
                  </a:cubicBezTo>
                  <a:cubicBezTo>
                    <a:pt x="132" y="16"/>
                    <a:pt x="133" y="6"/>
                    <a:pt x="138" y="0"/>
                  </a:cubicBezTo>
                  <a:cubicBezTo>
                    <a:pt x="143" y="15"/>
                    <a:pt x="151" y="30"/>
                    <a:pt x="156" y="45"/>
                  </a:cubicBezTo>
                  <a:close/>
                </a:path>
              </a:pathLst>
            </a:custGeom>
            <a:solidFill>
              <a:srgbClr val="5B55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100" name="íṥľiďè"/>
            <p:cNvSpPr/>
            <p:nvPr/>
          </p:nvSpPr>
          <p:spPr bwMode="auto">
            <a:xfrm>
              <a:off x="5862849" y="3100614"/>
              <a:ext cx="142024" cy="137720"/>
            </a:xfrm>
            <a:custGeom>
              <a:avLst/>
              <a:gdLst>
                <a:gd name="T0" fmla="*/ 23 w 110"/>
                <a:gd name="T1" fmla="*/ 8 h 107"/>
                <a:gd name="T2" fmla="*/ 18 w 110"/>
                <a:gd name="T3" fmla="*/ 12 h 107"/>
                <a:gd name="T4" fmla="*/ 0 w 110"/>
                <a:gd name="T5" fmla="*/ 25 h 107"/>
                <a:gd name="T6" fmla="*/ 12 w 110"/>
                <a:gd name="T7" fmla="*/ 34 h 107"/>
                <a:gd name="T8" fmla="*/ 88 w 110"/>
                <a:gd name="T9" fmla="*/ 107 h 107"/>
                <a:gd name="T10" fmla="*/ 109 w 110"/>
                <a:gd name="T11" fmla="*/ 90 h 107"/>
                <a:gd name="T12" fmla="*/ 110 w 110"/>
                <a:gd name="T13" fmla="*/ 82 h 107"/>
                <a:gd name="T14" fmla="*/ 104 w 110"/>
                <a:gd name="T15" fmla="*/ 42 h 107"/>
                <a:gd name="T16" fmla="*/ 96 w 110"/>
                <a:gd name="T17" fmla="*/ 23 h 107"/>
                <a:gd name="T18" fmla="*/ 73 w 110"/>
                <a:gd name="T19" fmla="*/ 10 h 107"/>
                <a:gd name="T20" fmla="*/ 23 w 110"/>
                <a:gd name="T21" fmla="*/ 8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0" h="107">
                  <a:moveTo>
                    <a:pt x="23" y="8"/>
                  </a:moveTo>
                  <a:cubicBezTo>
                    <a:pt x="21" y="9"/>
                    <a:pt x="20" y="10"/>
                    <a:pt x="18" y="12"/>
                  </a:cubicBezTo>
                  <a:cubicBezTo>
                    <a:pt x="14" y="18"/>
                    <a:pt x="7" y="23"/>
                    <a:pt x="0" y="25"/>
                  </a:cubicBezTo>
                  <a:cubicBezTo>
                    <a:pt x="4" y="28"/>
                    <a:pt x="8" y="31"/>
                    <a:pt x="12" y="34"/>
                  </a:cubicBezTo>
                  <a:cubicBezTo>
                    <a:pt x="39" y="55"/>
                    <a:pt x="65" y="80"/>
                    <a:pt x="88" y="107"/>
                  </a:cubicBezTo>
                  <a:cubicBezTo>
                    <a:pt x="90" y="98"/>
                    <a:pt x="105" y="98"/>
                    <a:pt x="109" y="90"/>
                  </a:cubicBezTo>
                  <a:cubicBezTo>
                    <a:pt x="110" y="87"/>
                    <a:pt x="110" y="85"/>
                    <a:pt x="110" y="82"/>
                  </a:cubicBezTo>
                  <a:cubicBezTo>
                    <a:pt x="109" y="68"/>
                    <a:pt x="107" y="55"/>
                    <a:pt x="104" y="42"/>
                  </a:cubicBezTo>
                  <a:cubicBezTo>
                    <a:pt x="103" y="35"/>
                    <a:pt x="100" y="29"/>
                    <a:pt x="96" y="23"/>
                  </a:cubicBezTo>
                  <a:cubicBezTo>
                    <a:pt x="90" y="16"/>
                    <a:pt x="82" y="13"/>
                    <a:pt x="73" y="10"/>
                  </a:cubicBezTo>
                  <a:cubicBezTo>
                    <a:pt x="61" y="6"/>
                    <a:pt x="36" y="0"/>
                    <a:pt x="23" y="8"/>
                  </a:cubicBezTo>
                  <a:close/>
                </a:path>
              </a:pathLst>
            </a:custGeom>
            <a:solidFill>
              <a:srgbClr val="3234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101" name="íšľîḑe"/>
            <p:cNvSpPr/>
            <p:nvPr/>
          </p:nvSpPr>
          <p:spPr bwMode="auto">
            <a:xfrm>
              <a:off x="5745213" y="3127871"/>
              <a:ext cx="229533" cy="129113"/>
            </a:xfrm>
            <a:custGeom>
              <a:avLst/>
              <a:gdLst>
                <a:gd name="T0" fmla="*/ 65 w 179"/>
                <a:gd name="T1" fmla="*/ 18 h 101"/>
                <a:gd name="T2" fmla="*/ 29 w 179"/>
                <a:gd name="T3" fmla="*/ 44 h 101"/>
                <a:gd name="T4" fmla="*/ 0 w 179"/>
                <a:gd name="T5" fmla="*/ 57 h 101"/>
                <a:gd name="T6" fmla="*/ 27 w 179"/>
                <a:gd name="T7" fmla="*/ 71 h 101"/>
                <a:gd name="T8" fmla="*/ 58 w 179"/>
                <a:gd name="T9" fmla="*/ 60 h 101"/>
                <a:gd name="T10" fmla="*/ 81 w 179"/>
                <a:gd name="T11" fmla="*/ 54 h 101"/>
                <a:gd name="T12" fmla="*/ 77 w 179"/>
                <a:gd name="T13" fmla="*/ 72 h 101"/>
                <a:gd name="T14" fmla="*/ 87 w 179"/>
                <a:gd name="T15" fmla="*/ 86 h 101"/>
                <a:gd name="T16" fmla="*/ 171 w 179"/>
                <a:gd name="T17" fmla="*/ 98 h 101"/>
                <a:gd name="T18" fmla="*/ 175 w 179"/>
                <a:gd name="T19" fmla="*/ 97 h 101"/>
                <a:gd name="T20" fmla="*/ 177 w 179"/>
                <a:gd name="T21" fmla="*/ 91 h 101"/>
                <a:gd name="T22" fmla="*/ 178 w 179"/>
                <a:gd name="T23" fmla="*/ 72 h 101"/>
                <a:gd name="T24" fmla="*/ 166 w 179"/>
                <a:gd name="T25" fmla="*/ 46 h 101"/>
                <a:gd name="T26" fmla="*/ 116 w 179"/>
                <a:gd name="T27" fmla="*/ 10 h 101"/>
                <a:gd name="T28" fmla="*/ 65 w 179"/>
                <a:gd name="T29" fmla="*/ 1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79" h="101">
                  <a:moveTo>
                    <a:pt x="65" y="18"/>
                  </a:moveTo>
                  <a:cubicBezTo>
                    <a:pt x="53" y="27"/>
                    <a:pt x="42" y="38"/>
                    <a:pt x="29" y="44"/>
                  </a:cubicBezTo>
                  <a:cubicBezTo>
                    <a:pt x="19" y="48"/>
                    <a:pt x="9" y="50"/>
                    <a:pt x="0" y="57"/>
                  </a:cubicBezTo>
                  <a:cubicBezTo>
                    <a:pt x="5" y="67"/>
                    <a:pt x="17" y="72"/>
                    <a:pt x="27" y="71"/>
                  </a:cubicBezTo>
                  <a:cubicBezTo>
                    <a:pt x="38" y="70"/>
                    <a:pt x="49" y="66"/>
                    <a:pt x="58" y="60"/>
                  </a:cubicBezTo>
                  <a:cubicBezTo>
                    <a:pt x="65" y="56"/>
                    <a:pt x="73" y="51"/>
                    <a:pt x="81" y="54"/>
                  </a:cubicBezTo>
                  <a:cubicBezTo>
                    <a:pt x="82" y="60"/>
                    <a:pt x="77" y="66"/>
                    <a:pt x="77" y="72"/>
                  </a:cubicBezTo>
                  <a:cubicBezTo>
                    <a:pt x="77" y="78"/>
                    <a:pt x="82" y="82"/>
                    <a:pt x="87" y="86"/>
                  </a:cubicBezTo>
                  <a:cubicBezTo>
                    <a:pt x="111" y="101"/>
                    <a:pt x="142" y="100"/>
                    <a:pt x="171" y="98"/>
                  </a:cubicBezTo>
                  <a:cubicBezTo>
                    <a:pt x="173" y="98"/>
                    <a:pt x="174" y="98"/>
                    <a:pt x="175" y="97"/>
                  </a:cubicBezTo>
                  <a:cubicBezTo>
                    <a:pt x="177" y="95"/>
                    <a:pt x="177" y="93"/>
                    <a:pt x="177" y="91"/>
                  </a:cubicBezTo>
                  <a:cubicBezTo>
                    <a:pt x="178" y="85"/>
                    <a:pt x="178" y="79"/>
                    <a:pt x="178" y="72"/>
                  </a:cubicBezTo>
                  <a:cubicBezTo>
                    <a:pt x="179" y="62"/>
                    <a:pt x="175" y="52"/>
                    <a:pt x="166" y="46"/>
                  </a:cubicBezTo>
                  <a:cubicBezTo>
                    <a:pt x="151" y="32"/>
                    <a:pt x="134" y="21"/>
                    <a:pt x="116" y="10"/>
                  </a:cubicBezTo>
                  <a:cubicBezTo>
                    <a:pt x="99" y="0"/>
                    <a:pt x="81" y="6"/>
                    <a:pt x="65" y="18"/>
                  </a:cubicBezTo>
                  <a:close/>
                </a:path>
              </a:pathLst>
            </a:custGeom>
            <a:solidFill>
              <a:srgbClr val="FBB3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102" name="íš1ídè"/>
            <p:cNvSpPr/>
            <p:nvPr/>
          </p:nvSpPr>
          <p:spPr bwMode="auto">
            <a:xfrm>
              <a:off x="5657704" y="2186784"/>
              <a:ext cx="87510" cy="76033"/>
            </a:xfrm>
            <a:custGeom>
              <a:avLst/>
              <a:gdLst>
                <a:gd name="T0" fmla="*/ 31 w 68"/>
                <a:gd name="T1" fmla="*/ 2 h 59"/>
                <a:gd name="T2" fmla="*/ 2 w 68"/>
                <a:gd name="T3" fmla="*/ 34 h 59"/>
                <a:gd name="T4" fmla="*/ 37 w 68"/>
                <a:gd name="T5" fmla="*/ 57 h 59"/>
                <a:gd name="T6" fmla="*/ 66 w 68"/>
                <a:gd name="T7" fmla="*/ 26 h 59"/>
                <a:gd name="T8" fmla="*/ 31 w 68"/>
                <a:gd name="T9" fmla="*/ 2 h 59"/>
                <a:gd name="T10" fmla="*/ 37 w 68"/>
                <a:gd name="T11" fmla="*/ 53 h 59"/>
                <a:gd name="T12" fmla="*/ 7 w 68"/>
                <a:gd name="T13" fmla="*/ 33 h 59"/>
                <a:gd name="T14" fmla="*/ 31 w 68"/>
                <a:gd name="T15" fmla="*/ 7 h 59"/>
                <a:gd name="T16" fmla="*/ 61 w 68"/>
                <a:gd name="T17" fmla="*/ 26 h 59"/>
                <a:gd name="T18" fmla="*/ 37 w 68"/>
                <a:gd name="T19" fmla="*/ 53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8" h="59">
                  <a:moveTo>
                    <a:pt x="31" y="2"/>
                  </a:moveTo>
                  <a:cubicBezTo>
                    <a:pt x="13" y="5"/>
                    <a:pt x="0" y="18"/>
                    <a:pt x="2" y="34"/>
                  </a:cubicBezTo>
                  <a:cubicBezTo>
                    <a:pt x="4" y="49"/>
                    <a:pt x="20" y="59"/>
                    <a:pt x="37" y="57"/>
                  </a:cubicBezTo>
                  <a:cubicBezTo>
                    <a:pt x="55" y="55"/>
                    <a:pt x="68" y="41"/>
                    <a:pt x="66" y="26"/>
                  </a:cubicBezTo>
                  <a:cubicBezTo>
                    <a:pt x="65" y="11"/>
                    <a:pt x="49" y="0"/>
                    <a:pt x="31" y="2"/>
                  </a:cubicBezTo>
                  <a:close/>
                  <a:moveTo>
                    <a:pt x="37" y="53"/>
                  </a:moveTo>
                  <a:cubicBezTo>
                    <a:pt x="22" y="54"/>
                    <a:pt x="9" y="46"/>
                    <a:pt x="7" y="33"/>
                  </a:cubicBezTo>
                  <a:cubicBezTo>
                    <a:pt x="5" y="20"/>
                    <a:pt x="16" y="8"/>
                    <a:pt x="31" y="7"/>
                  </a:cubicBezTo>
                  <a:cubicBezTo>
                    <a:pt x="46" y="5"/>
                    <a:pt x="60" y="14"/>
                    <a:pt x="61" y="26"/>
                  </a:cubicBezTo>
                  <a:cubicBezTo>
                    <a:pt x="63" y="39"/>
                    <a:pt x="52" y="51"/>
                    <a:pt x="37" y="53"/>
                  </a:cubicBezTo>
                  <a:close/>
                </a:path>
              </a:pathLst>
            </a:custGeom>
            <a:solidFill>
              <a:srgbClr val="3C3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103" name="îšļíḓè"/>
            <p:cNvSpPr/>
            <p:nvPr/>
          </p:nvSpPr>
          <p:spPr bwMode="auto">
            <a:xfrm>
              <a:off x="5547241" y="2201129"/>
              <a:ext cx="87510" cy="74598"/>
            </a:xfrm>
            <a:custGeom>
              <a:avLst/>
              <a:gdLst>
                <a:gd name="T0" fmla="*/ 30 w 68"/>
                <a:gd name="T1" fmla="*/ 2 h 58"/>
                <a:gd name="T2" fmla="*/ 2 w 68"/>
                <a:gd name="T3" fmla="*/ 33 h 58"/>
                <a:gd name="T4" fmla="*/ 37 w 68"/>
                <a:gd name="T5" fmla="*/ 56 h 58"/>
                <a:gd name="T6" fmla="*/ 66 w 68"/>
                <a:gd name="T7" fmla="*/ 25 h 58"/>
                <a:gd name="T8" fmla="*/ 30 w 68"/>
                <a:gd name="T9" fmla="*/ 2 h 58"/>
                <a:gd name="T10" fmla="*/ 36 w 68"/>
                <a:gd name="T11" fmla="*/ 52 h 58"/>
                <a:gd name="T12" fmla="*/ 6 w 68"/>
                <a:gd name="T13" fmla="*/ 32 h 58"/>
                <a:gd name="T14" fmla="*/ 31 w 68"/>
                <a:gd name="T15" fmla="*/ 6 h 58"/>
                <a:gd name="T16" fmla="*/ 61 w 68"/>
                <a:gd name="T17" fmla="*/ 26 h 58"/>
                <a:gd name="T18" fmla="*/ 36 w 68"/>
                <a:gd name="T19" fmla="*/ 5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8" h="58">
                  <a:moveTo>
                    <a:pt x="30" y="2"/>
                  </a:moveTo>
                  <a:cubicBezTo>
                    <a:pt x="13" y="4"/>
                    <a:pt x="0" y="18"/>
                    <a:pt x="2" y="33"/>
                  </a:cubicBezTo>
                  <a:cubicBezTo>
                    <a:pt x="3" y="48"/>
                    <a:pt x="19" y="58"/>
                    <a:pt x="37" y="56"/>
                  </a:cubicBezTo>
                  <a:cubicBezTo>
                    <a:pt x="55" y="54"/>
                    <a:pt x="68" y="40"/>
                    <a:pt x="66" y="25"/>
                  </a:cubicBezTo>
                  <a:cubicBezTo>
                    <a:pt x="64" y="10"/>
                    <a:pt x="48" y="0"/>
                    <a:pt x="30" y="2"/>
                  </a:cubicBezTo>
                  <a:close/>
                  <a:moveTo>
                    <a:pt x="36" y="52"/>
                  </a:moveTo>
                  <a:cubicBezTo>
                    <a:pt x="21" y="54"/>
                    <a:pt x="8" y="45"/>
                    <a:pt x="6" y="32"/>
                  </a:cubicBezTo>
                  <a:cubicBezTo>
                    <a:pt x="5" y="20"/>
                    <a:pt x="16" y="8"/>
                    <a:pt x="31" y="6"/>
                  </a:cubicBezTo>
                  <a:cubicBezTo>
                    <a:pt x="46" y="4"/>
                    <a:pt x="59" y="13"/>
                    <a:pt x="61" y="26"/>
                  </a:cubicBezTo>
                  <a:cubicBezTo>
                    <a:pt x="62" y="38"/>
                    <a:pt x="51" y="50"/>
                    <a:pt x="36" y="52"/>
                  </a:cubicBezTo>
                  <a:close/>
                </a:path>
              </a:pathLst>
            </a:custGeom>
            <a:solidFill>
              <a:srgbClr val="3C3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104" name="íšlîḓè"/>
            <p:cNvSpPr/>
            <p:nvPr/>
          </p:nvSpPr>
          <p:spPr bwMode="auto">
            <a:xfrm>
              <a:off x="5501334" y="2214041"/>
              <a:ext cx="51645" cy="22953"/>
            </a:xfrm>
            <a:custGeom>
              <a:avLst/>
              <a:gdLst>
                <a:gd name="T0" fmla="*/ 1 w 36"/>
                <a:gd name="T1" fmla="*/ 0 h 16"/>
                <a:gd name="T2" fmla="*/ 36 w 36"/>
                <a:gd name="T3" fmla="*/ 7 h 16"/>
                <a:gd name="T4" fmla="*/ 33 w 36"/>
                <a:gd name="T5" fmla="*/ 16 h 16"/>
                <a:gd name="T6" fmla="*/ 0 w 36"/>
                <a:gd name="T7" fmla="*/ 6 h 16"/>
                <a:gd name="T8" fmla="*/ 1 w 36"/>
                <a:gd name="T9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6">
                  <a:moveTo>
                    <a:pt x="1" y="0"/>
                  </a:moveTo>
                  <a:lnTo>
                    <a:pt x="36" y="7"/>
                  </a:lnTo>
                  <a:lnTo>
                    <a:pt x="33" y="16"/>
                  </a:lnTo>
                  <a:lnTo>
                    <a:pt x="0" y="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3C3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105" name="îṩliḓè"/>
            <p:cNvSpPr/>
            <p:nvPr/>
          </p:nvSpPr>
          <p:spPr bwMode="auto">
            <a:xfrm>
              <a:off x="5735172" y="2179611"/>
              <a:ext cx="50211" cy="34430"/>
            </a:xfrm>
            <a:custGeom>
              <a:avLst/>
              <a:gdLst>
                <a:gd name="T0" fmla="*/ 31 w 35"/>
                <a:gd name="T1" fmla="*/ 0 h 24"/>
                <a:gd name="T2" fmla="*/ 0 w 35"/>
                <a:gd name="T3" fmla="*/ 16 h 24"/>
                <a:gd name="T4" fmla="*/ 5 w 35"/>
                <a:gd name="T5" fmla="*/ 24 h 24"/>
                <a:gd name="T6" fmla="*/ 35 w 35"/>
                <a:gd name="T7" fmla="*/ 7 h 24"/>
                <a:gd name="T8" fmla="*/ 31 w 35"/>
                <a:gd name="T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24">
                  <a:moveTo>
                    <a:pt x="31" y="0"/>
                  </a:moveTo>
                  <a:lnTo>
                    <a:pt x="0" y="16"/>
                  </a:lnTo>
                  <a:lnTo>
                    <a:pt x="5" y="24"/>
                  </a:lnTo>
                  <a:lnTo>
                    <a:pt x="35" y="7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rgbClr val="3C3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106" name="íş1iḋe"/>
            <p:cNvSpPr/>
            <p:nvPr/>
          </p:nvSpPr>
          <p:spPr bwMode="auto">
            <a:xfrm>
              <a:off x="5626143" y="2215475"/>
              <a:ext cx="35865" cy="11477"/>
            </a:xfrm>
            <a:custGeom>
              <a:avLst/>
              <a:gdLst>
                <a:gd name="T0" fmla="*/ 0 w 25"/>
                <a:gd name="T1" fmla="*/ 3 h 8"/>
                <a:gd name="T2" fmla="*/ 25 w 25"/>
                <a:gd name="T3" fmla="*/ 0 h 8"/>
                <a:gd name="T4" fmla="*/ 24 w 25"/>
                <a:gd name="T5" fmla="*/ 7 h 8"/>
                <a:gd name="T6" fmla="*/ 3 w 25"/>
                <a:gd name="T7" fmla="*/ 8 h 8"/>
                <a:gd name="T8" fmla="*/ 0 w 25"/>
                <a:gd name="T9" fmla="*/ 3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8">
                  <a:moveTo>
                    <a:pt x="0" y="3"/>
                  </a:moveTo>
                  <a:lnTo>
                    <a:pt x="25" y="0"/>
                  </a:lnTo>
                  <a:lnTo>
                    <a:pt x="24" y="7"/>
                  </a:lnTo>
                  <a:lnTo>
                    <a:pt x="3" y="8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3C3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107" name="ïšḷïḑé"/>
            <p:cNvSpPr/>
            <p:nvPr/>
          </p:nvSpPr>
          <p:spPr bwMode="auto">
            <a:xfrm>
              <a:off x="5474077" y="2027545"/>
              <a:ext cx="327085" cy="206580"/>
            </a:xfrm>
            <a:custGeom>
              <a:avLst/>
              <a:gdLst>
                <a:gd name="T0" fmla="*/ 67 w 255"/>
                <a:gd name="T1" fmla="*/ 141 h 161"/>
                <a:gd name="T2" fmla="*/ 71 w 255"/>
                <a:gd name="T3" fmla="*/ 124 h 161"/>
                <a:gd name="T4" fmla="*/ 73 w 255"/>
                <a:gd name="T5" fmla="*/ 113 h 161"/>
                <a:gd name="T6" fmla="*/ 81 w 255"/>
                <a:gd name="T7" fmla="*/ 102 h 161"/>
                <a:gd name="T8" fmla="*/ 129 w 255"/>
                <a:gd name="T9" fmla="*/ 85 h 161"/>
                <a:gd name="T10" fmla="*/ 185 w 255"/>
                <a:gd name="T11" fmla="*/ 97 h 161"/>
                <a:gd name="T12" fmla="*/ 199 w 255"/>
                <a:gd name="T13" fmla="*/ 107 h 161"/>
                <a:gd name="T14" fmla="*/ 211 w 255"/>
                <a:gd name="T15" fmla="*/ 130 h 161"/>
                <a:gd name="T16" fmla="*/ 242 w 255"/>
                <a:gd name="T17" fmla="*/ 139 h 161"/>
                <a:gd name="T18" fmla="*/ 242 w 255"/>
                <a:gd name="T19" fmla="*/ 118 h 161"/>
                <a:gd name="T20" fmla="*/ 248 w 255"/>
                <a:gd name="T21" fmla="*/ 100 h 161"/>
                <a:gd name="T22" fmla="*/ 227 w 255"/>
                <a:gd name="T23" fmla="*/ 50 h 161"/>
                <a:gd name="T24" fmla="*/ 208 w 255"/>
                <a:gd name="T25" fmla="*/ 38 h 161"/>
                <a:gd name="T26" fmla="*/ 198 w 255"/>
                <a:gd name="T27" fmla="*/ 21 h 161"/>
                <a:gd name="T28" fmla="*/ 149 w 255"/>
                <a:gd name="T29" fmla="*/ 7 h 161"/>
                <a:gd name="T30" fmla="*/ 133 w 255"/>
                <a:gd name="T31" fmla="*/ 15 h 161"/>
                <a:gd name="T32" fmla="*/ 99 w 255"/>
                <a:gd name="T33" fmla="*/ 21 h 161"/>
                <a:gd name="T34" fmla="*/ 67 w 255"/>
                <a:gd name="T35" fmla="*/ 30 h 161"/>
                <a:gd name="T36" fmla="*/ 46 w 255"/>
                <a:gd name="T37" fmla="*/ 52 h 161"/>
                <a:gd name="T38" fmla="*/ 44 w 255"/>
                <a:gd name="T39" fmla="*/ 65 h 161"/>
                <a:gd name="T40" fmla="*/ 1 w 255"/>
                <a:gd name="T41" fmla="*/ 119 h 161"/>
                <a:gd name="T42" fmla="*/ 10 w 255"/>
                <a:gd name="T43" fmla="*/ 141 h 161"/>
                <a:gd name="T44" fmla="*/ 29 w 255"/>
                <a:gd name="T45" fmla="*/ 159 h 161"/>
                <a:gd name="T46" fmla="*/ 47 w 255"/>
                <a:gd name="T47" fmla="*/ 153 h 161"/>
                <a:gd name="T48" fmla="*/ 67 w 255"/>
                <a:gd name="T49" fmla="*/ 141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55" h="161">
                  <a:moveTo>
                    <a:pt x="67" y="141"/>
                  </a:moveTo>
                  <a:cubicBezTo>
                    <a:pt x="69" y="136"/>
                    <a:pt x="71" y="130"/>
                    <a:pt x="71" y="124"/>
                  </a:cubicBezTo>
                  <a:cubicBezTo>
                    <a:pt x="71" y="120"/>
                    <a:pt x="71" y="116"/>
                    <a:pt x="73" y="113"/>
                  </a:cubicBezTo>
                  <a:cubicBezTo>
                    <a:pt x="75" y="109"/>
                    <a:pt x="78" y="105"/>
                    <a:pt x="81" y="102"/>
                  </a:cubicBezTo>
                  <a:cubicBezTo>
                    <a:pt x="94" y="91"/>
                    <a:pt x="112" y="86"/>
                    <a:pt x="129" y="85"/>
                  </a:cubicBezTo>
                  <a:cubicBezTo>
                    <a:pt x="149" y="84"/>
                    <a:pt x="168" y="88"/>
                    <a:pt x="185" y="97"/>
                  </a:cubicBezTo>
                  <a:cubicBezTo>
                    <a:pt x="190" y="100"/>
                    <a:pt x="195" y="103"/>
                    <a:pt x="199" y="107"/>
                  </a:cubicBezTo>
                  <a:cubicBezTo>
                    <a:pt x="204" y="114"/>
                    <a:pt x="205" y="123"/>
                    <a:pt x="211" y="130"/>
                  </a:cubicBezTo>
                  <a:cubicBezTo>
                    <a:pt x="219" y="138"/>
                    <a:pt x="230" y="142"/>
                    <a:pt x="242" y="139"/>
                  </a:cubicBezTo>
                  <a:cubicBezTo>
                    <a:pt x="244" y="132"/>
                    <a:pt x="241" y="125"/>
                    <a:pt x="242" y="118"/>
                  </a:cubicBezTo>
                  <a:cubicBezTo>
                    <a:pt x="244" y="112"/>
                    <a:pt x="246" y="106"/>
                    <a:pt x="248" y="100"/>
                  </a:cubicBezTo>
                  <a:cubicBezTo>
                    <a:pt x="255" y="82"/>
                    <a:pt x="246" y="61"/>
                    <a:pt x="227" y="50"/>
                  </a:cubicBezTo>
                  <a:cubicBezTo>
                    <a:pt x="220" y="46"/>
                    <a:pt x="213" y="43"/>
                    <a:pt x="208" y="38"/>
                  </a:cubicBezTo>
                  <a:cubicBezTo>
                    <a:pt x="203" y="32"/>
                    <a:pt x="202" y="27"/>
                    <a:pt x="198" y="21"/>
                  </a:cubicBezTo>
                  <a:cubicBezTo>
                    <a:pt x="190" y="7"/>
                    <a:pt x="166" y="0"/>
                    <a:pt x="149" y="7"/>
                  </a:cubicBezTo>
                  <a:cubicBezTo>
                    <a:pt x="143" y="9"/>
                    <a:pt x="138" y="12"/>
                    <a:pt x="133" y="15"/>
                  </a:cubicBezTo>
                  <a:cubicBezTo>
                    <a:pt x="122" y="19"/>
                    <a:pt x="111" y="20"/>
                    <a:pt x="99" y="21"/>
                  </a:cubicBezTo>
                  <a:cubicBezTo>
                    <a:pt x="88" y="22"/>
                    <a:pt x="77" y="25"/>
                    <a:pt x="67" y="30"/>
                  </a:cubicBezTo>
                  <a:cubicBezTo>
                    <a:pt x="57" y="34"/>
                    <a:pt x="48" y="42"/>
                    <a:pt x="46" y="52"/>
                  </a:cubicBezTo>
                  <a:cubicBezTo>
                    <a:pt x="45" y="56"/>
                    <a:pt x="45" y="60"/>
                    <a:pt x="44" y="65"/>
                  </a:cubicBezTo>
                  <a:cubicBezTo>
                    <a:pt x="39" y="86"/>
                    <a:pt x="3" y="97"/>
                    <a:pt x="1" y="119"/>
                  </a:cubicBezTo>
                  <a:cubicBezTo>
                    <a:pt x="0" y="127"/>
                    <a:pt x="5" y="135"/>
                    <a:pt x="10" y="141"/>
                  </a:cubicBezTo>
                  <a:cubicBezTo>
                    <a:pt x="14" y="146"/>
                    <a:pt x="23" y="158"/>
                    <a:pt x="29" y="159"/>
                  </a:cubicBezTo>
                  <a:cubicBezTo>
                    <a:pt x="36" y="161"/>
                    <a:pt x="40" y="155"/>
                    <a:pt x="47" y="153"/>
                  </a:cubicBezTo>
                  <a:cubicBezTo>
                    <a:pt x="56" y="150"/>
                    <a:pt x="62" y="149"/>
                    <a:pt x="67" y="141"/>
                  </a:cubicBezTo>
                  <a:close/>
                </a:path>
              </a:pathLst>
            </a:custGeom>
            <a:solidFill>
              <a:srgbClr val="CBCE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</p:grpSp>
      <p:sp>
        <p:nvSpPr>
          <p:cNvPr id="6" name="矩形 5"/>
          <p:cNvSpPr/>
          <p:nvPr/>
        </p:nvSpPr>
        <p:spPr>
          <a:xfrm>
            <a:off x="3138036" y="2103080"/>
            <a:ext cx="2574744" cy="5027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667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想一想、议一议</a:t>
            </a:r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4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2408" y="2103080"/>
            <a:ext cx="533481" cy="533481"/>
          </a:xfrm>
          <a:prstGeom prst="rect">
            <a:avLst/>
          </a:prstGeom>
        </p:spPr>
      </p:pic>
      <p:sp>
        <p:nvSpPr>
          <p:cNvPr id="51" name="文本框 50"/>
          <p:cNvSpPr txBox="1"/>
          <p:nvPr/>
        </p:nvSpPr>
        <p:spPr>
          <a:xfrm>
            <a:off x="10711570" y="6257763"/>
            <a:ext cx="1306948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917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067" dirty="0">
                <a:solidFill>
                  <a:srgbClr val="808080">
                    <a:lumMod val="60000"/>
                    <a:lumOff val="4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返回目录</a:t>
            </a:r>
          </a:p>
        </p:txBody>
      </p:sp>
      <p:sp>
        <p:nvSpPr>
          <p:cNvPr id="108" name="对话气泡: 圆角矩形 107"/>
          <p:cNvSpPr/>
          <p:nvPr/>
        </p:nvSpPr>
        <p:spPr>
          <a:xfrm>
            <a:off x="7631378" y="1666225"/>
            <a:ext cx="1931796" cy="795044"/>
          </a:xfrm>
          <a:prstGeom prst="wedgeRoundRectCallout">
            <a:avLst>
              <a:gd name="adj1" fmla="val 37561"/>
              <a:gd name="adj2" fmla="val 104278"/>
              <a:gd name="adj3" fmla="val 16667"/>
            </a:avLst>
          </a:prstGeom>
          <a:solidFill>
            <a:srgbClr val="FBFFFF"/>
          </a:solidFill>
          <a:ln>
            <a:solidFill>
              <a:srgbClr val="3F3D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 fontAlgn="base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srgbClr val="8FD2FB"/>
              </a:solidFill>
              <a:latin typeface="Times New Roman"/>
              <a:ea typeface="宋体"/>
            </a:endParaRPr>
          </a:p>
        </p:txBody>
      </p:sp>
      <p:sp>
        <p:nvSpPr>
          <p:cNvPr id="109" name="矩形 108"/>
          <p:cNvSpPr/>
          <p:nvPr/>
        </p:nvSpPr>
        <p:spPr>
          <a:xfrm>
            <a:off x="7653533" y="1795303"/>
            <a:ext cx="187971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21917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600" b="1" dirty="0"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这个分数乘分数有何特点？</a:t>
            </a:r>
          </a:p>
        </p:txBody>
      </p:sp>
      <p:pic>
        <p:nvPicPr>
          <p:cNvPr id="84" name="图片 8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54" t="-3145" r="34522" b="100000"/>
          <a:stretch>
            <a:fillRect/>
          </a:stretch>
        </p:blipFill>
        <p:spPr>
          <a:xfrm>
            <a:off x="3582650" y="4140783"/>
            <a:ext cx="727991" cy="73103"/>
          </a:xfrm>
          <a:custGeom>
            <a:avLst/>
            <a:gdLst>
              <a:gd name="connsiteX0" fmla="*/ 272996 w 545993"/>
              <a:gd name="connsiteY0" fmla="*/ 0 h 54827"/>
              <a:gd name="connsiteX1" fmla="*/ 415717 w 545993"/>
              <a:gd name="connsiteY1" fmla="*/ 14387 h 54827"/>
              <a:gd name="connsiteX2" fmla="*/ 545993 w 545993"/>
              <a:gd name="connsiteY2" fmla="*/ 54827 h 54827"/>
              <a:gd name="connsiteX3" fmla="*/ 0 w 545993"/>
              <a:gd name="connsiteY3" fmla="*/ 54827 h 54827"/>
              <a:gd name="connsiteX4" fmla="*/ 130275 w 545993"/>
              <a:gd name="connsiteY4" fmla="*/ 14387 h 54827"/>
              <a:gd name="connsiteX5" fmla="*/ 272996 w 545993"/>
              <a:gd name="connsiteY5" fmla="*/ 0 h 548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5993" h="54827">
                <a:moveTo>
                  <a:pt x="272996" y="0"/>
                </a:moveTo>
                <a:cubicBezTo>
                  <a:pt x="321885" y="0"/>
                  <a:pt x="369617" y="4954"/>
                  <a:pt x="415717" y="14387"/>
                </a:cubicBezTo>
                <a:lnTo>
                  <a:pt x="545993" y="54827"/>
                </a:lnTo>
                <a:lnTo>
                  <a:pt x="0" y="54827"/>
                </a:lnTo>
                <a:lnTo>
                  <a:pt x="130275" y="14387"/>
                </a:lnTo>
                <a:cubicBezTo>
                  <a:pt x="176375" y="4954"/>
                  <a:pt x="224107" y="0"/>
                  <a:pt x="272996" y="0"/>
                </a:cubicBezTo>
                <a:close/>
              </a:path>
            </a:pathLst>
          </a:custGeom>
        </p:spPr>
      </p:pic>
      <p:grpSp>
        <p:nvGrpSpPr>
          <p:cNvPr id="9" name="组合 8"/>
          <p:cNvGrpSpPr/>
          <p:nvPr/>
        </p:nvGrpSpPr>
        <p:grpSpPr>
          <a:xfrm>
            <a:off x="3133898" y="5598362"/>
            <a:ext cx="861775" cy="1004061"/>
            <a:chOff x="4906806" y="3734297"/>
            <a:chExt cx="646331" cy="753046"/>
          </a:xfrm>
        </p:grpSpPr>
        <p:pic>
          <p:nvPicPr>
            <p:cNvPr id="119" name="图片 118"/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3279" b="69399" l="16940" r="81421">
                          <a14:foregroundMark x1="38798" y1="6011" x2="38798" y2="6011"/>
                          <a14:foregroundMark x1="62295" y1="4372" x2="62295" y2="4372"/>
                          <a14:foregroundMark x1="37705" y1="3279" x2="37705" y2="3279"/>
                          <a14:foregroundMark x1="48634" y1="20219" x2="48634" y2="20219"/>
                          <a14:foregroundMark x1="63934" y1="3279" x2="63934" y2="327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189" r="9556" b="21863"/>
            <a:stretch>
              <a:fillRect/>
            </a:stretch>
          </p:blipFill>
          <p:spPr>
            <a:xfrm>
              <a:off x="4911110" y="3734297"/>
              <a:ext cx="642027" cy="617388"/>
            </a:xfrm>
            <a:custGeom>
              <a:avLst/>
              <a:gdLst>
                <a:gd name="connsiteX0" fmla="*/ 435173 w 1416338"/>
                <a:gd name="connsiteY0" fmla="*/ 0 h 1361983"/>
                <a:gd name="connsiteX1" fmla="*/ 981166 w 1416338"/>
                <a:gd name="connsiteY1" fmla="*/ 0 h 1361983"/>
                <a:gd name="connsiteX2" fmla="*/ 983820 w 1416338"/>
                <a:gd name="connsiteY2" fmla="*/ 824 h 1361983"/>
                <a:gd name="connsiteX3" fmla="*/ 1416338 w 1416338"/>
                <a:gd name="connsiteY3" fmla="*/ 653342 h 1361983"/>
                <a:gd name="connsiteX4" fmla="*/ 1416338 w 1416338"/>
                <a:gd name="connsiteY4" fmla="*/ 653814 h 1361983"/>
                <a:gd name="connsiteX5" fmla="*/ 708169 w 1416338"/>
                <a:gd name="connsiteY5" fmla="*/ 1361983 h 1361983"/>
                <a:gd name="connsiteX6" fmla="*/ 0 w 1416338"/>
                <a:gd name="connsiteY6" fmla="*/ 653814 h 1361983"/>
                <a:gd name="connsiteX7" fmla="*/ 0 w 1416338"/>
                <a:gd name="connsiteY7" fmla="*/ 653342 h 1361983"/>
                <a:gd name="connsiteX8" fmla="*/ 432518 w 1416338"/>
                <a:gd name="connsiteY8" fmla="*/ 824 h 1361983"/>
                <a:gd name="connsiteX9" fmla="*/ 435173 w 1416338"/>
                <a:gd name="connsiteY9" fmla="*/ 0 h 1361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16338" h="1361983">
                  <a:moveTo>
                    <a:pt x="435173" y="0"/>
                  </a:moveTo>
                  <a:lnTo>
                    <a:pt x="981166" y="0"/>
                  </a:lnTo>
                  <a:lnTo>
                    <a:pt x="983820" y="824"/>
                  </a:lnTo>
                  <a:cubicBezTo>
                    <a:pt x="1237993" y="108330"/>
                    <a:pt x="1416338" y="360009"/>
                    <a:pt x="1416338" y="653342"/>
                  </a:cubicBezTo>
                  <a:lnTo>
                    <a:pt x="1416338" y="653814"/>
                  </a:lnTo>
                  <a:cubicBezTo>
                    <a:pt x="1416338" y="1044925"/>
                    <a:pt x="1099280" y="1361983"/>
                    <a:pt x="708169" y="1361983"/>
                  </a:cubicBezTo>
                  <a:cubicBezTo>
                    <a:pt x="317058" y="1361983"/>
                    <a:pt x="0" y="1044925"/>
                    <a:pt x="0" y="653814"/>
                  </a:cubicBezTo>
                  <a:lnTo>
                    <a:pt x="0" y="653342"/>
                  </a:lnTo>
                  <a:cubicBezTo>
                    <a:pt x="0" y="360009"/>
                    <a:pt x="178345" y="108330"/>
                    <a:pt x="432518" y="824"/>
                  </a:cubicBezTo>
                  <a:lnTo>
                    <a:pt x="435173" y="0"/>
                  </a:lnTo>
                  <a:close/>
                </a:path>
              </a:pathLst>
            </a:custGeom>
          </p:spPr>
        </p:pic>
        <p:sp>
          <p:nvSpPr>
            <p:cNvPr id="80" name="矩形 79"/>
            <p:cNvSpPr/>
            <p:nvPr/>
          </p:nvSpPr>
          <p:spPr>
            <a:xfrm>
              <a:off x="4906806" y="4233427"/>
              <a:ext cx="600164" cy="2539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600" b="1" dirty="0">
                  <a:solidFill>
                    <a:srgbClr val="000000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rPr>
                <a:t>有特点</a:t>
              </a:r>
              <a:endParaRPr lang="zh-CN" altLang="en-US" sz="1600" dirty="0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</p:grpSp>
      <p:pic>
        <p:nvPicPr>
          <p:cNvPr id="120" name="图片 119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2417" y="5872512"/>
            <a:ext cx="385251" cy="38525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3" name="文本框 82"/>
              <p:cNvSpPr txBox="1"/>
              <p:nvPr/>
            </p:nvSpPr>
            <p:spPr>
              <a:xfrm>
                <a:off x="2216893" y="3042985"/>
                <a:ext cx="6325275" cy="13556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121917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zh-CN" altLang="en-US" sz="2400" b="1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     </a:t>
                </a:r>
                <a:r>
                  <a:rPr lang="zh-CN" altLang="en-US" sz="2400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求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zh-CN" altLang="en-US" sz="2400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公顷的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den>
                    </m:f>
                    <m:r>
                      <a:rPr lang="en-US" altLang="zh-CN" sz="240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2400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是多少公顷，就是把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zh-CN" altLang="en-US" sz="2400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公顷平均分成</a:t>
                </a:r>
                <a:r>
                  <a:rPr lang="en-US" altLang="zh-CN" sz="2400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5</a:t>
                </a:r>
                <a:r>
                  <a:rPr lang="zh-CN" altLang="en-US" sz="2400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分，取其中的</a:t>
                </a:r>
                <a:r>
                  <a:rPr lang="en-US" altLang="zh-CN" sz="2400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3</a:t>
                </a:r>
                <a:r>
                  <a:rPr lang="zh-CN" altLang="en-US" sz="2400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份。也可以理解成</a:t>
                </a:r>
                <a:r>
                  <a:rPr lang="en-US" altLang="zh-CN" sz="2400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: </a:t>
                </a:r>
                <a:r>
                  <a:rPr lang="zh-CN" altLang="en-US" sz="2400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把 </a:t>
                </a:r>
                <a:r>
                  <a:rPr lang="en-US" altLang="zh-CN" sz="2400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r>
                  <a:rPr lang="zh-CN" altLang="en-US" sz="2400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公顷平均分成</a:t>
                </a:r>
                <a:r>
                  <a:rPr lang="en-US" altLang="zh-CN" sz="2400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10</a:t>
                </a:r>
                <a:r>
                  <a:rPr lang="zh-CN" altLang="en-US" sz="2400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份，取其中的</a:t>
                </a:r>
                <a:r>
                  <a:rPr lang="en-US" altLang="zh-CN" sz="2400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3</a:t>
                </a:r>
                <a:r>
                  <a:rPr lang="zh-CN" altLang="en-US" sz="2400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份。</a:t>
                </a:r>
              </a:p>
            </p:txBody>
          </p:sp>
        </mc:Choice>
        <mc:Fallback xmlns="">
          <p:sp>
            <p:nvSpPr>
              <p:cNvPr id="83" name="文本框 8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6893" y="3042985"/>
                <a:ext cx="6325275" cy="1355628"/>
              </a:xfrm>
              <a:prstGeom prst="rect">
                <a:avLst/>
              </a:prstGeom>
              <a:blipFill>
                <a:blip r:embed="rId11"/>
                <a:stretch>
                  <a:fillRect l="-1543" b="-89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2693515" y="4584370"/>
                <a:ext cx="1440160" cy="9862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1219170" fontAlgn="base">
                  <a:spcBef>
                    <a:spcPct val="0"/>
                  </a:spcBef>
                  <a:spcAft>
                    <a:spcPct val="0"/>
                  </a:spcAft>
                </a:pPr>
                <a14:m>
                  <m:oMath xmlns:m="http://schemas.openxmlformats.org/officeDocument/2006/math">
                    <m:f>
                      <m:fPr>
                        <m:ctrlPr>
                          <a:rPr lang="zh-CN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zh-CN" sz="2400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x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den>
                    </m:f>
                    <m:r>
                      <a:rPr lang="en-US" altLang="zh-CN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 =  </m:t>
                    </m:r>
                  </m:oMath>
                </a14:m>
                <a:endParaRPr lang="zh-CN" altLang="zh-CN" sz="24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3515" y="4584370"/>
                <a:ext cx="1440160" cy="986296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/>
              <p:cNvSpPr txBox="1"/>
              <p:nvPr/>
            </p:nvSpPr>
            <p:spPr>
              <a:xfrm>
                <a:off x="3982803" y="4622007"/>
                <a:ext cx="3444477" cy="6169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1219170" fontAlgn="base">
                  <a:spcBef>
                    <a:spcPct val="0"/>
                  </a:spcBef>
                  <a:spcAft>
                    <a:spcPct val="0"/>
                  </a:spcAft>
                </a:pPr>
                <a14:m>
                  <m:oMath xmlns:m="http://schemas.openxmlformats.org/officeDocument/2006/math">
                    <m:f>
                      <m:fPr>
                        <m:ctrlPr>
                          <a:rPr lang="zh-CN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2×5</m:t>
                        </m:r>
                      </m:den>
                    </m:f>
                  </m:oMath>
                </a14:m>
                <a:r>
                  <a:rPr lang="en-US" altLang="zh-CN" sz="2400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x 3 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 ×3</m:t>
                        </m:r>
                      </m:num>
                      <m:den>
                        <m:r>
                          <a:rPr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2×5</m:t>
                        </m:r>
                      </m:den>
                    </m:f>
                  </m:oMath>
                </a14:m>
                <a:r>
                  <a:rPr lang="en-US" altLang="zh-CN" sz="2400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den>
                    </m:f>
                  </m:oMath>
                </a14:m>
                <a:endParaRPr lang="zh-CN" altLang="zh-CN" sz="24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2803" y="4622007"/>
                <a:ext cx="3444477" cy="616964"/>
              </a:xfrm>
              <a:prstGeom prst="rect">
                <a:avLst/>
              </a:prstGeom>
              <a:blipFill>
                <a:blip r:embed="rId13"/>
                <a:stretch>
                  <a:fillRect b="-89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文本框 9"/>
          <p:cNvSpPr txBox="1"/>
          <p:nvPr/>
        </p:nvSpPr>
        <p:spPr>
          <a:xfrm>
            <a:off x="6302415" y="4713036"/>
            <a:ext cx="19699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（公顷）</a:t>
            </a:r>
          </a:p>
        </p:txBody>
      </p:sp>
      <p:sp>
        <p:nvSpPr>
          <p:cNvPr id="136" name="五边形 4"/>
          <p:cNvSpPr/>
          <p:nvPr/>
        </p:nvSpPr>
        <p:spPr>
          <a:xfrm>
            <a:off x="911424" y="356659"/>
            <a:ext cx="3072341" cy="864096"/>
          </a:xfrm>
          <a:prstGeom prst="homePlat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 fontAlgn="base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srgbClr val="8FD2FB"/>
              </a:solidFill>
              <a:latin typeface="Times New Roman"/>
              <a:ea typeface="宋体"/>
            </a:endParaRPr>
          </a:p>
        </p:txBody>
      </p:sp>
      <p:sp>
        <p:nvSpPr>
          <p:cNvPr id="137" name="AutoShape 3">
            <a:hlinkClick r:id="" action="ppaction://noaction" highlightClick="1">
              <a:snd r:embed="rId14" name="1.WAV"/>
            </a:hlinkClick>
          </p:cNvPr>
          <p:cNvSpPr>
            <a:spLocks noChangeArrowheads="1"/>
          </p:cNvSpPr>
          <p:nvPr/>
        </p:nvSpPr>
        <p:spPr bwMode="auto">
          <a:xfrm>
            <a:off x="911424" y="352340"/>
            <a:ext cx="2880320" cy="938833"/>
          </a:xfrm>
          <a:prstGeom prst="flowChartAlternateProcess">
            <a:avLst/>
          </a:prstGeom>
          <a:noFill/>
          <a:ln w="38100" cmpd="sng">
            <a:noFill/>
            <a:miter lim="800000"/>
          </a:ln>
          <a:effectLst/>
        </p:spPr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4267" b="1" spc="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探究新知</a:t>
            </a:r>
          </a:p>
        </p:txBody>
      </p:sp>
      <p:sp>
        <p:nvSpPr>
          <p:cNvPr id="138" name="矩形 137"/>
          <p:cNvSpPr/>
          <p:nvPr/>
        </p:nvSpPr>
        <p:spPr>
          <a:xfrm>
            <a:off x="527381" y="356659"/>
            <a:ext cx="274139" cy="86409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 fontAlgn="base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srgbClr val="8FD2FB"/>
              </a:solidFill>
              <a:latin typeface="Times New Roman"/>
              <a:ea typeface="宋体"/>
            </a:endParaRPr>
          </a:p>
        </p:txBody>
      </p:sp>
      <p:sp>
        <p:nvSpPr>
          <p:cNvPr id="139" name="矩形 138"/>
          <p:cNvSpPr/>
          <p:nvPr/>
        </p:nvSpPr>
        <p:spPr>
          <a:xfrm>
            <a:off x="143339" y="349957"/>
            <a:ext cx="274139" cy="864096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 fontAlgn="base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srgbClr val="8FD2FB"/>
              </a:solidFill>
              <a:latin typeface="Times New Roman"/>
              <a:ea typeface="宋体"/>
            </a:endParaRPr>
          </a:p>
        </p:txBody>
      </p:sp>
      <p:graphicFrame>
        <p:nvGraphicFramePr>
          <p:cNvPr id="12" name="对象 11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5486400" y="3285067"/>
          <a:ext cx="1219200" cy="2878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5" imgW="914400" imgH="215900" progId="Equation.KSEE3">
                  <p:embed/>
                </p:oleObj>
              </mc:Choice>
              <mc:Fallback>
                <p:oleObj r:id="rId15" imgW="914400" imgH="215900" progId="Equation.KSEE3">
                  <p:embed/>
                  <p:pic>
                    <p:nvPicPr>
                      <p:cNvPr id="12" name="对象 11">
                        <a:hlinkClick r:id="" action="ppaction://ole?verb=0"/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5486400" y="3285067"/>
                        <a:ext cx="1219200" cy="28786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2" name="图片 51" descr="横向校标_画板 1_WPS图片">
            <a:extLst>
              <a:ext uri="{FF2B5EF4-FFF2-40B4-BE49-F238E27FC236}">
                <a16:creationId xmlns:a16="http://schemas.microsoft.com/office/drawing/2014/main" id="{66975872-B5DF-9282-A0D7-614BB91B11F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7"/>
          <a:stretch>
            <a:fillRect/>
          </a:stretch>
        </p:blipFill>
        <p:spPr>
          <a:xfrm>
            <a:off x="10111105" y="6098285"/>
            <a:ext cx="2245995" cy="8905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2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2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2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" grpId="0" animBg="1"/>
      <p:bldP spid="109" grpId="0"/>
      <p:bldP spid="83" grpId="0" bldLvl="0" animBg="1"/>
      <p:bldP spid="7" grpId="0"/>
      <p:bldP spid="8" grpId="0"/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3" name="î$1îďê"/>
          <p:cNvGrpSpPr/>
          <p:nvPr/>
        </p:nvGrpSpPr>
        <p:grpSpPr>
          <a:xfrm flipH="1">
            <a:off x="7056107" y="1700809"/>
            <a:ext cx="2733675" cy="4700588"/>
            <a:chOff x="725488" y="1565275"/>
            <a:chExt cx="2733675" cy="4700588"/>
          </a:xfrm>
        </p:grpSpPr>
        <p:sp>
          <p:nvSpPr>
            <p:cNvPr id="384" name="iśḷíďê"/>
            <p:cNvSpPr/>
            <p:nvPr/>
          </p:nvSpPr>
          <p:spPr bwMode="auto">
            <a:xfrm>
              <a:off x="1312863" y="4327525"/>
              <a:ext cx="989013" cy="1736725"/>
            </a:xfrm>
            <a:custGeom>
              <a:avLst/>
              <a:gdLst>
                <a:gd name="T0" fmla="*/ 0 w 3117"/>
                <a:gd name="T1" fmla="*/ 0 h 5469"/>
                <a:gd name="T2" fmla="*/ 3117 w 3117"/>
                <a:gd name="T3" fmla="*/ 0 h 5469"/>
                <a:gd name="T4" fmla="*/ 2488 w 3117"/>
                <a:gd name="T5" fmla="*/ 5469 h 5469"/>
                <a:gd name="T6" fmla="*/ 1859 w 3117"/>
                <a:gd name="T7" fmla="*/ 5469 h 5469"/>
                <a:gd name="T8" fmla="*/ 1339 w 3117"/>
                <a:gd name="T9" fmla="*/ 1313 h 5469"/>
                <a:gd name="T10" fmla="*/ 957 w 3117"/>
                <a:gd name="T11" fmla="*/ 5333 h 5469"/>
                <a:gd name="T12" fmla="*/ 246 w 3117"/>
                <a:gd name="T13" fmla="*/ 5333 h 5469"/>
                <a:gd name="T14" fmla="*/ 0 w 3117"/>
                <a:gd name="T15" fmla="*/ 0 h 5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17" h="5469">
                  <a:moveTo>
                    <a:pt x="0" y="0"/>
                  </a:moveTo>
                  <a:lnTo>
                    <a:pt x="3117" y="0"/>
                  </a:lnTo>
                  <a:lnTo>
                    <a:pt x="2488" y="5469"/>
                  </a:lnTo>
                  <a:lnTo>
                    <a:pt x="1859" y="5469"/>
                  </a:lnTo>
                  <a:lnTo>
                    <a:pt x="1339" y="1313"/>
                  </a:lnTo>
                  <a:lnTo>
                    <a:pt x="957" y="5333"/>
                  </a:lnTo>
                  <a:lnTo>
                    <a:pt x="246" y="53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ysClr val="windowText" lastClr="000000">
                <a:lumMod val="75000"/>
                <a:lumOff val="25000"/>
              </a:sys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385" name="ïŝļiḋè"/>
            <p:cNvSpPr/>
            <p:nvPr/>
          </p:nvSpPr>
          <p:spPr bwMode="auto">
            <a:xfrm>
              <a:off x="3116263" y="2554288"/>
              <a:ext cx="342900" cy="468313"/>
            </a:xfrm>
            <a:custGeom>
              <a:avLst/>
              <a:gdLst>
                <a:gd name="T0" fmla="*/ 14 w 1078"/>
                <a:gd name="T1" fmla="*/ 965 h 1477"/>
                <a:gd name="T2" fmla="*/ 106 w 1078"/>
                <a:gd name="T3" fmla="*/ 882 h 1477"/>
                <a:gd name="T4" fmla="*/ 244 w 1078"/>
                <a:gd name="T5" fmla="*/ 759 h 1477"/>
                <a:gd name="T6" fmla="*/ 351 w 1078"/>
                <a:gd name="T7" fmla="*/ 672 h 1477"/>
                <a:gd name="T8" fmla="*/ 413 w 1078"/>
                <a:gd name="T9" fmla="*/ 627 h 1477"/>
                <a:gd name="T10" fmla="*/ 463 w 1078"/>
                <a:gd name="T11" fmla="*/ 598 h 1477"/>
                <a:gd name="T12" fmla="*/ 509 w 1078"/>
                <a:gd name="T13" fmla="*/ 569 h 1477"/>
                <a:gd name="T14" fmla="*/ 551 w 1078"/>
                <a:gd name="T15" fmla="*/ 538 h 1477"/>
                <a:gd name="T16" fmla="*/ 593 w 1078"/>
                <a:gd name="T17" fmla="*/ 506 h 1477"/>
                <a:gd name="T18" fmla="*/ 653 w 1078"/>
                <a:gd name="T19" fmla="*/ 455 h 1477"/>
                <a:gd name="T20" fmla="*/ 730 w 1078"/>
                <a:gd name="T21" fmla="*/ 382 h 1477"/>
                <a:gd name="T22" fmla="*/ 788 w 1078"/>
                <a:gd name="T23" fmla="*/ 320 h 1477"/>
                <a:gd name="T24" fmla="*/ 826 w 1078"/>
                <a:gd name="T25" fmla="*/ 267 h 1477"/>
                <a:gd name="T26" fmla="*/ 884 w 1078"/>
                <a:gd name="T27" fmla="*/ 173 h 1477"/>
                <a:gd name="T28" fmla="*/ 939 w 1078"/>
                <a:gd name="T29" fmla="*/ 83 h 1477"/>
                <a:gd name="T30" fmla="*/ 966 w 1078"/>
                <a:gd name="T31" fmla="*/ 47 h 1477"/>
                <a:gd name="T32" fmla="*/ 983 w 1078"/>
                <a:gd name="T33" fmla="*/ 28 h 1477"/>
                <a:gd name="T34" fmla="*/ 999 w 1078"/>
                <a:gd name="T35" fmla="*/ 12 h 1477"/>
                <a:gd name="T36" fmla="*/ 1016 w 1078"/>
                <a:gd name="T37" fmla="*/ 4 h 1477"/>
                <a:gd name="T38" fmla="*/ 1032 w 1078"/>
                <a:gd name="T39" fmla="*/ 0 h 1477"/>
                <a:gd name="T40" fmla="*/ 1047 w 1078"/>
                <a:gd name="T41" fmla="*/ 5 h 1477"/>
                <a:gd name="T42" fmla="*/ 1060 w 1078"/>
                <a:gd name="T43" fmla="*/ 16 h 1477"/>
                <a:gd name="T44" fmla="*/ 1070 w 1078"/>
                <a:gd name="T45" fmla="*/ 34 h 1477"/>
                <a:gd name="T46" fmla="*/ 1076 w 1078"/>
                <a:gd name="T47" fmla="*/ 59 h 1477"/>
                <a:gd name="T48" fmla="*/ 1078 w 1078"/>
                <a:gd name="T49" fmla="*/ 88 h 1477"/>
                <a:gd name="T50" fmla="*/ 1076 w 1078"/>
                <a:gd name="T51" fmla="*/ 121 h 1477"/>
                <a:gd name="T52" fmla="*/ 1070 w 1078"/>
                <a:gd name="T53" fmla="*/ 157 h 1477"/>
                <a:gd name="T54" fmla="*/ 1058 w 1078"/>
                <a:gd name="T55" fmla="*/ 216 h 1477"/>
                <a:gd name="T56" fmla="*/ 1033 w 1078"/>
                <a:gd name="T57" fmla="*/ 298 h 1477"/>
                <a:gd name="T58" fmla="*/ 1002 w 1078"/>
                <a:gd name="T59" fmla="*/ 379 h 1477"/>
                <a:gd name="T60" fmla="*/ 967 w 1078"/>
                <a:gd name="T61" fmla="*/ 451 h 1477"/>
                <a:gd name="T62" fmla="*/ 939 w 1078"/>
                <a:gd name="T63" fmla="*/ 497 h 1477"/>
                <a:gd name="T64" fmla="*/ 922 w 1078"/>
                <a:gd name="T65" fmla="*/ 521 h 1477"/>
                <a:gd name="T66" fmla="*/ 905 w 1078"/>
                <a:gd name="T67" fmla="*/ 540 h 1477"/>
                <a:gd name="T68" fmla="*/ 888 w 1078"/>
                <a:gd name="T69" fmla="*/ 563 h 1477"/>
                <a:gd name="T70" fmla="*/ 864 w 1078"/>
                <a:gd name="T71" fmla="*/ 603 h 1477"/>
                <a:gd name="T72" fmla="*/ 834 w 1078"/>
                <a:gd name="T73" fmla="*/ 668 h 1477"/>
                <a:gd name="T74" fmla="*/ 803 w 1078"/>
                <a:gd name="T75" fmla="*/ 740 h 1477"/>
                <a:gd name="T76" fmla="*/ 760 w 1078"/>
                <a:gd name="T77" fmla="*/ 855 h 1477"/>
                <a:gd name="T78" fmla="*/ 717 w 1078"/>
                <a:gd name="T79" fmla="*/ 968 h 1477"/>
                <a:gd name="T80" fmla="*/ 689 w 1078"/>
                <a:gd name="T81" fmla="*/ 1034 h 1477"/>
                <a:gd name="T82" fmla="*/ 658 w 1078"/>
                <a:gd name="T83" fmla="*/ 1093 h 1477"/>
                <a:gd name="T84" fmla="*/ 619 w 1078"/>
                <a:gd name="T85" fmla="*/ 1154 h 1477"/>
                <a:gd name="T86" fmla="*/ 571 w 1078"/>
                <a:gd name="T87" fmla="*/ 1217 h 1477"/>
                <a:gd name="T88" fmla="*/ 520 w 1078"/>
                <a:gd name="T89" fmla="*/ 1280 h 1477"/>
                <a:gd name="T90" fmla="*/ 444 w 1078"/>
                <a:gd name="T91" fmla="*/ 1365 h 1477"/>
                <a:gd name="T92" fmla="*/ 359 w 1078"/>
                <a:gd name="T93" fmla="*/ 1451 h 1477"/>
                <a:gd name="T94" fmla="*/ 327 w 1078"/>
                <a:gd name="T95" fmla="*/ 1477 h 1477"/>
                <a:gd name="T96" fmla="*/ 313 w 1078"/>
                <a:gd name="T97" fmla="*/ 1471 h 1477"/>
                <a:gd name="T98" fmla="*/ 294 w 1078"/>
                <a:gd name="T99" fmla="*/ 1456 h 1477"/>
                <a:gd name="T100" fmla="*/ 271 w 1078"/>
                <a:gd name="T101" fmla="*/ 1430 h 1477"/>
                <a:gd name="T102" fmla="*/ 233 w 1078"/>
                <a:gd name="T103" fmla="*/ 1378 h 1477"/>
                <a:gd name="T104" fmla="*/ 176 w 1078"/>
                <a:gd name="T105" fmla="*/ 1290 h 1477"/>
                <a:gd name="T106" fmla="*/ 91 w 1078"/>
                <a:gd name="T107" fmla="*/ 1146 h 1477"/>
                <a:gd name="T108" fmla="*/ 12 w 1078"/>
                <a:gd name="T109" fmla="*/ 1001 h 14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078" h="1477">
                  <a:moveTo>
                    <a:pt x="0" y="979"/>
                  </a:moveTo>
                  <a:lnTo>
                    <a:pt x="14" y="965"/>
                  </a:lnTo>
                  <a:lnTo>
                    <a:pt x="51" y="931"/>
                  </a:lnTo>
                  <a:lnTo>
                    <a:pt x="106" y="882"/>
                  </a:lnTo>
                  <a:lnTo>
                    <a:pt x="172" y="822"/>
                  </a:lnTo>
                  <a:lnTo>
                    <a:pt x="244" y="759"/>
                  </a:lnTo>
                  <a:lnTo>
                    <a:pt x="317" y="699"/>
                  </a:lnTo>
                  <a:lnTo>
                    <a:pt x="351" y="672"/>
                  </a:lnTo>
                  <a:lnTo>
                    <a:pt x="384" y="648"/>
                  </a:lnTo>
                  <a:lnTo>
                    <a:pt x="413" y="627"/>
                  </a:lnTo>
                  <a:lnTo>
                    <a:pt x="439" y="611"/>
                  </a:lnTo>
                  <a:lnTo>
                    <a:pt x="463" y="598"/>
                  </a:lnTo>
                  <a:lnTo>
                    <a:pt x="486" y="584"/>
                  </a:lnTo>
                  <a:lnTo>
                    <a:pt x="509" y="569"/>
                  </a:lnTo>
                  <a:lnTo>
                    <a:pt x="531" y="553"/>
                  </a:lnTo>
                  <a:lnTo>
                    <a:pt x="551" y="538"/>
                  </a:lnTo>
                  <a:lnTo>
                    <a:pt x="573" y="523"/>
                  </a:lnTo>
                  <a:lnTo>
                    <a:pt x="593" y="506"/>
                  </a:lnTo>
                  <a:lnTo>
                    <a:pt x="614" y="490"/>
                  </a:lnTo>
                  <a:lnTo>
                    <a:pt x="653" y="455"/>
                  </a:lnTo>
                  <a:lnTo>
                    <a:pt x="692" y="419"/>
                  </a:lnTo>
                  <a:lnTo>
                    <a:pt x="730" y="382"/>
                  </a:lnTo>
                  <a:lnTo>
                    <a:pt x="768" y="343"/>
                  </a:lnTo>
                  <a:lnTo>
                    <a:pt x="788" y="320"/>
                  </a:lnTo>
                  <a:lnTo>
                    <a:pt x="807" y="295"/>
                  </a:lnTo>
                  <a:lnTo>
                    <a:pt x="826" y="267"/>
                  </a:lnTo>
                  <a:lnTo>
                    <a:pt x="846" y="236"/>
                  </a:lnTo>
                  <a:lnTo>
                    <a:pt x="884" y="173"/>
                  </a:lnTo>
                  <a:lnTo>
                    <a:pt x="921" y="112"/>
                  </a:lnTo>
                  <a:lnTo>
                    <a:pt x="939" y="83"/>
                  </a:lnTo>
                  <a:lnTo>
                    <a:pt x="957" y="58"/>
                  </a:lnTo>
                  <a:lnTo>
                    <a:pt x="966" y="47"/>
                  </a:lnTo>
                  <a:lnTo>
                    <a:pt x="974" y="36"/>
                  </a:lnTo>
                  <a:lnTo>
                    <a:pt x="983" y="28"/>
                  </a:lnTo>
                  <a:lnTo>
                    <a:pt x="992" y="19"/>
                  </a:lnTo>
                  <a:lnTo>
                    <a:pt x="999" y="12"/>
                  </a:lnTo>
                  <a:lnTo>
                    <a:pt x="1008" y="7"/>
                  </a:lnTo>
                  <a:lnTo>
                    <a:pt x="1016" y="4"/>
                  </a:lnTo>
                  <a:lnTo>
                    <a:pt x="1025" y="0"/>
                  </a:lnTo>
                  <a:lnTo>
                    <a:pt x="1032" y="0"/>
                  </a:lnTo>
                  <a:lnTo>
                    <a:pt x="1040" y="2"/>
                  </a:lnTo>
                  <a:lnTo>
                    <a:pt x="1047" y="5"/>
                  </a:lnTo>
                  <a:lnTo>
                    <a:pt x="1054" y="9"/>
                  </a:lnTo>
                  <a:lnTo>
                    <a:pt x="1060" y="16"/>
                  </a:lnTo>
                  <a:lnTo>
                    <a:pt x="1066" y="24"/>
                  </a:lnTo>
                  <a:lnTo>
                    <a:pt x="1070" y="34"/>
                  </a:lnTo>
                  <a:lnTo>
                    <a:pt x="1074" y="46"/>
                  </a:lnTo>
                  <a:lnTo>
                    <a:pt x="1076" y="59"/>
                  </a:lnTo>
                  <a:lnTo>
                    <a:pt x="1078" y="72"/>
                  </a:lnTo>
                  <a:lnTo>
                    <a:pt x="1078" y="88"/>
                  </a:lnTo>
                  <a:lnTo>
                    <a:pt x="1077" y="104"/>
                  </a:lnTo>
                  <a:lnTo>
                    <a:pt x="1076" y="121"/>
                  </a:lnTo>
                  <a:lnTo>
                    <a:pt x="1074" y="139"/>
                  </a:lnTo>
                  <a:lnTo>
                    <a:pt x="1070" y="157"/>
                  </a:lnTo>
                  <a:lnTo>
                    <a:pt x="1067" y="176"/>
                  </a:lnTo>
                  <a:lnTo>
                    <a:pt x="1058" y="216"/>
                  </a:lnTo>
                  <a:lnTo>
                    <a:pt x="1046" y="257"/>
                  </a:lnTo>
                  <a:lnTo>
                    <a:pt x="1033" y="298"/>
                  </a:lnTo>
                  <a:lnTo>
                    <a:pt x="1018" y="340"/>
                  </a:lnTo>
                  <a:lnTo>
                    <a:pt x="1002" y="379"/>
                  </a:lnTo>
                  <a:lnTo>
                    <a:pt x="984" y="417"/>
                  </a:lnTo>
                  <a:lnTo>
                    <a:pt x="967" y="451"/>
                  </a:lnTo>
                  <a:lnTo>
                    <a:pt x="948" y="482"/>
                  </a:lnTo>
                  <a:lnTo>
                    <a:pt x="939" y="497"/>
                  </a:lnTo>
                  <a:lnTo>
                    <a:pt x="931" y="509"/>
                  </a:lnTo>
                  <a:lnTo>
                    <a:pt x="922" y="521"/>
                  </a:lnTo>
                  <a:lnTo>
                    <a:pt x="913" y="530"/>
                  </a:lnTo>
                  <a:lnTo>
                    <a:pt x="905" y="540"/>
                  </a:lnTo>
                  <a:lnTo>
                    <a:pt x="897" y="551"/>
                  </a:lnTo>
                  <a:lnTo>
                    <a:pt x="888" y="563"/>
                  </a:lnTo>
                  <a:lnTo>
                    <a:pt x="881" y="575"/>
                  </a:lnTo>
                  <a:lnTo>
                    <a:pt x="864" y="603"/>
                  </a:lnTo>
                  <a:lnTo>
                    <a:pt x="849" y="634"/>
                  </a:lnTo>
                  <a:lnTo>
                    <a:pt x="834" y="668"/>
                  </a:lnTo>
                  <a:lnTo>
                    <a:pt x="818" y="703"/>
                  </a:lnTo>
                  <a:lnTo>
                    <a:pt x="803" y="740"/>
                  </a:lnTo>
                  <a:lnTo>
                    <a:pt x="789" y="778"/>
                  </a:lnTo>
                  <a:lnTo>
                    <a:pt x="760" y="855"/>
                  </a:lnTo>
                  <a:lnTo>
                    <a:pt x="731" y="932"/>
                  </a:lnTo>
                  <a:lnTo>
                    <a:pt x="717" y="968"/>
                  </a:lnTo>
                  <a:lnTo>
                    <a:pt x="703" y="1003"/>
                  </a:lnTo>
                  <a:lnTo>
                    <a:pt x="689" y="1034"/>
                  </a:lnTo>
                  <a:lnTo>
                    <a:pt x="675" y="1065"/>
                  </a:lnTo>
                  <a:lnTo>
                    <a:pt x="658" y="1093"/>
                  </a:lnTo>
                  <a:lnTo>
                    <a:pt x="640" y="1123"/>
                  </a:lnTo>
                  <a:lnTo>
                    <a:pt x="619" y="1154"/>
                  </a:lnTo>
                  <a:lnTo>
                    <a:pt x="596" y="1186"/>
                  </a:lnTo>
                  <a:lnTo>
                    <a:pt x="571" y="1217"/>
                  </a:lnTo>
                  <a:lnTo>
                    <a:pt x="546" y="1248"/>
                  </a:lnTo>
                  <a:lnTo>
                    <a:pt x="520" y="1280"/>
                  </a:lnTo>
                  <a:lnTo>
                    <a:pt x="494" y="1309"/>
                  </a:lnTo>
                  <a:lnTo>
                    <a:pt x="444" y="1365"/>
                  </a:lnTo>
                  <a:lnTo>
                    <a:pt x="397" y="1414"/>
                  </a:lnTo>
                  <a:lnTo>
                    <a:pt x="359" y="1451"/>
                  </a:lnTo>
                  <a:lnTo>
                    <a:pt x="332" y="1475"/>
                  </a:lnTo>
                  <a:lnTo>
                    <a:pt x="327" y="1477"/>
                  </a:lnTo>
                  <a:lnTo>
                    <a:pt x="320" y="1476"/>
                  </a:lnTo>
                  <a:lnTo>
                    <a:pt x="313" y="1471"/>
                  </a:lnTo>
                  <a:lnTo>
                    <a:pt x="304" y="1465"/>
                  </a:lnTo>
                  <a:lnTo>
                    <a:pt x="294" y="1456"/>
                  </a:lnTo>
                  <a:lnTo>
                    <a:pt x="283" y="1444"/>
                  </a:lnTo>
                  <a:lnTo>
                    <a:pt x="271" y="1430"/>
                  </a:lnTo>
                  <a:lnTo>
                    <a:pt x="259" y="1415"/>
                  </a:lnTo>
                  <a:lnTo>
                    <a:pt x="233" y="1378"/>
                  </a:lnTo>
                  <a:lnTo>
                    <a:pt x="205" y="1336"/>
                  </a:lnTo>
                  <a:lnTo>
                    <a:pt x="176" y="1290"/>
                  </a:lnTo>
                  <a:lnTo>
                    <a:pt x="147" y="1242"/>
                  </a:lnTo>
                  <a:lnTo>
                    <a:pt x="91" y="1146"/>
                  </a:lnTo>
                  <a:lnTo>
                    <a:pt x="45" y="1061"/>
                  </a:lnTo>
                  <a:lnTo>
                    <a:pt x="12" y="1001"/>
                  </a:lnTo>
                  <a:lnTo>
                    <a:pt x="0" y="979"/>
                  </a:lnTo>
                  <a:close/>
                </a:path>
              </a:pathLst>
            </a:custGeom>
            <a:solidFill>
              <a:srgbClr val="EBBD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386" name="ïṩḷîḋé"/>
            <p:cNvSpPr/>
            <p:nvPr/>
          </p:nvSpPr>
          <p:spPr bwMode="auto">
            <a:xfrm>
              <a:off x="1230313" y="6018213"/>
              <a:ext cx="385763" cy="201613"/>
            </a:xfrm>
            <a:custGeom>
              <a:avLst/>
              <a:gdLst>
                <a:gd name="T0" fmla="*/ 612 w 1214"/>
                <a:gd name="T1" fmla="*/ 7 h 637"/>
                <a:gd name="T2" fmla="*/ 555 w 1214"/>
                <a:gd name="T3" fmla="*/ 50 h 637"/>
                <a:gd name="T4" fmla="*/ 468 w 1214"/>
                <a:gd name="T5" fmla="*/ 116 h 637"/>
                <a:gd name="T6" fmla="*/ 379 w 1214"/>
                <a:gd name="T7" fmla="*/ 180 h 637"/>
                <a:gd name="T8" fmla="*/ 334 w 1214"/>
                <a:gd name="T9" fmla="*/ 210 h 637"/>
                <a:gd name="T10" fmla="*/ 313 w 1214"/>
                <a:gd name="T11" fmla="*/ 219 h 637"/>
                <a:gd name="T12" fmla="*/ 275 w 1214"/>
                <a:gd name="T13" fmla="*/ 230 h 637"/>
                <a:gd name="T14" fmla="*/ 215 w 1214"/>
                <a:gd name="T15" fmla="*/ 246 h 637"/>
                <a:gd name="T16" fmla="*/ 151 w 1214"/>
                <a:gd name="T17" fmla="*/ 264 h 637"/>
                <a:gd name="T18" fmla="*/ 105 w 1214"/>
                <a:gd name="T19" fmla="*/ 284 h 637"/>
                <a:gd name="T20" fmla="*/ 78 w 1214"/>
                <a:gd name="T21" fmla="*/ 299 h 637"/>
                <a:gd name="T22" fmla="*/ 53 w 1214"/>
                <a:gd name="T23" fmla="*/ 318 h 637"/>
                <a:gd name="T24" fmla="*/ 31 w 1214"/>
                <a:gd name="T25" fmla="*/ 340 h 637"/>
                <a:gd name="T26" fmla="*/ 15 w 1214"/>
                <a:gd name="T27" fmla="*/ 368 h 637"/>
                <a:gd name="T28" fmla="*/ 4 w 1214"/>
                <a:gd name="T29" fmla="*/ 400 h 637"/>
                <a:gd name="T30" fmla="*/ 0 w 1214"/>
                <a:gd name="T31" fmla="*/ 438 h 637"/>
                <a:gd name="T32" fmla="*/ 4 w 1214"/>
                <a:gd name="T33" fmla="*/ 481 h 637"/>
                <a:gd name="T34" fmla="*/ 16 w 1214"/>
                <a:gd name="T35" fmla="*/ 529 h 637"/>
                <a:gd name="T36" fmla="*/ 40 w 1214"/>
                <a:gd name="T37" fmla="*/ 568 h 637"/>
                <a:gd name="T38" fmla="*/ 75 w 1214"/>
                <a:gd name="T39" fmla="*/ 598 h 637"/>
                <a:gd name="T40" fmla="*/ 118 w 1214"/>
                <a:gd name="T41" fmla="*/ 619 h 637"/>
                <a:gd name="T42" fmla="*/ 170 w 1214"/>
                <a:gd name="T43" fmla="*/ 631 h 637"/>
                <a:gd name="T44" fmla="*/ 229 w 1214"/>
                <a:gd name="T45" fmla="*/ 637 h 637"/>
                <a:gd name="T46" fmla="*/ 294 w 1214"/>
                <a:gd name="T47" fmla="*/ 637 h 637"/>
                <a:gd name="T48" fmla="*/ 360 w 1214"/>
                <a:gd name="T49" fmla="*/ 632 h 637"/>
                <a:gd name="T50" fmla="*/ 430 w 1214"/>
                <a:gd name="T51" fmla="*/ 623 h 637"/>
                <a:gd name="T52" fmla="*/ 501 w 1214"/>
                <a:gd name="T53" fmla="*/ 612 h 637"/>
                <a:gd name="T54" fmla="*/ 604 w 1214"/>
                <a:gd name="T55" fmla="*/ 591 h 637"/>
                <a:gd name="T56" fmla="*/ 732 w 1214"/>
                <a:gd name="T57" fmla="*/ 562 h 637"/>
                <a:gd name="T58" fmla="*/ 835 w 1214"/>
                <a:gd name="T59" fmla="*/ 540 h 637"/>
                <a:gd name="T60" fmla="*/ 911 w 1214"/>
                <a:gd name="T61" fmla="*/ 529 h 637"/>
                <a:gd name="T62" fmla="*/ 980 w 1214"/>
                <a:gd name="T63" fmla="*/ 516 h 637"/>
                <a:gd name="T64" fmla="*/ 1030 w 1214"/>
                <a:gd name="T65" fmla="*/ 503 h 637"/>
                <a:gd name="T66" fmla="*/ 1061 w 1214"/>
                <a:gd name="T67" fmla="*/ 491 h 637"/>
                <a:gd name="T68" fmla="*/ 1091 w 1214"/>
                <a:gd name="T69" fmla="*/ 477 h 637"/>
                <a:gd name="T70" fmla="*/ 1119 w 1214"/>
                <a:gd name="T71" fmla="*/ 460 h 637"/>
                <a:gd name="T72" fmla="*/ 1143 w 1214"/>
                <a:gd name="T73" fmla="*/ 441 h 637"/>
                <a:gd name="T74" fmla="*/ 1165 w 1214"/>
                <a:gd name="T75" fmla="*/ 417 h 637"/>
                <a:gd name="T76" fmla="*/ 1183 w 1214"/>
                <a:gd name="T77" fmla="*/ 390 h 637"/>
                <a:gd name="T78" fmla="*/ 1197 w 1214"/>
                <a:gd name="T79" fmla="*/ 359 h 637"/>
                <a:gd name="T80" fmla="*/ 1207 w 1214"/>
                <a:gd name="T81" fmla="*/ 323 h 637"/>
                <a:gd name="T82" fmla="*/ 1212 w 1214"/>
                <a:gd name="T83" fmla="*/ 283 h 637"/>
                <a:gd name="T84" fmla="*/ 1214 w 1214"/>
                <a:gd name="T85" fmla="*/ 238 h 637"/>
                <a:gd name="T86" fmla="*/ 1208 w 1214"/>
                <a:gd name="T87" fmla="*/ 187 h 637"/>
                <a:gd name="T88" fmla="*/ 1195 w 1214"/>
                <a:gd name="T89" fmla="*/ 115 h 637"/>
                <a:gd name="T90" fmla="*/ 1179 w 1214"/>
                <a:gd name="T91" fmla="*/ 35 h 637"/>
                <a:gd name="T92" fmla="*/ 621 w 1214"/>
                <a:gd name="T93" fmla="*/ 0 h 6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214" h="637">
                  <a:moveTo>
                    <a:pt x="621" y="0"/>
                  </a:moveTo>
                  <a:lnTo>
                    <a:pt x="612" y="7"/>
                  </a:lnTo>
                  <a:lnTo>
                    <a:pt x="589" y="24"/>
                  </a:lnTo>
                  <a:lnTo>
                    <a:pt x="555" y="50"/>
                  </a:lnTo>
                  <a:lnTo>
                    <a:pt x="514" y="82"/>
                  </a:lnTo>
                  <a:lnTo>
                    <a:pt x="468" y="116"/>
                  </a:lnTo>
                  <a:lnTo>
                    <a:pt x="422" y="149"/>
                  </a:lnTo>
                  <a:lnTo>
                    <a:pt x="379" y="180"/>
                  </a:lnTo>
                  <a:lnTo>
                    <a:pt x="343" y="205"/>
                  </a:lnTo>
                  <a:lnTo>
                    <a:pt x="334" y="210"/>
                  </a:lnTo>
                  <a:lnTo>
                    <a:pt x="324" y="215"/>
                  </a:lnTo>
                  <a:lnTo>
                    <a:pt x="313" y="219"/>
                  </a:lnTo>
                  <a:lnTo>
                    <a:pt x="301" y="223"/>
                  </a:lnTo>
                  <a:lnTo>
                    <a:pt x="275" y="230"/>
                  </a:lnTo>
                  <a:lnTo>
                    <a:pt x="246" y="238"/>
                  </a:lnTo>
                  <a:lnTo>
                    <a:pt x="215" y="246"/>
                  </a:lnTo>
                  <a:lnTo>
                    <a:pt x="184" y="254"/>
                  </a:lnTo>
                  <a:lnTo>
                    <a:pt x="151" y="264"/>
                  </a:lnTo>
                  <a:lnTo>
                    <a:pt x="120" y="276"/>
                  </a:lnTo>
                  <a:lnTo>
                    <a:pt x="105" y="284"/>
                  </a:lnTo>
                  <a:lnTo>
                    <a:pt x="91" y="290"/>
                  </a:lnTo>
                  <a:lnTo>
                    <a:pt x="78" y="299"/>
                  </a:lnTo>
                  <a:lnTo>
                    <a:pt x="65" y="308"/>
                  </a:lnTo>
                  <a:lnTo>
                    <a:pt x="53" y="318"/>
                  </a:lnTo>
                  <a:lnTo>
                    <a:pt x="41" y="328"/>
                  </a:lnTo>
                  <a:lnTo>
                    <a:pt x="31" y="340"/>
                  </a:lnTo>
                  <a:lnTo>
                    <a:pt x="22" y="354"/>
                  </a:lnTo>
                  <a:lnTo>
                    <a:pt x="15" y="368"/>
                  </a:lnTo>
                  <a:lnTo>
                    <a:pt x="9" y="384"/>
                  </a:lnTo>
                  <a:lnTo>
                    <a:pt x="4" y="400"/>
                  </a:lnTo>
                  <a:lnTo>
                    <a:pt x="1" y="418"/>
                  </a:lnTo>
                  <a:lnTo>
                    <a:pt x="0" y="438"/>
                  </a:lnTo>
                  <a:lnTo>
                    <a:pt x="0" y="458"/>
                  </a:lnTo>
                  <a:lnTo>
                    <a:pt x="4" y="481"/>
                  </a:lnTo>
                  <a:lnTo>
                    <a:pt x="8" y="505"/>
                  </a:lnTo>
                  <a:lnTo>
                    <a:pt x="16" y="529"/>
                  </a:lnTo>
                  <a:lnTo>
                    <a:pt x="27" y="550"/>
                  </a:lnTo>
                  <a:lnTo>
                    <a:pt x="40" y="568"/>
                  </a:lnTo>
                  <a:lnTo>
                    <a:pt x="56" y="584"/>
                  </a:lnTo>
                  <a:lnTo>
                    <a:pt x="75" y="598"/>
                  </a:lnTo>
                  <a:lnTo>
                    <a:pt x="95" y="609"/>
                  </a:lnTo>
                  <a:lnTo>
                    <a:pt x="118" y="619"/>
                  </a:lnTo>
                  <a:lnTo>
                    <a:pt x="144" y="625"/>
                  </a:lnTo>
                  <a:lnTo>
                    <a:pt x="170" y="631"/>
                  </a:lnTo>
                  <a:lnTo>
                    <a:pt x="200" y="635"/>
                  </a:lnTo>
                  <a:lnTo>
                    <a:pt x="229" y="637"/>
                  </a:lnTo>
                  <a:lnTo>
                    <a:pt x="261" y="637"/>
                  </a:lnTo>
                  <a:lnTo>
                    <a:pt x="294" y="637"/>
                  </a:lnTo>
                  <a:lnTo>
                    <a:pt x="326" y="635"/>
                  </a:lnTo>
                  <a:lnTo>
                    <a:pt x="360" y="632"/>
                  </a:lnTo>
                  <a:lnTo>
                    <a:pt x="395" y="628"/>
                  </a:lnTo>
                  <a:lnTo>
                    <a:pt x="430" y="623"/>
                  </a:lnTo>
                  <a:lnTo>
                    <a:pt x="465" y="617"/>
                  </a:lnTo>
                  <a:lnTo>
                    <a:pt x="501" y="612"/>
                  </a:lnTo>
                  <a:lnTo>
                    <a:pt x="536" y="605"/>
                  </a:lnTo>
                  <a:lnTo>
                    <a:pt x="604" y="591"/>
                  </a:lnTo>
                  <a:lnTo>
                    <a:pt x="670" y="576"/>
                  </a:lnTo>
                  <a:lnTo>
                    <a:pt x="732" y="562"/>
                  </a:lnTo>
                  <a:lnTo>
                    <a:pt x="787" y="550"/>
                  </a:lnTo>
                  <a:lnTo>
                    <a:pt x="835" y="540"/>
                  </a:lnTo>
                  <a:lnTo>
                    <a:pt x="876" y="533"/>
                  </a:lnTo>
                  <a:lnTo>
                    <a:pt x="911" y="529"/>
                  </a:lnTo>
                  <a:lnTo>
                    <a:pt x="945" y="524"/>
                  </a:lnTo>
                  <a:lnTo>
                    <a:pt x="980" y="516"/>
                  </a:lnTo>
                  <a:lnTo>
                    <a:pt x="1014" y="508"/>
                  </a:lnTo>
                  <a:lnTo>
                    <a:pt x="1030" y="503"/>
                  </a:lnTo>
                  <a:lnTo>
                    <a:pt x="1046" y="497"/>
                  </a:lnTo>
                  <a:lnTo>
                    <a:pt x="1061" y="491"/>
                  </a:lnTo>
                  <a:lnTo>
                    <a:pt x="1076" y="484"/>
                  </a:lnTo>
                  <a:lnTo>
                    <a:pt x="1091" y="477"/>
                  </a:lnTo>
                  <a:lnTo>
                    <a:pt x="1105" y="469"/>
                  </a:lnTo>
                  <a:lnTo>
                    <a:pt x="1119" y="460"/>
                  </a:lnTo>
                  <a:lnTo>
                    <a:pt x="1131" y="451"/>
                  </a:lnTo>
                  <a:lnTo>
                    <a:pt x="1143" y="441"/>
                  </a:lnTo>
                  <a:lnTo>
                    <a:pt x="1155" y="429"/>
                  </a:lnTo>
                  <a:lnTo>
                    <a:pt x="1165" y="417"/>
                  </a:lnTo>
                  <a:lnTo>
                    <a:pt x="1174" y="404"/>
                  </a:lnTo>
                  <a:lnTo>
                    <a:pt x="1183" y="390"/>
                  </a:lnTo>
                  <a:lnTo>
                    <a:pt x="1191" y="375"/>
                  </a:lnTo>
                  <a:lnTo>
                    <a:pt x="1197" y="359"/>
                  </a:lnTo>
                  <a:lnTo>
                    <a:pt x="1203" y="342"/>
                  </a:lnTo>
                  <a:lnTo>
                    <a:pt x="1207" y="323"/>
                  </a:lnTo>
                  <a:lnTo>
                    <a:pt x="1210" y="303"/>
                  </a:lnTo>
                  <a:lnTo>
                    <a:pt x="1212" y="283"/>
                  </a:lnTo>
                  <a:lnTo>
                    <a:pt x="1214" y="261"/>
                  </a:lnTo>
                  <a:lnTo>
                    <a:pt x="1214" y="238"/>
                  </a:lnTo>
                  <a:lnTo>
                    <a:pt x="1211" y="213"/>
                  </a:lnTo>
                  <a:lnTo>
                    <a:pt x="1208" y="187"/>
                  </a:lnTo>
                  <a:lnTo>
                    <a:pt x="1204" y="159"/>
                  </a:lnTo>
                  <a:lnTo>
                    <a:pt x="1195" y="115"/>
                  </a:lnTo>
                  <a:lnTo>
                    <a:pt x="1187" y="73"/>
                  </a:lnTo>
                  <a:lnTo>
                    <a:pt x="1179" y="35"/>
                  </a:lnTo>
                  <a:lnTo>
                    <a:pt x="1171" y="0"/>
                  </a:lnTo>
                  <a:lnTo>
                    <a:pt x="6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387" name="išḻïďé"/>
            <p:cNvSpPr/>
            <p:nvPr/>
          </p:nvSpPr>
          <p:spPr bwMode="auto">
            <a:xfrm>
              <a:off x="1898651" y="6064250"/>
              <a:ext cx="384175" cy="201613"/>
            </a:xfrm>
            <a:custGeom>
              <a:avLst/>
              <a:gdLst>
                <a:gd name="T0" fmla="*/ 602 w 1213"/>
                <a:gd name="T1" fmla="*/ 7 h 637"/>
                <a:gd name="T2" fmla="*/ 658 w 1213"/>
                <a:gd name="T3" fmla="*/ 50 h 637"/>
                <a:gd name="T4" fmla="*/ 745 w 1213"/>
                <a:gd name="T5" fmla="*/ 115 h 637"/>
                <a:gd name="T6" fmla="*/ 835 w 1213"/>
                <a:gd name="T7" fmla="*/ 179 h 637"/>
                <a:gd name="T8" fmla="*/ 880 w 1213"/>
                <a:gd name="T9" fmla="*/ 210 h 637"/>
                <a:gd name="T10" fmla="*/ 900 w 1213"/>
                <a:gd name="T11" fmla="*/ 218 h 637"/>
                <a:gd name="T12" fmla="*/ 938 w 1213"/>
                <a:gd name="T13" fmla="*/ 230 h 637"/>
                <a:gd name="T14" fmla="*/ 998 w 1213"/>
                <a:gd name="T15" fmla="*/ 246 h 637"/>
                <a:gd name="T16" fmla="*/ 1063 w 1213"/>
                <a:gd name="T17" fmla="*/ 264 h 637"/>
                <a:gd name="T18" fmla="*/ 1108 w 1213"/>
                <a:gd name="T19" fmla="*/ 283 h 637"/>
                <a:gd name="T20" fmla="*/ 1137 w 1213"/>
                <a:gd name="T21" fmla="*/ 299 h 637"/>
                <a:gd name="T22" fmla="*/ 1162 w 1213"/>
                <a:gd name="T23" fmla="*/ 317 h 637"/>
                <a:gd name="T24" fmla="*/ 1183 w 1213"/>
                <a:gd name="T25" fmla="*/ 340 h 637"/>
                <a:gd name="T26" fmla="*/ 1199 w 1213"/>
                <a:gd name="T27" fmla="*/ 368 h 637"/>
                <a:gd name="T28" fmla="*/ 1210 w 1213"/>
                <a:gd name="T29" fmla="*/ 400 h 637"/>
                <a:gd name="T30" fmla="*/ 1213 w 1213"/>
                <a:gd name="T31" fmla="*/ 437 h 637"/>
                <a:gd name="T32" fmla="*/ 1210 w 1213"/>
                <a:gd name="T33" fmla="*/ 481 h 637"/>
                <a:gd name="T34" fmla="*/ 1198 w 1213"/>
                <a:gd name="T35" fmla="*/ 529 h 637"/>
                <a:gd name="T36" fmla="*/ 1174 w 1213"/>
                <a:gd name="T37" fmla="*/ 567 h 637"/>
                <a:gd name="T38" fmla="*/ 1139 w 1213"/>
                <a:gd name="T39" fmla="*/ 597 h 637"/>
                <a:gd name="T40" fmla="*/ 1095 w 1213"/>
                <a:gd name="T41" fmla="*/ 617 h 637"/>
                <a:gd name="T42" fmla="*/ 1043 w 1213"/>
                <a:gd name="T43" fmla="*/ 630 h 637"/>
                <a:gd name="T44" fmla="*/ 984 w 1213"/>
                <a:gd name="T45" fmla="*/ 636 h 637"/>
                <a:gd name="T46" fmla="*/ 921 w 1213"/>
                <a:gd name="T47" fmla="*/ 636 h 637"/>
                <a:gd name="T48" fmla="*/ 853 w 1213"/>
                <a:gd name="T49" fmla="*/ 632 h 637"/>
                <a:gd name="T50" fmla="*/ 784 w 1213"/>
                <a:gd name="T51" fmla="*/ 623 h 637"/>
                <a:gd name="T52" fmla="*/ 714 w 1213"/>
                <a:gd name="T53" fmla="*/ 611 h 637"/>
                <a:gd name="T54" fmla="*/ 609 w 1213"/>
                <a:gd name="T55" fmla="*/ 590 h 637"/>
                <a:gd name="T56" fmla="*/ 483 w 1213"/>
                <a:gd name="T57" fmla="*/ 562 h 637"/>
                <a:gd name="T58" fmla="*/ 378 w 1213"/>
                <a:gd name="T59" fmla="*/ 540 h 637"/>
                <a:gd name="T60" fmla="*/ 303 w 1213"/>
                <a:gd name="T61" fmla="*/ 529 h 637"/>
                <a:gd name="T62" fmla="*/ 234 w 1213"/>
                <a:gd name="T63" fmla="*/ 516 h 637"/>
                <a:gd name="T64" fmla="*/ 184 w 1213"/>
                <a:gd name="T65" fmla="*/ 503 h 637"/>
                <a:gd name="T66" fmla="*/ 153 w 1213"/>
                <a:gd name="T67" fmla="*/ 491 h 637"/>
                <a:gd name="T68" fmla="*/ 123 w 1213"/>
                <a:gd name="T69" fmla="*/ 477 h 637"/>
                <a:gd name="T70" fmla="*/ 96 w 1213"/>
                <a:gd name="T71" fmla="*/ 460 h 637"/>
                <a:gd name="T72" fmla="*/ 71 w 1213"/>
                <a:gd name="T73" fmla="*/ 440 h 637"/>
                <a:gd name="T74" fmla="*/ 49 w 1213"/>
                <a:gd name="T75" fmla="*/ 417 h 637"/>
                <a:gd name="T76" fmla="*/ 30 w 1213"/>
                <a:gd name="T77" fmla="*/ 389 h 637"/>
                <a:gd name="T78" fmla="*/ 16 w 1213"/>
                <a:gd name="T79" fmla="*/ 358 h 637"/>
                <a:gd name="T80" fmla="*/ 6 w 1213"/>
                <a:gd name="T81" fmla="*/ 323 h 637"/>
                <a:gd name="T82" fmla="*/ 1 w 1213"/>
                <a:gd name="T83" fmla="*/ 283 h 637"/>
                <a:gd name="T84" fmla="*/ 0 w 1213"/>
                <a:gd name="T85" fmla="*/ 237 h 637"/>
                <a:gd name="T86" fmla="*/ 5 w 1213"/>
                <a:gd name="T87" fmla="*/ 187 h 637"/>
                <a:gd name="T88" fmla="*/ 18 w 1213"/>
                <a:gd name="T89" fmla="*/ 114 h 637"/>
                <a:gd name="T90" fmla="*/ 35 w 1213"/>
                <a:gd name="T91" fmla="*/ 35 h 637"/>
                <a:gd name="T92" fmla="*/ 593 w 1213"/>
                <a:gd name="T93" fmla="*/ 0 h 6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213" h="637">
                  <a:moveTo>
                    <a:pt x="593" y="0"/>
                  </a:moveTo>
                  <a:lnTo>
                    <a:pt x="602" y="7"/>
                  </a:lnTo>
                  <a:lnTo>
                    <a:pt x="624" y="24"/>
                  </a:lnTo>
                  <a:lnTo>
                    <a:pt x="658" y="50"/>
                  </a:lnTo>
                  <a:lnTo>
                    <a:pt x="701" y="81"/>
                  </a:lnTo>
                  <a:lnTo>
                    <a:pt x="745" y="115"/>
                  </a:lnTo>
                  <a:lnTo>
                    <a:pt x="791" y="148"/>
                  </a:lnTo>
                  <a:lnTo>
                    <a:pt x="835" y="179"/>
                  </a:lnTo>
                  <a:lnTo>
                    <a:pt x="871" y="204"/>
                  </a:lnTo>
                  <a:lnTo>
                    <a:pt x="880" y="210"/>
                  </a:lnTo>
                  <a:lnTo>
                    <a:pt x="889" y="214"/>
                  </a:lnTo>
                  <a:lnTo>
                    <a:pt x="900" y="218"/>
                  </a:lnTo>
                  <a:lnTo>
                    <a:pt x="912" y="223"/>
                  </a:lnTo>
                  <a:lnTo>
                    <a:pt x="938" y="230"/>
                  </a:lnTo>
                  <a:lnTo>
                    <a:pt x="968" y="238"/>
                  </a:lnTo>
                  <a:lnTo>
                    <a:pt x="998" y="246"/>
                  </a:lnTo>
                  <a:lnTo>
                    <a:pt x="1031" y="254"/>
                  </a:lnTo>
                  <a:lnTo>
                    <a:pt x="1063" y="264"/>
                  </a:lnTo>
                  <a:lnTo>
                    <a:pt x="1093" y="276"/>
                  </a:lnTo>
                  <a:lnTo>
                    <a:pt x="1108" y="283"/>
                  </a:lnTo>
                  <a:lnTo>
                    <a:pt x="1123" y="290"/>
                  </a:lnTo>
                  <a:lnTo>
                    <a:pt x="1137" y="299"/>
                  </a:lnTo>
                  <a:lnTo>
                    <a:pt x="1150" y="308"/>
                  </a:lnTo>
                  <a:lnTo>
                    <a:pt x="1162" y="317"/>
                  </a:lnTo>
                  <a:lnTo>
                    <a:pt x="1173" y="328"/>
                  </a:lnTo>
                  <a:lnTo>
                    <a:pt x="1183" y="340"/>
                  </a:lnTo>
                  <a:lnTo>
                    <a:pt x="1191" y="353"/>
                  </a:lnTo>
                  <a:lnTo>
                    <a:pt x="1199" y="368"/>
                  </a:lnTo>
                  <a:lnTo>
                    <a:pt x="1204" y="383"/>
                  </a:lnTo>
                  <a:lnTo>
                    <a:pt x="1210" y="400"/>
                  </a:lnTo>
                  <a:lnTo>
                    <a:pt x="1212" y="418"/>
                  </a:lnTo>
                  <a:lnTo>
                    <a:pt x="1213" y="437"/>
                  </a:lnTo>
                  <a:lnTo>
                    <a:pt x="1213" y="458"/>
                  </a:lnTo>
                  <a:lnTo>
                    <a:pt x="1210" y="481"/>
                  </a:lnTo>
                  <a:lnTo>
                    <a:pt x="1205" y="505"/>
                  </a:lnTo>
                  <a:lnTo>
                    <a:pt x="1198" y="529"/>
                  </a:lnTo>
                  <a:lnTo>
                    <a:pt x="1187" y="550"/>
                  </a:lnTo>
                  <a:lnTo>
                    <a:pt x="1174" y="567"/>
                  </a:lnTo>
                  <a:lnTo>
                    <a:pt x="1158" y="584"/>
                  </a:lnTo>
                  <a:lnTo>
                    <a:pt x="1139" y="597"/>
                  </a:lnTo>
                  <a:lnTo>
                    <a:pt x="1118" y="609"/>
                  </a:lnTo>
                  <a:lnTo>
                    <a:pt x="1095" y="617"/>
                  </a:lnTo>
                  <a:lnTo>
                    <a:pt x="1070" y="625"/>
                  </a:lnTo>
                  <a:lnTo>
                    <a:pt x="1043" y="630"/>
                  </a:lnTo>
                  <a:lnTo>
                    <a:pt x="1015" y="634"/>
                  </a:lnTo>
                  <a:lnTo>
                    <a:pt x="984" y="636"/>
                  </a:lnTo>
                  <a:lnTo>
                    <a:pt x="953" y="637"/>
                  </a:lnTo>
                  <a:lnTo>
                    <a:pt x="921" y="636"/>
                  </a:lnTo>
                  <a:lnTo>
                    <a:pt x="887" y="635"/>
                  </a:lnTo>
                  <a:lnTo>
                    <a:pt x="853" y="632"/>
                  </a:lnTo>
                  <a:lnTo>
                    <a:pt x="819" y="627"/>
                  </a:lnTo>
                  <a:lnTo>
                    <a:pt x="784" y="623"/>
                  </a:lnTo>
                  <a:lnTo>
                    <a:pt x="749" y="617"/>
                  </a:lnTo>
                  <a:lnTo>
                    <a:pt x="714" y="611"/>
                  </a:lnTo>
                  <a:lnTo>
                    <a:pt x="678" y="604"/>
                  </a:lnTo>
                  <a:lnTo>
                    <a:pt x="609" y="590"/>
                  </a:lnTo>
                  <a:lnTo>
                    <a:pt x="544" y="576"/>
                  </a:lnTo>
                  <a:lnTo>
                    <a:pt x="483" y="562"/>
                  </a:lnTo>
                  <a:lnTo>
                    <a:pt x="427" y="550"/>
                  </a:lnTo>
                  <a:lnTo>
                    <a:pt x="378" y="540"/>
                  </a:lnTo>
                  <a:lnTo>
                    <a:pt x="339" y="533"/>
                  </a:lnTo>
                  <a:lnTo>
                    <a:pt x="303" y="529"/>
                  </a:lnTo>
                  <a:lnTo>
                    <a:pt x="268" y="523"/>
                  </a:lnTo>
                  <a:lnTo>
                    <a:pt x="234" y="516"/>
                  </a:lnTo>
                  <a:lnTo>
                    <a:pt x="200" y="507"/>
                  </a:lnTo>
                  <a:lnTo>
                    <a:pt x="184" y="503"/>
                  </a:lnTo>
                  <a:lnTo>
                    <a:pt x="168" y="497"/>
                  </a:lnTo>
                  <a:lnTo>
                    <a:pt x="153" y="491"/>
                  </a:lnTo>
                  <a:lnTo>
                    <a:pt x="137" y="484"/>
                  </a:lnTo>
                  <a:lnTo>
                    <a:pt x="123" y="477"/>
                  </a:lnTo>
                  <a:lnTo>
                    <a:pt x="109" y="469"/>
                  </a:lnTo>
                  <a:lnTo>
                    <a:pt x="96" y="460"/>
                  </a:lnTo>
                  <a:lnTo>
                    <a:pt x="83" y="451"/>
                  </a:lnTo>
                  <a:lnTo>
                    <a:pt x="71" y="440"/>
                  </a:lnTo>
                  <a:lnTo>
                    <a:pt x="60" y="429"/>
                  </a:lnTo>
                  <a:lnTo>
                    <a:pt x="49" y="417"/>
                  </a:lnTo>
                  <a:lnTo>
                    <a:pt x="39" y="404"/>
                  </a:lnTo>
                  <a:lnTo>
                    <a:pt x="30" y="389"/>
                  </a:lnTo>
                  <a:lnTo>
                    <a:pt x="23" y="374"/>
                  </a:lnTo>
                  <a:lnTo>
                    <a:pt x="16" y="358"/>
                  </a:lnTo>
                  <a:lnTo>
                    <a:pt x="11" y="341"/>
                  </a:lnTo>
                  <a:lnTo>
                    <a:pt x="6" y="323"/>
                  </a:lnTo>
                  <a:lnTo>
                    <a:pt x="3" y="303"/>
                  </a:lnTo>
                  <a:lnTo>
                    <a:pt x="1" y="283"/>
                  </a:lnTo>
                  <a:lnTo>
                    <a:pt x="0" y="261"/>
                  </a:lnTo>
                  <a:lnTo>
                    <a:pt x="0" y="237"/>
                  </a:lnTo>
                  <a:lnTo>
                    <a:pt x="2" y="213"/>
                  </a:lnTo>
                  <a:lnTo>
                    <a:pt x="5" y="187"/>
                  </a:lnTo>
                  <a:lnTo>
                    <a:pt x="10" y="159"/>
                  </a:lnTo>
                  <a:lnTo>
                    <a:pt x="18" y="114"/>
                  </a:lnTo>
                  <a:lnTo>
                    <a:pt x="27" y="72"/>
                  </a:lnTo>
                  <a:lnTo>
                    <a:pt x="35" y="35"/>
                  </a:lnTo>
                  <a:lnTo>
                    <a:pt x="42" y="0"/>
                  </a:lnTo>
                  <a:lnTo>
                    <a:pt x="59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388" name="îSľïḓe"/>
            <p:cNvSpPr/>
            <p:nvPr/>
          </p:nvSpPr>
          <p:spPr bwMode="auto">
            <a:xfrm>
              <a:off x="725488" y="2849563"/>
              <a:ext cx="2544763" cy="1682750"/>
            </a:xfrm>
            <a:custGeom>
              <a:avLst/>
              <a:gdLst>
                <a:gd name="T0" fmla="*/ 2284 w 8015"/>
                <a:gd name="T1" fmla="*/ 1089 h 5302"/>
                <a:gd name="T2" fmla="*/ 1553 w 8015"/>
                <a:gd name="T3" fmla="*/ 1499 h 5302"/>
                <a:gd name="T4" fmla="*/ 1115 w 8015"/>
                <a:gd name="T5" fmla="*/ 1763 h 5302"/>
                <a:gd name="T6" fmla="*/ 692 w 8015"/>
                <a:gd name="T7" fmla="*/ 2036 h 5302"/>
                <a:gd name="T8" fmla="*/ 334 w 8015"/>
                <a:gd name="T9" fmla="*/ 2301 h 5302"/>
                <a:gd name="T10" fmla="*/ 87 w 8015"/>
                <a:gd name="T11" fmla="*/ 2535 h 5302"/>
                <a:gd name="T12" fmla="*/ 0 w 8015"/>
                <a:gd name="T13" fmla="*/ 2715 h 5302"/>
                <a:gd name="T14" fmla="*/ 62 w 8015"/>
                <a:gd name="T15" fmla="*/ 2915 h 5302"/>
                <a:gd name="T16" fmla="*/ 208 w 8015"/>
                <a:gd name="T17" fmla="*/ 3178 h 5302"/>
                <a:gd name="T18" fmla="*/ 410 w 8015"/>
                <a:gd name="T19" fmla="*/ 3477 h 5302"/>
                <a:gd name="T20" fmla="*/ 639 w 8015"/>
                <a:gd name="T21" fmla="*/ 3783 h 5302"/>
                <a:gd name="T22" fmla="*/ 868 w 8015"/>
                <a:gd name="T23" fmla="*/ 4070 h 5302"/>
                <a:gd name="T24" fmla="*/ 1204 w 8015"/>
                <a:gd name="T25" fmla="*/ 4473 h 5302"/>
                <a:gd name="T26" fmla="*/ 1631 w 8015"/>
                <a:gd name="T27" fmla="*/ 3882 h 5302"/>
                <a:gd name="T28" fmla="*/ 1442 w 8015"/>
                <a:gd name="T29" fmla="*/ 3705 h 5302"/>
                <a:gd name="T30" fmla="*/ 1174 w 8015"/>
                <a:gd name="T31" fmla="*/ 3429 h 5302"/>
                <a:gd name="T32" fmla="*/ 1022 w 8015"/>
                <a:gd name="T33" fmla="*/ 3253 h 5302"/>
                <a:gd name="T34" fmla="*/ 898 w 8015"/>
                <a:gd name="T35" fmla="*/ 3082 h 5302"/>
                <a:gd name="T36" fmla="*/ 821 w 8015"/>
                <a:gd name="T37" fmla="*/ 2930 h 5302"/>
                <a:gd name="T38" fmla="*/ 812 w 8015"/>
                <a:gd name="T39" fmla="*/ 2813 h 5302"/>
                <a:gd name="T40" fmla="*/ 899 w 8015"/>
                <a:gd name="T41" fmla="*/ 2691 h 5302"/>
                <a:gd name="T42" fmla="*/ 1069 w 8015"/>
                <a:gd name="T43" fmla="*/ 2544 h 5302"/>
                <a:gd name="T44" fmla="*/ 1295 w 8015"/>
                <a:gd name="T45" fmla="*/ 2385 h 5302"/>
                <a:gd name="T46" fmla="*/ 1616 w 8015"/>
                <a:gd name="T47" fmla="*/ 2186 h 5302"/>
                <a:gd name="T48" fmla="*/ 2098 w 8015"/>
                <a:gd name="T49" fmla="*/ 1912 h 5302"/>
                <a:gd name="T50" fmla="*/ 1759 w 8015"/>
                <a:gd name="T51" fmla="*/ 4761 h 5302"/>
                <a:gd name="T52" fmla="*/ 1869 w 8015"/>
                <a:gd name="T53" fmla="*/ 4856 h 5302"/>
                <a:gd name="T54" fmla="*/ 2005 w 8015"/>
                <a:gd name="T55" fmla="*/ 4951 h 5302"/>
                <a:gd name="T56" fmla="*/ 2190 w 8015"/>
                <a:gd name="T57" fmla="*/ 5059 h 5302"/>
                <a:gd name="T58" fmla="*/ 2424 w 8015"/>
                <a:gd name="T59" fmla="*/ 5161 h 5302"/>
                <a:gd name="T60" fmla="*/ 2705 w 8015"/>
                <a:gd name="T61" fmla="*/ 5245 h 5302"/>
                <a:gd name="T62" fmla="*/ 3031 w 8015"/>
                <a:gd name="T63" fmla="*/ 5295 h 5302"/>
                <a:gd name="T64" fmla="*/ 3400 w 8015"/>
                <a:gd name="T65" fmla="*/ 5295 h 5302"/>
                <a:gd name="T66" fmla="*/ 3770 w 8015"/>
                <a:gd name="T67" fmla="*/ 5241 h 5302"/>
                <a:gd name="T68" fmla="*/ 4101 w 8015"/>
                <a:gd name="T69" fmla="*/ 5151 h 5302"/>
                <a:gd name="T70" fmla="*/ 4388 w 8015"/>
                <a:gd name="T71" fmla="*/ 5037 h 5302"/>
                <a:gd name="T72" fmla="*/ 4630 w 8015"/>
                <a:gd name="T73" fmla="*/ 4915 h 5302"/>
                <a:gd name="T74" fmla="*/ 4823 w 8015"/>
                <a:gd name="T75" fmla="*/ 4796 h 5302"/>
                <a:gd name="T76" fmla="*/ 4965 w 8015"/>
                <a:gd name="T77" fmla="*/ 4695 h 5302"/>
                <a:gd name="T78" fmla="*/ 5082 w 8015"/>
                <a:gd name="T79" fmla="*/ 4597 h 5302"/>
                <a:gd name="T80" fmla="*/ 4659 w 8015"/>
                <a:gd name="T81" fmla="*/ 1594 h 5302"/>
                <a:gd name="T82" fmla="*/ 5004 w 8015"/>
                <a:gd name="T83" fmla="*/ 1598 h 5302"/>
                <a:gd name="T84" fmla="*/ 5300 w 8015"/>
                <a:gd name="T85" fmla="*/ 1583 h 5302"/>
                <a:gd name="T86" fmla="*/ 5509 w 8015"/>
                <a:gd name="T87" fmla="*/ 1561 h 5302"/>
                <a:gd name="T88" fmla="*/ 5723 w 8015"/>
                <a:gd name="T89" fmla="*/ 1527 h 5302"/>
                <a:gd name="T90" fmla="*/ 5938 w 8015"/>
                <a:gd name="T91" fmla="*/ 1479 h 5302"/>
                <a:gd name="T92" fmla="*/ 6215 w 8015"/>
                <a:gd name="T93" fmla="*/ 1396 h 5302"/>
                <a:gd name="T94" fmla="*/ 6559 w 8015"/>
                <a:gd name="T95" fmla="*/ 1263 h 5302"/>
                <a:gd name="T96" fmla="*/ 6898 w 8015"/>
                <a:gd name="T97" fmla="*/ 1109 h 5302"/>
                <a:gd name="T98" fmla="*/ 7217 w 8015"/>
                <a:gd name="T99" fmla="*/ 947 h 5302"/>
                <a:gd name="T100" fmla="*/ 7627 w 8015"/>
                <a:gd name="T101" fmla="*/ 717 h 5302"/>
                <a:gd name="T102" fmla="*/ 7967 w 8015"/>
                <a:gd name="T103" fmla="*/ 510 h 5302"/>
                <a:gd name="T104" fmla="*/ 7542 w 8015"/>
                <a:gd name="T105" fmla="*/ 8 h 5302"/>
                <a:gd name="T106" fmla="*/ 7393 w 8015"/>
                <a:gd name="T107" fmla="*/ 152 h 5302"/>
                <a:gd name="T108" fmla="*/ 7235 w 8015"/>
                <a:gd name="T109" fmla="*/ 290 h 5302"/>
                <a:gd name="T110" fmla="*/ 7057 w 8015"/>
                <a:gd name="T111" fmla="*/ 431 h 5302"/>
                <a:gd name="T112" fmla="*/ 6900 w 8015"/>
                <a:gd name="T113" fmla="*/ 515 h 5302"/>
                <a:gd name="T114" fmla="*/ 6695 w 8015"/>
                <a:gd name="T115" fmla="*/ 600 h 5302"/>
                <a:gd name="T116" fmla="*/ 6405 w 8015"/>
                <a:gd name="T117" fmla="*/ 702 h 5302"/>
                <a:gd name="T118" fmla="*/ 5968 w 8015"/>
                <a:gd name="T119" fmla="*/ 832 h 5302"/>
                <a:gd name="T120" fmla="*/ 5717 w 8015"/>
                <a:gd name="T121" fmla="*/ 899 h 5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8015" h="5302">
                  <a:moveTo>
                    <a:pt x="2484" y="959"/>
                  </a:moveTo>
                  <a:lnTo>
                    <a:pt x="2480" y="984"/>
                  </a:lnTo>
                  <a:lnTo>
                    <a:pt x="2400" y="1025"/>
                  </a:lnTo>
                  <a:lnTo>
                    <a:pt x="2284" y="1089"/>
                  </a:lnTo>
                  <a:lnTo>
                    <a:pt x="2134" y="1169"/>
                  </a:lnTo>
                  <a:lnTo>
                    <a:pt x="1959" y="1268"/>
                  </a:lnTo>
                  <a:lnTo>
                    <a:pt x="1764" y="1378"/>
                  </a:lnTo>
                  <a:lnTo>
                    <a:pt x="1553" y="1499"/>
                  </a:lnTo>
                  <a:lnTo>
                    <a:pt x="1445" y="1563"/>
                  </a:lnTo>
                  <a:lnTo>
                    <a:pt x="1335" y="1627"/>
                  </a:lnTo>
                  <a:lnTo>
                    <a:pt x="1225" y="1695"/>
                  </a:lnTo>
                  <a:lnTo>
                    <a:pt x="1115" y="1763"/>
                  </a:lnTo>
                  <a:lnTo>
                    <a:pt x="1006" y="1830"/>
                  </a:lnTo>
                  <a:lnTo>
                    <a:pt x="899" y="1900"/>
                  </a:lnTo>
                  <a:lnTo>
                    <a:pt x="794" y="1969"/>
                  </a:lnTo>
                  <a:lnTo>
                    <a:pt x="692" y="2036"/>
                  </a:lnTo>
                  <a:lnTo>
                    <a:pt x="595" y="2105"/>
                  </a:lnTo>
                  <a:lnTo>
                    <a:pt x="502" y="2171"/>
                  </a:lnTo>
                  <a:lnTo>
                    <a:pt x="414" y="2237"/>
                  </a:lnTo>
                  <a:lnTo>
                    <a:pt x="334" y="2301"/>
                  </a:lnTo>
                  <a:lnTo>
                    <a:pt x="259" y="2363"/>
                  </a:lnTo>
                  <a:lnTo>
                    <a:pt x="193" y="2422"/>
                  </a:lnTo>
                  <a:lnTo>
                    <a:pt x="135" y="2480"/>
                  </a:lnTo>
                  <a:lnTo>
                    <a:pt x="87" y="2535"/>
                  </a:lnTo>
                  <a:lnTo>
                    <a:pt x="48" y="2585"/>
                  </a:lnTo>
                  <a:lnTo>
                    <a:pt x="21" y="2633"/>
                  </a:lnTo>
                  <a:lnTo>
                    <a:pt x="4" y="2676"/>
                  </a:lnTo>
                  <a:lnTo>
                    <a:pt x="0" y="2715"/>
                  </a:lnTo>
                  <a:lnTo>
                    <a:pt x="7" y="2757"/>
                  </a:lnTo>
                  <a:lnTo>
                    <a:pt x="19" y="2805"/>
                  </a:lnTo>
                  <a:lnTo>
                    <a:pt x="38" y="2857"/>
                  </a:lnTo>
                  <a:lnTo>
                    <a:pt x="62" y="2915"/>
                  </a:lnTo>
                  <a:lnTo>
                    <a:pt x="92" y="2976"/>
                  </a:lnTo>
                  <a:lnTo>
                    <a:pt x="126" y="3041"/>
                  </a:lnTo>
                  <a:lnTo>
                    <a:pt x="166" y="3108"/>
                  </a:lnTo>
                  <a:lnTo>
                    <a:pt x="208" y="3178"/>
                  </a:lnTo>
                  <a:lnTo>
                    <a:pt x="255" y="3251"/>
                  </a:lnTo>
                  <a:lnTo>
                    <a:pt x="304" y="3325"/>
                  </a:lnTo>
                  <a:lnTo>
                    <a:pt x="356" y="3400"/>
                  </a:lnTo>
                  <a:lnTo>
                    <a:pt x="410" y="3477"/>
                  </a:lnTo>
                  <a:lnTo>
                    <a:pt x="467" y="3554"/>
                  </a:lnTo>
                  <a:lnTo>
                    <a:pt x="523" y="3630"/>
                  </a:lnTo>
                  <a:lnTo>
                    <a:pt x="581" y="3708"/>
                  </a:lnTo>
                  <a:lnTo>
                    <a:pt x="639" y="3783"/>
                  </a:lnTo>
                  <a:lnTo>
                    <a:pt x="698" y="3858"/>
                  </a:lnTo>
                  <a:lnTo>
                    <a:pt x="755" y="3931"/>
                  </a:lnTo>
                  <a:lnTo>
                    <a:pt x="812" y="4002"/>
                  </a:lnTo>
                  <a:lnTo>
                    <a:pt x="868" y="4070"/>
                  </a:lnTo>
                  <a:lnTo>
                    <a:pt x="971" y="4198"/>
                  </a:lnTo>
                  <a:lnTo>
                    <a:pt x="1065" y="4309"/>
                  </a:lnTo>
                  <a:lnTo>
                    <a:pt x="1145" y="4403"/>
                  </a:lnTo>
                  <a:lnTo>
                    <a:pt x="1204" y="4473"/>
                  </a:lnTo>
                  <a:lnTo>
                    <a:pt x="1244" y="4518"/>
                  </a:lnTo>
                  <a:lnTo>
                    <a:pt x="1258" y="4533"/>
                  </a:lnTo>
                  <a:lnTo>
                    <a:pt x="1640" y="3891"/>
                  </a:lnTo>
                  <a:lnTo>
                    <a:pt x="1631" y="3882"/>
                  </a:lnTo>
                  <a:lnTo>
                    <a:pt x="1603" y="3857"/>
                  </a:lnTo>
                  <a:lnTo>
                    <a:pt x="1561" y="3818"/>
                  </a:lnTo>
                  <a:lnTo>
                    <a:pt x="1506" y="3767"/>
                  </a:lnTo>
                  <a:lnTo>
                    <a:pt x="1442" y="3705"/>
                  </a:lnTo>
                  <a:lnTo>
                    <a:pt x="1369" y="3634"/>
                  </a:lnTo>
                  <a:lnTo>
                    <a:pt x="1293" y="3555"/>
                  </a:lnTo>
                  <a:lnTo>
                    <a:pt x="1213" y="3472"/>
                  </a:lnTo>
                  <a:lnTo>
                    <a:pt x="1174" y="3429"/>
                  </a:lnTo>
                  <a:lnTo>
                    <a:pt x="1135" y="3385"/>
                  </a:lnTo>
                  <a:lnTo>
                    <a:pt x="1095" y="3342"/>
                  </a:lnTo>
                  <a:lnTo>
                    <a:pt x="1058" y="3298"/>
                  </a:lnTo>
                  <a:lnTo>
                    <a:pt x="1022" y="3253"/>
                  </a:lnTo>
                  <a:lnTo>
                    <a:pt x="988" y="3210"/>
                  </a:lnTo>
                  <a:lnTo>
                    <a:pt x="956" y="3166"/>
                  </a:lnTo>
                  <a:lnTo>
                    <a:pt x="925" y="3123"/>
                  </a:lnTo>
                  <a:lnTo>
                    <a:pt x="898" y="3082"/>
                  </a:lnTo>
                  <a:lnTo>
                    <a:pt x="873" y="3042"/>
                  </a:lnTo>
                  <a:lnTo>
                    <a:pt x="852" y="3003"/>
                  </a:lnTo>
                  <a:lnTo>
                    <a:pt x="835" y="2965"/>
                  </a:lnTo>
                  <a:lnTo>
                    <a:pt x="821" y="2930"/>
                  </a:lnTo>
                  <a:lnTo>
                    <a:pt x="812" y="2898"/>
                  </a:lnTo>
                  <a:lnTo>
                    <a:pt x="807" y="2866"/>
                  </a:lnTo>
                  <a:lnTo>
                    <a:pt x="807" y="2838"/>
                  </a:lnTo>
                  <a:lnTo>
                    <a:pt x="812" y="2813"/>
                  </a:lnTo>
                  <a:lnTo>
                    <a:pt x="825" y="2785"/>
                  </a:lnTo>
                  <a:lnTo>
                    <a:pt x="845" y="2755"/>
                  </a:lnTo>
                  <a:lnTo>
                    <a:pt x="869" y="2723"/>
                  </a:lnTo>
                  <a:lnTo>
                    <a:pt x="899" y="2691"/>
                  </a:lnTo>
                  <a:lnTo>
                    <a:pt x="935" y="2656"/>
                  </a:lnTo>
                  <a:lnTo>
                    <a:pt x="976" y="2620"/>
                  </a:lnTo>
                  <a:lnTo>
                    <a:pt x="1020" y="2583"/>
                  </a:lnTo>
                  <a:lnTo>
                    <a:pt x="1069" y="2544"/>
                  </a:lnTo>
                  <a:lnTo>
                    <a:pt x="1122" y="2505"/>
                  </a:lnTo>
                  <a:lnTo>
                    <a:pt x="1177" y="2466"/>
                  </a:lnTo>
                  <a:lnTo>
                    <a:pt x="1235" y="2426"/>
                  </a:lnTo>
                  <a:lnTo>
                    <a:pt x="1295" y="2385"/>
                  </a:lnTo>
                  <a:lnTo>
                    <a:pt x="1357" y="2345"/>
                  </a:lnTo>
                  <a:lnTo>
                    <a:pt x="1420" y="2305"/>
                  </a:lnTo>
                  <a:lnTo>
                    <a:pt x="1486" y="2264"/>
                  </a:lnTo>
                  <a:lnTo>
                    <a:pt x="1616" y="2186"/>
                  </a:lnTo>
                  <a:lnTo>
                    <a:pt x="1746" y="2109"/>
                  </a:lnTo>
                  <a:lnTo>
                    <a:pt x="1872" y="2037"/>
                  </a:lnTo>
                  <a:lnTo>
                    <a:pt x="1990" y="1971"/>
                  </a:lnTo>
                  <a:lnTo>
                    <a:pt x="2098" y="1912"/>
                  </a:lnTo>
                  <a:lnTo>
                    <a:pt x="2192" y="1862"/>
                  </a:lnTo>
                  <a:lnTo>
                    <a:pt x="2269" y="1821"/>
                  </a:lnTo>
                  <a:lnTo>
                    <a:pt x="2325" y="1792"/>
                  </a:lnTo>
                  <a:lnTo>
                    <a:pt x="1759" y="4761"/>
                  </a:lnTo>
                  <a:lnTo>
                    <a:pt x="1767" y="4768"/>
                  </a:lnTo>
                  <a:lnTo>
                    <a:pt x="1788" y="4787"/>
                  </a:lnTo>
                  <a:lnTo>
                    <a:pt x="1821" y="4817"/>
                  </a:lnTo>
                  <a:lnTo>
                    <a:pt x="1869" y="4856"/>
                  </a:lnTo>
                  <a:lnTo>
                    <a:pt x="1899" y="4878"/>
                  </a:lnTo>
                  <a:lnTo>
                    <a:pt x="1930" y="4901"/>
                  </a:lnTo>
                  <a:lnTo>
                    <a:pt x="1966" y="4926"/>
                  </a:lnTo>
                  <a:lnTo>
                    <a:pt x="2005" y="4951"/>
                  </a:lnTo>
                  <a:lnTo>
                    <a:pt x="2046" y="4977"/>
                  </a:lnTo>
                  <a:lnTo>
                    <a:pt x="2092" y="5004"/>
                  </a:lnTo>
                  <a:lnTo>
                    <a:pt x="2140" y="5032"/>
                  </a:lnTo>
                  <a:lnTo>
                    <a:pt x="2190" y="5059"/>
                  </a:lnTo>
                  <a:lnTo>
                    <a:pt x="2244" y="5085"/>
                  </a:lnTo>
                  <a:lnTo>
                    <a:pt x="2301" y="5111"/>
                  </a:lnTo>
                  <a:lnTo>
                    <a:pt x="2361" y="5137"/>
                  </a:lnTo>
                  <a:lnTo>
                    <a:pt x="2424" y="5161"/>
                  </a:lnTo>
                  <a:lnTo>
                    <a:pt x="2491" y="5185"/>
                  </a:lnTo>
                  <a:lnTo>
                    <a:pt x="2559" y="5207"/>
                  </a:lnTo>
                  <a:lnTo>
                    <a:pt x="2631" y="5227"/>
                  </a:lnTo>
                  <a:lnTo>
                    <a:pt x="2705" y="5245"/>
                  </a:lnTo>
                  <a:lnTo>
                    <a:pt x="2783" y="5262"/>
                  </a:lnTo>
                  <a:lnTo>
                    <a:pt x="2862" y="5276"/>
                  </a:lnTo>
                  <a:lnTo>
                    <a:pt x="2945" y="5287"/>
                  </a:lnTo>
                  <a:lnTo>
                    <a:pt x="3031" y="5295"/>
                  </a:lnTo>
                  <a:lnTo>
                    <a:pt x="3120" y="5300"/>
                  </a:lnTo>
                  <a:lnTo>
                    <a:pt x="3210" y="5302"/>
                  </a:lnTo>
                  <a:lnTo>
                    <a:pt x="3304" y="5300"/>
                  </a:lnTo>
                  <a:lnTo>
                    <a:pt x="3400" y="5295"/>
                  </a:lnTo>
                  <a:lnTo>
                    <a:pt x="3496" y="5285"/>
                  </a:lnTo>
                  <a:lnTo>
                    <a:pt x="3590" y="5273"/>
                  </a:lnTo>
                  <a:lnTo>
                    <a:pt x="3681" y="5259"/>
                  </a:lnTo>
                  <a:lnTo>
                    <a:pt x="3770" y="5241"/>
                  </a:lnTo>
                  <a:lnTo>
                    <a:pt x="3856" y="5221"/>
                  </a:lnTo>
                  <a:lnTo>
                    <a:pt x="3940" y="5200"/>
                  </a:lnTo>
                  <a:lnTo>
                    <a:pt x="4022" y="5176"/>
                  </a:lnTo>
                  <a:lnTo>
                    <a:pt x="4101" y="5151"/>
                  </a:lnTo>
                  <a:lnTo>
                    <a:pt x="4177" y="5124"/>
                  </a:lnTo>
                  <a:lnTo>
                    <a:pt x="4250" y="5096"/>
                  </a:lnTo>
                  <a:lnTo>
                    <a:pt x="4321" y="5068"/>
                  </a:lnTo>
                  <a:lnTo>
                    <a:pt x="4388" y="5037"/>
                  </a:lnTo>
                  <a:lnTo>
                    <a:pt x="4454" y="5008"/>
                  </a:lnTo>
                  <a:lnTo>
                    <a:pt x="4515" y="4976"/>
                  </a:lnTo>
                  <a:lnTo>
                    <a:pt x="4574" y="4946"/>
                  </a:lnTo>
                  <a:lnTo>
                    <a:pt x="4630" y="4915"/>
                  </a:lnTo>
                  <a:lnTo>
                    <a:pt x="4683" y="4885"/>
                  </a:lnTo>
                  <a:lnTo>
                    <a:pt x="4733" y="4854"/>
                  </a:lnTo>
                  <a:lnTo>
                    <a:pt x="4780" y="4825"/>
                  </a:lnTo>
                  <a:lnTo>
                    <a:pt x="4823" y="4796"/>
                  </a:lnTo>
                  <a:lnTo>
                    <a:pt x="4864" y="4769"/>
                  </a:lnTo>
                  <a:lnTo>
                    <a:pt x="4901" y="4742"/>
                  </a:lnTo>
                  <a:lnTo>
                    <a:pt x="4934" y="4718"/>
                  </a:lnTo>
                  <a:lnTo>
                    <a:pt x="4965" y="4695"/>
                  </a:lnTo>
                  <a:lnTo>
                    <a:pt x="5015" y="4654"/>
                  </a:lnTo>
                  <a:lnTo>
                    <a:pt x="5051" y="4624"/>
                  </a:lnTo>
                  <a:lnTo>
                    <a:pt x="5074" y="4604"/>
                  </a:lnTo>
                  <a:lnTo>
                    <a:pt x="5082" y="4597"/>
                  </a:lnTo>
                  <a:lnTo>
                    <a:pt x="4515" y="1586"/>
                  </a:lnTo>
                  <a:lnTo>
                    <a:pt x="4515" y="1586"/>
                  </a:lnTo>
                  <a:lnTo>
                    <a:pt x="4585" y="1590"/>
                  </a:lnTo>
                  <a:lnTo>
                    <a:pt x="4659" y="1594"/>
                  </a:lnTo>
                  <a:lnTo>
                    <a:pt x="4739" y="1597"/>
                  </a:lnTo>
                  <a:lnTo>
                    <a:pt x="4823" y="1599"/>
                  </a:lnTo>
                  <a:lnTo>
                    <a:pt x="4912" y="1599"/>
                  </a:lnTo>
                  <a:lnTo>
                    <a:pt x="5004" y="1598"/>
                  </a:lnTo>
                  <a:lnTo>
                    <a:pt x="5100" y="1595"/>
                  </a:lnTo>
                  <a:lnTo>
                    <a:pt x="5198" y="1590"/>
                  </a:lnTo>
                  <a:lnTo>
                    <a:pt x="5248" y="1587"/>
                  </a:lnTo>
                  <a:lnTo>
                    <a:pt x="5300" y="1583"/>
                  </a:lnTo>
                  <a:lnTo>
                    <a:pt x="5351" y="1578"/>
                  </a:lnTo>
                  <a:lnTo>
                    <a:pt x="5403" y="1573"/>
                  </a:lnTo>
                  <a:lnTo>
                    <a:pt x="5455" y="1567"/>
                  </a:lnTo>
                  <a:lnTo>
                    <a:pt x="5509" y="1561"/>
                  </a:lnTo>
                  <a:lnTo>
                    <a:pt x="5561" y="1553"/>
                  </a:lnTo>
                  <a:lnTo>
                    <a:pt x="5615" y="1546"/>
                  </a:lnTo>
                  <a:lnTo>
                    <a:pt x="5669" y="1536"/>
                  </a:lnTo>
                  <a:lnTo>
                    <a:pt x="5723" y="1527"/>
                  </a:lnTo>
                  <a:lnTo>
                    <a:pt x="5777" y="1516"/>
                  </a:lnTo>
                  <a:lnTo>
                    <a:pt x="5830" y="1504"/>
                  </a:lnTo>
                  <a:lnTo>
                    <a:pt x="5885" y="1492"/>
                  </a:lnTo>
                  <a:lnTo>
                    <a:pt x="5938" y="1479"/>
                  </a:lnTo>
                  <a:lnTo>
                    <a:pt x="5993" y="1465"/>
                  </a:lnTo>
                  <a:lnTo>
                    <a:pt x="6047" y="1450"/>
                  </a:lnTo>
                  <a:lnTo>
                    <a:pt x="6130" y="1423"/>
                  </a:lnTo>
                  <a:lnTo>
                    <a:pt x="6215" y="1396"/>
                  </a:lnTo>
                  <a:lnTo>
                    <a:pt x="6300" y="1366"/>
                  </a:lnTo>
                  <a:lnTo>
                    <a:pt x="6386" y="1333"/>
                  </a:lnTo>
                  <a:lnTo>
                    <a:pt x="6472" y="1299"/>
                  </a:lnTo>
                  <a:lnTo>
                    <a:pt x="6559" y="1263"/>
                  </a:lnTo>
                  <a:lnTo>
                    <a:pt x="6644" y="1226"/>
                  </a:lnTo>
                  <a:lnTo>
                    <a:pt x="6730" y="1188"/>
                  </a:lnTo>
                  <a:lnTo>
                    <a:pt x="6814" y="1149"/>
                  </a:lnTo>
                  <a:lnTo>
                    <a:pt x="6898" y="1109"/>
                  </a:lnTo>
                  <a:lnTo>
                    <a:pt x="6979" y="1069"/>
                  </a:lnTo>
                  <a:lnTo>
                    <a:pt x="7060" y="1028"/>
                  </a:lnTo>
                  <a:lnTo>
                    <a:pt x="7140" y="987"/>
                  </a:lnTo>
                  <a:lnTo>
                    <a:pt x="7217" y="947"/>
                  </a:lnTo>
                  <a:lnTo>
                    <a:pt x="7291" y="907"/>
                  </a:lnTo>
                  <a:lnTo>
                    <a:pt x="7364" y="866"/>
                  </a:lnTo>
                  <a:lnTo>
                    <a:pt x="7501" y="790"/>
                  </a:lnTo>
                  <a:lnTo>
                    <a:pt x="7627" y="717"/>
                  </a:lnTo>
                  <a:lnTo>
                    <a:pt x="7738" y="651"/>
                  </a:lnTo>
                  <a:lnTo>
                    <a:pt x="7833" y="594"/>
                  </a:lnTo>
                  <a:lnTo>
                    <a:pt x="7910" y="546"/>
                  </a:lnTo>
                  <a:lnTo>
                    <a:pt x="7967" y="510"/>
                  </a:lnTo>
                  <a:lnTo>
                    <a:pt x="8003" y="487"/>
                  </a:lnTo>
                  <a:lnTo>
                    <a:pt x="8015" y="478"/>
                  </a:lnTo>
                  <a:lnTo>
                    <a:pt x="7550" y="0"/>
                  </a:lnTo>
                  <a:lnTo>
                    <a:pt x="7542" y="8"/>
                  </a:lnTo>
                  <a:lnTo>
                    <a:pt x="7518" y="33"/>
                  </a:lnTo>
                  <a:lnTo>
                    <a:pt x="7480" y="72"/>
                  </a:lnTo>
                  <a:lnTo>
                    <a:pt x="7426" y="123"/>
                  </a:lnTo>
                  <a:lnTo>
                    <a:pt x="7393" y="152"/>
                  </a:lnTo>
                  <a:lnTo>
                    <a:pt x="7359" y="185"/>
                  </a:lnTo>
                  <a:lnTo>
                    <a:pt x="7320" y="218"/>
                  </a:lnTo>
                  <a:lnTo>
                    <a:pt x="7279" y="253"/>
                  </a:lnTo>
                  <a:lnTo>
                    <a:pt x="7235" y="290"/>
                  </a:lnTo>
                  <a:lnTo>
                    <a:pt x="7189" y="330"/>
                  </a:lnTo>
                  <a:lnTo>
                    <a:pt x="7138" y="369"/>
                  </a:lnTo>
                  <a:lnTo>
                    <a:pt x="7086" y="410"/>
                  </a:lnTo>
                  <a:lnTo>
                    <a:pt x="7057" y="431"/>
                  </a:lnTo>
                  <a:lnTo>
                    <a:pt x="7023" y="452"/>
                  </a:lnTo>
                  <a:lnTo>
                    <a:pt x="6985" y="473"/>
                  </a:lnTo>
                  <a:lnTo>
                    <a:pt x="6944" y="494"/>
                  </a:lnTo>
                  <a:lnTo>
                    <a:pt x="6900" y="515"/>
                  </a:lnTo>
                  <a:lnTo>
                    <a:pt x="6852" y="537"/>
                  </a:lnTo>
                  <a:lnTo>
                    <a:pt x="6802" y="558"/>
                  </a:lnTo>
                  <a:lnTo>
                    <a:pt x="6749" y="579"/>
                  </a:lnTo>
                  <a:lnTo>
                    <a:pt x="6695" y="600"/>
                  </a:lnTo>
                  <a:lnTo>
                    <a:pt x="6638" y="621"/>
                  </a:lnTo>
                  <a:lnTo>
                    <a:pt x="6581" y="642"/>
                  </a:lnTo>
                  <a:lnTo>
                    <a:pt x="6523" y="662"/>
                  </a:lnTo>
                  <a:lnTo>
                    <a:pt x="6405" y="702"/>
                  </a:lnTo>
                  <a:lnTo>
                    <a:pt x="6288" y="739"/>
                  </a:lnTo>
                  <a:lnTo>
                    <a:pt x="6174" y="772"/>
                  </a:lnTo>
                  <a:lnTo>
                    <a:pt x="6066" y="804"/>
                  </a:lnTo>
                  <a:lnTo>
                    <a:pt x="5968" y="832"/>
                  </a:lnTo>
                  <a:lnTo>
                    <a:pt x="5881" y="856"/>
                  </a:lnTo>
                  <a:lnTo>
                    <a:pt x="5808" y="876"/>
                  </a:lnTo>
                  <a:lnTo>
                    <a:pt x="5753" y="890"/>
                  </a:lnTo>
                  <a:lnTo>
                    <a:pt x="5717" y="899"/>
                  </a:lnTo>
                  <a:lnTo>
                    <a:pt x="5705" y="902"/>
                  </a:lnTo>
                  <a:lnTo>
                    <a:pt x="4206" y="973"/>
                  </a:lnTo>
                  <a:lnTo>
                    <a:pt x="2484" y="959"/>
                  </a:lnTo>
                  <a:close/>
                </a:path>
              </a:pathLst>
            </a:custGeom>
            <a:solidFill>
              <a:srgbClr val="03C5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389" name="i$ḷîdè"/>
            <p:cNvSpPr/>
            <p:nvPr/>
          </p:nvSpPr>
          <p:spPr bwMode="auto">
            <a:xfrm>
              <a:off x="1689101" y="3154363"/>
              <a:ext cx="280988" cy="104775"/>
            </a:xfrm>
            <a:custGeom>
              <a:avLst/>
              <a:gdLst>
                <a:gd name="T0" fmla="*/ 886 w 886"/>
                <a:gd name="T1" fmla="*/ 8 h 327"/>
                <a:gd name="T2" fmla="*/ 0 w 886"/>
                <a:gd name="T3" fmla="*/ 0 h 327"/>
                <a:gd name="T4" fmla="*/ 414 w 886"/>
                <a:gd name="T5" fmla="*/ 327 h 327"/>
                <a:gd name="T6" fmla="*/ 886 w 886"/>
                <a:gd name="T7" fmla="*/ 8 h 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86" h="327">
                  <a:moveTo>
                    <a:pt x="886" y="8"/>
                  </a:moveTo>
                  <a:lnTo>
                    <a:pt x="0" y="0"/>
                  </a:lnTo>
                  <a:lnTo>
                    <a:pt x="414" y="327"/>
                  </a:lnTo>
                  <a:lnTo>
                    <a:pt x="886" y="8"/>
                  </a:lnTo>
                  <a:close/>
                </a:path>
              </a:pathLst>
            </a:custGeom>
            <a:solidFill>
              <a:srgbClr val="EBBD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390" name="iṥļîdê"/>
            <p:cNvSpPr/>
            <p:nvPr/>
          </p:nvSpPr>
          <p:spPr bwMode="auto">
            <a:xfrm>
              <a:off x="1125538" y="4065588"/>
              <a:ext cx="265113" cy="304800"/>
            </a:xfrm>
            <a:custGeom>
              <a:avLst/>
              <a:gdLst>
                <a:gd name="T0" fmla="*/ 388 w 835"/>
                <a:gd name="T1" fmla="*/ 57 h 958"/>
                <a:gd name="T2" fmla="*/ 429 w 835"/>
                <a:gd name="T3" fmla="*/ 43 h 958"/>
                <a:gd name="T4" fmla="*/ 500 w 835"/>
                <a:gd name="T5" fmla="*/ 22 h 958"/>
                <a:gd name="T6" fmla="*/ 569 w 835"/>
                <a:gd name="T7" fmla="*/ 8 h 958"/>
                <a:gd name="T8" fmla="*/ 618 w 835"/>
                <a:gd name="T9" fmla="*/ 2 h 958"/>
                <a:gd name="T10" fmla="*/ 668 w 835"/>
                <a:gd name="T11" fmla="*/ 0 h 958"/>
                <a:gd name="T12" fmla="*/ 715 w 835"/>
                <a:gd name="T13" fmla="*/ 3 h 958"/>
                <a:gd name="T14" fmla="*/ 756 w 835"/>
                <a:gd name="T15" fmla="*/ 14 h 958"/>
                <a:gd name="T16" fmla="*/ 790 w 835"/>
                <a:gd name="T17" fmla="*/ 29 h 958"/>
                <a:gd name="T18" fmla="*/ 810 w 835"/>
                <a:gd name="T19" fmla="*/ 44 h 958"/>
                <a:gd name="T20" fmla="*/ 820 w 835"/>
                <a:gd name="T21" fmla="*/ 54 h 958"/>
                <a:gd name="T22" fmla="*/ 827 w 835"/>
                <a:gd name="T23" fmla="*/ 66 h 958"/>
                <a:gd name="T24" fmla="*/ 833 w 835"/>
                <a:gd name="T25" fmla="*/ 78 h 958"/>
                <a:gd name="T26" fmla="*/ 835 w 835"/>
                <a:gd name="T27" fmla="*/ 91 h 958"/>
                <a:gd name="T28" fmla="*/ 834 w 835"/>
                <a:gd name="T29" fmla="*/ 105 h 958"/>
                <a:gd name="T30" fmla="*/ 829 w 835"/>
                <a:gd name="T31" fmla="*/ 119 h 958"/>
                <a:gd name="T32" fmla="*/ 823 w 835"/>
                <a:gd name="T33" fmla="*/ 133 h 958"/>
                <a:gd name="T34" fmla="*/ 791 w 835"/>
                <a:gd name="T35" fmla="*/ 176 h 958"/>
                <a:gd name="T36" fmla="*/ 743 w 835"/>
                <a:gd name="T37" fmla="*/ 249 h 958"/>
                <a:gd name="T38" fmla="*/ 709 w 835"/>
                <a:gd name="T39" fmla="*/ 306 h 958"/>
                <a:gd name="T40" fmla="*/ 678 w 835"/>
                <a:gd name="T41" fmla="*/ 368 h 958"/>
                <a:gd name="T42" fmla="*/ 658 w 835"/>
                <a:gd name="T43" fmla="*/ 415 h 958"/>
                <a:gd name="T44" fmla="*/ 647 w 835"/>
                <a:gd name="T45" fmla="*/ 446 h 958"/>
                <a:gd name="T46" fmla="*/ 640 w 835"/>
                <a:gd name="T47" fmla="*/ 477 h 958"/>
                <a:gd name="T48" fmla="*/ 635 w 835"/>
                <a:gd name="T49" fmla="*/ 507 h 958"/>
                <a:gd name="T50" fmla="*/ 634 w 835"/>
                <a:gd name="T51" fmla="*/ 537 h 958"/>
                <a:gd name="T52" fmla="*/ 636 w 835"/>
                <a:gd name="T53" fmla="*/ 565 h 958"/>
                <a:gd name="T54" fmla="*/ 646 w 835"/>
                <a:gd name="T55" fmla="*/ 605 h 958"/>
                <a:gd name="T56" fmla="*/ 654 w 835"/>
                <a:gd name="T57" fmla="*/ 665 h 958"/>
                <a:gd name="T58" fmla="*/ 655 w 835"/>
                <a:gd name="T59" fmla="*/ 713 h 958"/>
                <a:gd name="T60" fmla="*/ 653 w 835"/>
                <a:gd name="T61" fmla="*/ 746 h 958"/>
                <a:gd name="T62" fmla="*/ 647 w 835"/>
                <a:gd name="T63" fmla="*/ 778 h 958"/>
                <a:gd name="T64" fmla="*/ 640 w 835"/>
                <a:gd name="T65" fmla="*/ 808 h 958"/>
                <a:gd name="T66" fmla="*/ 629 w 835"/>
                <a:gd name="T67" fmla="*/ 838 h 958"/>
                <a:gd name="T68" fmla="*/ 615 w 835"/>
                <a:gd name="T69" fmla="*/ 865 h 958"/>
                <a:gd name="T70" fmla="*/ 597 w 835"/>
                <a:gd name="T71" fmla="*/ 890 h 958"/>
                <a:gd name="T72" fmla="*/ 575 w 835"/>
                <a:gd name="T73" fmla="*/ 911 h 958"/>
                <a:gd name="T74" fmla="*/ 549 w 835"/>
                <a:gd name="T75" fmla="*/ 929 h 958"/>
                <a:gd name="T76" fmla="*/ 520 w 835"/>
                <a:gd name="T77" fmla="*/ 943 h 958"/>
                <a:gd name="T78" fmla="*/ 485 w 835"/>
                <a:gd name="T79" fmla="*/ 953 h 958"/>
                <a:gd name="T80" fmla="*/ 446 w 835"/>
                <a:gd name="T81" fmla="*/ 958 h 958"/>
                <a:gd name="T82" fmla="*/ 402 w 835"/>
                <a:gd name="T83" fmla="*/ 957 h 958"/>
                <a:gd name="T84" fmla="*/ 360 w 835"/>
                <a:gd name="T85" fmla="*/ 950 h 958"/>
                <a:gd name="T86" fmla="*/ 318 w 835"/>
                <a:gd name="T87" fmla="*/ 938 h 958"/>
                <a:gd name="T88" fmla="*/ 278 w 835"/>
                <a:gd name="T89" fmla="*/ 924 h 958"/>
                <a:gd name="T90" fmla="*/ 240 w 835"/>
                <a:gd name="T91" fmla="*/ 905 h 958"/>
                <a:gd name="T92" fmla="*/ 204 w 835"/>
                <a:gd name="T93" fmla="*/ 885 h 958"/>
                <a:gd name="T94" fmla="*/ 154 w 835"/>
                <a:gd name="T95" fmla="*/ 851 h 958"/>
                <a:gd name="T96" fmla="*/ 97 w 835"/>
                <a:gd name="T97" fmla="*/ 804 h 958"/>
                <a:gd name="T98" fmla="*/ 51 w 835"/>
                <a:gd name="T99" fmla="*/ 760 h 958"/>
                <a:gd name="T100" fmla="*/ 9 w 835"/>
                <a:gd name="T101" fmla="*/ 712 h 958"/>
                <a:gd name="T102" fmla="*/ 382 w 835"/>
                <a:gd name="T103" fmla="*/ 59 h 9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835" h="958">
                  <a:moveTo>
                    <a:pt x="382" y="59"/>
                  </a:moveTo>
                  <a:lnTo>
                    <a:pt x="388" y="57"/>
                  </a:lnTo>
                  <a:lnTo>
                    <a:pt x="404" y="50"/>
                  </a:lnTo>
                  <a:lnTo>
                    <a:pt x="429" y="43"/>
                  </a:lnTo>
                  <a:lnTo>
                    <a:pt x="462" y="32"/>
                  </a:lnTo>
                  <a:lnTo>
                    <a:pt x="500" y="22"/>
                  </a:lnTo>
                  <a:lnTo>
                    <a:pt x="545" y="12"/>
                  </a:lnTo>
                  <a:lnTo>
                    <a:pt x="569" y="8"/>
                  </a:lnTo>
                  <a:lnTo>
                    <a:pt x="593" y="5"/>
                  </a:lnTo>
                  <a:lnTo>
                    <a:pt x="618" y="2"/>
                  </a:lnTo>
                  <a:lnTo>
                    <a:pt x="643" y="0"/>
                  </a:lnTo>
                  <a:lnTo>
                    <a:pt x="668" y="0"/>
                  </a:lnTo>
                  <a:lnTo>
                    <a:pt x="692" y="1"/>
                  </a:lnTo>
                  <a:lnTo>
                    <a:pt x="715" y="3"/>
                  </a:lnTo>
                  <a:lnTo>
                    <a:pt x="737" y="8"/>
                  </a:lnTo>
                  <a:lnTo>
                    <a:pt x="756" y="14"/>
                  </a:lnTo>
                  <a:lnTo>
                    <a:pt x="774" y="21"/>
                  </a:lnTo>
                  <a:lnTo>
                    <a:pt x="790" y="29"/>
                  </a:lnTo>
                  <a:lnTo>
                    <a:pt x="803" y="38"/>
                  </a:lnTo>
                  <a:lnTo>
                    <a:pt x="810" y="44"/>
                  </a:lnTo>
                  <a:lnTo>
                    <a:pt x="815" y="48"/>
                  </a:lnTo>
                  <a:lnTo>
                    <a:pt x="820" y="54"/>
                  </a:lnTo>
                  <a:lnTo>
                    <a:pt x="824" y="60"/>
                  </a:lnTo>
                  <a:lnTo>
                    <a:pt x="827" y="66"/>
                  </a:lnTo>
                  <a:lnTo>
                    <a:pt x="830" y="72"/>
                  </a:lnTo>
                  <a:lnTo>
                    <a:pt x="833" y="78"/>
                  </a:lnTo>
                  <a:lnTo>
                    <a:pt x="834" y="84"/>
                  </a:lnTo>
                  <a:lnTo>
                    <a:pt x="835" y="91"/>
                  </a:lnTo>
                  <a:lnTo>
                    <a:pt x="835" y="97"/>
                  </a:lnTo>
                  <a:lnTo>
                    <a:pt x="834" y="105"/>
                  </a:lnTo>
                  <a:lnTo>
                    <a:pt x="833" y="111"/>
                  </a:lnTo>
                  <a:lnTo>
                    <a:pt x="829" y="119"/>
                  </a:lnTo>
                  <a:lnTo>
                    <a:pt x="826" y="126"/>
                  </a:lnTo>
                  <a:lnTo>
                    <a:pt x="823" y="133"/>
                  </a:lnTo>
                  <a:lnTo>
                    <a:pt x="817" y="141"/>
                  </a:lnTo>
                  <a:lnTo>
                    <a:pt x="791" y="176"/>
                  </a:lnTo>
                  <a:lnTo>
                    <a:pt x="760" y="223"/>
                  </a:lnTo>
                  <a:lnTo>
                    <a:pt x="743" y="249"/>
                  </a:lnTo>
                  <a:lnTo>
                    <a:pt x="726" y="276"/>
                  </a:lnTo>
                  <a:lnTo>
                    <a:pt x="709" y="306"/>
                  </a:lnTo>
                  <a:lnTo>
                    <a:pt x="693" y="336"/>
                  </a:lnTo>
                  <a:lnTo>
                    <a:pt x="678" y="368"/>
                  </a:lnTo>
                  <a:lnTo>
                    <a:pt x="664" y="398"/>
                  </a:lnTo>
                  <a:lnTo>
                    <a:pt x="658" y="415"/>
                  </a:lnTo>
                  <a:lnTo>
                    <a:pt x="653" y="430"/>
                  </a:lnTo>
                  <a:lnTo>
                    <a:pt x="647" y="446"/>
                  </a:lnTo>
                  <a:lnTo>
                    <a:pt x="644" y="461"/>
                  </a:lnTo>
                  <a:lnTo>
                    <a:pt x="640" y="477"/>
                  </a:lnTo>
                  <a:lnTo>
                    <a:pt x="638" y="492"/>
                  </a:lnTo>
                  <a:lnTo>
                    <a:pt x="635" y="507"/>
                  </a:lnTo>
                  <a:lnTo>
                    <a:pt x="634" y="523"/>
                  </a:lnTo>
                  <a:lnTo>
                    <a:pt x="634" y="537"/>
                  </a:lnTo>
                  <a:lnTo>
                    <a:pt x="635" y="551"/>
                  </a:lnTo>
                  <a:lnTo>
                    <a:pt x="636" y="565"/>
                  </a:lnTo>
                  <a:lnTo>
                    <a:pt x="640" y="578"/>
                  </a:lnTo>
                  <a:lnTo>
                    <a:pt x="646" y="605"/>
                  </a:lnTo>
                  <a:lnTo>
                    <a:pt x="651" y="635"/>
                  </a:lnTo>
                  <a:lnTo>
                    <a:pt x="654" y="665"/>
                  </a:lnTo>
                  <a:lnTo>
                    <a:pt x="655" y="697"/>
                  </a:lnTo>
                  <a:lnTo>
                    <a:pt x="655" y="713"/>
                  </a:lnTo>
                  <a:lnTo>
                    <a:pt x="654" y="730"/>
                  </a:lnTo>
                  <a:lnTo>
                    <a:pt x="653" y="746"/>
                  </a:lnTo>
                  <a:lnTo>
                    <a:pt x="651" y="761"/>
                  </a:lnTo>
                  <a:lnTo>
                    <a:pt x="647" y="778"/>
                  </a:lnTo>
                  <a:lnTo>
                    <a:pt x="644" y="793"/>
                  </a:lnTo>
                  <a:lnTo>
                    <a:pt x="640" y="808"/>
                  </a:lnTo>
                  <a:lnTo>
                    <a:pt x="634" y="822"/>
                  </a:lnTo>
                  <a:lnTo>
                    <a:pt x="629" y="838"/>
                  </a:lnTo>
                  <a:lnTo>
                    <a:pt x="622" y="851"/>
                  </a:lnTo>
                  <a:lnTo>
                    <a:pt x="615" y="865"/>
                  </a:lnTo>
                  <a:lnTo>
                    <a:pt x="606" y="877"/>
                  </a:lnTo>
                  <a:lnTo>
                    <a:pt x="597" y="890"/>
                  </a:lnTo>
                  <a:lnTo>
                    <a:pt x="586" y="901"/>
                  </a:lnTo>
                  <a:lnTo>
                    <a:pt x="575" y="911"/>
                  </a:lnTo>
                  <a:lnTo>
                    <a:pt x="563" y="921"/>
                  </a:lnTo>
                  <a:lnTo>
                    <a:pt x="549" y="929"/>
                  </a:lnTo>
                  <a:lnTo>
                    <a:pt x="535" y="937"/>
                  </a:lnTo>
                  <a:lnTo>
                    <a:pt x="520" y="943"/>
                  </a:lnTo>
                  <a:lnTo>
                    <a:pt x="503" y="949"/>
                  </a:lnTo>
                  <a:lnTo>
                    <a:pt x="485" y="953"/>
                  </a:lnTo>
                  <a:lnTo>
                    <a:pt x="466" y="955"/>
                  </a:lnTo>
                  <a:lnTo>
                    <a:pt x="446" y="958"/>
                  </a:lnTo>
                  <a:lnTo>
                    <a:pt x="425" y="958"/>
                  </a:lnTo>
                  <a:lnTo>
                    <a:pt x="402" y="957"/>
                  </a:lnTo>
                  <a:lnTo>
                    <a:pt x="381" y="953"/>
                  </a:lnTo>
                  <a:lnTo>
                    <a:pt x="360" y="950"/>
                  </a:lnTo>
                  <a:lnTo>
                    <a:pt x="339" y="945"/>
                  </a:lnTo>
                  <a:lnTo>
                    <a:pt x="318" y="938"/>
                  </a:lnTo>
                  <a:lnTo>
                    <a:pt x="297" y="931"/>
                  </a:lnTo>
                  <a:lnTo>
                    <a:pt x="278" y="924"/>
                  </a:lnTo>
                  <a:lnTo>
                    <a:pt x="258" y="915"/>
                  </a:lnTo>
                  <a:lnTo>
                    <a:pt x="240" y="905"/>
                  </a:lnTo>
                  <a:lnTo>
                    <a:pt x="221" y="895"/>
                  </a:lnTo>
                  <a:lnTo>
                    <a:pt x="204" y="885"/>
                  </a:lnTo>
                  <a:lnTo>
                    <a:pt x="186" y="874"/>
                  </a:lnTo>
                  <a:lnTo>
                    <a:pt x="154" y="851"/>
                  </a:lnTo>
                  <a:lnTo>
                    <a:pt x="124" y="827"/>
                  </a:lnTo>
                  <a:lnTo>
                    <a:pt x="97" y="804"/>
                  </a:lnTo>
                  <a:lnTo>
                    <a:pt x="72" y="781"/>
                  </a:lnTo>
                  <a:lnTo>
                    <a:pt x="51" y="760"/>
                  </a:lnTo>
                  <a:lnTo>
                    <a:pt x="33" y="741"/>
                  </a:lnTo>
                  <a:lnTo>
                    <a:pt x="9" y="712"/>
                  </a:lnTo>
                  <a:lnTo>
                    <a:pt x="0" y="701"/>
                  </a:lnTo>
                  <a:lnTo>
                    <a:pt x="382" y="59"/>
                  </a:lnTo>
                  <a:close/>
                </a:path>
              </a:pathLst>
            </a:custGeom>
            <a:solidFill>
              <a:srgbClr val="EBBD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391" name="íš1iḑè"/>
            <p:cNvSpPr/>
            <p:nvPr/>
          </p:nvSpPr>
          <p:spPr bwMode="auto">
            <a:xfrm>
              <a:off x="1725613" y="3113088"/>
              <a:ext cx="203200" cy="44450"/>
            </a:xfrm>
            <a:custGeom>
              <a:avLst/>
              <a:gdLst>
                <a:gd name="T0" fmla="*/ 641 w 641"/>
                <a:gd name="T1" fmla="*/ 0 h 138"/>
                <a:gd name="T2" fmla="*/ 638 w 641"/>
                <a:gd name="T3" fmla="*/ 19 h 138"/>
                <a:gd name="T4" fmla="*/ 633 w 641"/>
                <a:gd name="T5" fmla="*/ 37 h 138"/>
                <a:gd name="T6" fmla="*/ 628 w 641"/>
                <a:gd name="T7" fmla="*/ 55 h 138"/>
                <a:gd name="T8" fmla="*/ 621 w 641"/>
                <a:gd name="T9" fmla="*/ 72 h 138"/>
                <a:gd name="T10" fmla="*/ 614 w 641"/>
                <a:gd name="T11" fmla="*/ 90 h 138"/>
                <a:gd name="T12" fmla="*/ 606 w 641"/>
                <a:gd name="T13" fmla="*/ 106 h 138"/>
                <a:gd name="T14" fmla="*/ 598 w 641"/>
                <a:gd name="T15" fmla="*/ 121 h 138"/>
                <a:gd name="T16" fmla="*/ 588 w 641"/>
                <a:gd name="T17" fmla="*/ 138 h 138"/>
                <a:gd name="T18" fmla="*/ 47 w 641"/>
                <a:gd name="T19" fmla="*/ 133 h 138"/>
                <a:gd name="T20" fmla="*/ 38 w 641"/>
                <a:gd name="T21" fmla="*/ 120 h 138"/>
                <a:gd name="T22" fmla="*/ 32 w 641"/>
                <a:gd name="T23" fmla="*/ 107 h 138"/>
                <a:gd name="T24" fmla="*/ 24 w 641"/>
                <a:gd name="T25" fmla="*/ 94 h 138"/>
                <a:gd name="T26" fmla="*/ 19 w 641"/>
                <a:gd name="T27" fmla="*/ 80 h 138"/>
                <a:gd name="T28" fmla="*/ 13 w 641"/>
                <a:gd name="T29" fmla="*/ 67 h 138"/>
                <a:gd name="T30" fmla="*/ 8 w 641"/>
                <a:gd name="T31" fmla="*/ 52 h 138"/>
                <a:gd name="T32" fmla="*/ 3 w 641"/>
                <a:gd name="T33" fmla="*/ 37 h 138"/>
                <a:gd name="T34" fmla="*/ 0 w 641"/>
                <a:gd name="T35" fmla="*/ 22 h 138"/>
                <a:gd name="T36" fmla="*/ 33 w 641"/>
                <a:gd name="T37" fmla="*/ 29 h 138"/>
                <a:gd name="T38" fmla="*/ 66 w 641"/>
                <a:gd name="T39" fmla="*/ 33 h 138"/>
                <a:gd name="T40" fmla="*/ 99 w 641"/>
                <a:gd name="T41" fmla="*/ 37 h 138"/>
                <a:gd name="T42" fmla="*/ 133 w 641"/>
                <a:gd name="T43" fmla="*/ 41 h 138"/>
                <a:gd name="T44" fmla="*/ 167 w 641"/>
                <a:gd name="T45" fmla="*/ 44 h 138"/>
                <a:gd name="T46" fmla="*/ 201 w 641"/>
                <a:gd name="T47" fmla="*/ 46 h 138"/>
                <a:gd name="T48" fmla="*/ 236 w 641"/>
                <a:gd name="T49" fmla="*/ 47 h 138"/>
                <a:gd name="T50" fmla="*/ 269 w 641"/>
                <a:gd name="T51" fmla="*/ 47 h 138"/>
                <a:gd name="T52" fmla="*/ 269 w 641"/>
                <a:gd name="T53" fmla="*/ 47 h 138"/>
                <a:gd name="T54" fmla="*/ 317 w 641"/>
                <a:gd name="T55" fmla="*/ 47 h 138"/>
                <a:gd name="T56" fmla="*/ 365 w 641"/>
                <a:gd name="T57" fmla="*/ 44 h 138"/>
                <a:gd name="T58" fmla="*/ 412 w 641"/>
                <a:gd name="T59" fmla="*/ 41 h 138"/>
                <a:gd name="T60" fmla="*/ 459 w 641"/>
                <a:gd name="T61" fmla="*/ 35 h 138"/>
                <a:gd name="T62" fmla="*/ 505 w 641"/>
                <a:gd name="T63" fmla="*/ 29 h 138"/>
                <a:gd name="T64" fmla="*/ 551 w 641"/>
                <a:gd name="T65" fmla="*/ 20 h 138"/>
                <a:gd name="T66" fmla="*/ 596 w 641"/>
                <a:gd name="T67" fmla="*/ 11 h 138"/>
                <a:gd name="T68" fmla="*/ 641 w 641"/>
                <a:gd name="T69" fmla="*/ 0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41" h="138">
                  <a:moveTo>
                    <a:pt x="641" y="0"/>
                  </a:moveTo>
                  <a:lnTo>
                    <a:pt x="638" y="19"/>
                  </a:lnTo>
                  <a:lnTo>
                    <a:pt x="633" y="37"/>
                  </a:lnTo>
                  <a:lnTo>
                    <a:pt x="628" y="55"/>
                  </a:lnTo>
                  <a:lnTo>
                    <a:pt x="621" y="72"/>
                  </a:lnTo>
                  <a:lnTo>
                    <a:pt x="614" y="90"/>
                  </a:lnTo>
                  <a:lnTo>
                    <a:pt x="606" y="106"/>
                  </a:lnTo>
                  <a:lnTo>
                    <a:pt x="598" y="121"/>
                  </a:lnTo>
                  <a:lnTo>
                    <a:pt x="588" y="138"/>
                  </a:lnTo>
                  <a:lnTo>
                    <a:pt x="47" y="133"/>
                  </a:lnTo>
                  <a:lnTo>
                    <a:pt x="38" y="120"/>
                  </a:lnTo>
                  <a:lnTo>
                    <a:pt x="32" y="107"/>
                  </a:lnTo>
                  <a:lnTo>
                    <a:pt x="24" y="94"/>
                  </a:lnTo>
                  <a:lnTo>
                    <a:pt x="19" y="80"/>
                  </a:lnTo>
                  <a:lnTo>
                    <a:pt x="13" y="67"/>
                  </a:lnTo>
                  <a:lnTo>
                    <a:pt x="8" y="52"/>
                  </a:lnTo>
                  <a:lnTo>
                    <a:pt x="3" y="37"/>
                  </a:lnTo>
                  <a:lnTo>
                    <a:pt x="0" y="22"/>
                  </a:lnTo>
                  <a:lnTo>
                    <a:pt x="33" y="29"/>
                  </a:lnTo>
                  <a:lnTo>
                    <a:pt x="66" y="33"/>
                  </a:lnTo>
                  <a:lnTo>
                    <a:pt x="99" y="37"/>
                  </a:lnTo>
                  <a:lnTo>
                    <a:pt x="133" y="41"/>
                  </a:lnTo>
                  <a:lnTo>
                    <a:pt x="167" y="44"/>
                  </a:lnTo>
                  <a:lnTo>
                    <a:pt x="201" y="46"/>
                  </a:lnTo>
                  <a:lnTo>
                    <a:pt x="236" y="47"/>
                  </a:lnTo>
                  <a:lnTo>
                    <a:pt x="269" y="47"/>
                  </a:lnTo>
                  <a:lnTo>
                    <a:pt x="269" y="47"/>
                  </a:lnTo>
                  <a:lnTo>
                    <a:pt x="317" y="47"/>
                  </a:lnTo>
                  <a:lnTo>
                    <a:pt x="365" y="44"/>
                  </a:lnTo>
                  <a:lnTo>
                    <a:pt x="412" y="41"/>
                  </a:lnTo>
                  <a:lnTo>
                    <a:pt x="459" y="35"/>
                  </a:lnTo>
                  <a:lnTo>
                    <a:pt x="505" y="29"/>
                  </a:lnTo>
                  <a:lnTo>
                    <a:pt x="551" y="20"/>
                  </a:lnTo>
                  <a:lnTo>
                    <a:pt x="596" y="11"/>
                  </a:lnTo>
                  <a:lnTo>
                    <a:pt x="641" y="0"/>
                  </a:lnTo>
                  <a:close/>
                </a:path>
              </a:pathLst>
            </a:custGeom>
            <a:solidFill>
              <a:srgbClr val="EBBD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392" name="ïṣļïḑe"/>
            <p:cNvSpPr/>
            <p:nvPr/>
          </p:nvSpPr>
          <p:spPr bwMode="auto">
            <a:xfrm>
              <a:off x="2168526" y="2203450"/>
              <a:ext cx="161925" cy="349250"/>
            </a:xfrm>
            <a:custGeom>
              <a:avLst/>
              <a:gdLst>
                <a:gd name="T0" fmla="*/ 264 w 512"/>
                <a:gd name="T1" fmla="*/ 1 h 1101"/>
                <a:gd name="T2" fmla="*/ 317 w 512"/>
                <a:gd name="T3" fmla="*/ 11 h 1101"/>
                <a:gd name="T4" fmla="*/ 353 w 512"/>
                <a:gd name="T5" fmla="*/ 25 h 1101"/>
                <a:gd name="T6" fmla="*/ 378 w 512"/>
                <a:gd name="T7" fmla="*/ 38 h 1101"/>
                <a:gd name="T8" fmla="*/ 405 w 512"/>
                <a:gd name="T9" fmla="*/ 55 h 1101"/>
                <a:gd name="T10" fmla="*/ 430 w 512"/>
                <a:gd name="T11" fmla="*/ 78 h 1101"/>
                <a:gd name="T12" fmla="*/ 452 w 512"/>
                <a:gd name="T13" fmla="*/ 106 h 1101"/>
                <a:gd name="T14" fmla="*/ 473 w 512"/>
                <a:gd name="T15" fmla="*/ 140 h 1101"/>
                <a:gd name="T16" fmla="*/ 491 w 512"/>
                <a:gd name="T17" fmla="*/ 181 h 1101"/>
                <a:gd name="T18" fmla="*/ 504 w 512"/>
                <a:gd name="T19" fmla="*/ 229 h 1101"/>
                <a:gd name="T20" fmla="*/ 511 w 512"/>
                <a:gd name="T21" fmla="*/ 284 h 1101"/>
                <a:gd name="T22" fmla="*/ 512 w 512"/>
                <a:gd name="T23" fmla="*/ 349 h 1101"/>
                <a:gd name="T24" fmla="*/ 507 w 512"/>
                <a:gd name="T25" fmla="*/ 419 h 1101"/>
                <a:gd name="T26" fmla="*/ 491 w 512"/>
                <a:gd name="T27" fmla="*/ 490 h 1101"/>
                <a:gd name="T28" fmla="*/ 466 w 512"/>
                <a:gd name="T29" fmla="*/ 559 h 1101"/>
                <a:gd name="T30" fmla="*/ 433 w 512"/>
                <a:gd name="T31" fmla="*/ 624 h 1101"/>
                <a:gd name="T32" fmla="*/ 394 w 512"/>
                <a:gd name="T33" fmla="*/ 688 h 1101"/>
                <a:gd name="T34" fmla="*/ 349 w 512"/>
                <a:gd name="T35" fmla="*/ 747 h 1101"/>
                <a:gd name="T36" fmla="*/ 302 w 512"/>
                <a:gd name="T37" fmla="*/ 803 h 1101"/>
                <a:gd name="T38" fmla="*/ 253 w 512"/>
                <a:gd name="T39" fmla="*/ 855 h 1101"/>
                <a:gd name="T40" fmla="*/ 181 w 512"/>
                <a:gd name="T41" fmla="*/ 925 h 1101"/>
                <a:gd name="T42" fmla="*/ 94 w 512"/>
                <a:gd name="T43" fmla="*/ 1003 h 1101"/>
                <a:gd name="T44" fmla="*/ 30 w 512"/>
                <a:gd name="T45" fmla="*/ 1060 h 1101"/>
                <a:gd name="T46" fmla="*/ 3 w 512"/>
                <a:gd name="T47" fmla="*/ 1087 h 1101"/>
                <a:gd name="T48" fmla="*/ 0 w 512"/>
                <a:gd name="T49" fmla="*/ 1098 h 1101"/>
                <a:gd name="T50" fmla="*/ 7 w 512"/>
                <a:gd name="T51" fmla="*/ 1100 h 1101"/>
                <a:gd name="T52" fmla="*/ 18 w 512"/>
                <a:gd name="T53" fmla="*/ 1080 h 1101"/>
                <a:gd name="T54" fmla="*/ 30 w 512"/>
                <a:gd name="T55" fmla="*/ 1039 h 1101"/>
                <a:gd name="T56" fmla="*/ 43 w 512"/>
                <a:gd name="T57" fmla="*/ 981 h 1101"/>
                <a:gd name="T58" fmla="*/ 63 w 512"/>
                <a:gd name="T59" fmla="*/ 867 h 1101"/>
                <a:gd name="T60" fmla="*/ 93 w 512"/>
                <a:gd name="T61" fmla="*/ 682 h 1101"/>
                <a:gd name="T62" fmla="*/ 122 w 512"/>
                <a:gd name="T63" fmla="*/ 484 h 1101"/>
                <a:gd name="T64" fmla="*/ 149 w 512"/>
                <a:gd name="T65" fmla="*/ 296 h 1101"/>
                <a:gd name="T66" fmla="*/ 171 w 512"/>
                <a:gd name="T67" fmla="*/ 146 h 1101"/>
                <a:gd name="T68" fmla="*/ 183 w 512"/>
                <a:gd name="T69" fmla="*/ 72 h 1101"/>
                <a:gd name="T70" fmla="*/ 189 w 512"/>
                <a:gd name="T71" fmla="*/ 48 h 1101"/>
                <a:gd name="T72" fmla="*/ 199 w 512"/>
                <a:gd name="T73" fmla="*/ 41 h 1101"/>
                <a:gd name="T74" fmla="*/ 217 w 512"/>
                <a:gd name="T75" fmla="*/ 28 h 1101"/>
                <a:gd name="T76" fmla="*/ 244 w 512"/>
                <a:gd name="T77" fmla="*/ 6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12" h="1101">
                  <a:moveTo>
                    <a:pt x="252" y="0"/>
                  </a:moveTo>
                  <a:lnTo>
                    <a:pt x="264" y="1"/>
                  </a:lnTo>
                  <a:lnTo>
                    <a:pt x="296" y="5"/>
                  </a:lnTo>
                  <a:lnTo>
                    <a:pt x="317" y="11"/>
                  </a:lnTo>
                  <a:lnTo>
                    <a:pt x="341" y="19"/>
                  </a:lnTo>
                  <a:lnTo>
                    <a:pt x="353" y="25"/>
                  </a:lnTo>
                  <a:lnTo>
                    <a:pt x="366" y="30"/>
                  </a:lnTo>
                  <a:lnTo>
                    <a:pt x="378" y="38"/>
                  </a:lnTo>
                  <a:lnTo>
                    <a:pt x="391" y="47"/>
                  </a:lnTo>
                  <a:lnTo>
                    <a:pt x="405" y="55"/>
                  </a:lnTo>
                  <a:lnTo>
                    <a:pt x="417" y="66"/>
                  </a:lnTo>
                  <a:lnTo>
                    <a:pt x="430" y="78"/>
                  </a:lnTo>
                  <a:lnTo>
                    <a:pt x="440" y="91"/>
                  </a:lnTo>
                  <a:lnTo>
                    <a:pt x="452" y="106"/>
                  </a:lnTo>
                  <a:lnTo>
                    <a:pt x="463" y="123"/>
                  </a:lnTo>
                  <a:lnTo>
                    <a:pt x="473" y="140"/>
                  </a:lnTo>
                  <a:lnTo>
                    <a:pt x="482" y="160"/>
                  </a:lnTo>
                  <a:lnTo>
                    <a:pt x="491" y="181"/>
                  </a:lnTo>
                  <a:lnTo>
                    <a:pt x="497" y="204"/>
                  </a:lnTo>
                  <a:lnTo>
                    <a:pt x="504" y="229"/>
                  </a:lnTo>
                  <a:lnTo>
                    <a:pt x="508" y="256"/>
                  </a:lnTo>
                  <a:lnTo>
                    <a:pt x="511" y="284"/>
                  </a:lnTo>
                  <a:lnTo>
                    <a:pt x="512" y="316"/>
                  </a:lnTo>
                  <a:lnTo>
                    <a:pt x="512" y="349"/>
                  </a:lnTo>
                  <a:lnTo>
                    <a:pt x="511" y="383"/>
                  </a:lnTo>
                  <a:lnTo>
                    <a:pt x="507" y="419"/>
                  </a:lnTo>
                  <a:lnTo>
                    <a:pt x="500" y="455"/>
                  </a:lnTo>
                  <a:lnTo>
                    <a:pt x="491" y="490"/>
                  </a:lnTo>
                  <a:lnTo>
                    <a:pt x="480" y="525"/>
                  </a:lnTo>
                  <a:lnTo>
                    <a:pt x="466" y="559"/>
                  </a:lnTo>
                  <a:lnTo>
                    <a:pt x="450" y="592"/>
                  </a:lnTo>
                  <a:lnTo>
                    <a:pt x="433" y="624"/>
                  </a:lnTo>
                  <a:lnTo>
                    <a:pt x="413" y="656"/>
                  </a:lnTo>
                  <a:lnTo>
                    <a:pt x="394" y="688"/>
                  </a:lnTo>
                  <a:lnTo>
                    <a:pt x="372" y="717"/>
                  </a:lnTo>
                  <a:lnTo>
                    <a:pt x="349" y="747"/>
                  </a:lnTo>
                  <a:lnTo>
                    <a:pt x="326" y="775"/>
                  </a:lnTo>
                  <a:lnTo>
                    <a:pt x="302" y="803"/>
                  </a:lnTo>
                  <a:lnTo>
                    <a:pt x="278" y="829"/>
                  </a:lnTo>
                  <a:lnTo>
                    <a:pt x="253" y="855"/>
                  </a:lnTo>
                  <a:lnTo>
                    <a:pt x="229" y="880"/>
                  </a:lnTo>
                  <a:lnTo>
                    <a:pt x="181" y="925"/>
                  </a:lnTo>
                  <a:lnTo>
                    <a:pt x="135" y="966"/>
                  </a:lnTo>
                  <a:lnTo>
                    <a:pt x="94" y="1003"/>
                  </a:lnTo>
                  <a:lnTo>
                    <a:pt x="58" y="1033"/>
                  </a:lnTo>
                  <a:lnTo>
                    <a:pt x="30" y="1060"/>
                  </a:lnTo>
                  <a:lnTo>
                    <a:pt x="10" y="1079"/>
                  </a:lnTo>
                  <a:lnTo>
                    <a:pt x="3" y="1087"/>
                  </a:lnTo>
                  <a:lnTo>
                    <a:pt x="0" y="1093"/>
                  </a:lnTo>
                  <a:lnTo>
                    <a:pt x="0" y="1098"/>
                  </a:lnTo>
                  <a:lnTo>
                    <a:pt x="2" y="1101"/>
                  </a:lnTo>
                  <a:lnTo>
                    <a:pt x="7" y="1100"/>
                  </a:lnTo>
                  <a:lnTo>
                    <a:pt x="12" y="1092"/>
                  </a:lnTo>
                  <a:lnTo>
                    <a:pt x="18" y="1080"/>
                  </a:lnTo>
                  <a:lnTo>
                    <a:pt x="23" y="1062"/>
                  </a:lnTo>
                  <a:lnTo>
                    <a:pt x="30" y="1039"/>
                  </a:lnTo>
                  <a:lnTo>
                    <a:pt x="36" y="1013"/>
                  </a:lnTo>
                  <a:lnTo>
                    <a:pt x="43" y="981"/>
                  </a:lnTo>
                  <a:lnTo>
                    <a:pt x="49" y="946"/>
                  </a:lnTo>
                  <a:lnTo>
                    <a:pt x="63" y="867"/>
                  </a:lnTo>
                  <a:lnTo>
                    <a:pt x="79" y="778"/>
                  </a:lnTo>
                  <a:lnTo>
                    <a:pt x="93" y="682"/>
                  </a:lnTo>
                  <a:lnTo>
                    <a:pt x="108" y="583"/>
                  </a:lnTo>
                  <a:lnTo>
                    <a:pt x="122" y="484"/>
                  </a:lnTo>
                  <a:lnTo>
                    <a:pt x="136" y="387"/>
                  </a:lnTo>
                  <a:lnTo>
                    <a:pt x="149" y="296"/>
                  </a:lnTo>
                  <a:lnTo>
                    <a:pt x="161" y="214"/>
                  </a:lnTo>
                  <a:lnTo>
                    <a:pt x="171" y="146"/>
                  </a:lnTo>
                  <a:lnTo>
                    <a:pt x="180" y="92"/>
                  </a:lnTo>
                  <a:lnTo>
                    <a:pt x="183" y="72"/>
                  </a:lnTo>
                  <a:lnTo>
                    <a:pt x="187" y="57"/>
                  </a:lnTo>
                  <a:lnTo>
                    <a:pt x="189" y="48"/>
                  </a:lnTo>
                  <a:lnTo>
                    <a:pt x="191" y="44"/>
                  </a:lnTo>
                  <a:lnTo>
                    <a:pt x="199" y="41"/>
                  </a:lnTo>
                  <a:lnTo>
                    <a:pt x="207" y="36"/>
                  </a:lnTo>
                  <a:lnTo>
                    <a:pt x="217" y="28"/>
                  </a:lnTo>
                  <a:lnTo>
                    <a:pt x="228" y="20"/>
                  </a:lnTo>
                  <a:lnTo>
                    <a:pt x="244" y="6"/>
                  </a:lnTo>
                  <a:lnTo>
                    <a:pt x="252" y="0"/>
                  </a:lnTo>
                  <a:close/>
                </a:path>
              </a:pathLst>
            </a:custGeom>
            <a:solidFill>
              <a:srgbClr val="D1AD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393" name="iśliḓê"/>
            <p:cNvSpPr/>
            <p:nvPr/>
          </p:nvSpPr>
          <p:spPr bwMode="auto">
            <a:xfrm>
              <a:off x="1239838" y="2200275"/>
              <a:ext cx="161925" cy="349250"/>
            </a:xfrm>
            <a:custGeom>
              <a:avLst/>
              <a:gdLst>
                <a:gd name="T0" fmla="*/ 248 w 513"/>
                <a:gd name="T1" fmla="*/ 1 h 1101"/>
                <a:gd name="T2" fmla="*/ 195 w 513"/>
                <a:gd name="T3" fmla="*/ 11 h 1101"/>
                <a:gd name="T4" fmla="*/ 159 w 513"/>
                <a:gd name="T5" fmla="*/ 25 h 1101"/>
                <a:gd name="T6" fmla="*/ 134 w 513"/>
                <a:gd name="T7" fmla="*/ 38 h 1101"/>
                <a:gd name="T8" fmla="*/ 107 w 513"/>
                <a:gd name="T9" fmla="*/ 55 h 1101"/>
                <a:gd name="T10" fmla="*/ 83 w 513"/>
                <a:gd name="T11" fmla="*/ 78 h 1101"/>
                <a:gd name="T12" fmla="*/ 60 w 513"/>
                <a:gd name="T13" fmla="*/ 107 h 1101"/>
                <a:gd name="T14" fmla="*/ 39 w 513"/>
                <a:gd name="T15" fmla="*/ 140 h 1101"/>
                <a:gd name="T16" fmla="*/ 22 w 513"/>
                <a:gd name="T17" fmla="*/ 181 h 1101"/>
                <a:gd name="T18" fmla="*/ 9 w 513"/>
                <a:gd name="T19" fmla="*/ 229 h 1101"/>
                <a:gd name="T20" fmla="*/ 2 w 513"/>
                <a:gd name="T21" fmla="*/ 284 h 1101"/>
                <a:gd name="T22" fmla="*/ 0 w 513"/>
                <a:gd name="T23" fmla="*/ 349 h 1101"/>
                <a:gd name="T24" fmla="*/ 5 w 513"/>
                <a:gd name="T25" fmla="*/ 420 h 1101"/>
                <a:gd name="T26" fmla="*/ 21 w 513"/>
                <a:gd name="T27" fmla="*/ 490 h 1101"/>
                <a:gd name="T28" fmla="*/ 46 w 513"/>
                <a:gd name="T29" fmla="*/ 559 h 1101"/>
                <a:gd name="T30" fmla="*/ 80 w 513"/>
                <a:gd name="T31" fmla="*/ 625 h 1101"/>
                <a:gd name="T32" fmla="*/ 119 w 513"/>
                <a:gd name="T33" fmla="*/ 688 h 1101"/>
                <a:gd name="T34" fmla="*/ 163 w 513"/>
                <a:gd name="T35" fmla="*/ 747 h 1101"/>
                <a:gd name="T36" fmla="*/ 210 w 513"/>
                <a:gd name="T37" fmla="*/ 803 h 1101"/>
                <a:gd name="T38" fmla="*/ 259 w 513"/>
                <a:gd name="T39" fmla="*/ 855 h 1101"/>
                <a:gd name="T40" fmla="*/ 331 w 513"/>
                <a:gd name="T41" fmla="*/ 926 h 1101"/>
                <a:gd name="T42" fmla="*/ 418 w 513"/>
                <a:gd name="T43" fmla="*/ 1003 h 1101"/>
                <a:gd name="T44" fmla="*/ 482 w 513"/>
                <a:gd name="T45" fmla="*/ 1060 h 1101"/>
                <a:gd name="T46" fmla="*/ 509 w 513"/>
                <a:gd name="T47" fmla="*/ 1087 h 1101"/>
                <a:gd name="T48" fmla="*/ 513 w 513"/>
                <a:gd name="T49" fmla="*/ 1098 h 1101"/>
                <a:gd name="T50" fmla="*/ 505 w 513"/>
                <a:gd name="T51" fmla="*/ 1100 h 1101"/>
                <a:gd name="T52" fmla="*/ 494 w 513"/>
                <a:gd name="T53" fmla="*/ 1080 h 1101"/>
                <a:gd name="T54" fmla="*/ 482 w 513"/>
                <a:gd name="T55" fmla="*/ 1039 h 1101"/>
                <a:gd name="T56" fmla="*/ 470 w 513"/>
                <a:gd name="T57" fmla="*/ 981 h 1101"/>
                <a:gd name="T58" fmla="*/ 449 w 513"/>
                <a:gd name="T59" fmla="*/ 867 h 1101"/>
                <a:gd name="T60" fmla="*/ 419 w 513"/>
                <a:gd name="T61" fmla="*/ 682 h 1101"/>
                <a:gd name="T62" fmla="*/ 390 w 513"/>
                <a:gd name="T63" fmla="*/ 484 h 1101"/>
                <a:gd name="T64" fmla="*/ 363 w 513"/>
                <a:gd name="T65" fmla="*/ 296 h 1101"/>
                <a:gd name="T66" fmla="*/ 341 w 513"/>
                <a:gd name="T67" fmla="*/ 146 h 1101"/>
                <a:gd name="T68" fmla="*/ 329 w 513"/>
                <a:gd name="T69" fmla="*/ 72 h 1101"/>
                <a:gd name="T70" fmla="*/ 323 w 513"/>
                <a:gd name="T71" fmla="*/ 48 h 1101"/>
                <a:gd name="T72" fmla="*/ 313 w 513"/>
                <a:gd name="T73" fmla="*/ 41 h 1101"/>
                <a:gd name="T74" fmla="*/ 295 w 513"/>
                <a:gd name="T75" fmla="*/ 28 h 1101"/>
                <a:gd name="T76" fmla="*/ 268 w 513"/>
                <a:gd name="T77" fmla="*/ 6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13" h="1101">
                  <a:moveTo>
                    <a:pt x="261" y="0"/>
                  </a:moveTo>
                  <a:lnTo>
                    <a:pt x="248" y="1"/>
                  </a:lnTo>
                  <a:lnTo>
                    <a:pt x="216" y="5"/>
                  </a:lnTo>
                  <a:lnTo>
                    <a:pt x="195" y="11"/>
                  </a:lnTo>
                  <a:lnTo>
                    <a:pt x="172" y="19"/>
                  </a:lnTo>
                  <a:lnTo>
                    <a:pt x="159" y="25"/>
                  </a:lnTo>
                  <a:lnTo>
                    <a:pt x="147" y="30"/>
                  </a:lnTo>
                  <a:lnTo>
                    <a:pt x="134" y="38"/>
                  </a:lnTo>
                  <a:lnTo>
                    <a:pt x="121" y="47"/>
                  </a:lnTo>
                  <a:lnTo>
                    <a:pt x="107" y="55"/>
                  </a:lnTo>
                  <a:lnTo>
                    <a:pt x="95" y="66"/>
                  </a:lnTo>
                  <a:lnTo>
                    <a:pt x="83" y="78"/>
                  </a:lnTo>
                  <a:lnTo>
                    <a:pt x="72" y="91"/>
                  </a:lnTo>
                  <a:lnTo>
                    <a:pt x="60" y="107"/>
                  </a:lnTo>
                  <a:lnTo>
                    <a:pt x="50" y="123"/>
                  </a:lnTo>
                  <a:lnTo>
                    <a:pt x="39" y="140"/>
                  </a:lnTo>
                  <a:lnTo>
                    <a:pt x="30" y="160"/>
                  </a:lnTo>
                  <a:lnTo>
                    <a:pt x="22" y="181"/>
                  </a:lnTo>
                  <a:lnTo>
                    <a:pt x="15" y="204"/>
                  </a:lnTo>
                  <a:lnTo>
                    <a:pt x="9" y="229"/>
                  </a:lnTo>
                  <a:lnTo>
                    <a:pt x="4" y="256"/>
                  </a:lnTo>
                  <a:lnTo>
                    <a:pt x="2" y="284"/>
                  </a:lnTo>
                  <a:lnTo>
                    <a:pt x="0" y="316"/>
                  </a:lnTo>
                  <a:lnTo>
                    <a:pt x="0" y="349"/>
                  </a:lnTo>
                  <a:lnTo>
                    <a:pt x="1" y="384"/>
                  </a:lnTo>
                  <a:lnTo>
                    <a:pt x="5" y="420"/>
                  </a:lnTo>
                  <a:lnTo>
                    <a:pt x="12" y="456"/>
                  </a:lnTo>
                  <a:lnTo>
                    <a:pt x="21" y="490"/>
                  </a:lnTo>
                  <a:lnTo>
                    <a:pt x="32" y="525"/>
                  </a:lnTo>
                  <a:lnTo>
                    <a:pt x="46" y="559"/>
                  </a:lnTo>
                  <a:lnTo>
                    <a:pt x="63" y="592"/>
                  </a:lnTo>
                  <a:lnTo>
                    <a:pt x="80" y="625"/>
                  </a:lnTo>
                  <a:lnTo>
                    <a:pt x="99" y="656"/>
                  </a:lnTo>
                  <a:lnTo>
                    <a:pt x="119" y="688"/>
                  </a:lnTo>
                  <a:lnTo>
                    <a:pt x="141" y="717"/>
                  </a:lnTo>
                  <a:lnTo>
                    <a:pt x="163" y="747"/>
                  </a:lnTo>
                  <a:lnTo>
                    <a:pt x="187" y="775"/>
                  </a:lnTo>
                  <a:lnTo>
                    <a:pt x="210" y="803"/>
                  </a:lnTo>
                  <a:lnTo>
                    <a:pt x="235" y="830"/>
                  </a:lnTo>
                  <a:lnTo>
                    <a:pt x="259" y="855"/>
                  </a:lnTo>
                  <a:lnTo>
                    <a:pt x="283" y="880"/>
                  </a:lnTo>
                  <a:lnTo>
                    <a:pt x="331" y="926"/>
                  </a:lnTo>
                  <a:lnTo>
                    <a:pt x="377" y="966"/>
                  </a:lnTo>
                  <a:lnTo>
                    <a:pt x="418" y="1003"/>
                  </a:lnTo>
                  <a:lnTo>
                    <a:pt x="454" y="1033"/>
                  </a:lnTo>
                  <a:lnTo>
                    <a:pt x="482" y="1060"/>
                  </a:lnTo>
                  <a:lnTo>
                    <a:pt x="503" y="1079"/>
                  </a:lnTo>
                  <a:lnTo>
                    <a:pt x="509" y="1087"/>
                  </a:lnTo>
                  <a:lnTo>
                    <a:pt x="512" y="1093"/>
                  </a:lnTo>
                  <a:lnTo>
                    <a:pt x="513" y="1098"/>
                  </a:lnTo>
                  <a:lnTo>
                    <a:pt x="510" y="1101"/>
                  </a:lnTo>
                  <a:lnTo>
                    <a:pt x="505" y="1100"/>
                  </a:lnTo>
                  <a:lnTo>
                    <a:pt x="500" y="1092"/>
                  </a:lnTo>
                  <a:lnTo>
                    <a:pt x="494" y="1080"/>
                  </a:lnTo>
                  <a:lnTo>
                    <a:pt x="489" y="1062"/>
                  </a:lnTo>
                  <a:lnTo>
                    <a:pt x="482" y="1039"/>
                  </a:lnTo>
                  <a:lnTo>
                    <a:pt x="477" y="1013"/>
                  </a:lnTo>
                  <a:lnTo>
                    <a:pt x="470" y="981"/>
                  </a:lnTo>
                  <a:lnTo>
                    <a:pt x="463" y="946"/>
                  </a:lnTo>
                  <a:lnTo>
                    <a:pt x="449" y="867"/>
                  </a:lnTo>
                  <a:lnTo>
                    <a:pt x="434" y="778"/>
                  </a:lnTo>
                  <a:lnTo>
                    <a:pt x="419" y="682"/>
                  </a:lnTo>
                  <a:lnTo>
                    <a:pt x="404" y="583"/>
                  </a:lnTo>
                  <a:lnTo>
                    <a:pt x="390" y="484"/>
                  </a:lnTo>
                  <a:lnTo>
                    <a:pt x="376" y="387"/>
                  </a:lnTo>
                  <a:lnTo>
                    <a:pt x="363" y="296"/>
                  </a:lnTo>
                  <a:lnTo>
                    <a:pt x="352" y="215"/>
                  </a:lnTo>
                  <a:lnTo>
                    <a:pt x="341" y="146"/>
                  </a:lnTo>
                  <a:lnTo>
                    <a:pt x="332" y="92"/>
                  </a:lnTo>
                  <a:lnTo>
                    <a:pt x="329" y="72"/>
                  </a:lnTo>
                  <a:lnTo>
                    <a:pt x="325" y="58"/>
                  </a:lnTo>
                  <a:lnTo>
                    <a:pt x="323" y="48"/>
                  </a:lnTo>
                  <a:lnTo>
                    <a:pt x="321" y="44"/>
                  </a:lnTo>
                  <a:lnTo>
                    <a:pt x="313" y="41"/>
                  </a:lnTo>
                  <a:lnTo>
                    <a:pt x="305" y="36"/>
                  </a:lnTo>
                  <a:lnTo>
                    <a:pt x="295" y="28"/>
                  </a:lnTo>
                  <a:lnTo>
                    <a:pt x="285" y="20"/>
                  </a:lnTo>
                  <a:lnTo>
                    <a:pt x="268" y="6"/>
                  </a:lnTo>
                  <a:lnTo>
                    <a:pt x="261" y="0"/>
                  </a:lnTo>
                  <a:close/>
                </a:path>
              </a:pathLst>
            </a:custGeom>
            <a:solidFill>
              <a:srgbClr val="D1AD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394" name="ísḻíďê"/>
            <p:cNvSpPr/>
            <p:nvPr/>
          </p:nvSpPr>
          <p:spPr bwMode="auto">
            <a:xfrm>
              <a:off x="1336676" y="2428875"/>
              <a:ext cx="904875" cy="755650"/>
            </a:xfrm>
            <a:custGeom>
              <a:avLst/>
              <a:gdLst>
                <a:gd name="T0" fmla="*/ 1 w 2850"/>
                <a:gd name="T1" fmla="*/ 20 h 2377"/>
                <a:gd name="T2" fmla="*/ 16 w 2850"/>
                <a:gd name="T3" fmla="*/ 119 h 2377"/>
                <a:gd name="T4" fmla="*/ 42 w 2850"/>
                <a:gd name="T5" fmla="*/ 293 h 2377"/>
                <a:gd name="T6" fmla="*/ 75 w 2850"/>
                <a:gd name="T7" fmla="*/ 522 h 2377"/>
                <a:gd name="T8" fmla="*/ 113 w 2850"/>
                <a:gd name="T9" fmla="*/ 784 h 2377"/>
                <a:gd name="T10" fmla="*/ 152 w 2850"/>
                <a:gd name="T11" fmla="*/ 1056 h 2377"/>
                <a:gd name="T12" fmla="*/ 188 w 2850"/>
                <a:gd name="T13" fmla="*/ 1317 h 2377"/>
                <a:gd name="T14" fmla="*/ 218 w 2850"/>
                <a:gd name="T15" fmla="*/ 1544 h 2377"/>
                <a:gd name="T16" fmla="*/ 236 w 2850"/>
                <a:gd name="T17" fmla="*/ 1680 h 2377"/>
                <a:gd name="T18" fmla="*/ 256 w 2850"/>
                <a:gd name="T19" fmla="*/ 1759 h 2377"/>
                <a:gd name="T20" fmla="*/ 287 w 2850"/>
                <a:gd name="T21" fmla="*/ 1831 h 2377"/>
                <a:gd name="T22" fmla="*/ 325 w 2850"/>
                <a:gd name="T23" fmla="*/ 1896 h 2377"/>
                <a:gd name="T24" fmla="*/ 370 w 2850"/>
                <a:gd name="T25" fmla="*/ 1956 h 2377"/>
                <a:gd name="T26" fmla="*/ 422 w 2850"/>
                <a:gd name="T27" fmla="*/ 2009 h 2377"/>
                <a:gd name="T28" fmla="*/ 480 w 2850"/>
                <a:gd name="T29" fmla="*/ 2057 h 2377"/>
                <a:gd name="T30" fmla="*/ 541 w 2850"/>
                <a:gd name="T31" fmla="*/ 2101 h 2377"/>
                <a:gd name="T32" fmla="*/ 606 w 2850"/>
                <a:gd name="T33" fmla="*/ 2140 h 2377"/>
                <a:gd name="T34" fmla="*/ 675 w 2850"/>
                <a:gd name="T35" fmla="*/ 2175 h 2377"/>
                <a:gd name="T36" fmla="*/ 744 w 2850"/>
                <a:gd name="T37" fmla="*/ 2207 h 2377"/>
                <a:gd name="T38" fmla="*/ 814 w 2850"/>
                <a:gd name="T39" fmla="*/ 2235 h 2377"/>
                <a:gd name="T40" fmla="*/ 918 w 2850"/>
                <a:gd name="T41" fmla="*/ 2272 h 2377"/>
                <a:gd name="T42" fmla="*/ 1050 w 2850"/>
                <a:gd name="T43" fmla="*/ 2314 h 2377"/>
                <a:gd name="T44" fmla="*/ 1141 w 2850"/>
                <a:gd name="T45" fmla="*/ 2342 h 2377"/>
                <a:gd name="T46" fmla="*/ 1215 w 2850"/>
                <a:gd name="T47" fmla="*/ 2357 h 2377"/>
                <a:gd name="T48" fmla="*/ 1302 w 2850"/>
                <a:gd name="T49" fmla="*/ 2369 h 2377"/>
                <a:gd name="T50" fmla="*/ 1399 w 2850"/>
                <a:gd name="T51" fmla="*/ 2376 h 2377"/>
                <a:gd name="T52" fmla="*/ 1504 w 2850"/>
                <a:gd name="T53" fmla="*/ 2377 h 2377"/>
                <a:gd name="T54" fmla="*/ 1617 w 2850"/>
                <a:gd name="T55" fmla="*/ 2369 h 2377"/>
                <a:gd name="T56" fmla="*/ 1733 w 2850"/>
                <a:gd name="T57" fmla="*/ 2354 h 2377"/>
                <a:gd name="T58" fmla="*/ 1851 w 2850"/>
                <a:gd name="T59" fmla="*/ 2329 h 2377"/>
                <a:gd name="T60" fmla="*/ 1970 w 2850"/>
                <a:gd name="T61" fmla="*/ 2293 h 2377"/>
                <a:gd name="T62" fmla="*/ 2084 w 2850"/>
                <a:gd name="T63" fmla="*/ 2245 h 2377"/>
                <a:gd name="T64" fmla="*/ 2195 w 2850"/>
                <a:gd name="T65" fmla="*/ 2184 h 2377"/>
                <a:gd name="T66" fmla="*/ 2299 w 2850"/>
                <a:gd name="T67" fmla="*/ 2109 h 2377"/>
                <a:gd name="T68" fmla="*/ 2394 w 2850"/>
                <a:gd name="T69" fmla="*/ 2018 h 2377"/>
                <a:gd name="T70" fmla="*/ 2477 w 2850"/>
                <a:gd name="T71" fmla="*/ 1910 h 2377"/>
                <a:gd name="T72" fmla="*/ 2546 w 2850"/>
                <a:gd name="T73" fmla="*/ 1785 h 2377"/>
                <a:gd name="T74" fmla="*/ 2600 w 2850"/>
                <a:gd name="T75" fmla="*/ 1641 h 2377"/>
                <a:gd name="T76" fmla="*/ 2638 w 2850"/>
                <a:gd name="T77" fmla="*/ 1479 h 2377"/>
                <a:gd name="T78" fmla="*/ 2671 w 2850"/>
                <a:gd name="T79" fmla="*/ 1320 h 2377"/>
                <a:gd name="T80" fmla="*/ 2713 w 2850"/>
                <a:gd name="T81" fmla="*/ 1092 h 2377"/>
                <a:gd name="T82" fmla="*/ 2759 w 2850"/>
                <a:gd name="T83" fmla="*/ 811 h 2377"/>
                <a:gd name="T84" fmla="*/ 2794 w 2850"/>
                <a:gd name="T85" fmla="*/ 562 h 2377"/>
                <a:gd name="T86" fmla="*/ 2819 w 2850"/>
                <a:gd name="T87" fmla="*/ 352 h 2377"/>
                <a:gd name="T88" fmla="*/ 2835 w 2850"/>
                <a:gd name="T89" fmla="*/ 186 h 2377"/>
                <a:gd name="T90" fmla="*/ 2845 w 2850"/>
                <a:gd name="T91" fmla="*/ 69 h 2377"/>
                <a:gd name="T92" fmla="*/ 2849 w 2850"/>
                <a:gd name="T93" fmla="*/ 8 h 2377"/>
                <a:gd name="T94" fmla="*/ 0 w 2850"/>
                <a:gd name="T95" fmla="*/ 7 h 2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850" h="2377">
                  <a:moveTo>
                    <a:pt x="0" y="7"/>
                  </a:moveTo>
                  <a:lnTo>
                    <a:pt x="1" y="20"/>
                  </a:lnTo>
                  <a:lnTo>
                    <a:pt x="8" y="59"/>
                  </a:lnTo>
                  <a:lnTo>
                    <a:pt x="16" y="119"/>
                  </a:lnTo>
                  <a:lnTo>
                    <a:pt x="27" y="197"/>
                  </a:lnTo>
                  <a:lnTo>
                    <a:pt x="42" y="293"/>
                  </a:lnTo>
                  <a:lnTo>
                    <a:pt x="58" y="402"/>
                  </a:lnTo>
                  <a:lnTo>
                    <a:pt x="75" y="522"/>
                  </a:lnTo>
                  <a:lnTo>
                    <a:pt x="94" y="650"/>
                  </a:lnTo>
                  <a:lnTo>
                    <a:pt x="113" y="784"/>
                  </a:lnTo>
                  <a:lnTo>
                    <a:pt x="133" y="920"/>
                  </a:lnTo>
                  <a:lnTo>
                    <a:pt x="152" y="1056"/>
                  </a:lnTo>
                  <a:lnTo>
                    <a:pt x="170" y="1189"/>
                  </a:lnTo>
                  <a:lnTo>
                    <a:pt x="188" y="1317"/>
                  </a:lnTo>
                  <a:lnTo>
                    <a:pt x="204" y="1436"/>
                  </a:lnTo>
                  <a:lnTo>
                    <a:pt x="218" y="1544"/>
                  </a:lnTo>
                  <a:lnTo>
                    <a:pt x="229" y="1638"/>
                  </a:lnTo>
                  <a:lnTo>
                    <a:pt x="236" y="1680"/>
                  </a:lnTo>
                  <a:lnTo>
                    <a:pt x="245" y="1720"/>
                  </a:lnTo>
                  <a:lnTo>
                    <a:pt x="256" y="1759"/>
                  </a:lnTo>
                  <a:lnTo>
                    <a:pt x="270" y="1796"/>
                  </a:lnTo>
                  <a:lnTo>
                    <a:pt x="287" y="1831"/>
                  </a:lnTo>
                  <a:lnTo>
                    <a:pt x="304" y="1864"/>
                  </a:lnTo>
                  <a:lnTo>
                    <a:pt x="325" y="1896"/>
                  </a:lnTo>
                  <a:lnTo>
                    <a:pt x="347" y="1927"/>
                  </a:lnTo>
                  <a:lnTo>
                    <a:pt x="370" y="1956"/>
                  </a:lnTo>
                  <a:lnTo>
                    <a:pt x="396" y="1983"/>
                  </a:lnTo>
                  <a:lnTo>
                    <a:pt x="422" y="2009"/>
                  </a:lnTo>
                  <a:lnTo>
                    <a:pt x="450" y="2034"/>
                  </a:lnTo>
                  <a:lnTo>
                    <a:pt x="480" y="2057"/>
                  </a:lnTo>
                  <a:lnTo>
                    <a:pt x="510" y="2080"/>
                  </a:lnTo>
                  <a:lnTo>
                    <a:pt x="541" y="2101"/>
                  </a:lnTo>
                  <a:lnTo>
                    <a:pt x="573" y="2121"/>
                  </a:lnTo>
                  <a:lnTo>
                    <a:pt x="606" y="2140"/>
                  </a:lnTo>
                  <a:lnTo>
                    <a:pt x="640" y="2158"/>
                  </a:lnTo>
                  <a:lnTo>
                    <a:pt x="675" y="2175"/>
                  </a:lnTo>
                  <a:lnTo>
                    <a:pt x="709" y="2191"/>
                  </a:lnTo>
                  <a:lnTo>
                    <a:pt x="744" y="2207"/>
                  </a:lnTo>
                  <a:lnTo>
                    <a:pt x="779" y="2221"/>
                  </a:lnTo>
                  <a:lnTo>
                    <a:pt x="814" y="2235"/>
                  </a:lnTo>
                  <a:lnTo>
                    <a:pt x="849" y="2248"/>
                  </a:lnTo>
                  <a:lnTo>
                    <a:pt x="918" y="2272"/>
                  </a:lnTo>
                  <a:lnTo>
                    <a:pt x="985" y="2294"/>
                  </a:lnTo>
                  <a:lnTo>
                    <a:pt x="1050" y="2314"/>
                  </a:lnTo>
                  <a:lnTo>
                    <a:pt x="1111" y="2333"/>
                  </a:lnTo>
                  <a:lnTo>
                    <a:pt x="1141" y="2342"/>
                  </a:lnTo>
                  <a:lnTo>
                    <a:pt x="1176" y="2351"/>
                  </a:lnTo>
                  <a:lnTo>
                    <a:pt x="1215" y="2357"/>
                  </a:lnTo>
                  <a:lnTo>
                    <a:pt x="1257" y="2364"/>
                  </a:lnTo>
                  <a:lnTo>
                    <a:pt x="1302" y="2369"/>
                  </a:lnTo>
                  <a:lnTo>
                    <a:pt x="1350" y="2374"/>
                  </a:lnTo>
                  <a:lnTo>
                    <a:pt x="1399" y="2376"/>
                  </a:lnTo>
                  <a:lnTo>
                    <a:pt x="1451" y="2377"/>
                  </a:lnTo>
                  <a:lnTo>
                    <a:pt x="1504" y="2377"/>
                  </a:lnTo>
                  <a:lnTo>
                    <a:pt x="1560" y="2375"/>
                  </a:lnTo>
                  <a:lnTo>
                    <a:pt x="1617" y="2369"/>
                  </a:lnTo>
                  <a:lnTo>
                    <a:pt x="1674" y="2363"/>
                  </a:lnTo>
                  <a:lnTo>
                    <a:pt x="1733" y="2354"/>
                  </a:lnTo>
                  <a:lnTo>
                    <a:pt x="1792" y="2343"/>
                  </a:lnTo>
                  <a:lnTo>
                    <a:pt x="1851" y="2329"/>
                  </a:lnTo>
                  <a:lnTo>
                    <a:pt x="1911" y="2313"/>
                  </a:lnTo>
                  <a:lnTo>
                    <a:pt x="1970" y="2293"/>
                  </a:lnTo>
                  <a:lnTo>
                    <a:pt x="2028" y="2271"/>
                  </a:lnTo>
                  <a:lnTo>
                    <a:pt x="2084" y="2245"/>
                  </a:lnTo>
                  <a:lnTo>
                    <a:pt x="2141" y="2217"/>
                  </a:lnTo>
                  <a:lnTo>
                    <a:pt x="2195" y="2184"/>
                  </a:lnTo>
                  <a:lnTo>
                    <a:pt x="2248" y="2148"/>
                  </a:lnTo>
                  <a:lnTo>
                    <a:pt x="2299" y="2109"/>
                  </a:lnTo>
                  <a:lnTo>
                    <a:pt x="2348" y="2065"/>
                  </a:lnTo>
                  <a:lnTo>
                    <a:pt x="2394" y="2018"/>
                  </a:lnTo>
                  <a:lnTo>
                    <a:pt x="2436" y="1966"/>
                  </a:lnTo>
                  <a:lnTo>
                    <a:pt x="2477" y="1910"/>
                  </a:lnTo>
                  <a:lnTo>
                    <a:pt x="2514" y="1850"/>
                  </a:lnTo>
                  <a:lnTo>
                    <a:pt x="2546" y="1785"/>
                  </a:lnTo>
                  <a:lnTo>
                    <a:pt x="2576" y="1715"/>
                  </a:lnTo>
                  <a:lnTo>
                    <a:pt x="2600" y="1641"/>
                  </a:lnTo>
                  <a:lnTo>
                    <a:pt x="2620" y="1561"/>
                  </a:lnTo>
                  <a:lnTo>
                    <a:pt x="2638" y="1479"/>
                  </a:lnTo>
                  <a:lnTo>
                    <a:pt x="2654" y="1400"/>
                  </a:lnTo>
                  <a:lnTo>
                    <a:pt x="2671" y="1320"/>
                  </a:lnTo>
                  <a:lnTo>
                    <a:pt x="2685" y="1243"/>
                  </a:lnTo>
                  <a:lnTo>
                    <a:pt x="2713" y="1092"/>
                  </a:lnTo>
                  <a:lnTo>
                    <a:pt x="2737" y="948"/>
                  </a:lnTo>
                  <a:lnTo>
                    <a:pt x="2759" y="811"/>
                  </a:lnTo>
                  <a:lnTo>
                    <a:pt x="2777" y="682"/>
                  </a:lnTo>
                  <a:lnTo>
                    <a:pt x="2794" y="562"/>
                  </a:lnTo>
                  <a:lnTo>
                    <a:pt x="2807" y="452"/>
                  </a:lnTo>
                  <a:lnTo>
                    <a:pt x="2819" y="352"/>
                  </a:lnTo>
                  <a:lnTo>
                    <a:pt x="2828" y="264"/>
                  </a:lnTo>
                  <a:lnTo>
                    <a:pt x="2835" y="186"/>
                  </a:lnTo>
                  <a:lnTo>
                    <a:pt x="2842" y="121"/>
                  </a:lnTo>
                  <a:lnTo>
                    <a:pt x="2845" y="69"/>
                  </a:lnTo>
                  <a:lnTo>
                    <a:pt x="2848" y="31"/>
                  </a:lnTo>
                  <a:lnTo>
                    <a:pt x="2849" y="8"/>
                  </a:lnTo>
                  <a:lnTo>
                    <a:pt x="2850" y="0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395" name="îślíḍê"/>
            <p:cNvSpPr/>
            <p:nvPr/>
          </p:nvSpPr>
          <p:spPr bwMode="auto">
            <a:xfrm>
              <a:off x="1331913" y="1819275"/>
              <a:ext cx="909638" cy="873125"/>
            </a:xfrm>
            <a:custGeom>
              <a:avLst/>
              <a:gdLst>
                <a:gd name="T0" fmla="*/ 2 w 2865"/>
                <a:gd name="T1" fmla="*/ 1462 h 2749"/>
                <a:gd name="T2" fmla="*/ 13 w 2865"/>
                <a:gd name="T3" fmla="*/ 1871 h 2749"/>
                <a:gd name="T4" fmla="*/ 21 w 2865"/>
                <a:gd name="T5" fmla="*/ 1964 h 2749"/>
                <a:gd name="T6" fmla="*/ 63 w 2865"/>
                <a:gd name="T7" fmla="*/ 2089 h 2749"/>
                <a:gd name="T8" fmla="*/ 156 w 2865"/>
                <a:gd name="T9" fmla="*/ 2294 h 2749"/>
                <a:gd name="T10" fmla="*/ 822 w 2865"/>
                <a:gd name="T11" fmla="*/ 2713 h 2749"/>
                <a:gd name="T12" fmla="*/ 830 w 2865"/>
                <a:gd name="T13" fmla="*/ 2659 h 2749"/>
                <a:gd name="T14" fmla="*/ 852 w 2865"/>
                <a:gd name="T15" fmla="*/ 2610 h 2749"/>
                <a:gd name="T16" fmla="*/ 879 w 2865"/>
                <a:gd name="T17" fmla="*/ 2578 h 2749"/>
                <a:gd name="T18" fmla="*/ 920 w 2865"/>
                <a:gd name="T19" fmla="*/ 2552 h 2749"/>
                <a:gd name="T20" fmla="*/ 974 w 2865"/>
                <a:gd name="T21" fmla="*/ 2536 h 2749"/>
                <a:gd name="T22" fmla="*/ 1102 w 2865"/>
                <a:gd name="T23" fmla="*/ 2530 h 2749"/>
                <a:gd name="T24" fmla="*/ 1378 w 2865"/>
                <a:gd name="T25" fmla="*/ 2527 h 2749"/>
                <a:gd name="T26" fmla="*/ 1675 w 2865"/>
                <a:gd name="T27" fmla="*/ 2525 h 2749"/>
                <a:gd name="T28" fmla="*/ 1879 w 2865"/>
                <a:gd name="T29" fmla="*/ 2525 h 2749"/>
                <a:gd name="T30" fmla="*/ 1950 w 2865"/>
                <a:gd name="T31" fmla="*/ 2543 h 2749"/>
                <a:gd name="T32" fmla="*/ 1985 w 2865"/>
                <a:gd name="T33" fmla="*/ 2571 h 2749"/>
                <a:gd name="T34" fmla="*/ 2014 w 2865"/>
                <a:gd name="T35" fmla="*/ 2612 h 2749"/>
                <a:gd name="T36" fmla="*/ 2046 w 2865"/>
                <a:gd name="T37" fmla="*/ 2705 h 2749"/>
                <a:gd name="T38" fmla="*/ 2137 w 2865"/>
                <a:gd name="T39" fmla="*/ 2689 h 2749"/>
                <a:gd name="T40" fmla="*/ 2534 w 2865"/>
                <a:gd name="T41" fmla="*/ 2411 h 2749"/>
                <a:gd name="T42" fmla="*/ 2675 w 2865"/>
                <a:gd name="T43" fmla="*/ 2315 h 2749"/>
                <a:gd name="T44" fmla="*/ 2723 w 2865"/>
                <a:gd name="T45" fmla="*/ 2246 h 2749"/>
                <a:gd name="T46" fmla="*/ 2790 w 2865"/>
                <a:gd name="T47" fmla="*/ 2108 h 2749"/>
                <a:gd name="T48" fmla="*/ 2865 w 2865"/>
                <a:gd name="T49" fmla="*/ 1921 h 2749"/>
                <a:gd name="T50" fmla="*/ 2844 w 2865"/>
                <a:gd name="T51" fmla="*/ 1157 h 2749"/>
                <a:gd name="T52" fmla="*/ 2791 w 2865"/>
                <a:gd name="T53" fmla="*/ 929 h 2749"/>
                <a:gd name="T54" fmla="*/ 2714 w 2865"/>
                <a:gd name="T55" fmla="*/ 642 h 2749"/>
                <a:gd name="T56" fmla="*/ 2661 w 2865"/>
                <a:gd name="T57" fmla="*/ 480 h 2749"/>
                <a:gd name="T58" fmla="*/ 2618 w 2865"/>
                <a:gd name="T59" fmla="*/ 385 h 2749"/>
                <a:gd name="T60" fmla="*/ 2549 w 2865"/>
                <a:gd name="T61" fmla="*/ 319 h 2749"/>
                <a:gd name="T62" fmla="*/ 2398 w 2865"/>
                <a:gd name="T63" fmla="*/ 250 h 2749"/>
                <a:gd name="T64" fmla="*/ 2183 w 2865"/>
                <a:gd name="T65" fmla="*/ 183 h 2749"/>
                <a:gd name="T66" fmla="*/ 1926 w 2865"/>
                <a:gd name="T67" fmla="*/ 119 h 2749"/>
                <a:gd name="T68" fmla="*/ 1649 w 2865"/>
                <a:gd name="T69" fmla="*/ 66 h 2749"/>
                <a:gd name="T70" fmla="*/ 1374 w 2865"/>
                <a:gd name="T71" fmla="*/ 27 h 2749"/>
                <a:gd name="T72" fmla="*/ 1126 w 2865"/>
                <a:gd name="T73" fmla="*/ 4 h 2749"/>
                <a:gd name="T74" fmla="*/ 925 w 2865"/>
                <a:gd name="T75" fmla="*/ 3 h 2749"/>
                <a:gd name="T76" fmla="*/ 671 w 2865"/>
                <a:gd name="T77" fmla="*/ 34 h 2749"/>
                <a:gd name="T78" fmla="*/ 463 w 2865"/>
                <a:gd name="T79" fmla="*/ 73 h 2749"/>
                <a:gd name="T80" fmla="*/ 365 w 2865"/>
                <a:gd name="T81" fmla="*/ 103 h 2749"/>
                <a:gd name="T82" fmla="*/ 285 w 2865"/>
                <a:gd name="T83" fmla="*/ 141 h 2749"/>
                <a:gd name="T84" fmla="*/ 223 w 2865"/>
                <a:gd name="T85" fmla="*/ 188 h 2749"/>
                <a:gd name="T86" fmla="*/ 181 w 2865"/>
                <a:gd name="T87" fmla="*/ 248 h 2749"/>
                <a:gd name="T88" fmla="*/ 154 w 2865"/>
                <a:gd name="T89" fmla="*/ 347 h 2749"/>
                <a:gd name="T90" fmla="*/ 106 w 2865"/>
                <a:gd name="T91" fmla="*/ 620 h 2749"/>
                <a:gd name="T92" fmla="*/ 52 w 2865"/>
                <a:gd name="T93" fmla="*/ 945 h 2749"/>
                <a:gd name="T94" fmla="*/ 12 w 2865"/>
                <a:gd name="T95" fmla="*/ 1200 h 27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865" h="2749">
                  <a:moveTo>
                    <a:pt x="1" y="1272"/>
                  </a:moveTo>
                  <a:lnTo>
                    <a:pt x="0" y="1302"/>
                  </a:lnTo>
                  <a:lnTo>
                    <a:pt x="1" y="1369"/>
                  </a:lnTo>
                  <a:lnTo>
                    <a:pt x="2" y="1462"/>
                  </a:lnTo>
                  <a:lnTo>
                    <a:pt x="4" y="1568"/>
                  </a:lnTo>
                  <a:lnTo>
                    <a:pt x="7" y="1681"/>
                  </a:lnTo>
                  <a:lnTo>
                    <a:pt x="11" y="1784"/>
                  </a:lnTo>
                  <a:lnTo>
                    <a:pt x="13" y="1871"/>
                  </a:lnTo>
                  <a:lnTo>
                    <a:pt x="15" y="1928"/>
                  </a:lnTo>
                  <a:lnTo>
                    <a:pt x="15" y="1938"/>
                  </a:lnTo>
                  <a:lnTo>
                    <a:pt x="17" y="1951"/>
                  </a:lnTo>
                  <a:lnTo>
                    <a:pt x="21" y="1964"/>
                  </a:lnTo>
                  <a:lnTo>
                    <a:pt x="24" y="1980"/>
                  </a:lnTo>
                  <a:lnTo>
                    <a:pt x="35" y="2012"/>
                  </a:lnTo>
                  <a:lnTo>
                    <a:pt x="48" y="2049"/>
                  </a:lnTo>
                  <a:lnTo>
                    <a:pt x="63" y="2089"/>
                  </a:lnTo>
                  <a:lnTo>
                    <a:pt x="81" y="2130"/>
                  </a:lnTo>
                  <a:lnTo>
                    <a:pt x="99" y="2173"/>
                  </a:lnTo>
                  <a:lnTo>
                    <a:pt x="119" y="2215"/>
                  </a:lnTo>
                  <a:lnTo>
                    <a:pt x="156" y="2294"/>
                  </a:lnTo>
                  <a:lnTo>
                    <a:pt x="188" y="2360"/>
                  </a:lnTo>
                  <a:lnTo>
                    <a:pt x="211" y="2406"/>
                  </a:lnTo>
                  <a:lnTo>
                    <a:pt x="220" y="2423"/>
                  </a:lnTo>
                  <a:lnTo>
                    <a:pt x="822" y="2713"/>
                  </a:lnTo>
                  <a:lnTo>
                    <a:pt x="822" y="2706"/>
                  </a:lnTo>
                  <a:lnTo>
                    <a:pt x="824" y="2686"/>
                  </a:lnTo>
                  <a:lnTo>
                    <a:pt x="826" y="2673"/>
                  </a:lnTo>
                  <a:lnTo>
                    <a:pt x="830" y="2659"/>
                  </a:lnTo>
                  <a:lnTo>
                    <a:pt x="836" y="2643"/>
                  </a:lnTo>
                  <a:lnTo>
                    <a:pt x="842" y="2626"/>
                  </a:lnTo>
                  <a:lnTo>
                    <a:pt x="848" y="2617"/>
                  </a:lnTo>
                  <a:lnTo>
                    <a:pt x="852" y="2610"/>
                  </a:lnTo>
                  <a:lnTo>
                    <a:pt x="859" y="2601"/>
                  </a:lnTo>
                  <a:lnTo>
                    <a:pt x="864" y="2593"/>
                  </a:lnTo>
                  <a:lnTo>
                    <a:pt x="872" y="2586"/>
                  </a:lnTo>
                  <a:lnTo>
                    <a:pt x="879" y="2578"/>
                  </a:lnTo>
                  <a:lnTo>
                    <a:pt x="888" y="2572"/>
                  </a:lnTo>
                  <a:lnTo>
                    <a:pt x="898" y="2564"/>
                  </a:lnTo>
                  <a:lnTo>
                    <a:pt x="908" y="2559"/>
                  </a:lnTo>
                  <a:lnTo>
                    <a:pt x="920" y="2552"/>
                  </a:lnTo>
                  <a:lnTo>
                    <a:pt x="932" y="2548"/>
                  </a:lnTo>
                  <a:lnTo>
                    <a:pt x="945" y="2543"/>
                  </a:lnTo>
                  <a:lnTo>
                    <a:pt x="959" y="2539"/>
                  </a:lnTo>
                  <a:lnTo>
                    <a:pt x="974" y="2536"/>
                  </a:lnTo>
                  <a:lnTo>
                    <a:pt x="991" y="2534"/>
                  </a:lnTo>
                  <a:lnTo>
                    <a:pt x="1008" y="2532"/>
                  </a:lnTo>
                  <a:lnTo>
                    <a:pt x="1050" y="2531"/>
                  </a:lnTo>
                  <a:lnTo>
                    <a:pt x="1102" y="2530"/>
                  </a:lnTo>
                  <a:lnTo>
                    <a:pt x="1162" y="2529"/>
                  </a:lnTo>
                  <a:lnTo>
                    <a:pt x="1229" y="2528"/>
                  </a:lnTo>
                  <a:lnTo>
                    <a:pt x="1302" y="2527"/>
                  </a:lnTo>
                  <a:lnTo>
                    <a:pt x="1378" y="2527"/>
                  </a:lnTo>
                  <a:lnTo>
                    <a:pt x="1454" y="2526"/>
                  </a:lnTo>
                  <a:lnTo>
                    <a:pt x="1531" y="2526"/>
                  </a:lnTo>
                  <a:lnTo>
                    <a:pt x="1605" y="2525"/>
                  </a:lnTo>
                  <a:lnTo>
                    <a:pt x="1675" y="2525"/>
                  </a:lnTo>
                  <a:lnTo>
                    <a:pt x="1740" y="2525"/>
                  </a:lnTo>
                  <a:lnTo>
                    <a:pt x="1796" y="2525"/>
                  </a:lnTo>
                  <a:lnTo>
                    <a:pt x="1843" y="2525"/>
                  </a:lnTo>
                  <a:lnTo>
                    <a:pt x="1879" y="2525"/>
                  </a:lnTo>
                  <a:lnTo>
                    <a:pt x="1902" y="2525"/>
                  </a:lnTo>
                  <a:lnTo>
                    <a:pt x="1911" y="2525"/>
                  </a:lnTo>
                  <a:lnTo>
                    <a:pt x="1922" y="2529"/>
                  </a:lnTo>
                  <a:lnTo>
                    <a:pt x="1950" y="2543"/>
                  </a:lnTo>
                  <a:lnTo>
                    <a:pt x="1959" y="2549"/>
                  </a:lnTo>
                  <a:lnTo>
                    <a:pt x="1967" y="2555"/>
                  </a:lnTo>
                  <a:lnTo>
                    <a:pt x="1976" y="2563"/>
                  </a:lnTo>
                  <a:lnTo>
                    <a:pt x="1985" y="2571"/>
                  </a:lnTo>
                  <a:lnTo>
                    <a:pt x="1992" y="2579"/>
                  </a:lnTo>
                  <a:lnTo>
                    <a:pt x="2000" y="2589"/>
                  </a:lnTo>
                  <a:lnTo>
                    <a:pt x="2008" y="2600"/>
                  </a:lnTo>
                  <a:lnTo>
                    <a:pt x="2014" y="2612"/>
                  </a:lnTo>
                  <a:lnTo>
                    <a:pt x="2025" y="2637"/>
                  </a:lnTo>
                  <a:lnTo>
                    <a:pt x="2034" y="2661"/>
                  </a:lnTo>
                  <a:lnTo>
                    <a:pt x="2041" y="2684"/>
                  </a:lnTo>
                  <a:lnTo>
                    <a:pt x="2046" y="2705"/>
                  </a:lnTo>
                  <a:lnTo>
                    <a:pt x="2051" y="2736"/>
                  </a:lnTo>
                  <a:lnTo>
                    <a:pt x="2052" y="2749"/>
                  </a:lnTo>
                  <a:lnTo>
                    <a:pt x="2075" y="2733"/>
                  </a:lnTo>
                  <a:lnTo>
                    <a:pt x="2137" y="2689"/>
                  </a:lnTo>
                  <a:lnTo>
                    <a:pt x="2226" y="2627"/>
                  </a:lnTo>
                  <a:lnTo>
                    <a:pt x="2328" y="2554"/>
                  </a:lnTo>
                  <a:lnTo>
                    <a:pt x="2435" y="2480"/>
                  </a:lnTo>
                  <a:lnTo>
                    <a:pt x="2534" y="2411"/>
                  </a:lnTo>
                  <a:lnTo>
                    <a:pt x="2613" y="2358"/>
                  </a:lnTo>
                  <a:lnTo>
                    <a:pt x="2659" y="2327"/>
                  </a:lnTo>
                  <a:lnTo>
                    <a:pt x="2667" y="2323"/>
                  </a:lnTo>
                  <a:lnTo>
                    <a:pt x="2675" y="2315"/>
                  </a:lnTo>
                  <a:lnTo>
                    <a:pt x="2682" y="2308"/>
                  </a:lnTo>
                  <a:lnTo>
                    <a:pt x="2690" y="2298"/>
                  </a:lnTo>
                  <a:lnTo>
                    <a:pt x="2706" y="2274"/>
                  </a:lnTo>
                  <a:lnTo>
                    <a:pt x="2723" y="2246"/>
                  </a:lnTo>
                  <a:lnTo>
                    <a:pt x="2740" y="2214"/>
                  </a:lnTo>
                  <a:lnTo>
                    <a:pt x="2758" y="2180"/>
                  </a:lnTo>
                  <a:lnTo>
                    <a:pt x="2774" y="2144"/>
                  </a:lnTo>
                  <a:lnTo>
                    <a:pt x="2790" y="2108"/>
                  </a:lnTo>
                  <a:lnTo>
                    <a:pt x="2820" y="2038"/>
                  </a:lnTo>
                  <a:lnTo>
                    <a:pt x="2844" y="1978"/>
                  </a:lnTo>
                  <a:lnTo>
                    <a:pt x="2859" y="1937"/>
                  </a:lnTo>
                  <a:lnTo>
                    <a:pt x="2865" y="1921"/>
                  </a:lnTo>
                  <a:lnTo>
                    <a:pt x="2857" y="1222"/>
                  </a:lnTo>
                  <a:lnTo>
                    <a:pt x="2856" y="1214"/>
                  </a:lnTo>
                  <a:lnTo>
                    <a:pt x="2850" y="1192"/>
                  </a:lnTo>
                  <a:lnTo>
                    <a:pt x="2844" y="1157"/>
                  </a:lnTo>
                  <a:lnTo>
                    <a:pt x="2834" y="1113"/>
                  </a:lnTo>
                  <a:lnTo>
                    <a:pt x="2821" y="1058"/>
                  </a:lnTo>
                  <a:lnTo>
                    <a:pt x="2807" y="996"/>
                  </a:lnTo>
                  <a:lnTo>
                    <a:pt x="2791" y="929"/>
                  </a:lnTo>
                  <a:lnTo>
                    <a:pt x="2774" y="859"/>
                  </a:lnTo>
                  <a:lnTo>
                    <a:pt x="2754" y="786"/>
                  </a:lnTo>
                  <a:lnTo>
                    <a:pt x="2735" y="712"/>
                  </a:lnTo>
                  <a:lnTo>
                    <a:pt x="2714" y="642"/>
                  </a:lnTo>
                  <a:lnTo>
                    <a:pt x="2693" y="573"/>
                  </a:lnTo>
                  <a:lnTo>
                    <a:pt x="2682" y="541"/>
                  </a:lnTo>
                  <a:lnTo>
                    <a:pt x="2671" y="510"/>
                  </a:lnTo>
                  <a:lnTo>
                    <a:pt x="2661" y="480"/>
                  </a:lnTo>
                  <a:lnTo>
                    <a:pt x="2650" y="453"/>
                  </a:lnTo>
                  <a:lnTo>
                    <a:pt x="2640" y="428"/>
                  </a:lnTo>
                  <a:lnTo>
                    <a:pt x="2629" y="406"/>
                  </a:lnTo>
                  <a:lnTo>
                    <a:pt x="2618" y="385"/>
                  </a:lnTo>
                  <a:lnTo>
                    <a:pt x="2608" y="368"/>
                  </a:lnTo>
                  <a:lnTo>
                    <a:pt x="2595" y="352"/>
                  </a:lnTo>
                  <a:lnTo>
                    <a:pt x="2576" y="335"/>
                  </a:lnTo>
                  <a:lnTo>
                    <a:pt x="2549" y="319"/>
                  </a:lnTo>
                  <a:lnTo>
                    <a:pt x="2519" y="301"/>
                  </a:lnTo>
                  <a:lnTo>
                    <a:pt x="2484" y="285"/>
                  </a:lnTo>
                  <a:lnTo>
                    <a:pt x="2443" y="268"/>
                  </a:lnTo>
                  <a:lnTo>
                    <a:pt x="2398" y="250"/>
                  </a:lnTo>
                  <a:lnTo>
                    <a:pt x="2350" y="233"/>
                  </a:lnTo>
                  <a:lnTo>
                    <a:pt x="2298" y="216"/>
                  </a:lnTo>
                  <a:lnTo>
                    <a:pt x="2241" y="199"/>
                  </a:lnTo>
                  <a:lnTo>
                    <a:pt x="2183" y="183"/>
                  </a:lnTo>
                  <a:lnTo>
                    <a:pt x="2121" y="166"/>
                  </a:lnTo>
                  <a:lnTo>
                    <a:pt x="2058" y="150"/>
                  </a:lnTo>
                  <a:lnTo>
                    <a:pt x="1992" y="135"/>
                  </a:lnTo>
                  <a:lnTo>
                    <a:pt x="1926" y="119"/>
                  </a:lnTo>
                  <a:lnTo>
                    <a:pt x="1857" y="105"/>
                  </a:lnTo>
                  <a:lnTo>
                    <a:pt x="1789" y="92"/>
                  </a:lnTo>
                  <a:lnTo>
                    <a:pt x="1719" y="79"/>
                  </a:lnTo>
                  <a:lnTo>
                    <a:pt x="1649" y="66"/>
                  </a:lnTo>
                  <a:lnTo>
                    <a:pt x="1579" y="55"/>
                  </a:lnTo>
                  <a:lnTo>
                    <a:pt x="1510" y="44"/>
                  </a:lnTo>
                  <a:lnTo>
                    <a:pt x="1442" y="34"/>
                  </a:lnTo>
                  <a:lnTo>
                    <a:pt x="1374" y="27"/>
                  </a:lnTo>
                  <a:lnTo>
                    <a:pt x="1309" y="19"/>
                  </a:lnTo>
                  <a:lnTo>
                    <a:pt x="1246" y="12"/>
                  </a:lnTo>
                  <a:lnTo>
                    <a:pt x="1185" y="7"/>
                  </a:lnTo>
                  <a:lnTo>
                    <a:pt x="1126" y="4"/>
                  </a:lnTo>
                  <a:lnTo>
                    <a:pt x="1070" y="2"/>
                  </a:lnTo>
                  <a:lnTo>
                    <a:pt x="1018" y="0"/>
                  </a:lnTo>
                  <a:lnTo>
                    <a:pt x="970" y="0"/>
                  </a:lnTo>
                  <a:lnTo>
                    <a:pt x="925" y="3"/>
                  </a:lnTo>
                  <a:lnTo>
                    <a:pt x="885" y="7"/>
                  </a:lnTo>
                  <a:lnTo>
                    <a:pt x="811" y="16"/>
                  </a:lnTo>
                  <a:lnTo>
                    <a:pt x="739" y="26"/>
                  </a:lnTo>
                  <a:lnTo>
                    <a:pt x="671" y="34"/>
                  </a:lnTo>
                  <a:lnTo>
                    <a:pt x="607" y="44"/>
                  </a:lnTo>
                  <a:lnTo>
                    <a:pt x="547" y="55"/>
                  </a:lnTo>
                  <a:lnTo>
                    <a:pt x="489" y="67"/>
                  </a:lnTo>
                  <a:lnTo>
                    <a:pt x="463" y="73"/>
                  </a:lnTo>
                  <a:lnTo>
                    <a:pt x="437" y="80"/>
                  </a:lnTo>
                  <a:lnTo>
                    <a:pt x="412" y="88"/>
                  </a:lnTo>
                  <a:lnTo>
                    <a:pt x="388" y="95"/>
                  </a:lnTo>
                  <a:lnTo>
                    <a:pt x="365" y="103"/>
                  </a:lnTo>
                  <a:lnTo>
                    <a:pt x="343" y="112"/>
                  </a:lnTo>
                  <a:lnTo>
                    <a:pt x="323" y="120"/>
                  </a:lnTo>
                  <a:lnTo>
                    <a:pt x="304" y="130"/>
                  </a:lnTo>
                  <a:lnTo>
                    <a:pt x="285" y="141"/>
                  </a:lnTo>
                  <a:lnTo>
                    <a:pt x="268" y="152"/>
                  </a:lnTo>
                  <a:lnTo>
                    <a:pt x="252" y="163"/>
                  </a:lnTo>
                  <a:lnTo>
                    <a:pt x="236" y="175"/>
                  </a:lnTo>
                  <a:lnTo>
                    <a:pt x="223" y="188"/>
                  </a:lnTo>
                  <a:lnTo>
                    <a:pt x="210" y="202"/>
                  </a:lnTo>
                  <a:lnTo>
                    <a:pt x="199" y="216"/>
                  </a:lnTo>
                  <a:lnTo>
                    <a:pt x="190" y="232"/>
                  </a:lnTo>
                  <a:lnTo>
                    <a:pt x="181" y="248"/>
                  </a:lnTo>
                  <a:lnTo>
                    <a:pt x="173" y="265"/>
                  </a:lnTo>
                  <a:lnTo>
                    <a:pt x="168" y="283"/>
                  </a:lnTo>
                  <a:lnTo>
                    <a:pt x="162" y="302"/>
                  </a:lnTo>
                  <a:lnTo>
                    <a:pt x="154" y="347"/>
                  </a:lnTo>
                  <a:lnTo>
                    <a:pt x="143" y="404"/>
                  </a:lnTo>
                  <a:lnTo>
                    <a:pt x="132" y="469"/>
                  </a:lnTo>
                  <a:lnTo>
                    <a:pt x="119" y="541"/>
                  </a:lnTo>
                  <a:lnTo>
                    <a:pt x="106" y="620"/>
                  </a:lnTo>
                  <a:lnTo>
                    <a:pt x="93" y="700"/>
                  </a:lnTo>
                  <a:lnTo>
                    <a:pt x="78" y="783"/>
                  </a:lnTo>
                  <a:lnTo>
                    <a:pt x="65" y="865"/>
                  </a:lnTo>
                  <a:lnTo>
                    <a:pt x="52" y="945"/>
                  </a:lnTo>
                  <a:lnTo>
                    <a:pt x="40" y="1020"/>
                  </a:lnTo>
                  <a:lnTo>
                    <a:pt x="29" y="1089"/>
                  </a:lnTo>
                  <a:lnTo>
                    <a:pt x="21" y="1150"/>
                  </a:lnTo>
                  <a:lnTo>
                    <a:pt x="12" y="1200"/>
                  </a:lnTo>
                  <a:lnTo>
                    <a:pt x="6" y="1239"/>
                  </a:lnTo>
                  <a:lnTo>
                    <a:pt x="2" y="1263"/>
                  </a:lnTo>
                  <a:lnTo>
                    <a:pt x="1" y="1272"/>
                  </a:lnTo>
                  <a:close/>
                </a:path>
              </a:pathLst>
            </a:custGeom>
            <a:solidFill>
              <a:srgbClr val="EBBD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396" name="ïṣḷiḍe"/>
            <p:cNvSpPr/>
            <p:nvPr/>
          </p:nvSpPr>
          <p:spPr bwMode="auto">
            <a:xfrm>
              <a:off x="1282701" y="1565275"/>
              <a:ext cx="1027113" cy="665163"/>
            </a:xfrm>
            <a:custGeom>
              <a:avLst/>
              <a:gdLst>
                <a:gd name="T0" fmla="*/ 194 w 3233"/>
                <a:gd name="T1" fmla="*/ 1942 h 2091"/>
                <a:gd name="T2" fmla="*/ 279 w 3233"/>
                <a:gd name="T3" fmla="*/ 1672 h 2091"/>
                <a:gd name="T4" fmla="*/ 369 w 3233"/>
                <a:gd name="T5" fmla="*/ 1431 h 2091"/>
                <a:gd name="T6" fmla="*/ 522 w 3233"/>
                <a:gd name="T7" fmla="*/ 1098 h 2091"/>
                <a:gd name="T8" fmla="*/ 614 w 3233"/>
                <a:gd name="T9" fmla="*/ 922 h 2091"/>
                <a:gd name="T10" fmla="*/ 662 w 3233"/>
                <a:gd name="T11" fmla="*/ 966 h 2091"/>
                <a:gd name="T12" fmla="*/ 732 w 3233"/>
                <a:gd name="T13" fmla="*/ 1020 h 2091"/>
                <a:gd name="T14" fmla="*/ 822 w 3233"/>
                <a:gd name="T15" fmla="*/ 1070 h 2091"/>
                <a:gd name="T16" fmla="*/ 945 w 3233"/>
                <a:gd name="T17" fmla="*/ 1123 h 2091"/>
                <a:gd name="T18" fmla="*/ 1110 w 3233"/>
                <a:gd name="T19" fmla="*/ 1175 h 2091"/>
                <a:gd name="T20" fmla="*/ 1318 w 3233"/>
                <a:gd name="T21" fmla="*/ 1222 h 2091"/>
                <a:gd name="T22" fmla="*/ 1559 w 3233"/>
                <a:gd name="T23" fmla="*/ 1253 h 2091"/>
                <a:gd name="T24" fmla="*/ 1782 w 3233"/>
                <a:gd name="T25" fmla="*/ 1255 h 2091"/>
                <a:gd name="T26" fmla="*/ 1985 w 3233"/>
                <a:gd name="T27" fmla="*/ 1234 h 2091"/>
                <a:gd name="T28" fmla="*/ 2161 w 3233"/>
                <a:gd name="T29" fmla="*/ 1199 h 2091"/>
                <a:gd name="T30" fmla="*/ 2309 w 3233"/>
                <a:gd name="T31" fmla="*/ 1156 h 2091"/>
                <a:gd name="T32" fmla="*/ 2482 w 3233"/>
                <a:gd name="T33" fmla="*/ 1087 h 2091"/>
                <a:gd name="T34" fmla="*/ 2542 w 3233"/>
                <a:gd name="T35" fmla="*/ 1075 h 2091"/>
                <a:gd name="T36" fmla="*/ 2679 w 3233"/>
                <a:gd name="T37" fmla="*/ 1277 h 2091"/>
                <a:gd name="T38" fmla="*/ 2780 w 3233"/>
                <a:gd name="T39" fmla="*/ 1451 h 2091"/>
                <a:gd name="T40" fmla="*/ 2879 w 3233"/>
                <a:gd name="T41" fmla="*/ 1665 h 2091"/>
                <a:gd name="T42" fmla="*/ 2984 w 3233"/>
                <a:gd name="T43" fmla="*/ 1940 h 2091"/>
                <a:gd name="T44" fmla="*/ 3017 w 3233"/>
                <a:gd name="T45" fmla="*/ 2008 h 2091"/>
                <a:gd name="T46" fmla="*/ 3074 w 3233"/>
                <a:gd name="T47" fmla="*/ 1769 h 2091"/>
                <a:gd name="T48" fmla="*/ 3161 w 3233"/>
                <a:gd name="T49" fmla="*/ 1364 h 2091"/>
                <a:gd name="T50" fmla="*/ 3221 w 3233"/>
                <a:gd name="T51" fmla="*/ 1023 h 2091"/>
                <a:gd name="T52" fmla="*/ 3233 w 3233"/>
                <a:gd name="T53" fmla="*/ 886 h 2091"/>
                <a:gd name="T54" fmla="*/ 3218 w 3233"/>
                <a:gd name="T55" fmla="*/ 804 h 2091"/>
                <a:gd name="T56" fmla="*/ 3167 w 3233"/>
                <a:gd name="T57" fmla="*/ 734 h 2091"/>
                <a:gd name="T58" fmla="*/ 3114 w 3233"/>
                <a:gd name="T59" fmla="*/ 692 h 2091"/>
                <a:gd name="T60" fmla="*/ 3068 w 3233"/>
                <a:gd name="T61" fmla="*/ 670 h 2091"/>
                <a:gd name="T62" fmla="*/ 3041 w 3233"/>
                <a:gd name="T63" fmla="*/ 624 h 2091"/>
                <a:gd name="T64" fmla="*/ 2988 w 3233"/>
                <a:gd name="T65" fmla="*/ 538 h 2091"/>
                <a:gd name="T66" fmla="*/ 2897 w 3233"/>
                <a:gd name="T67" fmla="*/ 423 h 2091"/>
                <a:gd name="T68" fmla="*/ 2764 w 3233"/>
                <a:gd name="T69" fmla="*/ 299 h 2091"/>
                <a:gd name="T70" fmla="*/ 2585 w 3233"/>
                <a:gd name="T71" fmla="*/ 178 h 2091"/>
                <a:gd name="T72" fmla="*/ 2354 w 3233"/>
                <a:gd name="T73" fmla="*/ 78 h 2091"/>
                <a:gd name="T74" fmla="*/ 2067 w 3233"/>
                <a:gd name="T75" fmla="*/ 14 h 2091"/>
                <a:gd name="T76" fmla="*/ 1721 w 3233"/>
                <a:gd name="T77" fmla="*/ 1 h 2091"/>
                <a:gd name="T78" fmla="*/ 1398 w 3233"/>
                <a:gd name="T79" fmla="*/ 13 h 2091"/>
                <a:gd name="T80" fmla="*/ 1130 w 3233"/>
                <a:gd name="T81" fmla="*/ 34 h 2091"/>
                <a:gd name="T82" fmla="*/ 916 w 3233"/>
                <a:gd name="T83" fmla="*/ 66 h 2091"/>
                <a:gd name="T84" fmla="*/ 750 w 3233"/>
                <a:gd name="T85" fmla="*/ 107 h 2091"/>
                <a:gd name="T86" fmla="*/ 631 w 3233"/>
                <a:gd name="T87" fmla="*/ 157 h 2091"/>
                <a:gd name="T88" fmla="*/ 558 w 3233"/>
                <a:gd name="T89" fmla="*/ 219 h 2091"/>
                <a:gd name="T90" fmla="*/ 527 w 3233"/>
                <a:gd name="T91" fmla="*/ 290 h 2091"/>
                <a:gd name="T92" fmla="*/ 546 w 3233"/>
                <a:gd name="T93" fmla="*/ 429 h 2091"/>
                <a:gd name="T94" fmla="*/ 577 w 3233"/>
                <a:gd name="T95" fmla="*/ 623 h 2091"/>
                <a:gd name="T96" fmla="*/ 573 w 3233"/>
                <a:gd name="T97" fmla="*/ 658 h 2091"/>
                <a:gd name="T98" fmla="*/ 475 w 3233"/>
                <a:gd name="T99" fmla="*/ 601 h 2091"/>
                <a:gd name="T100" fmla="*/ 384 w 3233"/>
                <a:gd name="T101" fmla="*/ 563 h 2091"/>
                <a:gd name="T102" fmla="*/ 280 w 3233"/>
                <a:gd name="T103" fmla="*/ 543 h 2091"/>
                <a:gd name="T104" fmla="*/ 179 w 3233"/>
                <a:gd name="T105" fmla="*/ 557 h 2091"/>
                <a:gd name="T106" fmla="*/ 90 w 3233"/>
                <a:gd name="T107" fmla="*/ 622 h 2091"/>
                <a:gd name="T108" fmla="*/ 28 w 3233"/>
                <a:gd name="T109" fmla="*/ 755 h 2091"/>
                <a:gd name="T110" fmla="*/ 2 w 3233"/>
                <a:gd name="T111" fmla="*/ 969 h 2091"/>
                <a:gd name="T112" fmla="*/ 2 w 3233"/>
                <a:gd name="T113" fmla="*/ 1200 h 2091"/>
                <a:gd name="T114" fmla="*/ 16 w 3233"/>
                <a:gd name="T115" fmla="*/ 1416 h 2091"/>
                <a:gd name="T116" fmla="*/ 49 w 3233"/>
                <a:gd name="T117" fmla="*/ 1656 h 2091"/>
                <a:gd name="T118" fmla="*/ 110 w 3233"/>
                <a:gd name="T119" fmla="*/ 1946 h 2091"/>
                <a:gd name="T120" fmla="*/ 150 w 3233"/>
                <a:gd name="T121" fmla="*/ 2085 h 20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233" h="2091">
                  <a:moveTo>
                    <a:pt x="153" y="2091"/>
                  </a:moveTo>
                  <a:lnTo>
                    <a:pt x="158" y="2072"/>
                  </a:lnTo>
                  <a:lnTo>
                    <a:pt x="172" y="2021"/>
                  </a:lnTo>
                  <a:lnTo>
                    <a:pt x="194" y="1942"/>
                  </a:lnTo>
                  <a:lnTo>
                    <a:pt x="223" y="1843"/>
                  </a:lnTo>
                  <a:lnTo>
                    <a:pt x="241" y="1789"/>
                  </a:lnTo>
                  <a:lnTo>
                    <a:pt x="259" y="1731"/>
                  </a:lnTo>
                  <a:lnTo>
                    <a:pt x="279" y="1672"/>
                  </a:lnTo>
                  <a:lnTo>
                    <a:pt x="300" y="1611"/>
                  </a:lnTo>
                  <a:lnTo>
                    <a:pt x="323" y="1550"/>
                  </a:lnTo>
                  <a:lnTo>
                    <a:pt x="345" y="1490"/>
                  </a:lnTo>
                  <a:lnTo>
                    <a:pt x="369" y="1431"/>
                  </a:lnTo>
                  <a:lnTo>
                    <a:pt x="393" y="1374"/>
                  </a:lnTo>
                  <a:lnTo>
                    <a:pt x="440" y="1269"/>
                  </a:lnTo>
                  <a:lnTo>
                    <a:pt x="484" y="1178"/>
                  </a:lnTo>
                  <a:lnTo>
                    <a:pt x="522" y="1098"/>
                  </a:lnTo>
                  <a:lnTo>
                    <a:pt x="555" y="1033"/>
                  </a:lnTo>
                  <a:lnTo>
                    <a:pt x="581" y="982"/>
                  </a:lnTo>
                  <a:lnTo>
                    <a:pt x="600" y="945"/>
                  </a:lnTo>
                  <a:lnTo>
                    <a:pt x="614" y="922"/>
                  </a:lnTo>
                  <a:lnTo>
                    <a:pt x="618" y="914"/>
                  </a:lnTo>
                  <a:lnTo>
                    <a:pt x="623" y="924"/>
                  </a:lnTo>
                  <a:lnTo>
                    <a:pt x="644" y="949"/>
                  </a:lnTo>
                  <a:lnTo>
                    <a:pt x="662" y="966"/>
                  </a:lnTo>
                  <a:lnTo>
                    <a:pt x="686" y="986"/>
                  </a:lnTo>
                  <a:lnTo>
                    <a:pt x="699" y="997"/>
                  </a:lnTo>
                  <a:lnTo>
                    <a:pt x="715" y="1008"/>
                  </a:lnTo>
                  <a:lnTo>
                    <a:pt x="732" y="1020"/>
                  </a:lnTo>
                  <a:lnTo>
                    <a:pt x="752" y="1032"/>
                  </a:lnTo>
                  <a:lnTo>
                    <a:pt x="773" y="1045"/>
                  </a:lnTo>
                  <a:lnTo>
                    <a:pt x="796" y="1057"/>
                  </a:lnTo>
                  <a:lnTo>
                    <a:pt x="822" y="1070"/>
                  </a:lnTo>
                  <a:lnTo>
                    <a:pt x="849" y="1083"/>
                  </a:lnTo>
                  <a:lnTo>
                    <a:pt x="878" y="1096"/>
                  </a:lnTo>
                  <a:lnTo>
                    <a:pt x="911" y="1109"/>
                  </a:lnTo>
                  <a:lnTo>
                    <a:pt x="945" y="1123"/>
                  </a:lnTo>
                  <a:lnTo>
                    <a:pt x="982" y="1136"/>
                  </a:lnTo>
                  <a:lnTo>
                    <a:pt x="1022" y="1148"/>
                  </a:lnTo>
                  <a:lnTo>
                    <a:pt x="1064" y="1162"/>
                  </a:lnTo>
                  <a:lnTo>
                    <a:pt x="1110" y="1175"/>
                  </a:lnTo>
                  <a:lnTo>
                    <a:pt x="1156" y="1187"/>
                  </a:lnTo>
                  <a:lnTo>
                    <a:pt x="1208" y="1199"/>
                  </a:lnTo>
                  <a:lnTo>
                    <a:pt x="1261" y="1211"/>
                  </a:lnTo>
                  <a:lnTo>
                    <a:pt x="1318" y="1222"/>
                  </a:lnTo>
                  <a:lnTo>
                    <a:pt x="1378" y="1231"/>
                  </a:lnTo>
                  <a:lnTo>
                    <a:pt x="1439" y="1241"/>
                  </a:lnTo>
                  <a:lnTo>
                    <a:pt x="1500" y="1248"/>
                  </a:lnTo>
                  <a:lnTo>
                    <a:pt x="1559" y="1253"/>
                  </a:lnTo>
                  <a:lnTo>
                    <a:pt x="1616" y="1256"/>
                  </a:lnTo>
                  <a:lnTo>
                    <a:pt x="1673" y="1257"/>
                  </a:lnTo>
                  <a:lnTo>
                    <a:pt x="1729" y="1256"/>
                  </a:lnTo>
                  <a:lnTo>
                    <a:pt x="1782" y="1255"/>
                  </a:lnTo>
                  <a:lnTo>
                    <a:pt x="1835" y="1251"/>
                  </a:lnTo>
                  <a:lnTo>
                    <a:pt x="1887" y="1247"/>
                  </a:lnTo>
                  <a:lnTo>
                    <a:pt x="1937" y="1241"/>
                  </a:lnTo>
                  <a:lnTo>
                    <a:pt x="1985" y="1234"/>
                  </a:lnTo>
                  <a:lnTo>
                    <a:pt x="2032" y="1226"/>
                  </a:lnTo>
                  <a:lnTo>
                    <a:pt x="2076" y="1217"/>
                  </a:lnTo>
                  <a:lnTo>
                    <a:pt x="2120" y="1208"/>
                  </a:lnTo>
                  <a:lnTo>
                    <a:pt x="2161" y="1199"/>
                  </a:lnTo>
                  <a:lnTo>
                    <a:pt x="2202" y="1188"/>
                  </a:lnTo>
                  <a:lnTo>
                    <a:pt x="2239" y="1177"/>
                  </a:lnTo>
                  <a:lnTo>
                    <a:pt x="2275" y="1167"/>
                  </a:lnTo>
                  <a:lnTo>
                    <a:pt x="2309" y="1156"/>
                  </a:lnTo>
                  <a:lnTo>
                    <a:pt x="2340" y="1145"/>
                  </a:lnTo>
                  <a:lnTo>
                    <a:pt x="2397" y="1123"/>
                  </a:lnTo>
                  <a:lnTo>
                    <a:pt x="2445" y="1104"/>
                  </a:lnTo>
                  <a:lnTo>
                    <a:pt x="2482" y="1087"/>
                  </a:lnTo>
                  <a:lnTo>
                    <a:pt x="2510" y="1074"/>
                  </a:lnTo>
                  <a:lnTo>
                    <a:pt x="2527" y="1066"/>
                  </a:lnTo>
                  <a:lnTo>
                    <a:pt x="2532" y="1062"/>
                  </a:lnTo>
                  <a:lnTo>
                    <a:pt x="2542" y="1075"/>
                  </a:lnTo>
                  <a:lnTo>
                    <a:pt x="2568" y="1111"/>
                  </a:lnTo>
                  <a:lnTo>
                    <a:pt x="2606" y="1167"/>
                  </a:lnTo>
                  <a:lnTo>
                    <a:pt x="2653" y="1238"/>
                  </a:lnTo>
                  <a:lnTo>
                    <a:pt x="2679" y="1277"/>
                  </a:lnTo>
                  <a:lnTo>
                    <a:pt x="2705" y="1319"/>
                  </a:lnTo>
                  <a:lnTo>
                    <a:pt x="2730" y="1362"/>
                  </a:lnTo>
                  <a:lnTo>
                    <a:pt x="2757" y="1406"/>
                  </a:lnTo>
                  <a:lnTo>
                    <a:pt x="2780" y="1451"/>
                  </a:lnTo>
                  <a:lnTo>
                    <a:pt x="2804" y="1495"/>
                  </a:lnTo>
                  <a:lnTo>
                    <a:pt x="2825" y="1539"/>
                  </a:lnTo>
                  <a:lnTo>
                    <a:pt x="2845" y="1582"/>
                  </a:lnTo>
                  <a:lnTo>
                    <a:pt x="2879" y="1665"/>
                  </a:lnTo>
                  <a:lnTo>
                    <a:pt x="2910" y="1745"/>
                  </a:lnTo>
                  <a:lnTo>
                    <a:pt x="2939" y="1819"/>
                  </a:lnTo>
                  <a:lnTo>
                    <a:pt x="2964" y="1886"/>
                  </a:lnTo>
                  <a:lnTo>
                    <a:pt x="2984" y="1940"/>
                  </a:lnTo>
                  <a:lnTo>
                    <a:pt x="3001" y="1983"/>
                  </a:lnTo>
                  <a:lnTo>
                    <a:pt x="3010" y="2010"/>
                  </a:lnTo>
                  <a:lnTo>
                    <a:pt x="3014" y="2020"/>
                  </a:lnTo>
                  <a:lnTo>
                    <a:pt x="3017" y="2008"/>
                  </a:lnTo>
                  <a:lnTo>
                    <a:pt x="3025" y="1974"/>
                  </a:lnTo>
                  <a:lnTo>
                    <a:pt x="3038" y="1920"/>
                  </a:lnTo>
                  <a:lnTo>
                    <a:pt x="3054" y="1851"/>
                  </a:lnTo>
                  <a:lnTo>
                    <a:pt x="3074" y="1769"/>
                  </a:lnTo>
                  <a:lnTo>
                    <a:pt x="3094" y="1675"/>
                  </a:lnTo>
                  <a:lnTo>
                    <a:pt x="3116" y="1575"/>
                  </a:lnTo>
                  <a:lnTo>
                    <a:pt x="3139" y="1470"/>
                  </a:lnTo>
                  <a:lnTo>
                    <a:pt x="3161" y="1364"/>
                  </a:lnTo>
                  <a:lnTo>
                    <a:pt x="3182" y="1260"/>
                  </a:lnTo>
                  <a:lnTo>
                    <a:pt x="3200" y="1159"/>
                  </a:lnTo>
                  <a:lnTo>
                    <a:pt x="3214" y="1067"/>
                  </a:lnTo>
                  <a:lnTo>
                    <a:pt x="3221" y="1023"/>
                  </a:lnTo>
                  <a:lnTo>
                    <a:pt x="3226" y="984"/>
                  </a:lnTo>
                  <a:lnTo>
                    <a:pt x="3230" y="947"/>
                  </a:lnTo>
                  <a:lnTo>
                    <a:pt x="3232" y="914"/>
                  </a:lnTo>
                  <a:lnTo>
                    <a:pt x="3233" y="886"/>
                  </a:lnTo>
                  <a:lnTo>
                    <a:pt x="3233" y="861"/>
                  </a:lnTo>
                  <a:lnTo>
                    <a:pt x="3231" y="841"/>
                  </a:lnTo>
                  <a:lnTo>
                    <a:pt x="3227" y="827"/>
                  </a:lnTo>
                  <a:lnTo>
                    <a:pt x="3218" y="804"/>
                  </a:lnTo>
                  <a:lnTo>
                    <a:pt x="3206" y="784"/>
                  </a:lnTo>
                  <a:lnTo>
                    <a:pt x="3194" y="766"/>
                  </a:lnTo>
                  <a:lnTo>
                    <a:pt x="3181" y="749"/>
                  </a:lnTo>
                  <a:lnTo>
                    <a:pt x="3167" y="734"/>
                  </a:lnTo>
                  <a:lnTo>
                    <a:pt x="3153" y="721"/>
                  </a:lnTo>
                  <a:lnTo>
                    <a:pt x="3140" y="710"/>
                  </a:lnTo>
                  <a:lnTo>
                    <a:pt x="3127" y="700"/>
                  </a:lnTo>
                  <a:lnTo>
                    <a:pt x="3114" y="692"/>
                  </a:lnTo>
                  <a:lnTo>
                    <a:pt x="3102" y="685"/>
                  </a:lnTo>
                  <a:lnTo>
                    <a:pt x="3091" y="680"/>
                  </a:lnTo>
                  <a:lnTo>
                    <a:pt x="3081" y="675"/>
                  </a:lnTo>
                  <a:lnTo>
                    <a:pt x="3068" y="670"/>
                  </a:lnTo>
                  <a:lnTo>
                    <a:pt x="3063" y="668"/>
                  </a:lnTo>
                  <a:lnTo>
                    <a:pt x="3060" y="660"/>
                  </a:lnTo>
                  <a:lnTo>
                    <a:pt x="3050" y="639"/>
                  </a:lnTo>
                  <a:lnTo>
                    <a:pt x="3041" y="624"/>
                  </a:lnTo>
                  <a:lnTo>
                    <a:pt x="3031" y="605"/>
                  </a:lnTo>
                  <a:lnTo>
                    <a:pt x="3019" y="585"/>
                  </a:lnTo>
                  <a:lnTo>
                    <a:pt x="3004" y="562"/>
                  </a:lnTo>
                  <a:lnTo>
                    <a:pt x="2988" y="538"/>
                  </a:lnTo>
                  <a:lnTo>
                    <a:pt x="2969" y="511"/>
                  </a:lnTo>
                  <a:lnTo>
                    <a:pt x="2947" y="483"/>
                  </a:lnTo>
                  <a:lnTo>
                    <a:pt x="2923" y="454"/>
                  </a:lnTo>
                  <a:lnTo>
                    <a:pt x="2897" y="423"/>
                  </a:lnTo>
                  <a:lnTo>
                    <a:pt x="2868" y="393"/>
                  </a:lnTo>
                  <a:lnTo>
                    <a:pt x="2836" y="361"/>
                  </a:lnTo>
                  <a:lnTo>
                    <a:pt x="2802" y="330"/>
                  </a:lnTo>
                  <a:lnTo>
                    <a:pt x="2764" y="299"/>
                  </a:lnTo>
                  <a:lnTo>
                    <a:pt x="2724" y="267"/>
                  </a:lnTo>
                  <a:lnTo>
                    <a:pt x="2681" y="237"/>
                  </a:lnTo>
                  <a:lnTo>
                    <a:pt x="2634" y="206"/>
                  </a:lnTo>
                  <a:lnTo>
                    <a:pt x="2585" y="178"/>
                  </a:lnTo>
                  <a:lnTo>
                    <a:pt x="2532" y="151"/>
                  </a:lnTo>
                  <a:lnTo>
                    <a:pt x="2476" y="125"/>
                  </a:lnTo>
                  <a:lnTo>
                    <a:pt x="2416" y="99"/>
                  </a:lnTo>
                  <a:lnTo>
                    <a:pt x="2354" y="78"/>
                  </a:lnTo>
                  <a:lnTo>
                    <a:pt x="2288" y="58"/>
                  </a:lnTo>
                  <a:lnTo>
                    <a:pt x="2217" y="41"/>
                  </a:lnTo>
                  <a:lnTo>
                    <a:pt x="2144" y="25"/>
                  </a:lnTo>
                  <a:lnTo>
                    <a:pt x="2067" y="14"/>
                  </a:lnTo>
                  <a:lnTo>
                    <a:pt x="1985" y="6"/>
                  </a:lnTo>
                  <a:lnTo>
                    <a:pt x="1900" y="1"/>
                  </a:lnTo>
                  <a:lnTo>
                    <a:pt x="1810" y="0"/>
                  </a:lnTo>
                  <a:lnTo>
                    <a:pt x="1721" y="1"/>
                  </a:lnTo>
                  <a:lnTo>
                    <a:pt x="1635" y="3"/>
                  </a:lnTo>
                  <a:lnTo>
                    <a:pt x="1552" y="6"/>
                  </a:lnTo>
                  <a:lnTo>
                    <a:pt x="1474" y="9"/>
                  </a:lnTo>
                  <a:lnTo>
                    <a:pt x="1398" y="13"/>
                  </a:lnTo>
                  <a:lnTo>
                    <a:pt x="1326" y="18"/>
                  </a:lnTo>
                  <a:lnTo>
                    <a:pt x="1258" y="22"/>
                  </a:lnTo>
                  <a:lnTo>
                    <a:pt x="1192" y="29"/>
                  </a:lnTo>
                  <a:lnTo>
                    <a:pt x="1130" y="34"/>
                  </a:lnTo>
                  <a:lnTo>
                    <a:pt x="1071" y="42"/>
                  </a:lnTo>
                  <a:lnTo>
                    <a:pt x="1017" y="48"/>
                  </a:lnTo>
                  <a:lnTo>
                    <a:pt x="965" y="57"/>
                  </a:lnTo>
                  <a:lnTo>
                    <a:pt x="916" y="66"/>
                  </a:lnTo>
                  <a:lnTo>
                    <a:pt x="870" y="74"/>
                  </a:lnTo>
                  <a:lnTo>
                    <a:pt x="826" y="85"/>
                  </a:lnTo>
                  <a:lnTo>
                    <a:pt x="787" y="95"/>
                  </a:lnTo>
                  <a:lnTo>
                    <a:pt x="750" y="107"/>
                  </a:lnTo>
                  <a:lnTo>
                    <a:pt x="716" y="118"/>
                  </a:lnTo>
                  <a:lnTo>
                    <a:pt x="684" y="131"/>
                  </a:lnTo>
                  <a:lnTo>
                    <a:pt x="657" y="144"/>
                  </a:lnTo>
                  <a:lnTo>
                    <a:pt x="631" y="157"/>
                  </a:lnTo>
                  <a:lnTo>
                    <a:pt x="609" y="173"/>
                  </a:lnTo>
                  <a:lnTo>
                    <a:pt x="590" y="187"/>
                  </a:lnTo>
                  <a:lnTo>
                    <a:pt x="572" y="203"/>
                  </a:lnTo>
                  <a:lnTo>
                    <a:pt x="558" y="219"/>
                  </a:lnTo>
                  <a:lnTo>
                    <a:pt x="546" y="236"/>
                  </a:lnTo>
                  <a:lnTo>
                    <a:pt x="537" y="253"/>
                  </a:lnTo>
                  <a:lnTo>
                    <a:pt x="531" y="272"/>
                  </a:lnTo>
                  <a:lnTo>
                    <a:pt x="527" y="290"/>
                  </a:lnTo>
                  <a:lnTo>
                    <a:pt x="525" y="310"/>
                  </a:lnTo>
                  <a:lnTo>
                    <a:pt x="526" y="330"/>
                  </a:lnTo>
                  <a:lnTo>
                    <a:pt x="530" y="350"/>
                  </a:lnTo>
                  <a:lnTo>
                    <a:pt x="546" y="429"/>
                  </a:lnTo>
                  <a:lnTo>
                    <a:pt x="558" y="494"/>
                  </a:lnTo>
                  <a:lnTo>
                    <a:pt x="567" y="548"/>
                  </a:lnTo>
                  <a:lnTo>
                    <a:pt x="573" y="591"/>
                  </a:lnTo>
                  <a:lnTo>
                    <a:pt x="577" y="623"/>
                  </a:lnTo>
                  <a:lnTo>
                    <a:pt x="579" y="646"/>
                  </a:lnTo>
                  <a:lnTo>
                    <a:pt x="579" y="659"/>
                  </a:lnTo>
                  <a:lnTo>
                    <a:pt x="580" y="662"/>
                  </a:lnTo>
                  <a:lnTo>
                    <a:pt x="573" y="658"/>
                  </a:lnTo>
                  <a:lnTo>
                    <a:pt x="556" y="647"/>
                  </a:lnTo>
                  <a:lnTo>
                    <a:pt x="530" y="630"/>
                  </a:lnTo>
                  <a:lnTo>
                    <a:pt x="495" y="611"/>
                  </a:lnTo>
                  <a:lnTo>
                    <a:pt x="475" y="601"/>
                  </a:lnTo>
                  <a:lnTo>
                    <a:pt x="453" y="590"/>
                  </a:lnTo>
                  <a:lnTo>
                    <a:pt x="432" y="580"/>
                  </a:lnTo>
                  <a:lnTo>
                    <a:pt x="408" y="572"/>
                  </a:lnTo>
                  <a:lnTo>
                    <a:pt x="384" y="563"/>
                  </a:lnTo>
                  <a:lnTo>
                    <a:pt x="357" y="556"/>
                  </a:lnTo>
                  <a:lnTo>
                    <a:pt x="332" y="550"/>
                  </a:lnTo>
                  <a:lnTo>
                    <a:pt x="306" y="545"/>
                  </a:lnTo>
                  <a:lnTo>
                    <a:pt x="280" y="543"/>
                  </a:lnTo>
                  <a:lnTo>
                    <a:pt x="254" y="543"/>
                  </a:lnTo>
                  <a:lnTo>
                    <a:pt x="229" y="544"/>
                  </a:lnTo>
                  <a:lnTo>
                    <a:pt x="204" y="550"/>
                  </a:lnTo>
                  <a:lnTo>
                    <a:pt x="179" y="557"/>
                  </a:lnTo>
                  <a:lnTo>
                    <a:pt x="155" y="568"/>
                  </a:lnTo>
                  <a:lnTo>
                    <a:pt x="132" y="583"/>
                  </a:lnTo>
                  <a:lnTo>
                    <a:pt x="111" y="600"/>
                  </a:lnTo>
                  <a:lnTo>
                    <a:pt x="90" y="622"/>
                  </a:lnTo>
                  <a:lnTo>
                    <a:pt x="72" y="648"/>
                  </a:lnTo>
                  <a:lnTo>
                    <a:pt x="55" y="678"/>
                  </a:lnTo>
                  <a:lnTo>
                    <a:pt x="40" y="714"/>
                  </a:lnTo>
                  <a:lnTo>
                    <a:pt x="28" y="755"/>
                  </a:lnTo>
                  <a:lnTo>
                    <a:pt x="17" y="801"/>
                  </a:lnTo>
                  <a:lnTo>
                    <a:pt x="10" y="852"/>
                  </a:lnTo>
                  <a:lnTo>
                    <a:pt x="4" y="909"/>
                  </a:lnTo>
                  <a:lnTo>
                    <a:pt x="2" y="969"/>
                  </a:lnTo>
                  <a:lnTo>
                    <a:pt x="0" y="1027"/>
                  </a:lnTo>
                  <a:lnTo>
                    <a:pt x="0" y="1086"/>
                  </a:lnTo>
                  <a:lnTo>
                    <a:pt x="0" y="1143"/>
                  </a:lnTo>
                  <a:lnTo>
                    <a:pt x="2" y="1200"/>
                  </a:lnTo>
                  <a:lnTo>
                    <a:pt x="4" y="1255"/>
                  </a:lnTo>
                  <a:lnTo>
                    <a:pt x="8" y="1310"/>
                  </a:lnTo>
                  <a:lnTo>
                    <a:pt x="12" y="1363"/>
                  </a:lnTo>
                  <a:lnTo>
                    <a:pt x="16" y="1416"/>
                  </a:lnTo>
                  <a:lnTo>
                    <a:pt x="22" y="1467"/>
                  </a:lnTo>
                  <a:lnTo>
                    <a:pt x="28" y="1516"/>
                  </a:lnTo>
                  <a:lnTo>
                    <a:pt x="35" y="1564"/>
                  </a:lnTo>
                  <a:lnTo>
                    <a:pt x="49" y="1656"/>
                  </a:lnTo>
                  <a:lnTo>
                    <a:pt x="64" y="1741"/>
                  </a:lnTo>
                  <a:lnTo>
                    <a:pt x="81" y="1817"/>
                  </a:lnTo>
                  <a:lnTo>
                    <a:pt x="96" y="1886"/>
                  </a:lnTo>
                  <a:lnTo>
                    <a:pt x="110" y="1946"/>
                  </a:lnTo>
                  <a:lnTo>
                    <a:pt x="124" y="1997"/>
                  </a:lnTo>
                  <a:lnTo>
                    <a:pt x="135" y="2037"/>
                  </a:lnTo>
                  <a:lnTo>
                    <a:pt x="145" y="2067"/>
                  </a:lnTo>
                  <a:lnTo>
                    <a:pt x="150" y="2085"/>
                  </a:lnTo>
                  <a:lnTo>
                    <a:pt x="153" y="209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397" name="îṣľide"/>
            <p:cNvSpPr/>
            <p:nvPr/>
          </p:nvSpPr>
          <p:spPr bwMode="auto">
            <a:xfrm>
              <a:off x="1619251" y="2690813"/>
              <a:ext cx="344488" cy="263525"/>
            </a:xfrm>
            <a:custGeom>
              <a:avLst/>
              <a:gdLst>
                <a:gd name="T0" fmla="*/ 1087 w 1087"/>
                <a:gd name="T1" fmla="*/ 0 h 829"/>
                <a:gd name="T2" fmla="*/ 1086 w 1087"/>
                <a:gd name="T3" fmla="*/ 435 h 829"/>
                <a:gd name="T4" fmla="*/ 1082 w 1087"/>
                <a:gd name="T5" fmla="*/ 478 h 829"/>
                <a:gd name="T6" fmla="*/ 1074 w 1087"/>
                <a:gd name="T7" fmla="*/ 518 h 829"/>
                <a:gd name="T8" fmla="*/ 1062 w 1087"/>
                <a:gd name="T9" fmla="*/ 556 h 829"/>
                <a:gd name="T10" fmla="*/ 1046 w 1087"/>
                <a:gd name="T11" fmla="*/ 593 h 829"/>
                <a:gd name="T12" fmla="*/ 1026 w 1087"/>
                <a:gd name="T13" fmla="*/ 629 h 829"/>
                <a:gd name="T14" fmla="*/ 1004 w 1087"/>
                <a:gd name="T15" fmla="*/ 662 h 829"/>
                <a:gd name="T16" fmla="*/ 979 w 1087"/>
                <a:gd name="T17" fmla="*/ 692 h 829"/>
                <a:gd name="T18" fmla="*/ 951 w 1087"/>
                <a:gd name="T19" fmla="*/ 721 h 829"/>
                <a:gd name="T20" fmla="*/ 920 w 1087"/>
                <a:gd name="T21" fmla="*/ 746 h 829"/>
                <a:gd name="T22" fmla="*/ 887 w 1087"/>
                <a:gd name="T23" fmla="*/ 769 h 829"/>
                <a:gd name="T24" fmla="*/ 852 w 1087"/>
                <a:gd name="T25" fmla="*/ 787 h 829"/>
                <a:gd name="T26" fmla="*/ 815 w 1087"/>
                <a:gd name="T27" fmla="*/ 804 h 829"/>
                <a:gd name="T28" fmla="*/ 775 w 1087"/>
                <a:gd name="T29" fmla="*/ 816 h 829"/>
                <a:gd name="T30" fmla="*/ 735 w 1087"/>
                <a:gd name="T31" fmla="*/ 824 h 829"/>
                <a:gd name="T32" fmla="*/ 694 w 1087"/>
                <a:gd name="T33" fmla="*/ 829 h 829"/>
                <a:gd name="T34" fmla="*/ 614 w 1087"/>
                <a:gd name="T35" fmla="*/ 829 h 829"/>
                <a:gd name="T36" fmla="*/ 663 w 1087"/>
                <a:gd name="T37" fmla="*/ 574 h 829"/>
                <a:gd name="T38" fmla="*/ 675 w 1087"/>
                <a:gd name="T39" fmla="*/ 571 h 829"/>
                <a:gd name="T40" fmla="*/ 685 w 1087"/>
                <a:gd name="T41" fmla="*/ 565 h 829"/>
                <a:gd name="T42" fmla="*/ 693 w 1087"/>
                <a:gd name="T43" fmla="*/ 554 h 829"/>
                <a:gd name="T44" fmla="*/ 695 w 1087"/>
                <a:gd name="T45" fmla="*/ 542 h 829"/>
                <a:gd name="T46" fmla="*/ 694 w 1087"/>
                <a:gd name="T47" fmla="*/ 535 h 829"/>
                <a:gd name="T48" fmla="*/ 689 w 1087"/>
                <a:gd name="T49" fmla="*/ 524 h 829"/>
                <a:gd name="T50" fmla="*/ 681 w 1087"/>
                <a:gd name="T51" fmla="*/ 516 h 829"/>
                <a:gd name="T52" fmla="*/ 669 w 1087"/>
                <a:gd name="T53" fmla="*/ 510 h 829"/>
                <a:gd name="T54" fmla="*/ 409 w 1087"/>
                <a:gd name="T55" fmla="*/ 510 h 829"/>
                <a:gd name="T56" fmla="*/ 396 w 1087"/>
                <a:gd name="T57" fmla="*/ 512 h 829"/>
                <a:gd name="T58" fmla="*/ 386 w 1087"/>
                <a:gd name="T59" fmla="*/ 519 h 829"/>
                <a:gd name="T60" fmla="*/ 380 w 1087"/>
                <a:gd name="T61" fmla="*/ 530 h 829"/>
                <a:gd name="T62" fmla="*/ 377 w 1087"/>
                <a:gd name="T63" fmla="*/ 542 h 829"/>
                <a:gd name="T64" fmla="*/ 378 w 1087"/>
                <a:gd name="T65" fmla="*/ 548 h 829"/>
                <a:gd name="T66" fmla="*/ 382 w 1087"/>
                <a:gd name="T67" fmla="*/ 559 h 829"/>
                <a:gd name="T68" fmla="*/ 391 w 1087"/>
                <a:gd name="T69" fmla="*/ 568 h 829"/>
                <a:gd name="T70" fmla="*/ 403 w 1087"/>
                <a:gd name="T71" fmla="*/ 574 h 829"/>
                <a:gd name="T72" fmla="*/ 468 w 1087"/>
                <a:gd name="T73" fmla="*/ 574 h 829"/>
                <a:gd name="T74" fmla="*/ 416 w 1087"/>
                <a:gd name="T75" fmla="*/ 829 h 829"/>
                <a:gd name="T76" fmla="*/ 373 w 1087"/>
                <a:gd name="T77" fmla="*/ 827 h 829"/>
                <a:gd name="T78" fmla="*/ 332 w 1087"/>
                <a:gd name="T79" fmla="*/ 820 h 829"/>
                <a:gd name="T80" fmla="*/ 293 w 1087"/>
                <a:gd name="T81" fmla="*/ 810 h 829"/>
                <a:gd name="T82" fmla="*/ 254 w 1087"/>
                <a:gd name="T83" fmla="*/ 796 h 829"/>
                <a:gd name="T84" fmla="*/ 218 w 1087"/>
                <a:gd name="T85" fmla="*/ 779 h 829"/>
                <a:gd name="T86" fmla="*/ 184 w 1087"/>
                <a:gd name="T87" fmla="*/ 758 h 829"/>
                <a:gd name="T88" fmla="*/ 152 w 1087"/>
                <a:gd name="T89" fmla="*/ 734 h 829"/>
                <a:gd name="T90" fmla="*/ 123 w 1087"/>
                <a:gd name="T91" fmla="*/ 707 h 829"/>
                <a:gd name="T92" fmla="*/ 95 w 1087"/>
                <a:gd name="T93" fmla="*/ 677 h 829"/>
                <a:gd name="T94" fmla="*/ 71 w 1087"/>
                <a:gd name="T95" fmla="*/ 646 h 829"/>
                <a:gd name="T96" fmla="*/ 51 w 1087"/>
                <a:gd name="T97" fmla="*/ 612 h 829"/>
                <a:gd name="T98" fmla="*/ 33 w 1087"/>
                <a:gd name="T99" fmla="*/ 575 h 829"/>
                <a:gd name="T100" fmla="*/ 20 w 1087"/>
                <a:gd name="T101" fmla="*/ 538 h 829"/>
                <a:gd name="T102" fmla="*/ 9 w 1087"/>
                <a:gd name="T103" fmla="*/ 497 h 829"/>
                <a:gd name="T104" fmla="*/ 3 w 1087"/>
                <a:gd name="T105" fmla="*/ 457 h 829"/>
                <a:gd name="T106" fmla="*/ 0 w 1087"/>
                <a:gd name="T107" fmla="*/ 414 h 8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087" h="829">
                  <a:moveTo>
                    <a:pt x="0" y="0"/>
                  </a:moveTo>
                  <a:lnTo>
                    <a:pt x="1087" y="0"/>
                  </a:lnTo>
                  <a:lnTo>
                    <a:pt x="1087" y="414"/>
                  </a:lnTo>
                  <a:lnTo>
                    <a:pt x="1086" y="435"/>
                  </a:lnTo>
                  <a:lnTo>
                    <a:pt x="1085" y="457"/>
                  </a:lnTo>
                  <a:lnTo>
                    <a:pt x="1082" y="478"/>
                  </a:lnTo>
                  <a:lnTo>
                    <a:pt x="1078" y="497"/>
                  </a:lnTo>
                  <a:lnTo>
                    <a:pt x="1074" y="518"/>
                  </a:lnTo>
                  <a:lnTo>
                    <a:pt x="1069" y="538"/>
                  </a:lnTo>
                  <a:lnTo>
                    <a:pt x="1062" y="556"/>
                  </a:lnTo>
                  <a:lnTo>
                    <a:pt x="1055" y="575"/>
                  </a:lnTo>
                  <a:lnTo>
                    <a:pt x="1046" y="593"/>
                  </a:lnTo>
                  <a:lnTo>
                    <a:pt x="1037" y="612"/>
                  </a:lnTo>
                  <a:lnTo>
                    <a:pt x="1026" y="629"/>
                  </a:lnTo>
                  <a:lnTo>
                    <a:pt x="1016" y="646"/>
                  </a:lnTo>
                  <a:lnTo>
                    <a:pt x="1004" y="662"/>
                  </a:lnTo>
                  <a:lnTo>
                    <a:pt x="992" y="677"/>
                  </a:lnTo>
                  <a:lnTo>
                    <a:pt x="979" y="692"/>
                  </a:lnTo>
                  <a:lnTo>
                    <a:pt x="965" y="707"/>
                  </a:lnTo>
                  <a:lnTo>
                    <a:pt x="951" y="721"/>
                  </a:lnTo>
                  <a:lnTo>
                    <a:pt x="936" y="734"/>
                  </a:lnTo>
                  <a:lnTo>
                    <a:pt x="920" y="746"/>
                  </a:lnTo>
                  <a:lnTo>
                    <a:pt x="904" y="758"/>
                  </a:lnTo>
                  <a:lnTo>
                    <a:pt x="887" y="769"/>
                  </a:lnTo>
                  <a:lnTo>
                    <a:pt x="869" y="779"/>
                  </a:lnTo>
                  <a:lnTo>
                    <a:pt x="852" y="787"/>
                  </a:lnTo>
                  <a:lnTo>
                    <a:pt x="833" y="796"/>
                  </a:lnTo>
                  <a:lnTo>
                    <a:pt x="815" y="804"/>
                  </a:lnTo>
                  <a:lnTo>
                    <a:pt x="795" y="810"/>
                  </a:lnTo>
                  <a:lnTo>
                    <a:pt x="775" y="816"/>
                  </a:lnTo>
                  <a:lnTo>
                    <a:pt x="756" y="820"/>
                  </a:lnTo>
                  <a:lnTo>
                    <a:pt x="735" y="824"/>
                  </a:lnTo>
                  <a:lnTo>
                    <a:pt x="714" y="827"/>
                  </a:lnTo>
                  <a:lnTo>
                    <a:pt x="694" y="829"/>
                  </a:lnTo>
                  <a:lnTo>
                    <a:pt x="672" y="829"/>
                  </a:lnTo>
                  <a:lnTo>
                    <a:pt x="614" y="829"/>
                  </a:lnTo>
                  <a:lnTo>
                    <a:pt x="614" y="574"/>
                  </a:lnTo>
                  <a:lnTo>
                    <a:pt x="663" y="574"/>
                  </a:lnTo>
                  <a:lnTo>
                    <a:pt x="669" y="574"/>
                  </a:lnTo>
                  <a:lnTo>
                    <a:pt x="675" y="571"/>
                  </a:lnTo>
                  <a:lnTo>
                    <a:pt x="681" y="568"/>
                  </a:lnTo>
                  <a:lnTo>
                    <a:pt x="685" y="565"/>
                  </a:lnTo>
                  <a:lnTo>
                    <a:pt x="689" y="559"/>
                  </a:lnTo>
                  <a:lnTo>
                    <a:pt x="693" y="554"/>
                  </a:lnTo>
                  <a:lnTo>
                    <a:pt x="694" y="548"/>
                  </a:lnTo>
                  <a:lnTo>
                    <a:pt x="695" y="542"/>
                  </a:lnTo>
                  <a:lnTo>
                    <a:pt x="695" y="542"/>
                  </a:lnTo>
                  <a:lnTo>
                    <a:pt x="694" y="535"/>
                  </a:lnTo>
                  <a:lnTo>
                    <a:pt x="693" y="530"/>
                  </a:lnTo>
                  <a:lnTo>
                    <a:pt x="689" y="524"/>
                  </a:lnTo>
                  <a:lnTo>
                    <a:pt x="685" y="519"/>
                  </a:lnTo>
                  <a:lnTo>
                    <a:pt x="681" y="516"/>
                  </a:lnTo>
                  <a:lnTo>
                    <a:pt x="675" y="512"/>
                  </a:lnTo>
                  <a:lnTo>
                    <a:pt x="669" y="510"/>
                  </a:lnTo>
                  <a:lnTo>
                    <a:pt x="663" y="510"/>
                  </a:lnTo>
                  <a:lnTo>
                    <a:pt x="409" y="510"/>
                  </a:lnTo>
                  <a:lnTo>
                    <a:pt x="403" y="510"/>
                  </a:lnTo>
                  <a:lnTo>
                    <a:pt x="396" y="512"/>
                  </a:lnTo>
                  <a:lnTo>
                    <a:pt x="391" y="516"/>
                  </a:lnTo>
                  <a:lnTo>
                    <a:pt x="386" y="519"/>
                  </a:lnTo>
                  <a:lnTo>
                    <a:pt x="382" y="524"/>
                  </a:lnTo>
                  <a:lnTo>
                    <a:pt x="380" y="530"/>
                  </a:lnTo>
                  <a:lnTo>
                    <a:pt x="378" y="535"/>
                  </a:lnTo>
                  <a:lnTo>
                    <a:pt x="377" y="542"/>
                  </a:lnTo>
                  <a:lnTo>
                    <a:pt x="377" y="542"/>
                  </a:lnTo>
                  <a:lnTo>
                    <a:pt x="378" y="548"/>
                  </a:lnTo>
                  <a:lnTo>
                    <a:pt x="380" y="554"/>
                  </a:lnTo>
                  <a:lnTo>
                    <a:pt x="382" y="559"/>
                  </a:lnTo>
                  <a:lnTo>
                    <a:pt x="386" y="565"/>
                  </a:lnTo>
                  <a:lnTo>
                    <a:pt x="391" y="568"/>
                  </a:lnTo>
                  <a:lnTo>
                    <a:pt x="396" y="571"/>
                  </a:lnTo>
                  <a:lnTo>
                    <a:pt x="403" y="574"/>
                  </a:lnTo>
                  <a:lnTo>
                    <a:pt x="409" y="574"/>
                  </a:lnTo>
                  <a:lnTo>
                    <a:pt x="468" y="574"/>
                  </a:lnTo>
                  <a:lnTo>
                    <a:pt x="468" y="829"/>
                  </a:lnTo>
                  <a:lnTo>
                    <a:pt x="416" y="829"/>
                  </a:lnTo>
                  <a:lnTo>
                    <a:pt x="394" y="829"/>
                  </a:lnTo>
                  <a:lnTo>
                    <a:pt x="373" y="827"/>
                  </a:lnTo>
                  <a:lnTo>
                    <a:pt x="353" y="824"/>
                  </a:lnTo>
                  <a:lnTo>
                    <a:pt x="332" y="820"/>
                  </a:lnTo>
                  <a:lnTo>
                    <a:pt x="312" y="816"/>
                  </a:lnTo>
                  <a:lnTo>
                    <a:pt x="293" y="810"/>
                  </a:lnTo>
                  <a:lnTo>
                    <a:pt x="273" y="804"/>
                  </a:lnTo>
                  <a:lnTo>
                    <a:pt x="254" y="796"/>
                  </a:lnTo>
                  <a:lnTo>
                    <a:pt x="236" y="787"/>
                  </a:lnTo>
                  <a:lnTo>
                    <a:pt x="218" y="779"/>
                  </a:lnTo>
                  <a:lnTo>
                    <a:pt x="201" y="769"/>
                  </a:lnTo>
                  <a:lnTo>
                    <a:pt x="184" y="758"/>
                  </a:lnTo>
                  <a:lnTo>
                    <a:pt x="167" y="746"/>
                  </a:lnTo>
                  <a:lnTo>
                    <a:pt x="152" y="734"/>
                  </a:lnTo>
                  <a:lnTo>
                    <a:pt x="137" y="721"/>
                  </a:lnTo>
                  <a:lnTo>
                    <a:pt x="123" y="707"/>
                  </a:lnTo>
                  <a:lnTo>
                    <a:pt x="108" y="692"/>
                  </a:lnTo>
                  <a:lnTo>
                    <a:pt x="95" y="677"/>
                  </a:lnTo>
                  <a:lnTo>
                    <a:pt x="83" y="662"/>
                  </a:lnTo>
                  <a:lnTo>
                    <a:pt x="71" y="646"/>
                  </a:lnTo>
                  <a:lnTo>
                    <a:pt x="62" y="629"/>
                  </a:lnTo>
                  <a:lnTo>
                    <a:pt x="51" y="612"/>
                  </a:lnTo>
                  <a:lnTo>
                    <a:pt x="42" y="593"/>
                  </a:lnTo>
                  <a:lnTo>
                    <a:pt x="33" y="575"/>
                  </a:lnTo>
                  <a:lnTo>
                    <a:pt x="26" y="556"/>
                  </a:lnTo>
                  <a:lnTo>
                    <a:pt x="20" y="538"/>
                  </a:lnTo>
                  <a:lnTo>
                    <a:pt x="14" y="518"/>
                  </a:lnTo>
                  <a:lnTo>
                    <a:pt x="9" y="497"/>
                  </a:lnTo>
                  <a:lnTo>
                    <a:pt x="6" y="478"/>
                  </a:lnTo>
                  <a:lnTo>
                    <a:pt x="3" y="457"/>
                  </a:lnTo>
                  <a:lnTo>
                    <a:pt x="2" y="435"/>
                  </a:lnTo>
                  <a:lnTo>
                    <a:pt x="0" y="4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BBD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398" name="î$ļîḑê"/>
            <p:cNvSpPr/>
            <p:nvPr/>
          </p:nvSpPr>
          <p:spPr bwMode="auto">
            <a:xfrm>
              <a:off x="1460501" y="2095500"/>
              <a:ext cx="225425" cy="101600"/>
            </a:xfrm>
            <a:custGeom>
              <a:avLst/>
              <a:gdLst>
                <a:gd name="T0" fmla="*/ 711 w 711"/>
                <a:gd name="T1" fmla="*/ 0 h 323"/>
                <a:gd name="T2" fmla="*/ 711 w 711"/>
                <a:gd name="T3" fmla="*/ 160 h 323"/>
                <a:gd name="T4" fmla="*/ 0 w 711"/>
                <a:gd name="T5" fmla="*/ 323 h 323"/>
                <a:gd name="T6" fmla="*/ 711 w 711"/>
                <a:gd name="T7" fmla="*/ 0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11" h="323">
                  <a:moveTo>
                    <a:pt x="711" y="0"/>
                  </a:moveTo>
                  <a:lnTo>
                    <a:pt x="711" y="160"/>
                  </a:lnTo>
                  <a:lnTo>
                    <a:pt x="0" y="323"/>
                  </a:lnTo>
                  <a:lnTo>
                    <a:pt x="71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399" name="ïSḻîḋe"/>
            <p:cNvSpPr/>
            <p:nvPr/>
          </p:nvSpPr>
          <p:spPr bwMode="auto">
            <a:xfrm>
              <a:off x="1631951" y="2700338"/>
              <a:ext cx="312738" cy="142875"/>
            </a:xfrm>
            <a:custGeom>
              <a:avLst/>
              <a:gdLst>
                <a:gd name="T0" fmla="*/ 988 w 988"/>
                <a:gd name="T1" fmla="*/ 0 h 453"/>
                <a:gd name="T2" fmla="*/ 988 w 988"/>
                <a:gd name="T3" fmla="*/ 48 h 453"/>
                <a:gd name="T4" fmla="*/ 984 w 988"/>
                <a:gd name="T5" fmla="*/ 100 h 453"/>
                <a:gd name="T6" fmla="*/ 974 w 988"/>
                <a:gd name="T7" fmla="*/ 161 h 453"/>
                <a:gd name="T8" fmla="*/ 965 w 988"/>
                <a:gd name="T9" fmla="*/ 193 h 453"/>
                <a:gd name="T10" fmla="*/ 954 w 988"/>
                <a:gd name="T11" fmla="*/ 226 h 453"/>
                <a:gd name="T12" fmla="*/ 940 w 988"/>
                <a:gd name="T13" fmla="*/ 259 h 453"/>
                <a:gd name="T14" fmla="*/ 924 w 988"/>
                <a:gd name="T15" fmla="*/ 289 h 453"/>
                <a:gd name="T16" fmla="*/ 903 w 988"/>
                <a:gd name="T17" fmla="*/ 319 h 453"/>
                <a:gd name="T18" fmla="*/ 878 w 988"/>
                <a:gd name="T19" fmla="*/ 346 h 453"/>
                <a:gd name="T20" fmla="*/ 849 w 988"/>
                <a:gd name="T21" fmla="*/ 370 h 453"/>
                <a:gd name="T22" fmla="*/ 816 w 988"/>
                <a:gd name="T23" fmla="*/ 390 h 453"/>
                <a:gd name="T24" fmla="*/ 778 w 988"/>
                <a:gd name="T25" fmla="*/ 405 h 453"/>
                <a:gd name="T26" fmla="*/ 736 w 988"/>
                <a:gd name="T27" fmla="*/ 419 h 453"/>
                <a:gd name="T28" fmla="*/ 693 w 988"/>
                <a:gd name="T29" fmla="*/ 430 h 453"/>
                <a:gd name="T30" fmla="*/ 648 w 988"/>
                <a:gd name="T31" fmla="*/ 439 h 453"/>
                <a:gd name="T32" fmla="*/ 600 w 988"/>
                <a:gd name="T33" fmla="*/ 446 h 453"/>
                <a:gd name="T34" fmla="*/ 552 w 988"/>
                <a:gd name="T35" fmla="*/ 451 h 453"/>
                <a:gd name="T36" fmla="*/ 503 w 988"/>
                <a:gd name="T37" fmla="*/ 453 h 453"/>
                <a:gd name="T38" fmla="*/ 454 w 988"/>
                <a:gd name="T39" fmla="*/ 452 h 453"/>
                <a:gd name="T40" fmla="*/ 406 w 988"/>
                <a:gd name="T41" fmla="*/ 450 h 453"/>
                <a:gd name="T42" fmla="*/ 359 w 988"/>
                <a:gd name="T43" fmla="*/ 445 h 453"/>
                <a:gd name="T44" fmla="*/ 314 w 988"/>
                <a:gd name="T45" fmla="*/ 439 h 453"/>
                <a:gd name="T46" fmla="*/ 270 w 988"/>
                <a:gd name="T47" fmla="*/ 430 h 453"/>
                <a:gd name="T48" fmla="*/ 230 w 988"/>
                <a:gd name="T49" fmla="*/ 419 h 453"/>
                <a:gd name="T50" fmla="*/ 193 w 988"/>
                <a:gd name="T51" fmla="*/ 405 h 453"/>
                <a:gd name="T52" fmla="*/ 159 w 988"/>
                <a:gd name="T53" fmla="*/ 390 h 453"/>
                <a:gd name="T54" fmla="*/ 129 w 988"/>
                <a:gd name="T55" fmla="*/ 372 h 453"/>
                <a:gd name="T56" fmla="*/ 103 w 988"/>
                <a:gd name="T57" fmla="*/ 353 h 453"/>
                <a:gd name="T58" fmla="*/ 81 w 988"/>
                <a:gd name="T59" fmla="*/ 329 h 453"/>
                <a:gd name="T60" fmla="*/ 63 w 988"/>
                <a:gd name="T61" fmla="*/ 301 h 453"/>
                <a:gd name="T62" fmla="*/ 48 w 988"/>
                <a:gd name="T63" fmla="*/ 273 h 453"/>
                <a:gd name="T64" fmla="*/ 35 w 988"/>
                <a:gd name="T65" fmla="*/ 243 h 453"/>
                <a:gd name="T66" fmla="*/ 25 w 988"/>
                <a:gd name="T67" fmla="*/ 212 h 453"/>
                <a:gd name="T68" fmla="*/ 11 w 988"/>
                <a:gd name="T69" fmla="*/ 150 h 453"/>
                <a:gd name="T70" fmla="*/ 3 w 988"/>
                <a:gd name="T71" fmla="*/ 92 h 453"/>
                <a:gd name="T72" fmla="*/ 0 w 988"/>
                <a:gd name="T73" fmla="*/ 45 h 453"/>
                <a:gd name="T74" fmla="*/ 1 w 988"/>
                <a:gd name="T75" fmla="*/ 0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988" h="453">
                  <a:moveTo>
                    <a:pt x="1" y="0"/>
                  </a:moveTo>
                  <a:lnTo>
                    <a:pt x="988" y="0"/>
                  </a:lnTo>
                  <a:lnTo>
                    <a:pt x="988" y="14"/>
                  </a:lnTo>
                  <a:lnTo>
                    <a:pt x="988" y="48"/>
                  </a:lnTo>
                  <a:lnTo>
                    <a:pt x="986" y="72"/>
                  </a:lnTo>
                  <a:lnTo>
                    <a:pt x="984" y="100"/>
                  </a:lnTo>
                  <a:lnTo>
                    <a:pt x="980" y="129"/>
                  </a:lnTo>
                  <a:lnTo>
                    <a:pt x="974" y="161"/>
                  </a:lnTo>
                  <a:lnTo>
                    <a:pt x="970" y="177"/>
                  </a:lnTo>
                  <a:lnTo>
                    <a:pt x="965" y="193"/>
                  </a:lnTo>
                  <a:lnTo>
                    <a:pt x="960" y="210"/>
                  </a:lnTo>
                  <a:lnTo>
                    <a:pt x="954" y="226"/>
                  </a:lnTo>
                  <a:lnTo>
                    <a:pt x="948" y="243"/>
                  </a:lnTo>
                  <a:lnTo>
                    <a:pt x="940" y="259"/>
                  </a:lnTo>
                  <a:lnTo>
                    <a:pt x="933" y="274"/>
                  </a:lnTo>
                  <a:lnTo>
                    <a:pt x="924" y="289"/>
                  </a:lnTo>
                  <a:lnTo>
                    <a:pt x="913" y="305"/>
                  </a:lnTo>
                  <a:lnTo>
                    <a:pt x="903" y="319"/>
                  </a:lnTo>
                  <a:lnTo>
                    <a:pt x="891" y="333"/>
                  </a:lnTo>
                  <a:lnTo>
                    <a:pt x="878" y="346"/>
                  </a:lnTo>
                  <a:lnTo>
                    <a:pt x="864" y="358"/>
                  </a:lnTo>
                  <a:lnTo>
                    <a:pt x="849" y="370"/>
                  </a:lnTo>
                  <a:lnTo>
                    <a:pt x="833" y="380"/>
                  </a:lnTo>
                  <a:lnTo>
                    <a:pt x="816" y="390"/>
                  </a:lnTo>
                  <a:lnTo>
                    <a:pt x="798" y="397"/>
                  </a:lnTo>
                  <a:lnTo>
                    <a:pt x="778" y="405"/>
                  </a:lnTo>
                  <a:lnTo>
                    <a:pt x="758" y="413"/>
                  </a:lnTo>
                  <a:lnTo>
                    <a:pt x="736" y="419"/>
                  </a:lnTo>
                  <a:lnTo>
                    <a:pt x="716" y="425"/>
                  </a:lnTo>
                  <a:lnTo>
                    <a:pt x="693" y="430"/>
                  </a:lnTo>
                  <a:lnTo>
                    <a:pt x="671" y="434"/>
                  </a:lnTo>
                  <a:lnTo>
                    <a:pt x="648" y="439"/>
                  </a:lnTo>
                  <a:lnTo>
                    <a:pt x="624" y="443"/>
                  </a:lnTo>
                  <a:lnTo>
                    <a:pt x="600" y="446"/>
                  </a:lnTo>
                  <a:lnTo>
                    <a:pt x="576" y="449"/>
                  </a:lnTo>
                  <a:lnTo>
                    <a:pt x="552" y="451"/>
                  </a:lnTo>
                  <a:lnTo>
                    <a:pt x="528" y="452"/>
                  </a:lnTo>
                  <a:lnTo>
                    <a:pt x="503" y="453"/>
                  </a:lnTo>
                  <a:lnTo>
                    <a:pt x="479" y="453"/>
                  </a:lnTo>
                  <a:lnTo>
                    <a:pt x="454" y="452"/>
                  </a:lnTo>
                  <a:lnTo>
                    <a:pt x="430" y="452"/>
                  </a:lnTo>
                  <a:lnTo>
                    <a:pt x="406" y="450"/>
                  </a:lnTo>
                  <a:lnTo>
                    <a:pt x="382" y="448"/>
                  </a:lnTo>
                  <a:lnTo>
                    <a:pt x="359" y="445"/>
                  </a:lnTo>
                  <a:lnTo>
                    <a:pt x="336" y="442"/>
                  </a:lnTo>
                  <a:lnTo>
                    <a:pt x="314" y="439"/>
                  </a:lnTo>
                  <a:lnTo>
                    <a:pt x="292" y="434"/>
                  </a:lnTo>
                  <a:lnTo>
                    <a:pt x="270" y="430"/>
                  </a:lnTo>
                  <a:lnTo>
                    <a:pt x="249" y="425"/>
                  </a:lnTo>
                  <a:lnTo>
                    <a:pt x="230" y="419"/>
                  </a:lnTo>
                  <a:lnTo>
                    <a:pt x="210" y="413"/>
                  </a:lnTo>
                  <a:lnTo>
                    <a:pt x="193" y="405"/>
                  </a:lnTo>
                  <a:lnTo>
                    <a:pt x="175" y="398"/>
                  </a:lnTo>
                  <a:lnTo>
                    <a:pt x="159" y="390"/>
                  </a:lnTo>
                  <a:lnTo>
                    <a:pt x="144" y="382"/>
                  </a:lnTo>
                  <a:lnTo>
                    <a:pt x="129" y="372"/>
                  </a:lnTo>
                  <a:lnTo>
                    <a:pt x="116" y="364"/>
                  </a:lnTo>
                  <a:lnTo>
                    <a:pt x="103" y="353"/>
                  </a:lnTo>
                  <a:lnTo>
                    <a:pt x="92" y="341"/>
                  </a:lnTo>
                  <a:lnTo>
                    <a:pt x="81" y="329"/>
                  </a:lnTo>
                  <a:lnTo>
                    <a:pt x="73" y="316"/>
                  </a:lnTo>
                  <a:lnTo>
                    <a:pt x="63" y="301"/>
                  </a:lnTo>
                  <a:lnTo>
                    <a:pt x="55" y="287"/>
                  </a:lnTo>
                  <a:lnTo>
                    <a:pt x="48" y="273"/>
                  </a:lnTo>
                  <a:lnTo>
                    <a:pt x="41" y="258"/>
                  </a:lnTo>
                  <a:lnTo>
                    <a:pt x="35" y="243"/>
                  </a:lnTo>
                  <a:lnTo>
                    <a:pt x="29" y="227"/>
                  </a:lnTo>
                  <a:lnTo>
                    <a:pt x="25" y="212"/>
                  </a:lnTo>
                  <a:lnTo>
                    <a:pt x="16" y="180"/>
                  </a:lnTo>
                  <a:lnTo>
                    <a:pt x="11" y="150"/>
                  </a:lnTo>
                  <a:lnTo>
                    <a:pt x="6" y="120"/>
                  </a:lnTo>
                  <a:lnTo>
                    <a:pt x="3" y="92"/>
                  </a:lnTo>
                  <a:lnTo>
                    <a:pt x="1" y="67"/>
                  </a:lnTo>
                  <a:lnTo>
                    <a:pt x="0" y="45"/>
                  </a:lnTo>
                  <a:lnTo>
                    <a:pt x="0" y="1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400" name="ïsḻiḍè"/>
            <p:cNvSpPr/>
            <p:nvPr/>
          </p:nvSpPr>
          <p:spPr bwMode="auto">
            <a:xfrm>
              <a:off x="1493838" y="2246313"/>
              <a:ext cx="177800" cy="176213"/>
            </a:xfrm>
            <a:custGeom>
              <a:avLst/>
              <a:gdLst>
                <a:gd name="T0" fmla="*/ 307 w 558"/>
                <a:gd name="T1" fmla="*/ 1 h 558"/>
                <a:gd name="T2" fmla="*/ 349 w 558"/>
                <a:gd name="T3" fmla="*/ 8 h 558"/>
                <a:gd name="T4" fmla="*/ 387 w 558"/>
                <a:gd name="T5" fmla="*/ 22 h 558"/>
                <a:gd name="T6" fmla="*/ 423 w 558"/>
                <a:gd name="T7" fmla="*/ 40 h 558"/>
                <a:gd name="T8" fmla="*/ 455 w 558"/>
                <a:gd name="T9" fmla="*/ 63 h 558"/>
                <a:gd name="T10" fmla="*/ 485 w 558"/>
                <a:gd name="T11" fmla="*/ 90 h 558"/>
                <a:gd name="T12" fmla="*/ 510 w 558"/>
                <a:gd name="T13" fmla="*/ 122 h 558"/>
                <a:gd name="T14" fmla="*/ 530 w 558"/>
                <a:gd name="T15" fmla="*/ 158 h 558"/>
                <a:gd name="T16" fmla="*/ 545 w 558"/>
                <a:gd name="T17" fmla="*/ 195 h 558"/>
                <a:gd name="T18" fmla="*/ 555 w 558"/>
                <a:gd name="T19" fmla="*/ 236 h 558"/>
                <a:gd name="T20" fmla="*/ 558 w 558"/>
                <a:gd name="T21" fmla="*/ 279 h 558"/>
                <a:gd name="T22" fmla="*/ 555 w 558"/>
                <a:gd name="T23" fmla="*/ 321 h 558"/>
                <a:gd name="T24" fmla="*/ 545 w 558"/>
                <a:gd name="T25" fmla="*/ 362 h 558"/>
                <a:gd name="T26" fmla="*/ 530 w 558"/>
                <a:gd name="T27" fmla="*/ 400 h 558"/>
                <a:gd name="T28" fmla="*/ 510 w 558"/>
                <a:gd name="T29" fmla="*/ 435 h 558"/>
                <a:gd name="T30" fmla="*/ 485 w 558"/>
                <a:gd name="T31" fmla="*/ 466 h 558"/>
                <a:gd name="T32" fmla="*/ 455 w 558"/>
                <a:gd name="T33" fmla="*/ 494 h 558"/>
                <a:gd name="T34" fmla="*/ 423 w 558"/>
                <a:gd name="T35" fmla="*/ 517 h 558"/>
                <a:gd name="T36" fmla="*/ 387 w 558"/>
                <a:gd name="T37" fmla="*/ 535 h 558"/>
                <a:gd name="T38" fmla="*/ 349 w 558"/>
                <a:gd name="T39" fmla="*/ 548 h 558"/>
                <a:gd name="T40" fmla="*/ 307 w 558"/>
                <a:gd name="T41" fmla="*/ 556 h 558"/>
                <a:gd name="T42" fmla="*/ 264 w 558"/>
                <a:gd name="T43" fmla="*/ 557 h 558"/>
                <a:gd name="T44" fmla="*/ 222 w 558"/>
                <a:gd name="T45" fmla="*/ 552 h 558"/>
                <a:gd name="T46" fmla="*/ 183 w 558"/>
                <a:gd name="T47" fmla="*/ 541 h 558"/>
                <a:gd name="T48" fmla="*/ 146 w 558"/>
                <a:gd name="T49" fmla="*/ 524 h 558"/>
                <a:gd name="T50" fmla="*/ 111 w 558"/>
                <a:gd name="T51" fmla="*/ 502 h 558"/>
                <a:gd name="T52" fmla="*/ 82 w 558"/>
                <a:gd name="T53" fmla="*/ 476 h 558"/>
                <a:gd name="T54" fmla="*/ 54 w 558"/>
                <a:gd name="T55" fmla="*/ 446 h 558"/>
                <a:gd name="T56" fmla="*/ 33 w 558"/>
                <a:gd name="T57" fmla="*/ 412 h 558"/>
                <a:gd name="T58" fmla="*/ 16 w 558"/>
                <a:gd name="T59" fmla="*/ 375 h 558"/>
                <a:gd name="T60" fmla="*/ 5 w 558"/>
                <a:gd name="T61" fmla="*/ 335 h 558"/>
                <a:gd name="T62" fmla="*/ 0 w 558"/>
                <a:gd name="T63" fmla="*/ 293 h 558"/>
                <a:gd name="T64" fmla="*/ 1 w 558"/>
                <a:gd name="T65" fmla="*/ 249 h 558"/>
                <a:gd name="T66" fmla="*/ 9 w 558"/>
                <a:gd name="T67" fmla="*/ 209 h 558"/>
                <a:gd name="T68" fmla="*/ 22 w 558"/>
                <a:gd name="T69" fmla="*/ 170 h 558"/>
                <a:gd name="T70" fmla="*/ 40 w 558"/>
                <a:gd name="T71" fmla="*/ 134 h 558"/>
                <a:gd name="T72" fmla="*/ 63 w 558"/>
                <a:gd name="T73" fmla="*/ 101 h 558"/>
                <a:gd name="T74" fmla="*/ 90 w 558"/>
                <a:gd name="T75" fmla="*/ 72 h 558"/>
                <a:gd name="T76" fmla="*/ 122 w 558"/>
                <a:gd name="T77" fmla="*/ 47 h 558"/>
                <a:gd name="T78" fmla="*/ 158 w 558"/>
                <a:gd name="T79" fmla="*/ 27 h 558"/>
                <a:gd name="T80" fmla="*/ 195 w 558"/>
                <a:gd name="T81" fmla="*/ 12 h 558"/>
                <a:gd name="T82" fmla="*/ 236 w 558"/>
                <a:gd name="T83" fmla="*/ 3 h 558"/>
                <a:gd name="T84" fmla="*/ 279 w 558"/>
                <a:gd name="T85" fmla="*/ 0 h 5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58" h="558">
                  <a:moveTo>
                    <a:pt x="279" y="0"/>
                  </a:moveTo>
                  <a:lnTo>
                    <a:pt x="293" y="0"/>
                  </a:lnTo>
                  <a:lnTo>
                    <a:pt x="307" y="1"/>
                  </a:lnTo>
                  <a:lnTo>
                    <a:pt x="321" y="3"/>
                  </a:lnTo>
                  <a:lnTo>
                    <a:pt x="334" y="5"/>
                  </a:lnTo>
                  <a:lnTo>
                    <a:pt x="349" y="8"/>
                  </a:lnTo>
                  <a:lnTo>
                    <a:pt x="362" y="12"/>
                  </a:lnTo>
                  <a:lnTo>
                    <a:pt x="375" y="16"/>
                  </a:lnTo>
                  <a:lnTo>
                    <a:pt x="387" y="22"/>
                  </a:lnTo>
                  <a:lnTo>
                    <a:pt x="400" y="27"/>
                  </a:lnTo>
                  <a:lnTo>
                    <a:pt x="412" y="32"/>
                  </a:lnTo>
                  <a:lnTo>
                    <a:pt x="423" y="40"/>
                  </a:lnTo>
                  <a:lnTo>
                    <a:pt x="435" y="47"/>
                  </a:lnTo>
                  <a:lnTo>
                    <a:pt x="446" y="54"/>
                  </a:lnTo>
                  <a:lnTo>
                    <a:pt x="455" y="63"/>
                  </a:lnTo>
                  <a:lnTo>
                    <a:pt x="466" y="72"/>
                  </a:lnTo>
                  <a:lnTo>
                    <a:pt x="476" y="82"/>
                  </a:lnTo>
                  <a:lnTo>
                    <a:pt x="485" y="90"/>
                  </a:lnTo>
                  <a:lnTo>
                    <a:pt x="494" y="101"/>
                  </a:lnTo>
                  <a:lnTo>
                    <a:pt x="502" y="111"/>
                  </a:lnTo>
                  <a:lnTo>
                    <a:pt x="510" y="122"/>
                  </a:lnTo>
                  <a:lnTo>
                    <a:pt x="516" y="134"/>
                  </a:lnTo>
                  <a:lnTo>
                    <a:pt x="524" y="146"/>
                  </a:lnTo>
                  <a:lnTo>
                    <a:pt x="530" y="158"/>
                  </a:lnTo>
                  <a:lnTo>
                    <a:pt x="535" y="170"/>
                  </a:lnTo>
                  <a:lnTo>
                    <a:pt x="540" y="183"/>
                  </a:lnTo>
                  <a:lnTo>
                    <a:pt x="545" y="195"/>
                  </a:lnTo>
                  <a:lnTo>
                    <a:pt x="548" y="209"/>
                  </a:lnTo>
                  <a:lnTo>
                    <a:pt x="551" y="222"/>
                  </a:lnTo>
                  <a:lnTo>
                    <a:pt x="555" y="236"/>
                  </a:lnTo>
                  <a:lnTo>
                    <a:pt x="556" y="249"/>
                  </a:lnTo>
                  <a:lnTo>
                    <a:pt x="557" y="264"/>
                  </a:lnTo>
                  <a:lnTo>
                    <a:pt x="558" y="279"/>
                  </a:lnTo>
                  <a:lnTo>
                    <a:pt x="557" y="293"/>
                  </a:lnTo>
                  <a:lnTo>
                    <a:pt x="556" y="307"/>
                  </a:lnTo>
                  <a:lnTo>
                    <a:pt x="555" y="321"/>
                  </a:lnTo>
                  <a:lnTo>
                    <a:pt x="551" y="335"/>
                  </a:lnTo>
                  <a:lnTo>
                    <a:pt x="548" y="349"/>
                  </a:lnTo>
                  <a:lnTo>
                    <a:pt x="545" y="362"/>
                  </a:lnTo>
                  <a:lnTo>
                    <a:pt x="540" y="375"/>
                  </a:lnTo>
                  <a:lnTo>
                    <a:pt x="535" y="387"/>
                  </a:lnTo>
                  <a:lnTo>
                    <a:pt x="530" y="400"/>
                  </a:lnTo>
                  <a:lnTo>
                    <a:pt x="524" y="412"/>
                  </a:lnTo>
                  <a:lnTo>
                    <a:pt x="516" y="423"/>
                  </a:lnTo>
                  <a:lnTo>
                    <a:pt x="510" y="435"/>
                  </a:lnTo>
                  <a:lnTo>
                    <a:pt x="502" y="446"/>
                  </a:lnTo>
                  <a:lnTo>
                    <a:pt x="494" y="456"/>
                  </a:lnTo>
                  <a:lnTo>
                    <a:pt x="485" y="466"/>
                  </a:lnTo>
                  <a:lnTo>
                    <a:pt x="476" y="476"/>
                  </a:lnTo>
                  <a:lnTo>
                    <a:pt x="466" y="485"/>
                  </a:lnTo>
                  <a:lnTo>
                    <a:pt x="455" y="494"/>
                  </a:lnTo>
                  <a:lnTo>
                    <a:pt x="446" y="502"/>
                  </a:lnTo>
                  <a:lnTo>
                    <a:pt x="435" y="510"/>
                  </a:lnTo>
                  <a:lnTo>
                    <a:pt x="423" y="517"/>
                  </a:lnTo>
                  <a:lnTo>
                    <a:pt x="412" y="524"/>
                  </a:lnTo>
                  <a:lnTo>
                    <a:pt x="400" y="530"/>
                  </a:lnTo>
                  <a:lnTo>
                    <a:pt x="387" y="535"/>
                  </a:lnTo>
                  <a:lnTo>
                    <a:pt x="375" y="541"/>
                  </a:lnTo>
                  <a:lnTo>
                    <a:pt x="362" y="545"/>
                  </a:lnTo>
                  <a:lnTo>
                    <a:pt x="349" y="548"/>
                  </a:lnTo>
                  <a:lnTo>
                    <a:pt x="334" y="552"/>
                  </a:lnTo>
                  <a:lnTo>
                    <a:pt x="321" y="555"/>
                  </a:lnTo>
                  <a:lnTo>
                    <a:pt x="307" y="556"/>
                  </a:lnTo>
                  <a:lnTo>
                    <a:pt x="293" y="557"/>
                  </a:lnTo>
                  <a:lnTo>
                    <a:pt x="279" y="558"/>
                  </a:lnTo>
                  <a:lnTo>
                    <a:pt x="264" y="557"/>
                  </a:lnTo>
                  <a:lnTo>
                    <a:pt x="249" y="556"/>
                  </a:lnTo>
                  <a:lnTo>
                    <a:pt x="236" y="555"/>
                  </a:lnTo>
                  <a:lnTo>
                    <a:pt x="222" y="552"/>
                  </a:lnTo>
                  <a:lnTo>
                    <a:pt x="209" y="548"/>
                  </a:lnTo>
                  <a:lnTo>
                    <a:pt x="195" y="545"/>
                  </a:lnTo>
                  <a:lnTo>
                    <a:pt x="183" y="541"/>
                  </a:lnTo>
                  <a:lnTo>
                    <a:pt x="170" y="535"/>
                  </a:lnTo>
                  <a:lnTo>
                    <a:pt x="158" y="530"/>
                  </a:lnTo>
                  <a:lnTo>
                    <a:pt x="146" y="524"/>
                  </a:lnTo>
                  <a:lnTo>
                    <a:pt x="134" y="517"/>
                  </a:lnTo>
                  <a:lnTo>
                    <a:pt x="122" y="510"/>
                  </a:lnTo>
                  <a:lnTo>
                    <a:pt x="111" y="502"/>
                  </a:lnTo>
                  <a:lnTo>
                    <a:pt x="101" y="494"/>
                  </a:lnTo>
                  <a:lnTo>
                    <a:pt x="90" y="485"/>
                  </a:lnTo>
                  <a:lnTo>
                    <a:pt x="82" y="476"/>
                  </a:lnTo>
                  <a:lnTo>
                    <a:pt x="72" y="466"/>
                  </a:lnTo>
                  <a:lnTo>
                    <a:pt x="63" y="456"/>
                  </a:lnTo>
                  <a:lnTo>
                    <a:pt x="54" y="446"/>
                  </a:lnTo>
                  <a:lnTo>
                    <a:pt x="47" y="435"/>
                  </a:lnTo>
                  <a:lnTo>
                    <a:pt x="40" y="423"/>
                  </a:lnTo>
                  <a:lnTo>
                    <a:pt x="33" y="412"/>
                  </a:lnTo>
                  <a:lnTo>
                    <a:pt x="27" y="400"/>
                  </a:lnTo>
                  <a:lnTo>
                    <a:pt x="22" y="387"/>
                  </a:lnTo>
                  <a:lnTo>
                    <a:pt x="16" y="375"/>
                  </a:lnTo>
                  <a:lnTo>
                    <a:pt x="12" y="362"/>
                  </a:lnTo>
                  <a:lnTo>
                    <a:pt x="9" y="349"/>
                  </a:lnTo>
                  <a:lnTo>
                    <a:pt x="5" y="335"/>
                  </a:lnTo>
                  <a:lnTo>
                    <a:pt x="3" y="321"/>
                  </a:lnTo>
                  <a:lnTo>
                    <a:pt x="1" y="307"/>
                  </a:lnTo>
                  <a:lnTo>
                    <a:pt x="0" y="293"/>
                  </a:lnTo>
                  <a:lnTo>
                    <a:pt x="0" y="279"/>
                  </a:lnTo>
                  <a:lnTo>
                    <a:pt x="0" y="264"/>
                  </a:lnTo>
                  <a:lnTo>
                    <a:pt x="1" y="249"/>
                  </a:lnTo>
                  <a:lnTo>
                    <a:pt x="3" y="236"/>
                  </a:lnTo>
                  <a:lnTo>
                    <a:pt x="5" y="222"/>
                  </a:lnTo>
                  <a:lnTo>
                    <a:pt x="9" y="209"/>
                  </a:lnTo>
                  <a:lnTo>
                    <a:pt x="12" y="195"/>
                  </a:lnTo>
                  <a:lnTo>
                    <a:pt x="16" y="183"/>
                  </a:lnTo>
                  <a:lnTo>
                    <a:pt x="22" y="170"/>
                  </a:lnTo>
                  <a:lnTo>
                    <a:pt x="27" y="158"/>
                  </a:lnTo>
                  <a:lnTo>
                    <a:pt x="33" y="146"/>
                  </a:lnTo>
                  <a:lnTo>
                    <a:pt x="40" y="134"/>
                  </a:lnTo>
                  <a:lnTo>
                    <a:pt x="47" y="122"/>
                  </a:lnTo>
                  <a:lnTo>
                    <a:pt x="54" y="111"/>
                  </a:lnTo>
                  <a:lnTo>
                    <a:pt x="63" y="101"/>
                  </a:lnTo>
                  <a:lnTo>
                    <a:pt x="72" y="90"/>
                  </a:lnTo>
                  <a:lnTo>
                    <a:pt x="82" y="82"/>
                  </a:lnTo>
                  <a:lnTo>
                    <a:pt x="90" y="72"/>
                  </a:lnTo>
                  <a:lnTo>
                    <a:pt x="101" y="63"/>
                  </a:lnTo>
                  <a:lnTo>
                    <a:pt x="111" y="54"/>
                  </a:lnTo>
                  <a:lnTo>
                    <a:pt x="122" y="47"/>
                  </a:lnTo>
                  <a:lnTo>
                    <a:pt x="134" y="40"/>
                  </a:lnTo>
                  <a:lnTo>
                    <a:pt x="146" y="32"/>
                  </a:lnTo>
                  <a:lnTo>
                    <a:pt x="158" y="27"/>
                  </a:lnTo>
                  <a:lnTo>
                    <a:pt x="170" y="22"/>
                  </a:lnTo>
                  <a:lnTo>
                    <a:pt x="183" y="16"/>
                  </a:lnTo>
                  <a:lnTo>
                    <a:pt x="195" y="12"/>
                  </a:lnTo>
                  <a:lnTo>
                    <a:pt x="209" y="8"/>
                  </a:lnTo>
                  <a:lnTo>
                    <a:pt x="222" y="5"/>
                  </a:lnTo>
                  <a:lnTo>
                    <a:pt x="236" y="3"/>
                  </a:lnTo>
                  <a:lnTo>
                    <a:pt x="249" y="1"/>
                  </a:lnTo>
                  <a:lnTo>
                    <a:pt x="264" y="0"/>
                  </a:lnTo>
                  <a:lnTo>
                    <a:pt x="27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401" name="iṩlïďê"/>
            <p:cNvSpPr/>
            <p:nvPr/>
          </p:nvSpPr>
          <p:spPr bwMode="auto">
            <a:xfrm>
              <a:off x="1531938" y="2284413"/>
              <a:ext cx="100013" cy="100013"/>
            </a:xfrm>
            <a:custGeom>
              <a:avLst/>
              <a:gdLst>
                <a:gd name="T0" fmla="*/ 172 w 313"/>
                <a:gd name="T1" fmla="*/ 1 h 313"/>
                <a:gd name="T2" fmla="*/ 203 w 313"/>
                <a:gd name="T3" fmla="*/ 6 h 313"/>
                <a:gd name="T4" fmla="*/ 231 w 313"/>
                <a:gd name="T5" fmla="*/ 18 h 313"/>
                <a:gd name="T6" fmla="*/ 256 w 313"/>
                <a:gd name="T7" fmla="*/ 36 h 313"/>
                <a:gd name="T8" fmla="*/ 277 w 313"/>
                <a:gd name="T9" fmla="*/ 57 h 313"/>
                <a:gd name="T10" fmla="*/ 294 w 313"/>
                <a:gd name="T11" fmla="*/ 82 h 313"/>
                <a:gd name="T12" fmla="*/ 306 w 313"/>
                <a:gd name="T13" fmla="*/ 110 h 313"/>
                <a:gd name="T14" fmla="*/ 312 w 313"/>
                <a:gd name="T15" fmla="*/ 141 h 313"/>
                <a:gd name="T16" fmla="*/ 312 w 313"/>
                <a:gd name="T17" fmla="*/ 172 h 313"/>
                <a:gd name="T18" fmla="*/ 306 w 313"/>
                <a:gd name="T19" fmla="*/ 203 h 313"/>
                <a:gd name="T20" fmla="*/ 294 w 313"/>
                <a:gd name="T21" fmla="*/ 231 h 313"/>
                <a:gd name="T22" fmla="*/ 277 w 313"/>
                <a:gd name="T23" fmla="*/ 256 h 313"/>
                <a:gd name="T24" fmla="*/ 256 w 313"/>
                <a:gd name="T25" fmla="*/ 277 h 313"/>
                <a:gd name="T26" fmla="*/ 231 w 313"/>
                <a:gd name="T27" fmla="*/ 294 h 313"/>
                <a:gd name="T28" fmla="*/ 203 w 313"/>
                <a:gd name="T29" fmla="*/ 306 h 313"/>
                <a:gd name="T30" fmla="*/ 172 w 313"/>
                <a:gd name="T31" fmla="*/ 312 h 313"/>
                <a:gd name="T32" fmla="*/ 140 w 313"/>
                <a:gd name="T33" fmla="*/ 312 h 313"/>
                <a:gd name="T34" fmla="*/ 110 w 313"/>
                <a:gd name="T35" fmla="*/ 306 h 313"/>
                <a:gd name="T36" fmla="*/ 82 w 313"/>
                <a:gd name="T37" fmla="*/ 294 h 313"/>
                <a:gd name="T38" fmla="*/ 57 w 313"/>
                <a:gd name="T39" fmla="*/ 277 h 313"/>
                <a:gd name="T40" fmla="*/ 36 w 313"/>
                <a:gd name="T41" fmla="*/ 256 h 313"/>
                <a:gd name="T42" fmla="*/ 18 w 313"/>
                <a:gd name="T43" fmla="*/ 231 h 313"/>
                <a:gd name="T44" fmla="*/ 6 w 313"/>
                <a:gd name="T45" fmla="*/ 203 h 313"/>
                <a:gd name="T46" fmla="*/ 1 w 313"/>
                <a:gd name="T47" fmla="*/ 172 h 313"/>
                <a:gd name="T48" fmla="*/ 1 w 313"/>
                <a:gd name="T49" fmla="*/ 141 h 313"/>
                <a:gd name="T50" fmla="*/ 6 w 313"/>
                <a:gd name="T51" fmla="*/ 110 h 313"/>
                <a:gd name="T52" fmla="*/ 18 w 313"/>
                <a:gd name="T53" fmla="*/ 82 h 313"/>
                <a:gd name="T54" fmla="*/ 36 w 313"/>
                <a:gd name="T55" fmla="*/ 57 h 313"/>
                <a:gd name="T56" fmla="*/ 57 w 313"/>
                <a:gd name="T57" fmla="*/ 36 h 313"/>
                <a:gd name="T58" fmla="*/ 82 w 313"/>
                <a:gd name="T59" fmla="*/ 18 h 313"/>
                <a:gd name="T60" fmla="*/ 110 w 313"/>
                <a:gd name="T61" fmla="*/ 6 h 313"/>
                <a:gd name="T62" fmla="*/ 140 w 313"/>
                <a:gd name="T63" fmla="*/ 1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13" h="313">
                  <a:moveTo>
                    <a:pt x="157" y="0"/>
                  </a:moveTo>
                  <a:lnTo>
                    <a:pt x="172" y="1"/>
                  </a:lnTo>
                  <a:lnTo>
                    <a:pt x="187" y="3"/>
                  </a:lnTo>
                  <a:lnTo>
                    <a:pt x="203" y="6"/>
                  </a:lnTo>
                  <a:lnTo>
                    <a:pt x="217" y="12"/>
                  </a:lnTo>
                  <a:lnTo>
                    <a:pt x="231" y="18"/>
                  </a:lnTo>
                  <a:lnTo>
                    <a:pt x="244" y="26"/>
                  </a:lnTo>
                  <a:lnTo>
                    <a:pt x="256" y="36"/>
                  </a:lnTo>
                  <a:lnTo>
                    <a:pt x="267" y="46"/>
                  </a:lnTo>
                  <a:lnTo>
                    <a:pt x="277" y="57"/>
                  </a:lnTo>
                  <a:lnTo>
                    <a:pt x="287" y="69"/>
                  </a:lnTo>
                  <a:lnTo>
                    <a:pt x="294" y="82"/>
                  </a:lnTo>
                  <a:lnTo>
                    <a:pt x="301" y="96"/>
                  </a:lnTo>
                  <a:lnTo>
                    <a:pt x="306" y="110"/>
                  </a:lnTo>
                  <a:lnTo>
                    <a:pt x="309" y="125"/>
                  </a:lnTo>
                  <a:lnTo>
                    <a:pt x="312" y="141"/>
                  </a:lnTo>
                  <a:lnTo>
                    <a:pt x="313" y="157"/>
                  </a:lnTo>
                  <a:lnTo>
                    <a:pt x="312" y="172"/>
                  </a:lnTo>
                  <a:lnTo>
                    <a:pt x="309" y="187"/>
                  </a:lnTo>
                  <a:lnTo>
                    <a:pt x="306" y="203"/>
                  </a:lnTo>
                  <a:lnTo>
                    <a:pt x="301" y="217"/>
                  </a:lnTo>
                  <a:lnTo>
                    <a:pt x="294" y="231"/>
                  </a:lnTo>
                  <a:lnTo>
                    <a:pt x="287" y="244"/>
                  </a:lnTo>
                  <a:lnTo>
                    <a:pt x="277" y="256"/>
                  </a:lnTo>
                  <a:lnTo>
                    <a:pt x="267" y="267"/>
                  </a:lnTo>
                  <a:lnTo>
                    <a:pt x="256" y="277"/>
                  </a:lnTo>
                  <a:lnTo>
                    <a:pt x="244" y="287"/>
                  </a:lnTo>
                  <a:lnTo>
                    <a:pt x="231" y="294"/>
                  </a:lnTo>
                  <a:lnTo>
                    <a:pt x="217" y="301"/>
                  </a:lnTo>
                  <a:lnTo>
                    <a:pt x="203" y="306"/>
                  </a:lnTo>
                  <a:lnTo>
                    <a:pt x="187" y="310"/>
                  </a:lnTo>
                  <a:lnTo>
                    <a:pt x="172" y="312"/>
                  </a:lnTo>
                  <a:lnTo>
                    <a:pt x="157" y="313"/>
                  </a:lnTo>
                  <a:lnTo>
                    <a:pt x="140" y="312"/>
                  </a:lnTo>
                  <a:lnTo>
                    <a:pt x="125" y="310"/>
                  </a:lnTo>
                  <a:lnTo>
                    <a:pt x="110" y="306"/>
                  </a:lnTo>
                  <a:lnTo>
                    <a:pt x="96" y="301"/>
                  </a:lnTo>
                  <a:lnTo>
                    <a:pt x="82" y="294"/>
                  </a:lnTo>
                  <a:lnTo>
                    <a:pt x="69" y="287"/>
                  </a:lnTo>
                  <a:lnTo>
                    <a:pt x="57" y="277"/>
                  </a:lnTo>
                  <a:lnTo>
                    <a:pt x="46" y="267"/>
                  </a:lnTo>
                  <a:lnTo>
                    <a:pt x="36" y="256"/>
                  </a:lnTo>
                  <a:lnTo>
                    <a:pt x="26" y="244"/>
                  </a:lnTo>
                  <a:lnTo>
                    <a:pt x="18" y="231"/>
                  </a:lnTo>
                  <a:lnTo>
                    <a:pt x="12" y="217"/>
                  </a:lnTo>
                  <a:lnTo>
                    <a:pt x="6" y="203"/>
                  </a:lnTo>
                  <a:lnTo>
                    <a:pt x="3" y="187"/>
                  </a:lnTo>
                  <a:lnTo>
                    <a:pt x="1" y="172"/>
                  </a:lnTo>
                  <a:lnTo>
                    <a:pt x="0" y="157"/>
                  </a:lnTo>
                  <a:lnTo>
                    <a:pt x="1" y="141"/>
                  </a:lnTo>
                  <a:lnTo>
                    <a:pt x="3" y="125"/>
                  </a:lnTo>
                  <a:lnTo>
                    <a:pt x="6" y="110"/>
                  </a:lnTo>
                  <a:lnTo>
                    <a:pt x="12" y="96"/>
                  </a:lnTo>
                  <a:lnTo>
                    <a:pt x="18" y="82"/>
                  </a:lnTo>
                  <a:lnTo>
                    <a:pt x="26" y="69"/>
                  </a:lnTo>
                  <a:lnTo>
                    <a:pt x="36" y="57"/>
                  </a:lnTo>
                  <a:lnTo>
                    <a:pt x="46" y="46"/>
                  </a:lnTo>
                  <a:lnTo>
                    <a:pt x="57" y="36"/>
                  </a:lnTo>
                  <a:lnTo>
                    <a:pt x="69" y="26"/>
                  </a:lnTo>
                  <a:lnTo>
                    <a:pt x="82" y="18"/>
                  </a:lnTo>
                  <a:lnTo>
                    <a:pt x="96" y="12"/>
                  </a:lnTo>
                  <a:lnTo>
                    <a:pt x="110" y="6"/>
                  </a:lnTo>
                  <a:lnTo>
                    <a:pt x="125" y="3"/>
                  </a:lnTo>
                  <a:lnTo>
                    <a:pt x="140" y="1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402" name="íşḻiḑe"/>
            <p:cNvSpPr/>
            <p:nvPr/>
          </p:nvSpPr>
          <p:spPr bwMode="auto">
            <a:xfrm>
              <a:off x="1585913" y="2300288"/>
              <a:ext cx="19050" cy="19050"/>
            </a:xfrm>
            <a:custGeom>
              <a:avLst/>
              <a:gdLst>
                <a:gd name="T0" fmla="*/ 30 w 60"/>
                <a:gd name="T1" fmla="*/ 0 h 60"/>
                <a:gd name="T2" fmla="*/ 36 w 60"/>
                <a:gd name="T3" fmla="*/ 0 h 60"/>
                <a:gd name="T4" fmla="*/ 41 w 60"/>
                <a:gd name="T5" fmla="*/ 2 h 60"/>
                <a:gd name="T6" fmla="*/ 47 w 60"/>
                <a:gd name="T7" fmla="*/ 4 h 60"/>
                <a:gd name="T8" fmla="*/ 51 w 60"/>
                <a:gd name="T9" fmla="*/ 9 h 60"/>
                <a:gd name="T10" fmla="*/ 56 w 60"/>
                <a:gd name="T11" fmla="*/ 13 h 60"/>
                <a:gd name="T12" fmla="*/ 58 w 60"/>
                <a:gd name="T13" fmla="*/ 19 h 60"/>
                <a:gd name="T14" fmla="*/ 60 w 60"/>
                <a:gd name="T15" fmla="*/ 24 h 60"/>
                <a:gd name="T16" fmla="*/ 60 w 60"/>
                <a:gd name="T17" fmla="*/ 29 h 60"/>
                <a:gd name="T18" fmla="*/ 60 w 60"/>
                <a:gd name="T19" fmla="*/ 36 h 60"/>
                <a:gd name="T20" fmla="*/ 58 w 60"/>
                <a:gd name="T21" fmla="*/ 41 h 60"/>
                <a:gd name="T22" fmla="*/ 56 w 60"/>
                <a:gd name="T23" fmla="*/ 47 h 60"/>
                <a:gd name="T24" fmla="*/ 51 w 60"/>
                <a:gd name="T25" fmla="*/ 51 h 60"/>
                <a:gd name="T26" fmla="*/ 47 w 60"/>
                <a:gd name="T27" fmla="*/ 55 h 60"/>
                <a:gd name="T28" fmla="*/ 41 w 60"/>
                <a:gd name="T29" fmla="*/ 58 h 60"/>
                <a:gd name="T30" fmla="*/ 36 w 60"/>
                <a:gd name="T31" fmla="*/ 59 h 60"/>
                <a:gd name="T32" fmla="*/ 30 w 60"/>
                <a:gd name="T33" fmla="*/ 60 h 60"/>
                <a:gd name="T34" fmla="*/ 24 w 60"/>
                <a:gd name="T35" fmla="*/ 59 h 60"/>
                <a:gd name="T36" fmla="*/ 18 w 60"/>
                <a:gd name="T37" fmla="*/ 58 h 60"/>
                <a:gd name="T38" fmla="*/ 13 w 60"/>
                <a:gd name="T39" fmla="*/ 55 h 60"/>
                <a:gd name="T40" fmla="*/ 9 w 60"/>
                <a:gd name="T41" fmla="*/ 51 h 60"/>
                <a:gd name="T42" fmla="*/ 5 w 60"/>
                <a:gd name="T43" fmla="*/ 47 h 60"/>
                <a:gd name="T44" fmla="*/ 2 w 60"/>
                <a:gd name="T45" fmla="*/ 41 h 60"/>
                <a:gd name="T46" fmla="*/ 1 w 60"/>
                <a:gd name="T47" fmla="*/ 36 h 60"/>
                <a:gd name="T48" fmla="*/ 0 w 60"/>
                <a:gd name="T49" fmla="*/ 29 h 60"/>
                <a:gd name="T50" fmla="*/ 1 w 60"/>
                <a:gd name="T51" fmla="*/ 24 h 60"/>
                <a:gd name="T52" fmla="*/ 2 w 60"/>
                <a:gd name="T53" fmla="*/ 19 h 60"/>
                <a:gd name="T54" fmla="*/ 5 w 60"/>
                <a:gd name="T55" fmla="*/ 13 h 60"/>
                <a:gd name="T56" fmla="*/ 9 w 60"/>
                <a:gd name="T57" fmla="*/ 9 h 60"/>
                <a:gd name="T58" fmla="*/ 13 w 60"/>
                <a:gd name="T59" fmla="*/ 4 h 60"/>
                <a:gd name="T60" fmla="*/ 18 w 60"/>
                <a:gd name="T61" fmla="*/ 2 h 60"/>
                <a:gd name="T62" fmla="*/ 24 w 60"/>
                <a:gd name="T63" fmla="*/ 0 h 60"/>
                <a:gd name="T64" fmla="*/ 30 w 60"/>
                <a:gd name="T65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0" h="60">
                  <a:moveTo>
                    <a:pt x="30" y="0"/>
                  </a:moveTo>
                  <a:lnTo>
                    <a:pt x="36" y="0"/>
                  </a:lnTo>
                  <a:lnTo>
                    <a:pt x="41" y="2"/>
                  </a:lnTo>
                  <a:lnTo>
                    <a:pt x="47" y="4"/>
                  </a:lnTo>
                  <a:lnTo>
                    <a:pt x="51" y="9"/>
                  </a:lnTo>
                  <a:lnTo>
                    <a:pt x="56" y="13"/>
                  </a:lnTo>
                  <a:lnTo>
                    <a:pt x="58" y="19"/>
                  </a:lnTo>
                  <a:lnTo>
                    <a:pt x="60" y="24"/>
                  </a:lnTo>
                  <a:lnTo>
                    <a:pt x="60" y="29"/>
                  </a:lnTo>
                  <a:lnTo>
                    <a:pt x="60" y="36"/>
                  </a:lnTo>
                  <a:lnTo>
                    <a:pt x="58" y="41"/>
                  </a:lnTo>
                  <a:lnTo>
                    <a:pt x="56" y="47"/>
                  </a:lnTo>
                  <a:lnTo>
                    <a:pt x="51" y="51"/>
                  </a:lnTo>
                  <a:lnTo>
                    <a:pt x="47" y="55"/>
                  </a:lnTo>
                  <a:lnTo>
                    <a:pt x="41" y="58"/>
                  </a:lnTo>
                  <a:lnTo>
                    <a:pt x="36" y="59"/>
                  </a:lnTo>
                  <a:lnTo>
                    <a:pt x="30" y="60"/>
                  </a:lnTo>
                  <a:lnTo>
                    <a:pt x="24" y="59"/>
                  </a:lnTo>
                  <a:lnTo>
                    <a:pt x="18" y="58"/>
                  </a:lnTo>
                  <a:lnTo>
                    <a:pt x="13" y="55"/>
                  </a:lnTo>
                  <a:lnTo>
                    <a:pt x="9" y="51"/>
                  </a:lnTo>
                  <a:lnTo>
                    <a:pt x="5" y="47"/>
                  </a:lnTo>
                  <a:lnTo>
                    <a:pt x="2" y="41"/>
                  </a:lnTo>
                  <a:lnTo>
                    <a:pt x="1" y="36"/>
                  </a:lnTo>
                  <a:lnTo>
                    <a:pt x="0" y="29"/>
                  </a:lnTo>
                  <a:lnTo>
                    <a:pt x="1" y="24"/>
                  </a:lnTo>
                  <a:lnTo>
                    <a:pt x="2" y="19"/>
                  </a:lnTo>
                  <a:lnTo>
                    <a:pt x="5" y="13"/>
                  </a:lnTo>
                  <a:lnTo>
                    <a:pt x="9" y="9"/>
                  </a:lnTo>
                  <a:lnTo>
                    <a:pt x="13" y="4"/>
                  </a:lnTo>
                  <a:lnTo>
                    <a:pt x="18" y="2"/>
                  </a:lnTo>
                  <a:lnTo>
                    <a:pt x="24" y="0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403" name="îs1îḑê"/>
            <p:cNvSpPr/>
            <p:nvPr/>
          </p:nvSpPr>
          <p:spPr bwMode="auto">
            <a:xfrm>
              <a:off x="1903413" y="2095500"/>
              <a:ext cx="225425" cy="101600"/>
            </a:xfrm>
            <a:custGeom>
              <a:avLst/>
              <a:gdLst>
                <a:gd name="T0" fmla="*/ 0 w 711"/>
                <a:gd name="T1" fmla="*/ 0 h 323"/>
                <a:gd name="T2" fmla="*/ 0 w 711"/>
                <a:gd name="T3" fmla="*/ 160 h 323"/>
                <a:gd name="T4" fmla="*/ 711 w 711"/>
                <a:gd name="T5" fmla="*/ 323 h 323"/>
                <a:gd name="T6" fmla="*/ 0 w 711"/>
                <a:gd name="T7" fmla="*/ 0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11" h="323">
                  <a:moveTo>
                    <a:pt x="0" y="0"/>
                  </a:moveTo>
                  <a:lnTo>
                    <a:pt x="0" y="160"/>
                  </a:lnTo>
                  <a:lnTo>
                    <a:pt x="711" y="3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404" name="íşḷíḍè"/>
            <p:cNvSpPr/>
            <p:nvPr/>
          </p:nvSpPr>
          <p:spPr bwMode="auto">
            <a:xfrm>
              <a:off x="1890713" y="2246313"/>
              <a:ext cx="177800" cy="176213"/>
            </a:xfrm>
            <a:custGeom>
              <a:avLst/>
              <a:gdLst>
                <a:gd name="T0" fmla="*/ 251 w 558"/>
                <a:gd name="T1" fmla="*/ 1 h 558"/>
                <a:gd name="T2" fmla="*/ 210 w 558"/>
                <a:gd name="T3" fmla="*/ 8 h 558"/>
                <a:gd name="T4" fmla="*/ 171 w 558"/>
                <a:gd name="T5" fmla="*/ 22 h 558"/>
                <a:gd name="T6" fmla="*/ 135 w 558"/>
                <a:gd name="T7" fmla="*/ 40 h 558"/>
                <a:gd name="T8" fmla="*/ 103 w 558"/>
                <a:gd name="T9" fmla="*/ 63 h 558"/>
                <a:gd name="T10" fmla="*/ 73 w 558"/>
                <a:gd name="T11" fmla="*/ 90 h 558"/>
                <a:gd name="T12" fmla="*/ 48 w 558"/>
                <a:gd name="T13" fmla="*/ 122 h 558"/>
                <a:gd name="T14" fmla="*/ 28 w 558"/>
                <a:gd name="T15" fmla="*/ 158 h 558"/>
                <a:gd name="T16" fmla="*/ 13 w 558"/>
                <a:gd name="T17" fmla="*/ 195 h 558"/>
                <a:gd name="T18" fmla="*/ 3 w 558"/>
                <a:gd name="T19" fmla="*/ 236 h 558"/>
                <a:gd name="T20" fmla="*/ 0 w 558"/>
                <a:gd name="T21" fmla="*/ 279 h 558"/>
                <a:gd name="T22" fmla="*/ 3 w 558"/>
                <a:gd name="T23" fmla="*/ 321 h 558"/>
                <a:gd name="T24" fmla="*/ 13 w 558"/>
                <a:gd name="T25" fmla="*/ 362 h 558"/>
                <a:gd name="T26" fmla="*/ 28 w 558"/>
                <a:gd name="T27" fmla="*/ 400 h 558"/>
                <a:gd name="T28" fmla="*/ 48 w 558"/>
                <a:gd name="T29" fmla="*/ 435 h 558"/>
                <a:gd name="T30" fmla="*/ 73 w 558"/>
                <a:gd name="T31" fmla="*/ 466 h 558"/>
                <a:gd name="T32" fmla="*/ 103 w 558"/>
                <a:gd name="T33" fmla="*/ 494 h 558"/>
                <a:gd name="T34" fmla="*/ 135 w 558"/>
                <a:gd name="T35" fmla="*/ 517 h 558"/>
                <a:gd name="T36" fmla="*/ 171 w 558"/>
                <a:gd name="T37" fmla="*/ 535 h 558"/>
                <a:gd name="T38" fmla="*/ 210 w 558"/>
                <a:gd name="T39" fmla="*/ 548 h 558"/>
                <a:gd name="T40" fmla="*/ 251 w 558"/>
                <a:gd name="T41" fmla="*/ 556 h 558"/>
                <a:gd name="T42" fmla="*/ 294 w 558"/>
                <a:gd name="T43" fmla="*/ 557 h 558"/>
                <a:gd name="T44" fmla="*/ 336 w 558"/>
                <a:gd name="T45" fmla="*/ 552 h 558"/>
                <a:gd name="T46" fmla="*/ 375 w 558"/>
                <a:gd name="T47" fmla="*/ 541 h 558"/>
                <a:gd name="T48" fmla="*/ 413 w 558"/>
                <a:gd name="T49" fmla="*/ 524 h 558"/>
                <a:gd name="T50" fmla="*/ 447 w 558"/>
                <a:gd name="T51" fmla="*/ 502 h 558"/>
                <a:gd name="T52" fmla="*/ 476 w 558"/>
                <a:gd name="T53" fmla="*/ 476 h 558"/>
                <a:gd name="T54" fmla="*/ 504 w 558"/>
                <a:gd name="T55" fmla="*/ 446 h 558"/>
                <a:gd name="T56" fmla="*/ 526 w 558"/>
                <a:gd name="T57" fmla="*/ 412 h 558"/>
                <a:gd name="T58" fmla="*/ 542 w 558"/>
                <a:gd name="T59" fmla="*/ 375 h 558"/>
                <a:gd name="T60" fmla="*/ 553 w 558"/>
                <a:gd name="T61" fmla="*/ 335 h 558"/>
                <a:gd name="T62" fmla="*/ 558 w 558"/>
                <a:gd name="T63" fmla="*/ 293 h 558"/>
                <a:gd name="T64" fmla="*/ 557 w 558"/>
                <a:gd name="T65" fmla="*/ 249 h 558"/>
                <a:gd name="T66" fmla="*/ 549 w 558"/>
                <a:gd name="T67" fmla="*/ 209 h 558"/>
                <a:gd name="T68" fmla="*/ 536 w 558"/>
                <a:gd name="T69" fmla="*/ 170 h 558"/>
                <a:gd name="T70" fmla="*/ 518 w 558"/>
                <a:gd name="T71" fmla="*/ 134 h 558"/>
                <a:gd name="T72" fmla="*/ 495 w 558"/>
                <a:gd name="T73" fmla="*/ 101 h 558"/>
                <a:gd name="T74" fmla="*/ 468 w 558"/>
                <a:gd name="T75" fmla="*/ 72 h 558"/>
                <a:gd name="T76" fmla="*/ 436 w 558"/>
                <a:gd name="T77" fmla="*/ 47 h 558"/>
                <a:gd name="T78" fmla="*/ 400 w 558"/>
                <a:gd name="T79" fmla="*/ 27 h 558"/>
                <a:gd name="T80" fmla="*/ 363 w 558"/>
                <a:gd name="T81" fmla="*/ 12 h 558"/>
                <a:gd name="T82" fmla="*/ 322 w 558"/>
                <a:gd name="T83" fmla="*/ 3 h 558"/>
                <a:gd name="T84" fmla="*/ 279 w 558"/>
                <a:gd name="T85" fmla="*/ 0 h 5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58" h="558">
                  <a:moveTo>
                    <a:pt x="279" y="0"/>
                  </a:moveTo>
                  <a:lnTo>
                    <a:pt x="265" y="0"/>
                  </a:lnTo>
                  <a:lnTo>
                    <a:pt x="251" y="1"/>
                  </a:lnTo>
                  <a:lnTo>
                    <a:pt x="238" y="3"/>
                  </a:lnTo>
                  <a:lnTo>
                    <a:pt x="224" y="5"/>
                  </a:lnTo>
                  <a:lnTo>
                    <a:pt x="210" y="8"/>
                  </a:lnTo>
                  <a:lnTo>
                    <a:pt x="196" y="12"/>
                  </a:lnTo>
                  <a:lnTo>
                    <a:pt x="183" y="16"/>
                  </a:lnTo>
                  <a:lnTo>
                    <a:pt x="171" y="22"/>
                  </a:lnTo>
                  <a:lnTo>
                    <a:pt x="158" y="27"/>
                  </a:lnTo>
                  <a:lnTo>
                    <a:pt x="146" y="32"/>
                  </a:lnTo>
                  <a:lnTo>
                    <a:pt x="135" y="40"/>
                  </a:lnTo>
                  <a:lnTo>
                    <a:pt x="123" y="47"/>
                  </a:lnTo>
                  <a:lnTo>
                    <a:pt x="112" y="54"/>
                  </a:lnTo>
                  <a:lnTo>
                    <a:pt x="103" y="63"/>
                  </a:lnTo>
                  <a:lnTo>
                    <a:pt x="92" y="72"/>
                  </a:lnTo>
                  <a:lnTo>
                    <a:pt x="82" y="82"/>
                  </a:lnTo>
                  <a:lnTo>
                    <a:pt x="73" y="90"/>
                  </a:lnTo>
                  <a:lnTo>
                    <a:pt x="64" y="101"/>
                  </a:lnTo>
                  <a:lnTo>
                    <a:pt x="56" y="111"/>
                  </a:lnTo>
                  <a:lnTo>
                    <a:pt x="48" y="122"/>
                  </a:lnTo>
                  <a:lnTo>
                    <a:pt x="42" y="134"/>
                  </a:lnTo>
                  <a:lnTo>
                    <a:pt x="34" y="146"/>
                  </a:lnTo>
                  <a:lnTo>
                    <a:pt x="28" y="158"/>
                  </a:lnTo>
                  <a:lnTo>
                    <a:pt x="23" y="170"/>
                  </a:lnTo>
                  <a:lnTo>
                    <a:pt x="18" y="183"/>
                  </a:lnTo>
                  <a:lnTo>
                    <a:pt x="13" y="195"/>
                  </a:lnTo>
                  <a:lnTo>
                    <a:pt x="10" y="209"/>
                  </a:lnTo>
                  <a:lnTo>
                    <a:pt x="7" y="222"/>
                  </a:lnTo>
                  <a:lnTo>
                    <a:pt x="3" y="236"/>
                  </a:lnTo>
                  <a:lnTo>
                    <a:pt x="2" y="249"/>
                  </a:lnTo>
                  <a:lnTo>
                    <a:pt x="1" y="264"/>
                  </a:lnTo>
                  <a:lnTo>
                    <a:pt x="0" y="279"/>
                  </a:lnTo>
                  <a:lnTo>
                    <a:pt x="1" y="293"/>
                  </a:lnTo>
                  <a:lnTo>
                    <a:pt x="2" y="307"/>
                  </a:lnTo>
                  <a:lnTo>
                    <a:pt x="3" y="321"/>
                  </a:lnTo>
                  <a:lnTo>
                    <a:pt x="7" y="335"/>
                  </a:lnTo>
                  <a:lnTo>
                    <a:pt x="10" y="349"/>
                  </a:lnTo>
                  <a:lnTo>
                    <a:pt x="13" y="362"/>
                  </a:lnTo>
                  <a:lnTo>
                    <a:pt x="18" y="375"/>
                  </a:lnTo>
                  <a:lnTo>
                    <a:pt x="23" y="387"/>
                  </a:lnTo>
                  <a:lnTo>
                    <a:pt x="28" y="400"/>
                  </a:lnTo>
                  <a:lnTo>
                    <a:pt x="34" y="412"/>
                  </a:lnTo>
                  <a:lnTo>
                    <a:pt x="42" y="423"/>
                  </a:lnTo>
                  <a:lnTo>
                    <a:pt x="48" y="435"/>
                  </a:lnTo>
                  <a:lnTo>
                    <a:pt x="56" y="446"/>
                  </a:lnTo>
                  <a:lnTo>
                    <a:pt x="64" y="456"/>
                  </a:lnTo>
                  <a:lnTo>
                    <a:pt x="73" y="466"/>
                  </a:lnTo>
                  <a:lnTo>
                    <a:pt x="82" y="476"/>
                  </a:lnTo>
                  <a:lnTo>
                    <a:pt x="92" y="485"/>
                  </a:lnTo>
                  <a:lnTo>
                    <a:pt x="103" y="494"/>
                  </a:lnTo>
                  <a:lnTo>
                    <a:pt x="112" y="502"/>
                  </a:lnTo>
                  <a:lnTo>
                    <a:pt x="123" y="510"/>
                  </a:lnTo>
                  <a:lnTo>
                    <a:pt x="135" y="517"/>
                  </a:lnTo>
                  <a:lnTo>
                    <a:pt x="146" y="524"/>
                  </a:lnTo>
                  <a:lnTo>
                    <a:pt x="158" y="530"/>
                  </a:lnTo>
                  <a:lnTo>
                    <a:pt x="171" y="535"/>
                  </a:lnTo>
                  <a:lnTo>
                    <a:pt x="183" y="541"/>
                  </a:lnTo>
                  <a:lnTo>
                    <a:pt x="196" y="545"/>
                  </a:lnTo>
                  <a:lnTo>
                    <a:pt x="210" y="548"/>
                  </a:lnTo>
                  <a:lnTo>
                    <a:pt x="224" y="552"/>
                  </a:lnTo>
                  <a:lnTo>
                    <a:pt x="238" y="555"/>
                  </a:lnTo>
                  <a:lnTo>
                    <a:pt x="251" y="556"/>
                  </a:lnTo>
                  <a:lnTo>
                    <a:pt x="265" y="557"/>
                  </a:lnTo>
                  <a:lnTo>
                    <a:pt x="279" y="558"/>
                  </a:lnTo>
                  <a:lnTo>
                    <a:pt x="294" y="557"/>
                  </a:lnTo>
                  <a:lnTo>
                    <a:pt x="309" y="556"/>
                  </a:lnTo>
                  <a:lnTo>
                    <a:pt x="322" y="555"/>
                  </a:lnTo>
                  <a:lnTo>
                    <a:pt x="336" y="552"/>
                  </a:lnTo>
                  <a:lnTo>
                    <a:pt x="349" y="548"/>
                  </a:lnTo>
                  <a:lnTo>
                    <a:pt x="363" y="545"/>
                  </a:lnTo>
                  <a:lnTo>
                    <a:pt x="375" y="541"/>
                  </a:lnTo>
                  <a:lnTo>
                    <a:pt x="388" y="535"/>
                  </a:lnTo>
                  <a:lnTo>
                    <a:pt x="400" y="530"/>
                  </a:lnTo>
                  <a:lnTo>
                    <a:pt x="413" y="524"/>
                  </a:lnTo>
                  <a:lnTo>
                    <a:pt x="424" y="517"/>
                  </a:lnTo>
                  <a:lnTo>
                    <a:pt x="436" y="510"/>
                  </a:lnTo>
                  <a:lnTo>
                    <a:pt x="447" y="502"/>
                  </a:lnTo>
                  <a:lnTo>
                    <a:pt x="457" y="494"/>
                  </a:lnTo>
                  <a:lnTo>
                    <a:pt x="468" y="485"/>
                  </a:lnTo>
                  <a:lnTo>
                    <a:pt x="476" y="476"/>
                  </a:lnTo>
                  <a:lnTo>
                    <a:pt x="486" y="466"/>
                  </a:lnTo>
                  <a:lnTo>
                    <a:pt x="495" y="456"/>
                  </a:lnTo>
                  <a:lnTo>
                    <a:pt x="504" y="446"/>
                  </a:lnTo>
                  <a:lnTo>
                    <a:pt x="511" y="435"/>
                  </a:lnTo>
                  <a:lnTo>
                    <a:pt x="518" y="423"/>
                  </a:lnTo>
                  <a:lnTo>
                    <a:pt x="526" y="412"/>
                  </a:lnTo>
                  <a:lnTo>
                    <a:pt x="531" y="400"/>
                  </a:lnTo>
                  <a:lnTo>
                    <a:pt x="536" y="387"/>
                  </a:lnTo>
                  <a:lnTo>
                    <a:pt x="542" y="375"/>
                  </a:lnTo>
                  <a:lnTo>
                    <a:pt x="546" y="362"/>
                  </a:lnTo>
                  <a:lnTo>
                    <a:pt x="549" y="349"/>
                  </a:lnTo>
                  <a:lnTo>
                    <a:pt x="553" y="335"/>
                  </a:lnTo>
                  <a:lnTo>
                    <a:pt x="556" y="321"/>
                  </a:lnTo>
                  <a:lnTo>
                    <a:pt x="557" y="307"/>
                  </a:lnTo>
                  <a:lnTo>
                    <a:pt x="558" y="293"/>
                  </a:lnTo>
                  <a:lnTo>
                    <a:pt x="558" y="279"/>
                  </a:lnTo>
                  <a:lnTo>
                    <a:pt x="558" y="264"/>
                  </a:lnTo>
                  <a:lnTo>
                    <a:pt x="557" y="249"/>
                  </a:lnTo>
                  <a:lnTo>
                    <a:pt x="556" y="236"/>
                  </a:lnTo>
                  <a:lnTo>
                    <a:pt x="553" y="222"/>
                  </a:lnTo>
                  <a:lnTo>
                    <a:pt x="549" y="209"/>
                  </a:lnTo>
                  <a:lnTo>
                    <a:pt x="546" y="195"/>
                  </a:lnTo>
                  <a:lnTo>
                    <a:pt x="542" y="183"/>
                  </a:lnTo>
                  <a:lnTo>
                    <a:pt x="536" y="170"/>
                  </a:lnTo>
                  <a:lnTo>
                    <a:pt x="531" y="158"/>
                  </a:lnTo>
                  <a:lnTo>
                    <a:pt x="526" y="146"/>
                  </a:lnTo>
                  <a:lnTo>
                    <a:pt x="518" y="134"/>
                  </a:lnTo>
                  <a:lnTo>
                    <a:pt x="511" y="122"/>
                  </a:lnTo>
                  <a:lnTo>
                    <a:pt x="504" y="111"/>
                  </a:lnTo>
                  <a:lnTo>
                    <a:pt x="495" y="101"/>
                  </a:lnTo>
                  <a:lnTo>
                    <a:pt x="486" y="90"/>
                  </a:lnTo>
                  <a:lnTo>
                    <a:pt x="476" y="82"/>
                  </a:lnTo>
                  <a:lnTo>
                    <a:pt x="468" y="72"/>
                  </a:lnTo>
                  <a:lnTo>
                    <a:pt x="457" y="63"/>
                  </a:lnTo>
                  <a:lnTo>
                    <a:pt x="447" y="54"/>
                  </a:lnTo>
                  <a:lnTo>
                    <a:pt x="436" y="47"/>
                  </a:lnTo>
                  <a:lnTo>
                    <a:pt x="424" y="40"/>
                  </a:lnTo>
                  <a:lnTo>
                    <a:pt x="413" y="32"/>
                  </a:lnTo>
                  <a:lnTo>
                    <a:pt x="400" y="27"/>
                  </a:lnTo>
                  <a:lnTo>
                    <a:pt x="388" y="22"/>
                  </a:lnTo>
                  <a:lnTo>
                    <a:pt x="375" y="16"/>
                  </a:lnTo>
                  <a:lnTo>
                    <a:pt x="363" y="12"/>
                  </a:lnTo>
                  <a:lnTo>
                    <a:pt x="349" y="8"/>
                  </a:lnTo>
                  <a:lnTo>
                    <a:pt x="336" y="5"/>
                  </a:lnTo>
                  <a:lnTo>
                    <a:pt x="322" y="3"/>
                  </a:lnTo>
                  <a:lnTo>
                    <a:pt x="309" y="1"/>
                  </a:lnTo>
                  <a:lnTo>
                    <a:pt x="294" y="0"/>
                  </a:lnTo>
                  <a:lnTo>
                    <a:pt x="27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405" name="ïślïḋe"/>
            <p:cNvSpPr/>
            <p:nvPr/>
          </p:nvSpPr>
          <p:spPr bwMode="auto">
            <a:xfrm>
              <a:off x="1930401" y="2284413"/>
              <a:ext cx="98425" cy="100013"/>
            </a:xfrm>
            <a:custGeom>
              <a:avLst/>
              <a:gdLst>
                <a:gd name="T0" fmla="*/ 141 w 313"/>
                <a:gd name="T1" fmla="*/ 1 h 313"/>
                <a:gd name="T2" fmla="*/ 110 w 313"/>
                <a:gd name="T3" fmla="*/ 6 h 313"/>
                <a:gd name="T4" fmla="*/ 82 w 313"/>
                <a:gd name="T5" fmla="*/ 18 h 313"/>
                <a:gd name="T6" fmla="*/ 57 w 313"/>
                <a:gd name="T7" fmla="*/ 36 h 313"/>
                <a:gd name="T8" fmla="*/ 36 w 313"/>
                <a:gd name="T9" fmla="*/ 57 h 313"/>
                <a:gd name="T10" fmla="*/ 19 w 313"/>
                <a:gd name="T11" fmla="*/ 82 h 313"/>
                <a:gd name="T12" fmla="*/ 7 w 313"/>
                <a:gd name="T13" fmla="*/ 110 h 313"/>
                <a:gd name="T14" fmla="*/ 1 w 313"/>
                <a:gd name="T15" fmla="*/ 141 h 313"/>
                <a:gd name="T16" fmla="*/ 1 w 313"/>
                <a:gd name="T17" fmla="*/ 172 h 313"/>
                <a:gd name="T18" fmla="*/ 7 w 313"/>
                <a:gd name="T19" fmla="*/ 203 h 313"/>
                <a:gd name="T20" fmla="*/ 19 w 313"/>
                <a:gd name="T21" fmla="*/ 231 h 313"/>
                <a:gd name="T22" fmla="*/ 36 w 313"/>
                <a:gd name="T23" fmla="*/ 256 h 313"/>
                <a:gd name="T24" fmla="*/ 57 w 313"/>
                <a:gd name="T25" fmla="*/ 277 h 313"/>
                <a:gd name="T26" fmla="*/ 82 w 313"/>
                <a:gd name="T27" fmla="*/ 294 h 313"/>
                <a:gd name="T28" fmla="*/ 110 w 313"/>
                <a:gd name="T29" fmla="*/ 306 h 313"/>
                <a:gd name="T30" fmla="*/ 141 w 313"/>
                <a:gd name="T31" fmla="*/ 312 h 313"/>
                <a:gd name="T32" fmla="*/ 173 w 313"/>
                <a:gd name="T33" fmla="*/ 312 h 313"/>
                <a:gd name="T34" fmla="*/ 203 w 313"/>
                <a:gd name="T35" fmla="*/ 306 h 313"/>
                <a:gd name="T36" fmla="*/ 231 w 313"/>
                <a:gd name="T37" fmla="*/ 294 h 313"/>
                <a:gd name="T38" fmla="*/ 256 w 313"/>
                <a:gd name="T39" fmla="*/ 277 h 313"/>
                <a:gd name="T40" fmla="*/ 277 w 313"/>
                <a:gd name="T41" fmla="*/ 256 h 313"/>
                <a:gd name="T42" fmla="*/ 295 w 313"/>
                <a:gd name="T43" fmla="*/ 231 h 313"/>
                <a:gd name="T44" fmla="*/ 307 w 313"/>
                <a:gd name="T45" fmla="*/ 203 h 313"/>
                <a:gd name="T46" fmla="*/ 312 w 313"/>
                <a:gd name="T47" fmla="*/ 172 h 313"/>
                <a:gd name="T48" fmla="*/ 312 w 313"/>
                <a:gd name="T49" fmla="*/ 141 h 313"/>
                <a:gd name="T50" fmla="*/ 307 w 313"/>
                <a:gd name="T51" fmla="*/ 110 h 313"/>
                <a:gd name="T52" fmla="*/ 295 w 313"/>
                <a:gd name="T53" fmla="*/ 82 h 313"/>
                <a:gd name="T54" fmla="*/ 277 w 313"/>
                <a:gd name="T55" fmla="*/ 57 h 313"/>
                <a:gd name="T56" fmla="*/ 256 w 313"/>
                <a:gd name="T57" fmla="*/ 36 h 313"/>
                <a:gd name="T58" fmla="*/ 231 w 313"/>
                <a:gd name="T59" fmla="*/ 18 h 313"/>
                <a:gd name="T60" fmla="*/ 203 w 313"/>
                <a:gd name="T61" fmla="*/ 6 h 313"/>
                <a:gd name="T62" fmla="*/ 173 w 313"/>
                <a:gd name="T63" fmla="*/ 1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13" h="313">
                  <a:moveTo>
                    <a:pt x="156" y="0"/>
                  </a:moveTo>
                  <a:lnTo>
                    <a:pt x="141" y="1"/>
                  </a:lnTo>
                  <a:lnTo>
                    <a:pt x="126" y="3"/>
                  </a:lnTo>
                  <a:lnTo>
                    <a:pt x="110" y="6"/>
                  </a:lnTo>
                  <a:lnTo>
                    <a:pt x="96" y="12"/>
                  </a:lnTo>
                  <a:lnTo>
                    <a:pt x="82" y="18"/>
                  </a:lnTo>
                  <a:lnTo>
                    <a:pt x="69" y="26"/>
                  </a:lnTo>
                  <a:lnTo>
                    <a:pt x="57" y="36"/>
                  </a:lnTo>
                  <a:lnTo>
                    <a:pt x="46" y="46"/>
                  </a:lnTo>
                  <a:lnTo>
                    <a:pt x="36" y="57"/>
                  </a:lnTo>
                  <a:lnTo>
                    <a:pt x="26" y="69"/>
                  </a:lnTo>
                  <a:lnTo>
                    <a:pt x="19" y="82"/>
                  </a:lnTo>
                  <a:lnTo>
                    <a:pt x="12" y="96"/>
                  </a:lnTo>
                  <a:lnTo>
                    <a:pt x="7" y="110"/>
                  </a:lnTo>
                  <a:lnTo>
                    <a:pt x="4" y="125"/>
                  </a:lnTo>
                  <a:lnTo>
                    <a:pt x="1" y="141"/>
                  </a:lnTo>
                  <a:lnTo>
                    <a:pt x="0" y="157"/>
                  </a:lnTo>
                  <a:lnTo>
                    <a:pt x="1" y="172"/>
                  </a:lnTo>
                  <a:lnTo>
                    <a:pt x="4" y="187"/>
                  </a:lnTo>
                  <a:lnTo>
                    <a:pt x="7" y="203"/>
                  </a:lnTo>
                  <a:lnTo>
                    <a:pt x="12" y="217"/>
                  </a:lnTo>
                  <a:lnTo>
                    <a:pt x="19" y="231"/>
                  </a:lnTo>
                  <a:lnTo>
                    <a:pt x="26" y="244"/>
                  </a:lnTo>
                  <a:lnTo>
                    <a:pt x="36" y="256"/>
                  </a:lnTo>
                  <a:lnTo>
                    <a:pt x="46" y="267"/>
                  </a:lnTo>
                  <a:lnTo>
                    <a:pt x="57" y="277"/>
                  </a:lnTo>
                  <a:lnTo>
                    <a:pt x="69" y="287"/>
                  </a:lnTo>
                  <a:lnTo>
                    <a:pt x="82" y="294"/>
                  </a:lnTo>
                  <a:lnTo>
                    <a:pt x="96" y="301"/>
                  </a:lnTo>
                  <a:lnTo>
                    <a:pt x="110" y="306"/>
                  </a:lnTo>
                  <a:lnTo>
                    <a:pt x="126" y="310"/>
                  </a:lnTo>
                  <a:lnTo>
                    <a:pt x="141" y="312"/>
                  </a:lnTo>
                  <a:lnTo>
                    <a:pt x="156" y="313"/>
                  </a:lnTo>
                  <a:lnTo>
                    <a:pt x="173" y="312"/>
                  </a:lnTo>
                  <a:lnTo>
                    <a:pt x="188" y="310"/>
                  </a:lnTo>
                  <a:lnTo>
                    <a:pt x="203" y="306"/>
                  </a:lnTo>
                  <a:lnTo>
                    <a:pt x="217" y="301"/>
                  </a:lnTo>
                  <a:lnTo>
                    <a:pt x="231" y="294"/>
                  </a:lnTo>
                  <a:lnTo>
                    <a:pt x="244" y="287"/>
                  </a:lnTo>
                  <a:lnTo>
                    <a:pt x="256" y="277"/>
                  </a:lnTo>
                  <a:lnTo>
                    <a:pt x="267" y="267"/>
                  </a:lnTo>
                  <a:lnTo>
                    <a:pt x="277" y="256"/>
                  </a:lnTo>
                  <a:lnTo>
                    <a:pt x="287" y="244"/>
                  </a:lnTo>
                  <a:lnTo>
                    <a:pt x="295" y="231"/>
                  </a:lnTo>
                  <a:lnTo>
                    <a:pt x="301" y="217"/>
                  </a:lnTo>
                  <a:lnTo>
                    <a:pt x="307" y="203"/>
                  </a:lnTo>
                  <a:lnTo>
                    <a:pt x="310" y="187"/>
                  </a:lnTo>
                  <a:lnTo>
                    <a:pt x="312" y="172"/>
                  </a:lnTo>
                  <a:lnTo>
                    <a:pt x="313" y="157"/>
                  </a:lnTo>
                  <a:lnTo>
                    <a:pt x="312" y="141"/>
                  </a:lnTo>
                  <a:lnTo>
                    <a:pt x="310" y="125"/>
                  </a:lnTo>
                  <a:lnTo>
                    <a:pt x="307" y="110"/>
                  </a:lnTo>
                  <a:lnTo>
                    <a:pt x="301" y="96"/>
                  </a:lnTo>
                  <a:lnTo>
                    <a:pt x="295" y="82"/>
                  </a:lnTo>
                  <a:lnTo>
                    <a:pt x="287" y="69"/>
                  </a:lnTo>
                  <a:lnTo>
                    <a:pt x="277" y="57"/>
                  </a:lnTo>
                  <a:lnTo>
                    <a:pt x="267" y="46"/>
                  </a:lnTo>
                  <a:lnTo>
                    <a:pt x="256" y="36"/>
                  </a:lnTo>
                  <a:lnTo>
                    <a:pt x="244" y="26"/>
                  </a:lnTo>
                  <a:lnTo>
                    <a:pt x="231" y="18"/>
                  </a:lnTo>
                  <a:lnTo>
                    <a:pt x="217" y="12"/>
                  </a:lnTo>
                  <a:lnTo>
                    <a:pt x="203" y="6"/>
                  </a:lnTo>
                  <a:lnTo>
                    <a:pt x="188" y="3"/>
                  </a:lnTo>
                  <a:lnTo>
                    <a:pt x="173" y="1"/>
                  </a:lnTo>
                  <a:lnTo>
                    <a:pt x="15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406" name="iṡlidé"/>
            <p:cNvSpPr/>
            <p:nvPr/>
          </p:nvSpPr>
          <p:spPr bwMode="auto">
            <a:xfrm>
              <a:off x="1955801" y="2300288"/>
              <a:ext cx="19050" cy="19050"/>
            </a:xfrm>
            <a:custGeom>
              <a:avLst/>
              <a:gdLst>
                <a:gd name="T0" fmla="*/ 30 w 60"/>
                <a:gd name="T1" fmla="*/ 0 h 60"/>
                <a:gd name="T2" fmla="*/ 24 w 60"/>
                <a:gd name="T3" fmla="*/ 0 h 60"/>
                <a:gd name="T4" fmla="*/ 19 w 60"/>
                <a:gd name="T5" fmla="*/ 2 h 60"/>
                <a:gd name="T6" fmla="*/ 13 w 60"/>
                <a:gd name="T7" fmla="*/ 4 h 60"/>
                <a:gd name="T8" fmla="*/ 9 w 60"/>
                <a:gd name="T9" fmla="*/ 9 h 60"/>
                <a:gd name="T10" fmla="*/ 4 w 60"/>
                <a:gd name="T11" fmla="*/ 13 h 60"/>
                <a:gd name="T12" fmla="*/ 2 w 60"/>
                <a:gd name="T13" fmla="*/ 19 h 60"/>
                <a:gd name="T14" fmla="*/ 0 w 60"/>
                <a:gd name="T15" fmla="*/ 24 h 60"/>
                <a:gd name="T16" fmla="*/ 0 w 60"/>
                <a:gd name="T17" fmla="*/ 29 h 60"/>
                <a:gd name="T18" fmla="*/ 0 w 60"/>
                <a:gd name="T19" fmla="*/ 36 h 60"/>
                <a:gd name="T20" fmla="*/ 2 w 60"/>
                <a:gd name="T21" fmla="*/ 41 h 60"/>
                <a:gd name="T22" fmla="*/ 4 w 60"/>
                <a:gd name="T23" fmla="*/ 47 h 60"/>
                <a:gd name="T24" fmla="*/ 9 w 60"/>
                <a:gd name="T25" fmla="*/ 51 h 60"/>
                <a:gd name="T26" fmla="*/ 13 w 60"/>
                <a:gd name="T27" fmla="*/ 55 h 60"/>
                <a:gd name="T28" fmla="*/ 19 w 60"/>
                <a:gd name="T29" fmla="*/ 58 h 60"/>
                <a:gd name="T30" fmla="*/ 24 w 60"/>
                <a:gd name="T31" fmla="*/ 59 h 60"/>
                <a:gd name="T32" fmla="*/ 30 w 60"/>
                <a:gd name="T33" fmla="*/ 60 h 60"/>
                <a:gd name="T34" fmla="*/ 36 w 60"/>
                <a:gd name="T35" fmla="*/ 59 h 60"/>
                <a:gd name="T36" fmla="*/ 42 w 60"/>
                <a:gd name="T37" fmla="*/ 58 h 60"/>
                <a:gd name="T38" fmla="*/ 47 w 60"/>
                <a:gd name="T39" fmla="*/ 55 h 60"/>
                <a:gd name="T40" fmla="*/ 51 w 60"/>
                <a:gd name="T41" fmla="*/ 51 h 60"/>
                <a:gd name="T42" fmla="*/ 55 w 60"/>
                <a:gd name="T43" fmla="*/ 47 h 60"/>
                <a:gd name="T44" fmla="*/ 58 w 60"/>
                <a:gd name="T45" fmla="*/ 41 h 60"/>
                <a:gd name="T46" fmla="*/ 59 w 60"/>
                <a:gd name="T47" fmla="*/ 36 h 60"/>
                <a:gd name="T48" fmla="*/ 60 w 60"/>
                <a:gd name="T49" fmla="*/ 29 h 60"/>
                <a:gd name="T50" fmla="*/ 59 w 60"/>
                <a:gd name="T51" fmla="*/ 24 h 60"/>
                <a:gd name="T52" fmla="*/ 58 w 60"/>
                <a:gd name="T53" fmla="*/ 19 h 60"/>
                <a:gd name="T54" fmla="*/ 55 w 60"/>
                <a:gd name="T55" fmla="*/ 13 h 60"/>
                <a:gd name="T56" fmla="*/ 51 w 60"/>
                <a:gd name="T57" fmla="*/ 9 h 60"/>
                <a:gd name="T58" fmla="*/ 47 w 60"/>
                <a:gd name="T59" fmla="*/ 4 h 60"/>
                <a:gd name="T60" fmla="*/ 42 w 60"/>
                <a:gd name="T61" fmla="*/ 2 h 60"/>
                <a:gd name="T62" fmla="*/ 36 w 60"/>
                <a:gd name="T63" fmla="*/ 0 h 60"/>
                <a:gd name="T64" fmla="*/ 30 w 60"/>
                <a:gd name="T65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0" h="60">
                  <a:moveTo>
                    <a:pt x="30" y="0"/>
                  </a:moveTo>
                  <a:lnTo>
                    <a:pt x="24" y="0"/>
                  </a:lnTo>
                  <a:lnTo>
                    <a:pt x="19" y="2"/>
                  </a:lnTo>
                  <a:lnTo>
                    <a:pt x="13" y="4"/>
                  </a:lnTo>
                  <a:lnTo>
                    <a:pt x="9" y="9"/>
                  </a:lnTo>
                  <a:lnTo>
                    <a:pt x="4" y="13"/>
                  </a:lnTo>
                  <a:lnTo>
                    <a:pt x="2" y="19"/>
                  </a:lnTo>
                  <a:lnTo>
                    <a:pt x="0" y="24"/>
                  </a:lnTo>
                  <a:lnTo>
                    <a:pt x="0" y="29"/>
                  </a:lnTo>
                  <a:lnTo>
                    <a:pt x="0" y="36"/>
                  </a:lnTo>
                  <a:lnTo>
                    <a:pt x="2" y="41"/>
                  </a:lnTo>
                  <a:lnTo>
                    <a:pt x="4" y="47"/>
                  </a:lnTo>
                  <a:lnTo>
                    <a:pt x="9" y="51"/>
                  </a:lnTo>
                  <a:lnTo>
                    <a:pt x="13" y="55"/>
                  </a:lnTo>
                  <a:lnTo>
                    <a:pt x="19" y="58"/>
                  </a:lnTo>
                  <a:lnTo>
                    <a:pt x="24" y="59"/>
                  </a:lnTo>
                  <a:lnTo>
                    <a:pt x="30" y="60"/>
                  </a:lnTo>
                  <a:lnTo>
                    <a:pt x="36" y="59"/>
                  </a:lnTo>
                  <a:lnTo>
                    <a:pt x="42" y="58"/>
                  </a:lnTo>
                  <a:lnTo>
                    <a:pt x="47" y="55"/>
                  </a:lnTo>
                  <a:lnTo>
                    <a:pt x="51" y="51"/>
                  </a:lnTo>
                  <a:lnTo>
                    <a:pt x="55" y="47"/>
                  </a:lnTo>
                  <a:lnTo>
                    <a:pt x="58" y="41"/>
                  </a:lnTo>
                  <a:lnTo>
                    <a:pt x="59" y="36"/>
                  </a:lnTo>
                  <a:lnTo>
                    <a:pt x="60" y="29"/>
                  </a:lnTo>
                  <a:lnTo>
                    <a:pt x="59" y="24"/>
                  </a:lnTo>
                  <a:lnTo>
                    <a:pt x="58" y="19"/>
                  </a:lnTo>
                  <a:lnTo>
                    <a:pt x="55" y="13"/>
                  </a:lnTo>
                  <a:lnTo>
                    <a:pt x="51" y="9"/>
                  </a:lnTo>
                  <a:lnTo>
                    <a:pt x="47" y="4"/>
                  </a:lnTo>
                  <a:lnTo>
                    <a:pt x="42" y="2"/>
                  </a:lnTo>
                  <a:lnTo>
                    <a:pt x="36" y="0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407" name="ïşlîḍé"/>
            <p:cNvSpPr/>
            <p:nvPr/>
          </p:nvSpPr>
          <p:spPr bwMode="auto">
            <a:xfrm>
              <a:off x="1687513" y="2447925"/>
              <a:ext cx="61913" cy="104775"/>
            </a:xfrm>
            <a:custGeom>
              <a:avLst/>
              <a:gdLst>
                <a:gd name="T0" fmla="*/ 132 w 195"/>
                <a:gd name="T1" fmla="*/ 0 h 329"/>
                <a:gd name="T2" fmla="*/ 126 w 195"/>
                <a:gd name="T3" fmla="*/ 10 h 329"/>
                <a:gd name="T4" fmla="*/ 108 w 195"/>
                <a:gd name="T5" fmla="*/ 39 h 329"/>
                <a:gd name="T6" fmla="*/ 84 w 195"/>
                <a:gd name="T7" fmla="*/ 80 h 329"/>
                <a:gd name="T8" fmla="*/ 58 w 195"/>
                <a:gd name="T9" fmla="*/ 129 h 329"/>
                <a:gd name="T10" fmla="*/ 45 w 195"/>
                <a:gd name="T11" fmla="*/ 156 h 329"/>
                <a:gd name="T12" fmla="*/ 33 w 195"/>
                <a:gd name="T13" fmla="*/ 182 h 329"/>
                <a:gd name="T14" fmla="*/ 22 w 195"/>
                <a:gd name="T15" fmla="*/ 207 h 329"/>
                <a:gd name="T16" fmla="*/ 12 w 195"/>
                <a:gd name="T17" fmla="*/ 231 h 329"/>
                <a:gd name="T18" fmla="*/ 6 w 195"/>
                <a:gd name="T19" fmla="*/ 253 h 329"/>
                <a:gd name="T20" fmla="*/ 1 w 195"/>
                <a:gd name="T21" fmla="*/ 272 h 329"/>
                <a:gd name="T22" fmla="*/ 0 w 195"/>
                <a:gd name="T23" fmla="*/ 281 h 329"/>
                <a:gd name="T24" fmla="*/ 1 w 195"/>
                <a:gd name="T25" fmla="*/ 289 h 329"/>
                <a:gd name="T26" fmla="*/ 1 w 195"/>
                <a:gd name="T27" fmla="*/ 295 h 329"/>
                <a:gd name="T28" fmla="*/ 4 w 195"/>
                <a:gd name="T29" fmla="*/ 301 h 329"/>
                <a:gd name="T30" fmla="*/ 7 w 195"/>
                <a:gd name="T31" fmla="*/ 306 h 329"/>
                <a:gd name="T32" fmla="*/ 10 w 195"/>
                <a:gd name="T33" fmla="*/ 310 h 329"/>
                <a:gd name="T34" fmla="*/ 16 w 195"/>
                <a:gd name="T35" fmla="*/ 314 h 329"/>
                <a:gd name="T36" fmla="*/ 20 w 195"/>
                <a:gd name="T37" fmla="*/ 317 h 329"/>
                <a:gd name="T38" fmla="*/ 25 w 195"/>
                <a:gd name="T39" fmla="*/ 320 h 329"/>
                <a:gd name="T40" fmla="*/ 32 w 195"/>
                <a:gd name="T41" fmla="*/ 322 h 329"/>
                <a:gd name="T42" fmla="*/ 38 w 195"/>
                <a:gd name="T43" fmla="*/ 325 h 329"/>
                <a:gd name="T44" fmla="*/ 45 w 195"/>
                <a:gd name="T45" fmla="*/ 326 h 329"/>
                <a:gd name="T46" fmla="*/ 60 w 195"/>
                <a:gd name="T47" fmla="*/ 328 h 329"/>
                <a:gd name="T48" fmla="*/ 77 w 195"/>
                <a:gd name="T49" fmla="*/ 329 h 329"/>
                <a:gd name="T50" fmla="*/ 93 w 195"/>
                <a:gd name="T51" fmla="*/ 328 h 329"/>
                <a:gd name="T52" fmla="*/ 110 w 195"/>
                <a:gd name="T53" fmla="*/ 327 h 329"/>
                <a:gd name="T54" fmla="*/ 142 w 195"/>
                <a:gd name="T55" fmla="*/ 322 h 329"/>
                <a:gd name="T56" fmla="*/ 169 w 195"/>
                <a:gd name="T57" fmla="*/ 318 h 329"/>
                <a:gd name="T58" fmla="*/ 189 w 195"/>
                <a:gd name="T59" fmla="*/ 314 h 329"/>
                <a:gd name="T60" fmla="*/ 195 w 195"/>
                <a:gd name="T61" fmla="*/ 311 h 329"/>
                <a:gd name="T62" fmla="*/ 192 w 195"/>
                <a:gd name="T63" fmla="*/ 311 h 329"/>
                <a:gd name="T64" fmla="*/ 182 w 195"/>
                <a:gd name="T65" fmla="*/ 310 h 329"/>
                <a:gd name="T66" fmla="*/ 169 w 195"/>
                <a:gd name="T67" fmla="*/ 307 h 329"/>
                <a:gd name="T68" fmla="*/ 153 w 195"/>
                <a:gd name="T69" fmla="*/ 303 h 329"/>
                <a:gd name="T70" fmla="*/ 144 w 195"/>
                <a:gd name="T71" fmla="*/ 298 h 329"/>
                <a:gd name="T72" fmla="*/ 135 w 195"/>
                <a:gd name="T73" fmla="*/ 295 h 329"/>
                <a:gd name="T74" fmla="*/ 127 w 195"/>
                <a:gd name="T75" fmla="*/ 290 h 329"/>
                <a:gd name="T76" fmla="*/ 118 w 195"/>
                <a:gd name="T77" fmla="*/ 284 h 329"/>
                <a:gd name="T78" fmla="*/ 110 w 195"/>
                <a:gd name="T79" fmla="*/ 278 h 329"/>
                <a:gd name="T80" fmla="*/ 103 w 195"/>
                <a:gd name="T81" fmla="*/ 270 h 329"/>
                <a:gd name="T82" fmla="*/ 96 w 195"/>
                <a:gd name="T83" fmla="*/ 261 h 329"/>
                <a:gd name="T84" fmla="*/ 92 w 195"/>
                <a:gd name="T85" fmla="*/ 251 h 329"/>
                <a:gd name="T86" fmla="*/ 90 w 195"/>
                <a:gd name="T87" fmla="*/ 246 h 329"/>
                <a:gd name="T88" fmla="*/ 87 w 195"/>
                <a:gd name="T89" fmla="*/ 239 h 329"/>
                <a:gd name="T90" fmla="*/ 86 w 195"/>
                <a:gd name="T91" fmla="*/ 233 h 329"/>
                <a:gd name="T92" fmla="*/ 86 w 195"/>
                <a:gd name="T93" fmla="*/ 225 h 329"/>
                <a:gd name="T94" fmla="*/ 86 w 195"/>
                <a:gd name="T95" fmla="*/ 208 h 329"/>
                <a:gd name="T96" fmla="*/ 87 w 195"/>
                <a:gd name="T97" fmla="*/ 189 h 329"/>
                <a:gd name="T98" fmla="*/ 90 w 195"/>
                <a:gd name="T99" fmla="*/ 169 h 329"/>
                <a:gd name="T100" fmla="*/ 94 w 195"/>
                <a:gd name="T101" fmla="*/ 148 h 329"/>
                <a:gd name="T102" fmla="*/ 98 w 195"/>
                <a:gd name="T103" fmla="*/ 126 h 329"/>
                <a:gd name="T104" fmla="*/ 103 w 195"/>
                <a:gd name="T105" fmla="*/ 105 h 329"/>
                <a:gd name="T106" fmla="*/ 113 w 195"/>
                <a:gd name="T107" fmla="*/ 65 h 329"/>
                <a:gd name="T108" fmla="*/ 122 w 195"/>
                <a:gd name="T109" fmla="*/ 31 h 329"/>
                <a:gd name="T110" fmla="*/ 130 w 195"/>
                <a:gd name="T111" fmla="*/ 8 h 329"/>
                <a:gd name="T112" fmla="*/ 132 w 195"/>
                <a:gd name="T113" fmla="*/ 0 h 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95" h="329">
                  <a:moveTo>
                    <a:pt x="132" y="0"/>
                  </a:moveTo>
                  <a:lnTo>
                    <a:pt x="126" y="10"/>
                  </a:lnTo>
                  <a:lnTo>
                    <a:pt x="108" y="39"/>
                  </a:lnTo>
                  <a:lnTo>
                    <a:pt x="84" y="80"/>
                  </a:lnTo>
                  <a:lnTo>
                    <a:pt x="58" y="129"/>
                  </a:lnTo>
                  <a:lnTo>
                    <a:pt x="45" y="156"/>
                  </a:lnTo>
                  <a:lnTo>
                    <a:pt x="33" y="182"/>
                  </a:lnTo>
                  <a:lnTo>
                    <a:pt x="22" y="207"/>
                  </a:lnTo>
                  <a:lnTo>
                    <a:pt x="12" y="231"/>
                  </a:lnTo>
                  <a:lnTo>
                    <a:pt x="6" y="253"/>
                  </a:lnTo>
                  <a:lnTo>
                    <a:pt x="1" y="272"/>
                  </a:lnTo>
                  <a:lnTo>
                    <a:pt x="0" y="281"/>
                  </a:lnTo>
                  <a:lnTo>
                    <a:pt x="1" y="289"/>
                  </a:lnTo>
                  <a:lnTo>
                    <a:pt x="1" y="295"/>
                  </a:lnTo>
                  <a:lnTo>
                    <a:pt x="4" y="301"/>
                  </a:lnTo>
                  <a:lnTo>
                    <a:pt x="7" y="306"/>
                  </a:lnTo>
                  <a:lnTo>
                    <a:pt x="10" y="310"/>
                  </a:lnTo>
                  <a:lnTo>
                    <a:pt x="16" y="314"/>
                  </a:lnTo>
                  <a:lnTo>
                    <a:pt x="20" y="317"/>
                  </a:lnTo>
                  <a:lnTo>
                    <a:pt x="25" y="320"/>
                  </a:lnTo>
                  <a:lnTo>
                    <a:pt x="32" y="322"/>
                  </a:lnTo>
                  <a:lnTo>
                    <a:pt x="38" y="325"/>
                  </a:lnTo>
                  <a:lnTo>
                    <a:pt x="45" y="326"/>
                  </a:lnTo>
                  <a:lnTo>
                    <a:pt x="60" y="328"/>
                  </a:lnTo>
                  <a:lnTo>
                    <a:pt x="77" y="329"/>
                  </a:lnTo>
                  <a:lnTo>
                    <a:pt x="93" y="328"/>
                  </a:lnTo>
                  <a:lnTo>
                    <a:pt x="110" y="327"/>
                  </a:lnTo>
                  <a:lnTo>
                    <a:pt x="142" y="322"/>
                  </a:lnTo>
                  <a:lnTo>
                    <a:pt x="169" y="318"/>
                  </a:lnTo>
                  <a:lnTo>
                    <a:pt x="189" y="314"/>
                  </a:lnTo>
                  <a:lnTo>
                    <a:pt x="195" y="311"/>
                  </a:lnTo>
                  <a:lnTo>
                    <a:pt x="192" y="311"/>
                  </a:lnTo>
                  <a:lnTo>
                    <a:pt x="182" y="310"/>
                  </a:lnTo>
                  <a:lnTo>
                    <a:pt x="169" y="307"/>
                  </a:lnTo>
                  <a:lnTo>
                    <a:pt x="153" y="303"/>
                  </a:lnTo>
                  <a:lnTo>
                    <a:pt x="144" y="298"/>
                  </a:lnTo>
                  <a:lnTo>
                    <a:pt x="135" y="295"/>
                  </a:lnTo>
                  <a:lnTo>
                    <a:pt x="127" y="290"/>
                  </a:lnTo>
                  <a:lnTo>
                    <a:pt x="118" y="284"/>
                  </a:lnTo>
                  <a:lnTo>
                    <a:pt x="110" y="278"/>
                  </a:lnTo>
                  <a:lnTo>
                    <a:pt x="103" y="270"/>
                  </a:lnTo>
                  <a:lnTo>
                    <a:pt x="96" y="261"/>
                  </a:lnTo>
                  <a:lnTo>
                    <a:pt x="92" y="251"/>
                  </a:lnTo>
                  <a:lnTo>
                    <a:pt x="90" y="246"/>
                  </a:lnTo>
                  <a:lnTo>
                    <a:pt x="87" y="239"/>
                  </a:lnTo>
                  <a:lnTo>
                    <a:pt x="86" y="233"/>
                  </a:lnTo>
                  <a:lnTo>
                    <a:pt x="86" y="225"/>
                  </a:lnTo>
                  <a:lnTo>
                    <a:pt x="86" y="208"/>
                  </a:lnTo>
                  <a:lnTo>
                    <a:pt x="87" y="189"/>
                  </a:lnTo>
                  <a:lnTo>
                    <a:pt x="90" y="169"/>
                  </a:lnTo>
                  <a:lnTo>
                    <a:pt x="94" y="148"/>
                  </a:lnTo>
                  <a:lnTo>
                    <a:pt x="98" y="126"/>
                  </a:lnTo>
                  <a:lnTo>
                    <a:pt x="103" y="105"/>
                  </a:lnTo>
                  <a:lnTo>
                    <a:pt x="113" y="65"/>
                  </a:lnTo>
                  <a:lnTo>
                    <a:pt x="122" y="31"/>
                  </a:lnTo>
                  <a:lnTo>
                    <a:pt x="130" y="8"/>
                  </a:lnTo>
                  <a:lnTo>
                    <a:pt x="132" y="0"/>
                  </a:lnTo>
                  <a:close/>
                </a:path>
              </a:pathLst>
            </a:custGeom>
            <a:solidFill>
              <a:srgbClr val="9C6F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408" name="ïṧľïde"/>
            <p:cNvSpPr/>
            <p:nvPr/>
          </p:nvSpPr>
          <p:spPr bwMode="auto">
            <a:xfrm>
              <a:off x="1447801" y="2200275"/>
              <a:ext cx="269875" cy="269875"/>
            </a:xfrm>
            <a:custGeom>
              <a:avLst/>
              <a:gdLst>
                <a:gd name="T0" fmla="*/ 734 w 851"/>
                <a:gd name="T1" fmla="*/ 0 h 851"/>
                <a:gd name="T2" fmla="*/ 773 w 851"/>
                <a:gd name="T3" fmla="*/ 10 h 851"/>
                <a:gd name="T4" fmla="*/ 804 w 851"/>
                <a:gd name="T5" fmla="*/ 29 h 851"/>
                <a:gd name="T6" fmla="*/ 829 w 851"/>
                <a:gd name="T7" fmla="*/ 57 h 851"/>
                <a:gd name="T8" fmla="*/ 846 w 851"/>
                <a:gd name="T9" fmla="*/ 90 h 851"/>
                <a:gd name="T10" fmla="*/ 851 w 851"/>
                <a:gd name="T11" fmla="*/ 130 h 851"/>
                <a:gd name="T12" fmla="*/ 849 w 851"/>
                <a:gd name="T13" fmla="*/ 748 h 851"/>
                <a:gd name="T14" fmla="*/ 836 w 851"/>
                <a:gd name="T15" fmla="*/ 784 h 851"/>
                <a:gd name="T16" fmla="*/ 813 w 851"/>
                <a:gd name="T17" fmla="*/ 814 h 851"/>
                <a:gd name="T18" fmla="*/ 783 w 851"/>
                <a:gd name="T19" fmla="*/ 836 h 851"/>
                <a:gd name="T20" fmla="*/ 747 w 851"/>
                <a:gd name="T21" fmla="*/ 849 h 851"/>
                <a:gd name="T22" fmla="*/ 128 w 851"/>
                <a:gd name="T23" fmla="*/ 851 h 851"/>
                <a:gd name="T24" fmla="*/ 90 w 851"/>
                <a:gd name="T25" fmla="*/ 846 h 851"/>
                <a:gd name="T26" fmla="*/ 56 w 851"/>
                <a:gd name="T27" fmla="*/ 830 h 851"/>
                <a:gd name="T28" fmla="*/ 29 w 851"/>
                <a:gd name="T29" fmla="*/ 805 h 851"/>
                <a:gd name="T30" fmla="*/ 10 w 851"/>
                <a:gd name="T31" fmla="*/ 773 h 851"/>
                <a:gd name="T32" fmla="*/ 0 w 851"/>
                <a:gd name="T33" fmla="*/ 736 h 851"/>
                <a:gd name="T34" fmla="*/ 0 w 851"/>
                <a:gd name="T35" fmla="*/ 116 h 851"/>
                <a:gd name="T36" fmla="*/ 10 w 851"/>
                <a:gd name="T37" fmla="*/ 79 h 851"/>
                <a:gd name="T38" fmla="*/ 29 w 851"/>
                <a:gd name="T39" fmla="*/ 47 h 851"/>
                <a:gd name="T40" fmla="*/ 56 w 851"/>
                <a:gd name="T41" fmla="*/ 22 h 851"/>
                <a:gd name="T42" fmla="*/ 90 w 851"/>
                <a:gd name="T43" fmla="*/ 5 h 851"/>
                <a:gd name="T44" fmla="*/ 128 w 851"/>
                <a:gd name="T45" fmla="*/ 0 h 851"/>
                <a:gd name="T46" fmla="*/ 674 w 851"/>
                <a:gd name="T47" fmla="*/ 83 h 851"/>
                <a:gd name="T48" fmla="*/ 705 w 851"/>
                <a:gd name="T49" fmla="*/ 91 h 851"/>
                <a:gd name="T50" fmla="*/ 730 w 851"/>
                <a:gd name="T51" fmla="*/ 107 h 851"/>
                <a:gd name="T52" fmla="*/ 751 w 851"/>
                <a:gd name="T53" fmla="*/ 128 h 851"/>
                <a:gd name="T54" fmla="*/ 764 w 851"/>
                <a:gd name="T55" fmla="*/ 156 h 851"/>
                <a:gd name="T56" fmla="*/ 768 w 851"/>
                <a:gd name="T57" fmla="*/ 187 h 851"/>
                <a:gd name="T58" fmla="*/ 766 w 851"/>
                <a:gd name="T59" fmla="*/ 686 h 851"/>
                <a:gd name="T60" fmla="*/ 755 w 851"/>
                <a:gd name="T61" fmla="*/ 714 h 851"/>
                <a:gd name="T62" fmla="*/ 738 w 851"/>
                <a:gd name="T63" fmla="*/ 738 h 851"/>
                <a:gd name="T64" fmla="*/ 714 w 851"/>
                <a:gd name="T65" fmla="*/ 757 h 851"/>
                <a:gd name="T66" fmla="*/ 685 w 851"/>
                <a:gd name="T67" fmla="*/ 766 h 851"/>
                <a:gd name="T68" fmla="*/ 186 w 851"/>
                <a:gd name="T69" fmla="*/ 769 h 851"/>
                <a:gd name="T70" fmla="*/ 156 w 851"/>
                <a:gd name="T71" fmla="*/ 764 h 851"/>
                <a:gd name="T72" fmla="*/ 128 w 851"/>
                <a:gd name="T73" fmla="*/ 751 h 851"/>
                <a:gd name="T74" fmla="*/ 107 w 851"/>
                <a:gd name="T75" fmla="*/ 730 h 851"/>
                <a:gd name="T76" fmla="*/ 90 w 851"/>
                <a:gd name="T77" fmla="*/ 705 h 851"/>
                <a:gd name="T78" fmla="*/ 83 w 851"/>
                <a:gd name="T79" fmla="*/ 675 h 851"/>
                <a:gd name="T80" fmla="*/ 83 w 851"/>
                <a:gd name="T81" fmla="*/ 176 h 851"/>
                <a:gd name="T82" fmla="*/ 90 w 851"/>
                <a:gd name="T83" fmla="*/ 147 h 851"/>
                <a:gd name="T84" fmla="*/ 107 w 851"/>
                <a:gd name="T85" fmla="*/ 121 h 851"/>
                <a:gd name="T86" fmla="*/ 128 w 851"/>
                <a:gd name="T87" fmla="*/ 100 h 851"/>
                <a:gd name="T88" fmla="*/ 156 w 851"/>
                <a:gd name="T89" fmla="*/ 87 h 851"/>
                <a:gd name="T90" fmla="*/ 186 w 851"/>
                <a:gd name="T91" fmla="*/ 83 h 8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851" h="851">
                  <a:moveTo>
                    <a:pt x="128" y="0"/>
                  </a:moveTo>
                  <a:lnTo>
                    <a:pt x="721" y="0"/>
                  </a:lnTo>
                  <a:lnTo>
                    <a:pt x="734" y="0"/>
                  </a:lnTo>
                  <a:lnTo>
                    <a:pt x="747" y="2"/>
                  </a:lnTo>
                  <a:lnTo>
                    <a:pt x="761" y="5"/>
                  </a:lnTo>
                  <a:lnTo>
                    <a:pt x="773" y="10"/>
                  </a:lnTo>
                  <a:lnTo>
                    <a:pt x="783" y="15"/>
                  </a:lnTo>
                  <a:lnTo>
                    <a:pt x="794" y="22"/>
                  </a:lnTo>
                  <a:lnTo>
                    <a:pt x="804" y="29"/>
                  </a:lnTo>
                  <a:lnTo>
                    <a:pt x="813" y="38"/>
                  </a:lnTo>
                  <a:lnTo>
                    <a:pt x="822" y="47"/>
                  </a:lnTo>
                  <a:lnTo>
                    <a:pt x="829" y="57"/>
                  </a:lnTo>
                  <a:lnTo>
                    <a:pt x="836" y="67"/>
                  </a:lnTo>
                  <a:lnTo>
                    <a:pt x="841" y="79"/>
                  </a:lnTo>
                  <a:lnTo>
                    <a:pt x="846" y="90"/>
                  </a:lnTo>
                  <a:lnTo>
                    <a:pt x="849" y="103"/>
                  </a:lnTo>
                  <a:lnTo>
                    <a:pt x="851" y="116"/>
                  </a:lnTo>
                  <a:lnTo>
                    <a:pt x="851" y="130"/>
                  </a:lnTo>
                  <a:lnTo>
                    <a:pt x="851" y="723"/>
                  </a:lnTo>
                  <a:lnTo>
                    <a:pt x="851" y="736"/>
                  </a:lnTo>
                  <a:lnTo>
                    <a:pt x="849" y="748"/>
                  </a:lnTo>
                  <a:lnTo>
                    <a:pt x="846" y="761"/>
                  </a:lnTo>
                  <a:lnTo>
                    <a:pt x="841" y="773"/>
                  </a:lnTo>
                  <a:lnTo>
                    <a:pt x="836" y="784"/>
                  </a:lnTo>
                  <a:lnTo>
                    <a:pt x="829" y="795"/>
                  </a:lnTo>
                  <a:lnTo>
                    <a:pt x="822" y="805"/>
                  </a:lnTo>
                  <a:lnTo>
                    <a:pt x="813" y="814"/>
                  </a:lnTo>
                  <a:lnTo>
                    <a:pt x="804" y="822"/>
                  </a:lnTo>
                  <a:lnTo>
                    <a:pt x="794" y="830"/>
                  </a:lnTo>
                  <a:lnTo>
                    <a:pt x="783" y="836"/>
                  </a:lnTo>
                  <a:lnTo>
                    <a:pt x="773" y="842"/>
                  </a:lnTo>
                  <a:lnTo>
                    <a:pt x="761" y="846"/>
                  </a:lnTo>
                  <a:lnTo>
                    <a:pt x="747" y="849"/>
                  </a:lnTo>
                  <a:lnTo>
                    <a:pt x="734" y="851"/>
                  </a:lnTo>
                  <a:lnTo>
                    <a:pt x="721" y="851"/>
                  </a:lnTo>
                  <a:lnTo>
                    <a:pt x="128" y="851"/>
                  </a:lnTo>
                  <a:lnTo>
                    <a:pt x="115" y="851"/>
                  </a:lnTo>
                  <a:lnTo>
                    <a:pt x="103" y="849"/>
                  </a:lnTo>
                  <a:lnTo>
                    <a:pt x="90" y="846"/>
                  </a:lnTo>
                  <a:lnTo>
                    <a:pt x="78" y="842"/>
                  </a:lnTo>
                  <a:lnTo>
                    <a:pt x="67" y="836"/>
                  </a:lnTo>
                  <a:lnTo>
                    <a:pt x="56" y="830"/>
                  </a:lnTo>
                  <a:lnTo>
                    <a:pt x="47" y="822"/>
                  </a:lnTo>
                  <a:lnTo>
                    <a:pt x="37" y="814"/>
                  </a:lnTo>
                  <a:lnTo>
                    <a:pt x="29" y="805"/>
                  </a:lnTo>
                  <a:lnTo>
                    <a:pt x="22" y="795"/>
                  </a:lnTo>
                  <a:lnTo>
                    <a:pt x="15" y="784"/>
                  </a:lnTo>
                  <a:lnTo>
                    <a:pt x="10" y="773"/>
                  </a:lnTo>
                  <a:lnTo>
                    <a:pt x="5" y="761"/>
                  </a:lnTo>
                  <a:lnTo>
                    <a:pt x="2" y="748"/>
                  </a:lnTo>
                  <a:lnTo>
                    <a:pt x="0" y="736"/>
                  </a:lnTo>
                  <a:lnTo>
                    <a:pt x="0" y="723"/>
                  </a:lnTo>
                  <a:lnTo>
                    <a:pt x="0" y="130"/>
                  </a:lnTo>
                  <a:lnTo>
                    <a:pt x="0" y="116"/>
                  </a:lnTo>
                  <a:lnTo>
                    <a:pt x="2" y="103"/>
                  </a:lnTo>
                  <a:lnTo>
                    <a:pt x="5" y="90"/>
                  </a:lnTo>
                  <a:lnTo>
                    <a:pt x="10" y="79"/>
                  </a:lnTo>
                  <a:lnTo>
                    <a:pt x="15" y="67"/>
                  </a:lnTo>
                  <a:lnTo>
                    <a:pt x="22" y="57"/>
                  </a:lnTo>
                  <a:lnTo>
                    <a:pt x="29" y="47"/>
                  </a:lnTo>
                  <a:lnTo>
                    <a:pt x="37" y="38"/>
                  </a:lnTo>
                  <a:lnTo>
                    <a:pt x="47" y="29"/>
                  </a:lnTo>
                  <a:lnTo>
                    <a:pt x="56" y="22"/>
                  </a:lnTo>
                  <a:lnTo>
                    <a:pt x="67" y="15"/>
                  </a:lnTo>
                  <a:lnTo>
                    <a:pt x="78" y="10"/>
                  </a:lnTo>
                  <a:lnTo>
                    <a:pt x="90" y="5"/>
                  </a:lnTo>
                  <a:lnTo>
                    <a:pt x="103" y="2"/>
                  </a:lnTo>
                  <a:lnTo>
                    <a:pt x="115" y="0"/>
                  </a:lnTo>
                  <a:lnTo>
                    <a:pt x="128" y="0"/>
                  </a:lnTo>
                  <a:close/>
                  <a:moveTo>
                    <a:pt x="186" y="83"/>
                  </a:moveTo>
                  <a:lnTo>
                    <a:pt x="664" y="83"/>
                  </a:lnTo>
                  <a:lnTo>
                    <a:pt x="674" y="83"/>
                  </a:lnTo>
                  <a:lnTo>
                    <a:pt x="685" y="85"/>
                  </a:lnTo>
                  <a:lnTo>
                    <a:pt x="695" y="87"/>
                  </a:lnTo>
                  <a:lnTo>
                    <a:pt x="705" y="91"/>
                  </a:lnTo>
                  <a:lnTo>
                    <a:pt x="714" y="96"/>
                  </a:lnTo>
                  <a:lnTo>
                    <a:pt x="722" y="100"/>
                  </a:lnTo>
                  <a:lnTo>
                    <a:pt x="730" y="107"/>
                  </a:lnTo>
                  <a:lnTo>
                    <a:pt x="738" y="113"/>
                  </a:lnTo>
                  <a:lnTo>
                    <a:pt x="744" y="121"/>
                  </a:lnTo>
                  <a:lnTo>
                    <a:pt x="751" y="128"/>
                  </a:lnTo>
                  <a:lnTo>
                    <a:pt x="755" y="137"/>
                  </a:lnTo>
                  <a:lnTo>
                    <a:pt x="761" y="147"/>
                  </a:lnTo>
                  <a:lnTo>
                    <a:pt x="764" y="156"/>
                  </a:lnTo>
                  <a:lnTo>
                    <a:pt x="766" y="166"/>
                  </a:lnTo>
                  <a:lnTo>
                    <a:pt x="768" y="176"/>
                  </a:lnTo>
                  <a:lnTo>
                    <a:pt x="768" y="187"/>
                  </a:lnTo>
                  <a:lnTo>
                    <a:pt x="768" y="665"/>
                  </a:lnTo>
                  <a:lnTo>
                    <a:pt x="768" y="675"/>
                  </a:lnTo>
                  <a:lnTo>
                    <a:pt x="766" y="686"/>
                  </a:lnTo>
                  <a:lnTo>
                    <a:pt x="764" y="696"/>
                  </a:lnTo>
                  <a:lnTo>
                    <a:pt x="761" y="705"/>
                  </a:lnTo>
                  <a:lnTo>
                    <a:pt x="755" y="714"/>
                  </a:lnTo>
                  <a:lnTo>
                    <a:pt x="751" y="723"/>
                  </a:lnTo>
                  <a:lnTo>
                    <a:pt x="744" y="730"/>
                  </a:lnTo>
                  <a:lnTo>
                    <a:pt x="738" y="738"/>
                  </a:lnTo>
                  <a:lnTo>
                    <a:pt x="730" y="745"/>
                  </a:lnTo>
                  <a:lnTo>
                    <a:pt x="722" y="751"/>
                  </a:lnTo>
                  <a:lnTo>
                    <a:pt x="714" y="757"/>
                  </a:lnTo>
                  <a:lnTo>
                    <a:pt x="705" y="761"/>
                  </a:lnTo>
                  <a:lnTo>
                    <a:pt x="695" y="764"/>
                  </a:lnTo>
                  <a:lnTo>
                    <a:pt x="685" y="766"/>
                  </a:lnTo>
                  <a:lnTo>
                    <a:pt x="674" y="769"/>
                  </a:lnTo>
                  <a:lnTo>
                    <a:pt x="664" y="769"/>
                  </a:lnTo>
                  <a:lnTo>
                    <a:pt x="186" y="769"/>
                  </a:lnTo>
                  <a:lnTo>
                    <a:pt x="176" y="769"/>
                  </a:lnTo>
                  <a:lnTo>
                    <a:pt x="165" y="766"/>
                  </a:lnTo>
                  <a:lnTo>
                    <a:pt x="156" y="764"/>
                  </a:lnTo>
                  <a:lnTo>
                    <a:pt x="146" y="761"/>
                  </a:lnTo>
                  <a:lnTo>
                    <a:pt x="137" y="757"/>
                  </a:lnTo>
                  <a:lnTo>
                    <a:pt x="128" y="751"/>
                  </a:lnTo>
                  <a:lnTo>
                    <a:pt x="121" y="745"/>
                  </a:lnTo>
                  <a:lnTo>
                    <a:pt x="113" y="738"/>
                  </a:lnTo>
                  <a:lnTo>
                    <a:pt x="107" y="730"/>
                  </a:lnTo>
                  <a:lnTo>
                    <a:pt x="100" y="723"/>
                  </a:lnTo>
                  <a:lnTo>
                    <a:pt x="95" y="714"/>
                  </a:lnTo>
                  <a:lnTo>
                    <a:pt x="90" y="705"/>
                  </a:lnTo>
                  <a:lnTo>
                    <a:pt x="87" y="696"/>
                  </a:lnTo>
                  <a:lnTo>
                    <a:pt x="85" y="686"/>
                  </a:lnTo>
                  <a:lnTo>
                    <a:pt x="83" y="675"/>
                  </a:lnTo>
                  <a:lnTo>
                    <a:pt x="83" y="665"/>
                  </a:lnTo>
                  <a:lnTo>
                    <a:pt x="83" y="187"/>
                  </a:lnTo>
                  <a:lnTo>
                    <a:pt x="83" y="176"/>
                  </a:lnTo>
                  <a:lnTo>
                    <a:pt x="85" y="166"/>
                  </a:lnTo>
                  <a:lnTo>
                    <a:pt x="87" y="156"/>
                  </a:lnTo>
                  <a:lnTo>
                    <a:pt x="90" y="147"/>
                  </a:lnTo>
                  <a:lnTo>
                    <a:pt x="95" y="137"/>
                  </a:lnTo>
                  <a:lnTo>
                    <a:pt x="100" y="128"/>
                  </a:lnTo>
                  <a:lnTo>
                    <a:pt x="107" y="121"/>
                  </a:lnTo>
                  <a:lnTo>
                    <a:pt x="113" y="113"/>
                  </a:lnTo>
                  <a:lnTo>
                    <a:pt x="121" y="107"/>
                  </a:lnTo>
                  <a:lnTo>
                    <a:pt x="128" y="100"/>
                  </a:lnTo>
                  <a:lnTo>
                    <a:pt x="137" y="96"/>
                  </a:lnTo>
                  <a:lnTo>
                    <a:pt x="146" y="91"/>
                  </a:lnTo>
                  <a:lnTo>
                    <a:pt x="156" y="87"/>
                  </a:lnTo>
                  <a:lnTo>
                    <a:pt x="165" y="85"/>
                  </a:lnTo>
                  <a:lnTo>
                    <a:pt x="176" y="83"/>
                  </a:lnTo>
                  <a:lnTo>
                    <a:pt x="186" y="8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409" name="ï$ļiḓè"/>
            <p:cNvSpPr/>
            <p:nvPr/>
          </p:nvSpPr>
          <p:spPr bwMode="auto">
            <a:xfrm>
              <a:off x="1846263" y="2200275"/>
              <a:ext cx="269875" cy="269875"/>
            </a:xfrm>
            <a:custGeom>
              <a:avLst/>
              <a:gdLst>
                <a:gd name="T0" fmla="*/ 736 w 853"/>
                <a:gd name="T1" fmla="*/ 0 h 851"/>
                <a:gd name="T2" fmla="*/ 773 w 853"/>
                <a:gd name="T3" fmla="*/ 10 h 851"/>
                <a:gd name="T4" fmla="*/ 805 w 853"/>
                <a:gd name="T5" fmla="*/ 29 h 851"/>
                <a:gd name="T6" fmla="*/ 830 w 853"/>
                <a:gd name="T7" fmla="*/ 57 h 851"/>
                <a:gd name="T8" fmla="*/ 846 w 853"/>
                <a:gd name="T9" fmla="*/ 90 h 851"/>
                <a:gd name="T10" fmla="*/ 853 w 853"/>
                <a:gd name="T11" fmla="*/ 130 h 851"/>
                <a:gd name="T12" fmla="*/ 850 w 853"/>
                <a:gd name="T13" fmla="*/ 748 h 851"/>
                <a:gd name="T14" fmla="*/ 836 w 853"/>
                <a:gd name="T15" fmla="*/ 784 h 851"/>
                <a:gd name="T16" fmla="*/ 815 w 853"/>
                <a:gd name="T17" fmla="*/ 814 h 851"/>
                <a:gd name="T18" fmla="*/ 784 w 853"/>
                <a:gd name="T19" fmla="*/ 836 h 851"/>
                <a:gd name="T20" fmla="*/ 749 w 853"/>
                <a:gd name="T21" fmla="*/ 849 h 851"/>
                <a:gd name="T22" fmla="*/ 130 w 853"/>
                <a:gd name="T23" fmla="*/ 851 h 851"/>
                <a:gd name="T24" fmla="*/ 92 w 853"/>
                <a:gd name="T25" fmla="*/ 846 h 851"/>
                <a:gd name="T26" fmla="*/ 57 w 853"/>
                <a:gd name="T27" fmla="*/ 830 h 851"/>
                <a:gd name="T28" fmla="*/ 30 w 853"/>
                <a:gd name="T29" fmla="*/ 805 h 851"/>
                <a:gd name="T30" fmla="*/ 10 w 853"/>
                <a:gd name="T31" fmla="*/ 773 h 851"/>
                <a:gd name="T32" fmla="*/ 2 w 853"/>
                <a:gd name="T33" fmla="*/ 736 h 851"/>
                <a:gd name="T34" fmla="*/ 2 w 853"/>
                <a:gd name="T35" fmla="*/ 116 h 851"/>
                <a:gd name="T36" fmla="*/ 10 w 853"/>
                <a:gd name="T37" fmla="*/ 79 h 851"/>
                <a:gd name="T38" fmla="*/ 30 w 853"/>
                <a:gd name="T39" fmla="*/ 47 h 851"/>
                <a:gd name="T40" fmla="*/ 57 w 853"/>
                <a:gd name="T41" fmla="*/ 22 h 851"/>
                <a:gd name="T42" fmla="*/ 92 w 853"/>
                <a:gd name="T43" fmla="*/ 5 h 851"/>
                <a:gd name="T44" fmla="*/ 130 w 853"/>
                <a:gd name="T45" fmla="*/ 0 h 851"/>
                <a:gd name="T46" fmla="*/ 675 w 853"/>
                <a:gd name="T47" fmla="*/ 83 h 851"/>
                <a:gd name="T48" fmla="*/ 706 w 853"/>
                <a:gd name="T49" fmla="*/ 91 h 851"/>
                <a:gd name="T50" fmla="*/ 732 w 853"/>
                <a:gd name="T51" fmla="*/ 107 h 851"/>
                <a:gd name="T52" fmla="*/ 751 w 853"/>
                <a:gd name="T53" fmla="*/ 128 h 851"/>
                <a:gd name="T54" fmla="*/ 765 w 853"/>
                <a:gd name="T55" fmla="*/ 156 h 851"/>
                <a:gd name="T56" fmla="*/ 769 w 853"/>
                <a:gd name="T57" fmla="*/ 187 h 851"/>
                <a:gd name="T58" fmla="*/ 767 w 853"/>
                <a:gd name="T59" fmla="*/ 686 h 851"/>
                <a:gd name="T60" fmla="*/ 757 w 853"/>
                <a:gd name="T61" fmla="*/ 714 h 851"/>
                <a:gd name="T62" fmla="*/ 738 w 853"/>
                <a:gd name="T63" fmla="*/ 738 h 851"/>
                <a:gd name="T64" fmla="*/ 714 w 853"/>
                <a:gd name="T65" fmla="*/ 757 h 851"/>
                <a:gd name="T66" fmla="*/ 686 w 853"/>
                <a:gd name="T67" fmla="*/ 766 h 851"/>
                <a:gd name="T68" fmla="*/ 188 w 853"/>
                <a:gd name="T69" fmla="*/ 769 h 851"/>
                <a:gd name="T70" fmla="*/ 156 w 853"/>
                <a:gd name="T71" fmla="*/ 764 h 851"/>
                <a:gd name="T72" fmla="*/ 129 w 853"/>
                <a:gd name="T73" fmla="*/ 751 h 851"/>
                <a:gd name="T74" fmla="*/ 107 w 853"/>
                <a:gd name="T75" fmla="*/ 730 h 851"/>
                <a:gd name="T76" fmla="*/ 92 w 853"/>
                <a:gd name="T77" fmla="*/ 705 h 851"/>
                <a:gd name="T78" fmla="*/ 84 w 853"/>
                <a:gd name="T79" fmla="*/ 675 h 851"/>
                <a:gd name="T80" fmla="*/ 84 w 853"/>
                <a:gd name="T81" fmla="*/ 176 h 851"/>
                <a:gd name="T82" fmla="*/ 92 w 853"/>
                <a:gd name="T83" fmla="*/ 147 h 851"/>
                <a:gd name="T84" fmla="*/ 107 w 853"/>
                <a:gd name="T85" fmla="*/ 121 h 851"/>
                <a:gd name="T86" fmla="*/ 129 w 853"/>
                <a:gd name="T87" fmla="*/ 100 h 851"/>
                <a:gd name="T88" fmla="*/ 156 w 853"/>
                <a:gd name="T89" fmla="*/ 87 h 851"/>
                <a:gd name="T90" fmla="*/ 188 w 853"/>
                <a:gd name="T91" fmla="*/ 83 h 8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853" h="851">
                  <a:moveTo>
                    <a:pt x="130" y="0"/>
                  </a:moveTo>
                  <a:lnTo>
                    <a:pt x="723" y="0"/>
                  </a:lnTo>
                  <a:lnTo>
                    <a:pt x="736" y="0"/>
                  </a:lnTo>
                  <a:lnTo>
                    <a:pt x="749" y="2"/>
                  </a:lnTo>
                  <a:lnTo>
                    <a:pt x="761" y="5"/>
                  </a:lnTo>
                  <a:lnTo>
                    <a:pt x="773" y="10"/>
                  </a:lnTo>
                  <a:lnTo>
                    <a:pt x="784" y="15"/>
                  </a:lnTo>
                  <a:lnTo>
                    <a:pt x="795" y="22"/>
                  </a:lnTo>
                  <a:lnTo>
                    <a:pt x="805" y="29"/>
                  </a:lnTo>
                  <a:lnTo>
                    <a:pt x="815" y="38"/>
                  </a:lnTo>
                  <a:lnTo>
                    <a:pt x="822" y="47"/>
                  </a:lnTo>
                  <a:lnTo>
                    <a:pt x="830" y="57"/>
                  </a:lnTo>
                  <a:lnTo>
                    <a:pt x="836" y="67"/>
                  </a:lnTo>
                  <a:lnTo>
                    <a:pt x="842" y="79"/>
                  </a:lnTo>
                  <a:lnTo>
                    <a:pt x="846" y="90"/>
                  </a:lnTo>
                  <a:lnTo>
                    <a:pt x="850" y="103"/>
                  </a:lnTo>
                  <a:lnTo>
                    <a:pt x="852" y="116"/>
                  </a:lnTo>
                  <a:lnTo>
                    <a:pt x="853" y="130"/>
                  </a:lnTo>
                  <a:lnTo>
                    <a:pt x="853" y="723"/>
                  </a:lnTo>
                  <a:lnTo>
                    <a:pt x="852" y="736"/>
                  </a:lnTo>
                  <a:lnTo>
                    <a:pt x="850" y="748"/>
                  </a:lnTo>
                  <a:lnTo>
                    <a:pt x="846" y="761"/>
                  </a:lnTo>
                  <a:lnTo>
                    <a:pt x="842" y="773"/>
                  </a:lnTo>
                  <a:lnTo>
                    <a:pt x="836" y="784"/>
                  </a:lnTo>
                  <a:lnTo>
                    <a:pt x="830" y="795"/>
                  </a:lnTo>
                  <a:lnTo>
                    <a:pt x="822" y="805"/>
                  </a:lnTo>
                  <a:lnTo>
                    <a:pt x="815" y="814"/>
                  </a:lnTo>
                  <a:lnTo>
                    <a:pt x="805" y="822"/>
                  </a:lnTo>
                  <a:lnTo>
                    <a:pt x="795" y="830"/>
                  </a:lnTo>
                  <a:lnTo>
                    <a:pt x="784" y="836"/>
                  </a:lnTo>
                  <a:lnTo>
                    <a:pt x="773" y="842"/>
                  </a:lnTo>
                  <a:lnTo>
                    <a:pt x="761" y="846"/>
                  </a:lnTo>
                  <a:lnTo>
                    <a:pt x="749" y="849"/>
                  </a:lnTo>
                  <a:lnTo>
                    <a:pt x="736" y="851"/>
                  </a:lnTo>
                  <a:lnTo>
                    <a:pt x="723" y="851"/>
                  </a:lnTo>
                  <a:lnTo>
                    <a:pt x="130" y="851"/>
                  </a:lnTo>
                  <a:lnTo>
                    <a:pt x="117" y="851"/>
                  </a:lnTo>
                  <a:lnTo>
                    <a:pt x="104" y="849"/>
                  </a:lnTo>
                  <a:lnTo>
                    <a:pt x="92" y="846"/>
                  </a:lnTo>
                  <a:lnTo>
                    <a:pt x="80" y="842"/>
                  </a:lnTo>
                  <a:lnTo>
                    <a:pt x="68" y="836"/>
                  </a:lnTo>
                  <a:lnTo>
                    <a:pt x="57" y="830"/>
                  </a:lnTo>
                  <a:lnTo>
                    <a:pt x="47" y="822"/>
                  </a:lnTo>
                  <a:lnTo>
                    <a:pt x="39" y="814"/>
                  </a:lnTo>
                  <a:lnTo>
                    <a:pt x="30" y="805"/>
                  </a:lnTo>
                  <a:lnTo>
                    <a:pt x="22" y="795"/>
                  </a:lnTo>
                  <a:lnTo>
                    <a:pt x="16" y="784"/>
                  </a:lnTo>
                  <a:lnTo>
                    <a:pt x="10" y="773"/>
                  </a:lnTo>
                  <a:lnTo>
                    <a:pt x="6" y="761"/>
                  </a:lnTo>
                  <a:lnTo>
                    <a:pt x="3" y="748"/>
                  </a:lnTo>
                  <a:lnTo>
                    <a:pt x="2" y="736"/>
                  </a:lnTo>
                  <a:lnTo>
                    <a:pt x="0" y="723"/>
                  </a:lnTo>
                  <a:lnTo>
                    <a:pt x="0" y="130"/>
                  </a:lnTo>
                  <a:lnTo>
                    <a:pt x="2" y="116"/>
                  </a:lnTo>
                  <a:lnTo>
                    <a:pt x="3" y="103"/>
                  </a:lnTo>
                  <a:lnTo>
                    <a:pt x="6" y="90"/>
                  </a:lnTo>
                  <a:lnTo>
                    <a:pt x="10" y="79"/>
                  </a:lnTo>
                  <a:lnTo>
                    <a:pt x="16" y="67"/>
                  </a:lnTo>
                  <a:lnTo>
                    <a:pt x="22" y="57"/>
                  </a:lnTo>
                  <a:lnTo>
                    <a:pt x="30" y="47"/>
                  </a:lnTo>
                  <a:lnTo>
                    <a:pt x="39" y="38"/>
                  </a:lnTo>
                  <a:lnTo>
                    <a:pt x="47" y="29"/>
                  </a:lnTo>
                  <a:lnTo>
                    <a:pt x="57" y="22"/>
                  </a:lnTo>
                  <a:lnTo>
                    <a:pt x="68" y="15"/>
                  </a:lnTo>
                  <a:lnTo>
                    <a:pt x="80" y="10"/>
                  </a:lnTo>
                  <a:lnTo>
                    <a:pt x="92" y="5"/>
                  </a:lnTo>
                  <a:lnTo>
                    <a:pt x="104" y="2"/>
                  </a:lnTo>
                  <a:lnTo>
                    <a:pt x="117" y="0"/>
                  </a:lnTo>
                  <a:lnTo>
                    <a:pt x="130" y="0"/>
                  </a:lnTo>
                  <a:close/>
                  <a:moveTo>
                    <a:pt x="188" y="83"/>
                  </a:moveTo>
                  <a:lnTo>
                    <a:pt x="665" y="83"/>
                  </a:lnTo>
                  <a:lnTo>
                    <a:pt x="675" y="83"/>
                  </a:lnTo>
                  <a:lnTo>
                    <a:pt x="686" y="85"/>
                  </a:lnTo>
                  <a:lnTo>
                    <a:pt x="696" y="87"/>
                  </a:lnTo>
                  <a:lnTo>
                    <a:pt x="706" y="91"/>
                  </a:lnTo>
                  <a:lnTo>
                    <a:pt x="714" y="96"/>
                  </a:lnTo>
                  <a:lnTo>
                    <a:pt x="723" y="100"/>
                  </a:lnTo>
                  <a:lnTo>
                    <a:pt x="732" y="107"/>
                  </a:lnTo>
                  <a:lnTo>
                    <a:pt x="738" y="113"/>
                  </a:lnTo>
                  <a:lnTo>
                    <a:pt x="745" y="121"/>
                  </a:lnTo>
                  <a:lnTo>
                    <a:pt x="751" y="128"/>
                  </a:lnTo>
                  <a:lnTo>
                    <a:pt x="757" y="137"/>
                  </a:lnTo>
                  <a:lnTo>
                    <a:pt x="761" y="147"/>
                  </a:lnTo>
                  <a:lnTo>
                    <a:pt x="765" y="156"/>
                  </a:lnTo>
                  <a:lnTo>
                    <a:pt x="767" y="166"/>
                  </a:lnTo>
                  <a:lnTo>
                    <a:pt x="769" y="176"/>
                  </a:lnTo>
                  <a:lnTo>
                    <a:pt x="769" y="187"/>
                  </a:lnTo>
                  <a:lnTo>
                    <a:pt x="769" y="665"/>
                  </a:lnTo>
                  <a:lnTo>
                    <a:pt x="769" y="675"/>
                  </a:lnTo>
                  <a:lnTo>
                    <a:pt x="767" y="686"/>
                  </a:lnTo>
                  <a:lnTo>
                    <a:pt x="765" y="696"/>
                  </a:lnTo>
                  <a:lnTo>
                    <a:pt x="761" y="705"/>
                  </a:lnTo>
                  <a:lnTo>
                    <a:pt x="757" y="714"/>
                  </a:lnTo>
                  <a:lnTo>
                    <a:pt x="751" y="723"/>
                  </a:lnTo>
                  <a:lnTo>
                    <a:pt x="745" y="730"/>
                  </a:lnTo>
                  <a:lnTo>
                    <a:pt x="738" y="738"/>
                  </a:lnTo>
                  <a:lnTo>
                    <a:pt x="732" y="745"/>
                  </a:lnTo>
                  <a:lnTo>
                    <a:pt x="723" y="751"/>
                  </a:lnTo>
                  <a:lnTo>
                    <a:pt x="714" y="757"/>
                  </a:lnTo>
                  <a:lnTo>
                    <a:pt x="706" y="761"/>
                  </a:lnTo>
                  <a:lnTo>
                    <a:pt x="696" y="764"/>
                  </a:lnTo>
                  <a:lnTo>
                    <a:pt x="686" y="766"/>
                  </a:lnTo>
                  <a:lnTo>
                    <a:pt x="675" y="769"/>
                  </a:lnTo>
                  <a:lnTo>
                    <a:pt x="665" y="769"/>
                  </a:lnTo>
                  <a:lnTo>
                    <a:pt x="188" y="769"/>
                  </a:lnTo>
                  <a:lnTo>
                    <a:pt x="177" y="769"/>
                  </a:lnTo>
                  <a:lnTo>
                    <a:pt x="167" y="766"/>
                  </a:lnTo>
                  <a:lnTo>
                    <a:pt x="156" y="764"/>
                  </a:lnTo>
                  <a:lnTo>
                    <a:pt x="148" y="761"/>
                  </a:lnTo>
                  <a:lnTo>
                    <a:pt x="138" y="757"/>
                  </a:lnTo>
                  <a:lnTo>
                    <a:pt x="129" y="751"/>
                  </a:lnTo>
                  <a:lnTo>
                    <a:pt x="121" y="745"/>
                  </a:lnTo>
                  <a:lnTo>
                    <a:pt x="114" y="738"/>
                  </a:lnTo>
                  <a:lnTo>
                    <a:pt x="107" y="730"/>
                  </a:lnTo>
                  <a:lnTo>
                    <a:pt x="102" y="723"/>
                  </a:lnTo>
                  <a:lnTo>
                    <a:pt x="96" y="714"/>
                  </a:lnTo>
                  <a:lnTo>
                    <a:pt x="92" y="705"/>
                  </a:lnTo>
                  <a:lnTo>
                    <a:pt x="88" y="696"/>
                  </a:lnTo>
                  <a:lnTo>
                    <a:pt x="85" y="686"/>
                  </a:lnTo>
                  <a:lnTo>
                    <a:pt x="84" y="675"/>
                  </a:lnTo>
                  <a:lnTo>
                    <a:pt x="83" y="665"/>
                  </a:lnTo>
                  <a:lnTo>
                    <a:pt x="83" y="187"/>
                  </a:lnTo>
                  <a:lnTo>
                    <a:pt x="84" y="176"/>
                  </a:lnTo>
                  <a:lnTo>
                    <a:pt x="85" y="166"/>
                  </a:lnTo>
                  <a:lnTo>
                    <a:pt x="88" y="156"/>
                  </a:lnTo>
                  <a:lnTo>
                    <a:pt x="92" y="147"/>
                  </a:lnTo>
                  <a:lnTo>
                    <a:pt x="96" y="137"/>
                  </a:lnTo>
                  <a:lnTo>
                    <a:pt x="102" y="128"/>
                  </a:lnTo>
                  <a:lnTo>
                    <a:pt x="107" y="121"/>
                  </a:lnTo>
                  <a:lnTo>
                    <a:pt x="114" y="113"/>
                  </a:lnTo>
                  <a:lnTo>
                    <a:pt x="121" y="107"/>
                  </a:lnTo>
                  <a:lnTo>
                    <a:pt x="129" y="100"/>
                  </a:lnTo>
                  <a:lnTo>
                    <a:pt x="138" y="96"/>
                  </a:lnTo>
                  <a:lnTo>
                    <a:pt x="148" y="91"/>
                  </a:lnTo>
                  <a:lnTo>
                    <a:pt x="156" y="87"/>
                  </a:lnTo>
                  <a:lnTo>
                    <a:pt x="167" y="85"/>
                  </a:lnTo>
                  <a:lnTo>
                    <a:pt x="177" y="83"/>
                  </a:lnTo>
                  <a:lnTo>
                    <a:pt x="188" y="8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410" name="îṥ1ïďé"/>
            <p:cNvSpPr/>
            <p:nvPr/>
          </p:nvSpPr>
          <p:spPr bwMode="auto">
            <a:xfrm>
              <a:off x="1712913" y="2286000"/>
              <a:ext cx="142875" cy="2857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411" name="îṩḷîde"/>
            <p:cNvSpPr/>
            <p:nvPr/>
          </p:nvSpPr>
          <p:spPr bwMode="auto">
            <a:xfrm>
              <a:off x="1398588" y="2278063"/>
              <a:ext cx="49213" cy="3175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412" name="îṩḻíḓé"/>
            <p:cNvSpPr/>
            <p:nvPr/>
          </p:nvSpPr>
          <p:spPr bwMode="auto">
            <a:xfrm>
              <a:off x="2116138" y="2278063"/>
              <a:ext cx="49213" cy="3175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413" name="îŝľiḑé"/>
          <p:cNvGrpSpPr/>
          <p:nvPr/>
        </p:nvGrpSpPr>
        <p:grpSpPr>
          <a:xfrm>
            <a:off x="2256297" y="771326"/>
            <a:ext cx="4808539" cy="5141913"/>
            <a:chOff x="1454151" y="914400"/>
            <a:chExt cx="4808538" cy="5141913"/>
          </a:xfrm>
        </p:grpSpPr>
        <p:sp>
          <p:nvSpPr>
            <p:cNvPr id="414" name="îŝlîḓé"/>
            <p:cNvSpPr/>
            <p:nvPr/>
          </p:nvSpPr>
          <p:spPr bwMode="auto">
            <a:xfrm>
              <a:off x="1454151" y="1196975"/>
              <a:ext cx="4808538" cy="3309938"/>
            </a:xfrm>
            <a:custGeom>
              <a:avLst/>
              <a:gdLst>
                <a:gd name="T0" fmla="*/ 233 w 15146"/>
                <a:gd name="T1" fmla="*/ 466 h 10425"/>
                <a:gd name="T2" fmla="*/ 186 w 15146"/>
                <a:gd name="T3" fmla="*/ 460 h 10425"/>
                <a:gd name="T4" fmla="*/ 142 w 15146"/>
                <a:gd name="T5" fmla="*/ 447 h 10425"/>
                <a:gd name="T6" fmla="*/ 68 w 15146"/>
                <a:gd name="T7" fmla="*/ 397 h 10425"/>
                <a:gd name="T8" fmla="*/ 19 w 15146"/>
                <a:gd name="T9" fmla="*/ 323 h 10425"/>
                <a:gd name="T10" fmla="*/ 5 w 15146"/>
                <a:gd name="T11" fmla="*/ 279 h 10425"/>
                <a:gd name="T12" fmla="*/ 0 w 15146"/>
                <a:gd name="T13" fmla="*/ 233 h 10425"/>
                <a:gd name="T14" fmla="*/ 3 w 15146"/>
                <a:gd name="T15" fmla="*/ 197 h 10425"/>
                <a:gd name="T16" fmla="*/ 15 w 15146"/>
                <a:gd name="T17" fmla="*/ 154 h 10425"/>
                <a:gd name="T18" fmla="*/ 54 w 15146"/>
                <a:gd name="T19" fmla="*/ 85 h 10425"/>
                <a:gd name="T20" fmla="*/ 123 w 15146"/>
                <a:gd name="T21" fmla="*/ 28 h 10425"/>
                <a:gd name="T22" fmla="*/ 175 w 15146"/>
                <a:gd name="T23" fmla="*/ 8 h 10425"/>
                <a:gd name="T24" fmla="*/ 221 w 15146"/>
                <a:gd name="T25" fmla="*/ 1 h 10425"/>
                <a:gd name="T26" fmla="*/ 14938 w 15146"/>
                <a:gd name="T27" fmla="*/ 2 h 10425"/>
                <a:gd name="T28" fmla="*/ 14983 w 15146"/>
                <a:gd name="T29" fmla="*/ 11 h 10425"/>
                <a:gd name="T30" fmla="*/ 15044 w 15146"/>
                <a:gd name="T31" fmla="*/ 40 h 10425"/>
                <a:gd name="T32" fmla="*/ 15106 w 15146"/>
                <a:gd name="T33" fmla="*/ 104 h 10425"/>
                <a:gd name="T34" fmla="*/ 15135 w 15146"/>
                <a:gd name="T35" fmla="*/ 164 h 10425"/>
                <a:gd name="T36" fmla="*/ 15145 w 15146"/>
                <a:gd name="T37" fmla="*/ 209 h 10425"/>
                <a:gd name="T38" fmla="*/ 15146 w 15146"/>
                <a:gd name="T39" fmla="*/ 245 h 10425"/>
                <a:gd name="T40" fmla="*/ 15138 w 15146"/>
                <a:gd name="T41" fmla="*/ 291 h 10425"/>
                <a:gd name="T42" fmla="*/ 15118 w 15146"/>
                <a:gd name="T43" fmla="*/ 343 h 10425"/>
                <a:gd name="T44" fmla="*/ 15061 w 15146"/>
                <a:gd name="T45" fmla="*/ 412 h 10425"/>
                <a:gd name="T46" fmla="*/ 14993 w 15146"/>
                <a:gd name="T47" fmla="*/ 451 h 10425"/>
                <a:gd name="T48" fmla="*/ 14949 w 15146"/>
                <a:gd name="T49" fmla="*/ 462 h 10425"/>
                <a:gd name="T50" fmla="*/ 14729 w 15146"/>
                <a:gd name="T51" fmla="*/ 466 h 10425"/>
                <a:gd name="T52" fmla="*/ 14938 w 15146"/>
                <a:gd name="T53" fmla="*/ 9960 h 10425"/>
                <a:gd name="T54" fmla="*/ 14983 w 15146"/>
                <a:gd name="T55" fmla="*/ 9970 h 10425"/>
                <a:gd name="T56" fmla="*/ 15044 w 15146"/>
                <a:gd name="T57" fmla="*/ 9999 h 10425"/>
                <a:gd name="T58" fmla="*/ 15106 w 15146"/>
                <a:gd name="T59" fmla="*/ 10062 h 10425"/>
                <a:gd name="T60" fmla="*/ 15135 w 15146"/>
                <a:gd name="T61" fmla="*/ 10123 h 10425"/>
                <a:gd name="T62" fmla="*/ 15145 w 15146"/>
                <a:gd name="T63" fmla="*/ 10168 h 10425"/>
                <a:gd name="T64" fmla="*/ 15146 w 15146"/>
                <a:gd name="T65" fmla="*/ 10203 h 10425"/>
                <a:gd name="T66" fmla="*/ 15138 w 15146"/>
                <a:gd name="T67" fmla="*/ 10249 h 10425"/>
                <a:gd name="T68" fmla="*/ 15118 w 15146"/>
                <a:gd name="T69" fmla="*/ 10303 h 10425"/>
                <a:gd name="T70" fmla="*/ 15061 w 15146"/>
                <a:gd name="T71" fmla="*/ 10371 h 10425"/>
                <a:gd name="T72" fmla="*/ 14993 w 15146"/>
                <a:gd name="T73" fmla="*/ 10410 h 10425"/>
                <a:gd name="T74" fmla="*/ 14949 w 15146"/>
                <a:gd name="T75" fmla="*/ 10421 h 10425"/>
                <a:gd name="T76" fmla="*/ 233 w 15146"/>
                <a:gd name="T77" fmla="*/ 10425 h 10425"/>
                <a:gd name="T78" fmla="*/ 186 w 15146"/>
                <a:gd name="T79" fmla="*/ 10419 h 10425"/>
                <a:gd name="T80" fmla="*/ 142 w 15146"/>
                <a:gd name="T81" fmla="*/ 10406 h 10425"/>
                <a:gd name="T82" fmla="*/ 68 w 15146"/>
                <a:gd name="T83" fmla="*/ 10356 h 10425"/>
                <a:gd name="T84" fmla="*/ 19 w 15146"/>
                <a:gd name="T85" fmla="*/ 10282 h 10425"/>
                <a:gd name="T86" fmla="*/ 5 w 15146"/>
                <a:gd name="T87" fmla="*/ 10238 h 10425"/>
                <a:gd name="T88" fmla="*/ 0 w 15146"/>
                <a:gd name="T89" fmla="*/ 10191 h 10425"/>
                <a:gd name="T90" fmla="*/ 3 w 15146"/>
                <a:gd name="T91" fmla="*/ 10156 h 10425"/>
                <a:gd name="T92" fmla="*/ 15 w 15146"/>
                <a:gd name="T93" fmla="*/ 10112 h 10425"/>
                <a:gd name="T94" fmla="*/ 54 w 15146"/>
                <a:gd name="T95" fmla="*/ 10044 h 10425"/>
                <a:gd name="T96" fmla="*/ 123 w 15146"/>
                <a:gd name="T97" fmla="*/ 9987 h 10425"/>
                <a:gd name="T98" fmla="*/ 175 w 15146"/>
                <a:gd name="T99" fmla="*/ 9967 h 10425"/>
                <a:gd name="T100" fmla="*/ 221 w 15146"/>
                <a:gd name="T101" fmla="*/ 9959 h 104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146" h="10425">
                  <a:moveTo>
                    <a:pt x="233" y="9959"/>
                  </a:moveTo>
                  <a:lnTo>
                    <a:pt x="418" y="9959"/>
                  </a:lnTo>
                  <a:lnTo>
                    <a:pt x="418" y="466"/>
                  </a:lnTo>
                  <a:lnTo>
                    <a:pt x="233" y="466"/>
                  </a:lnTo>
                  <a:lnTo>
                    <a:pt x="221" y="466"/>
                  </a:lnTo>
                  <a:lnTo>
                    <a:pt x="209" y="465"/>
                  </a:lnTo>
                  <a:lnTo>
                    <a:pt x="198" y="462"/>
                  </a:lnTo>
                  <a:lnTo>
                    <a:pt x="186" y="460"/>
                  </a:lnTo>
                  <a:lnTo>
                    <a:pt x="175" y="458"/>
                  </a:lnTo>
                  <a:lnTo>
                    <a:pt x="164" y="455"/>
                  </a:lnTo>
                  <a:lnTo>
                    <a:pt x="153" y="451"/>
                  </a:lnTo>
                  <a:lnTo>
                    <a:pt x="142" y="447"/>
                  </a:lnTo>
                  <a:lnTo>
                    <a:pt x="123" y="437"/>
                  </a:lnTo>
                  <a:lnTo>
                    <a:pt x="103" y="425"/>
                  </a:lnTo>
                  <a:lnTo>
                    <a:pt x="85" y="412"/>
                  </a:lnTo>
                  <a:lnTo>
                    <a:pt x="68" y="397"/>
                  </a:lnTo>
                  <a:lnTo>
                    <a:pt x="54" y="381"/>
                  </a:lnTo>
                  <a:lnTo>
                    <a:pt x="40" y="363"/>
                  </a:lnTo>
                  <a:lnTo>
                    <a:pt x="29" y="343"/>
                  </a:lnTo>
                  <a:lnTo>
                    <a:pt x="19" y="323"/>
                  </a:lnTo>
                  <a:lnTo>
                    <a:pt x="15" y="313"/>
                  </a:lnTo>
                  <a:lnTo>
                    <a:pt x="10" y="302"/>
                  </a:lnTo>
                  <a:lnTo>
                    <a:pt x="8" y="291"/>
                  </a:lnTo>
                  <a:lnTo>
                    <a:pt x="5" y="279"/>
                  </a:lnTo>
                  <a:lnTo>
                    <a:pt x="3" y="268"/>
                  </a:lnTo>
                  <a:lnTo>
                    <a:pt x="2" y="256"/>
                  </a:lnTo>
                  <a:lnTo>
                    <a:pt x="0" y="245"/>
                  </a:lnTo>
                  <a:lnTo>
                    <a:pt x="0" y="233"/>
                  </a:lnTo>
                  <a:lnTo>
                    <a:pt x="0" y="233"/>
                  </a:lnTo>
                  <a:lnTo>
                    <a:pt x="0" y="221"/>
                  </a:lnTo>
                  <a:lnTo>
                    <a:pt x="2" y="209"/>
                  </a:lnTo>
                  <a:lnTo>
                    <a:pt x="3" y="197"/>
                  </a:lnTo>
                  <a:lnTo>
                    <a:pt x="5" y="186"/>
                  </a:lnTo>
                  <a:lnTo>
                    <a:pt x="8" y="174"/>
                  </a:lnTo>
                  <a:lnTo>
                    <a:pt x="10" y="164"/>
                  </a:lnTo>
                  <a:lnTo>
                    <a:pt x="15" y="154"/>
                  </a:lnTo>
                  <a:lnTo>
                    <a:pt x="19" y="143"/>
                  </a:lnTo>
                  <a:lnTo>
                    <a:pt x="29" y="122"/>
                  </a:lnTo>
                  <a:lnTo>
                    <a:pt x="40" y="104"/>
                  </a:lnTo>
                  <a:lnTo>
                    <a:pt x="54" y="85"/>
                  </a:lnTo>
                  <a:lnTo>
                    <a:pt x="68" y="69"/>
                  </a:lnTo>
                  <a:lnTo>
                    <a:pt x="85" y="53"/>
                  </a:lnTo>
                  <a:lnTo>
                    <a:pt x="103" y="40"/>
                  </a:lnTo>
                  <a:lnTo>
                    <a:pt x="123" y="28"/>
                  </a:lnTo>
                  <a:lnTo>
                    <a:pt x="142" y="19"/>
                  </a:lnTo>
                  <a:lnTo>
                    <a:pt x="153" y="14"/>
                  </a:lnTo>
                  <a:lnTo>
                    <a:pt x="164" y="11"/>
                  </a:lnTo>
                  <a:lnTo>
                    <a:pt x="175" y="8"/>
                  </a:lnTo>
                  <a:lnTo>
                    <a:pt x="186" y="5"/>
                  </a:lnTo>
                  <a:lnTo>
                    <a:pt x="198" y="3"/>
                  </a:lnTo>
                  <a:lnTo>
                    <a:pt x="209" y="2"/>
                  </a:lnTo>
                  <a:lnTo>
                    <a:pt x="221" y="1"/>
                  </a:lnTo>
                  <a:lnTo>
                    <a:pt x="233" y="0"/>
                  </a:lnTo>
                  <a:lnTo>
                    <a:pt x="14914" y="0"/>
                  </a:lnTo>
                  <a:lnTo>
                    <a:pt x="14926" y="1"/>
                  </a:lnTo>
                  <a:lnTo>
                    <a:pt x="14938" y="2"/>
                  </a:lnTo>
                  <a:lnTo>
                    <a:pt x="14949" y="3"/>
                  </a:lnTo>
                  <a:lnTo>
                    <a:pt x="14961" y="5"/>
                  </a:lnTo>
                  <a:lnTo>
                    <a:pt x="14972" y="8"/>
                  </a:lnTo>
                  <a:lnTo>
                    <a:pt x="14983" y="11"/>
                  </a:lnTo>
                  <a:lnTo>
                    <a:pt x="14993" y="14"/>
                  </a:lnTo>
                  <a:lnTo>
                    <a:pt x="15004" y="19"/>
                  </a:lnTo>
                  <a:lnTo>
                    <a:pt x="15024" y="28"/>
                  </a:lnTo>
                  <a:lnTo>
                    <a:pt x="15044" y="40"/>
                  </a:lnTo>
                  <a:lnTo>
                    <a:pt x="15061" y="53"/>
                  </a:lnTo>
                  <a:lnTo>
                    <a:pt x="15077" y="69"/>
                  </a:lnTo>
                  <a:lnTo>
                    <a:pt x="15093" y="85"/>
                  </a:lnTo>
                  <a:lnTo>
                    <a:pt x="15106" y="104"/>
                  </a:lnTo>
                  <a:lnTo>
                    <a:pt x="15118" y="122"/>
                  </a:lnTo>
                  <a:lnTo>
                    <a:pt x="15127" y="143"/>
                  </a:lnTo>
                  <a:lnTo>
                    <a:pt x="15132" y="154"/>
                  </a:lnTo>
                  <a:lnTo>
                    <a:pt x="15135" y="164"/>
                  </a:lnTo>
                  <a:lnTo>
                    <a:pt x="15138" y="174"/>
                  </a:lnTo>
                  <a:lnTo>
                    <a:pt x="15142" y="186"/>
                  </a:lnTo>
                  <a:lnTo>
                    <a:pt x="15144" y="197"/>
                  </a:lnTo>
                  <a:lnTo>
                    <a:pt x="15145" y="209"/>
                  </a:lnTo>
                  <a:lnTo>
                    <a:pt x="15146" y="221"/>
                  </a:lnTo>
                  <a:lnTo>
                    <a:pt x="15146" y="233"/>
                  </a:lnTo>
                  <a:lnTo>
                    <a:pt x="15146" y="233"/>
                  </a:lnTo>
                  <a:lnTo>
                    <a:pt x="15146" y="245"/>
                  </a:lnTo>
                  <a:lnTo>
                    <a:pt x="15145" y="256"/>
                  </a:lnTo>
                  <a:lnTo>
                    <a:pt x="15144" y="268"/>
                  </a:lnTo>
                  <a:lnTo>
                    <a:pt x="15142" y="279"/>
                  </a:lnTo>
                  <a:lnTo>
                    <a:pt x="15138" y="291"/>
                  </a:lnTo>
                  <a:lnTo>
                    <a:pt x="15135" y="302"/>
                  </a:lnTo>
                  <a:lnTo>
                    <a:pt x="15132" y="313"/>
                  </a:lnTo>
                  <a:lnTo>
                    <a:pt x="15127" y="323"/>
                  </a:lnTo>
                  <a:lnTo>
                    <a:pt x="15118" y="343"/>
                  </a:lnTo>
                  <a:lnTo>
                    <a:pt x="15106" y="363"/>
                  </a:lnTo>
                  <a:lnTo>
                    <a:pt x="15093" y="381"/>
                  </a:lnTo>
                  <a:lnTo>
                    <a:pt x="15077" y="397"/>
                  </a:lnTo>
                  <a:lnTo>
                    <a:pt x="15061" y="412"/>
                  </a:lnTo>
                  <a:lnTo>
                    <a:pt x="15044" y="425"/>
                  </a:lnTo>
                  <a:lnTo>
                    <a:pt x="15024" y="437"/>
                  </a:lnTo>
                  <a:lnTo>
                    <a:pt x="15004" y="447"/>
                  </a:lnTo>
                  <a:lnTo>
                    <a:pt x="14993" y="451"/>
                  </a:lnTo>
                  <a:lnTo>
                    <a:pt x="14983" y="455"/>
                  </a:lnTo>
                  <a:lnTo>
                    <a:pt x="14972" y="458"/>
                  </a:lnTo>
                  <a:lnTo>
                    <a:pt x="14961" y="460"/>
                  </a:lnTo>
                  <a:lnTo>
                    <a:pt x="14949" y="462"/>
                  </a:lnTo>
                  <a:lnTo>
                    <a:pt x="14938" y="465"/>
                  </a:lnTo>
                  <a:lnTo>
                    <a:pt x="14926" y="466"/>
                  </a:lnTo>
                  <a:lnTo>
                    <a:pt x="14914" y="466"/>
                  </a:lnTo>
                  <a:lnTo>
                    <a:pt x="14729" y="466"/>
                  </a:lnTo>
                  <a:lnTo>
                    <a:pt x="14729" y="9959"/>
                  </a:lnTo>
                  <a:lnTo>
                    <a:pt x="14914" y="9959"/>
                  </a:lnTo>
                  <a:lnTo>
                    <a:pt x="14926" y="9959"/>
                  </a:lnTo>
                  <a:lnTo>
                    <a:pt x="14938" y="9960"/>
                  </a:lnTo>
                  <a:lnTo>
                    <a:pt x="14949" y="9962"/>
                  </a:lnTo>
                  <a:lnTo>
                    <a:pt x="14961" y="9964"/>
                  </a:lnTo>
                  <a:lnTo>
                    <a:pt x="14972" y="9967"/>
                  </a:lnTo>
                  <a:lnTo>
                    <a:pt x="14983" y="9970"/>
                  </a:lnTo>
                  <a:lnTo>
                    <a:pt x="14993" y="9973"/>
                  </a:lnTo>
                  <a:lnTo>
                    <a:pt x="15004" y="9978"/>
                  </a:lnTo>
                  <a:lnTo>
                    <a:pt x="15024" y="9987"/>
                  </a:lnTo>
                  <a:lnTo>
                    <a:pt x="15044" y="9999"/>
                  </a:lnTo>
                  <a:lnTo>
                    <a:pt x="15061" y="10012"/>
                  </a:lnTo>
                  <a:lnTo>
                    <a:pt x="15077" y="10028"/>
                  </a:lnTo>
                  <a:lnTo>
                    <a:pt x="15093" y="10044"/>
                  </a:lnTo>
                  <a:lnTo>
                    <a:pt x="15106" y="10062"/>
                  </a:lnTo>
                  <a:lnTo>
                    <a:pt x="15118" y="10081"/>
                  </a:lnTo>
                  <a:lnTo>
                    <a:pt x="15127" y="10102"/>
                  </a:lnTo>
                  <a:lnTo>
                    <a:pt x="15132" y="10112"/>
                  </a:lnTo>
                  <a:lnTo>
                    <a:pt x="15135" y="10123"/>
                  </a:lnTo>
                  <a:lnTo>
                    <a:pt x="15138" y="10133"/>
                  </a:lnTo>
                  <a:lnTo>
                    <a:pt x="15142" y="10145"/>
                  </a:lnTo>
                  <a:lnTo>
                    <a:pt x="15144" y="10156"/>
                  </a:lnTo>
                  <a:lnTo>
                    <a:pt x="15145" y="10168"/>
                  </a:lnTo>
                  <a:lnTo>
                    <a:pt x="15146" y="10179"/>
                  </a:lnTo>
                  <a:lnTo>
                    <a:pt x="15146" y="10191"/>
                  </a:lnTo>
                  <a:lnTo>
                    <a:pt x="15146" y="10191"/>
                  </a:lnTo>
                  <a:lnTo>
                    <a:pt x="15146" y="10203"/>
                  </a:lnTo>
                  <a:lnTo>
                    <a:pt x="15145" y="10215"/>
                  </a:lnTo>
                  <a:lnTo>
                    <a:pt x="15144" y="10227"/>
                  </a:lnTo>
                  <a:lnTo>
                    <a:pt x="15142" y="10238"/>
                  </a:lnTo>
                  <a:lnTo>
                    <a:pt x="15138" y="10249"/>
                  </a:lnTo>
                  <a:lnTo>
                    <a:pt x="15135" y="10261"/>
                  </a:lnTo>
                  <a:lnTo>
                    <a:pt x="15132" y="10271"/>
                  </a:lnTo>
                  <a:lnTo>
                    <a:pt x="15127" y="10282"/>
                  </a:lnTo>
                  <a:lnTo>
                    <a:pt x="15118" y="10303"/>
                  </a:lnTo>
                  <a:lnTo>
                    <a:pt x="15106" y="10321"/>
                  </a:lnTo>
                  <a:lnTo>
                    <a:pt x="15093" y="10340"/>
                  </a:lnTo>
                  <a:lnTo>
                    <a:pt x="15077" y="10356"/>
                  </a:lnTo>
                  <a:lnTo>
                    <a:pt x="15061" y="10371"/>
                  </a:lnTo>
                  <a:lnTo>
                    <a:pt x="15044" y="10384"/>
                  </a:lnTo>
                  <a:lnTo>
                    <a:pt x="15024" y="10396"/>
                  </a:lnTo>
                  <a:lnTo>
                    <a:pt x="15004" y="10406"/>
                  </a:lnTo>
                  <a:lnTo>
                    <a:pt x="14993" y="10410"/>
                  </a:lnTo>
                  <a:lnTo>
                    <a:pt x="14983" y="10414"/>
                  </a:lnTo>
                  <a:lnTo>
                    <a:pt x="14972" y="10417"/>
                  </a:lnTo>
                  <a:lnTo>
                    <a:pt x="14961" y="10419"/>
                  </a:lnTo>
                  <a:lnTo>
                    <a:pt x="14949" y="10421"/>
                  </a:lnTo>
                  <a:lnTo>
                    <a:pt x="14938" y="10422"/>
                  </a:lnTo>
                  <a:lnTo>
                    <a:pt x="14926" y="10424"/>
                  </a:lnTo>
                  <a:lnTo>
                    <a:pt x="14914" y="10425"/>
                  </a:lnTo>
                  <a:lnTo>
                    <a:pt x="233" y="10425"/>
                  </a:lnTo>
                  <a:lnTo>
                    <a:pt x="221" y="10424"/>
                  </a:lnTo>
                  <a:lnTo>
                    <a:pt x="209" y="10422"/>
                  </a:lnTo>
                  <a:lnTo>
                    <a:pt x="198" y="10421"/>
                  </a:lnTo>
                  <a:lnTo>
                    <a:pt x="186" y="10419"/>
                  </a:lnTo>
                  <a:lnTo>
                    <a:pt x="175" y="10417"/>
                  </a:lnTo>
                  <a:lnTo>
                    <a:pt x="164" y="10414"/>
                  </a:lnTo>
                  <a:lnTo>
                    <a:pt x="153" y="10410"/>
                  </a:lnTo>
                  <a:lnTo>
                    <a:pt x="142" y="10406"/>
                  </a:lnTo>
                  <a:lnTo>
                    <a:pt x="123" y="10396"/>
                  </a:lnTo>
                  <a:lnTo>
                    <a:pt x="103" y="10384"/>
                  </a:lnTo>
                  <a:lnTo>
                    <a:pt x="85" y="10371"/>
                  </a:lnTo>
                  <a:lnTo>
                    <a:pt x="68" y="10356"/>
                  </a:lnTo>
                  <a:lnTo>
                    <a:pt x="54" y="10340"/>
                  </a:lnTo>
                  <a:lnTo>
                    <a:pt x="40" y="10321"/>
                  </a:lnTo>
                  <a:lnTo>
                    <a:pt x="29" y="10303"/>
                  </a:lnTo>
                  <a:lnTo>
                    <a:pt x="19" y="10282"/>
                  </a:lnTo>
                  <a:lnTo>
                    <a:pt x="15" y="10271"/>
                  </a:lnTo>
                  <a:lnTo>
                    <a:pt x="10" y="10261"/>
                  </a:lnTo>
                  <a:lnTo>
                    <a:pt x="8" y="10249"/>
                  </a:lnTo>
                  <a:lnTo>
                    <a:pt x="5" y="10238"/>
                  </a:lnTo>
                  <a:lnTo>
                    <a:pt x="3" y="10227"/>
                  </a:lnTo>
                  <a:lnTo>
                    <a:pt x="2" y="10215"/>
                  </a:lnTo>
                  <a:lnTo>
                    <a:pt x="0" y="10203"/>
                  </a:lnTo>
                  <a:lnTo>
                    <a:pt x="0" y="10191"/>
                  </a:lnTo>
                  <a:lnTo>
                    <a:pt x="0" y="10191"/>
                  </a:lnTo>
                  <a:lnTo>
                    <a:pt x="0" y="10179"/>
                  </a:lnTo>
                  <a:lnTo>
                    <a:pt x="2" y="10168"/>
                  </a:lnTo>
                  <a:lnTo>
                    <a:pt x="3" y="10156"/>
                  </a:lnTo>
                  <a:lnTo>
                    <a:pt x="5" y="10145"/>
                  </a:lnTo>
                  <a:lnTo>
                    <a:pt x="8" y="10133"/>
                  </a:lnTo>
                  <a:lnTo>
                    <a:pt x="10" y="10123"/>
                  </a:lnTo>
                  <a:lnTo>
                    <a:pt x="15" y="10112"/>
                  </a:lnTo>
                  <a:lnTo>
                    <a:pt x="19" y="10102"/>
                  </a:lnTo>
                  <a:lnTo>
                    <a:pt x="29" y="10081"/>
                  </a:lnTo>
                  <a:lnTo>
                    <a:pt x="40" y="10062"/>
                  </a:lnTo>
                  <a:lnTo>
                    <a:pt x="54" y="10044"/>
                  </a:lnTo>
                  <a:lnTo>
                    <a:pt x="68" y="10028"/>
                  </a:lnTo>
                  <a:lnTo>
                    <a:pt x="85" y="10012"/>
                  </a:lnTo>
                  <a:lnTo>
                    <a:pt x="103" y="9999"/>
                  </a:lnTo>
                  <a:lnTo>
                    <a:pt x="123" y="9987"/>
                  </a:lnTo>
                  <a:lnTo>
                    <a:pt x="142" y="9978"/>
                  </a:lnTo>
                  <a:lnTo>
                    <a:pt x="153" y="9973"/>
                  </a:lnTo>
                  <a:lnTo>
                    <a:pt x="164" y="9970"/>
                  </a:lnTo>
                  <a:lnTo>
                    <a:pt x="175" y="9967"/>
                  </a:lnTo>
                  <a:lnTo>
                    <a:pt x="186" y="9964"/>
                  </a:lnTo>
                  <a:lnTo>
                    <a:pt x="198" y="9962"/>
                  </a:lnTo>
                  <a:lnTo>
                    <a:pt x="209" y="9960"/>
                  </a:lnTo>
                  <a:lnTo>
                    <a:pt x="221" y="9959"/>
                  </a:lnTo>
                  <a:lnTo>
                    <a:pt x="233" y="9959"/>
                  </a:lnTo>
                  <a:close/>
                </a:path>
              </a:pathLst>
            </a:custGeom>
            <a:solidFill>
              <a:srgbClr val="6363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 dirty="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415" name="iŝľïḍê"/>
            <p:cNvSpPr/>
            <p:nvPr/>
          </p:nvSpPr>
          <p:spPr bwMode="auto">
            <a:xfrm>
              <a:off x="1636713" y="1346200"/>
              <a:ext cx="4443413" cy="3011488"/>
            </a:xfrm>
            <a:prstGeom prst="rect">
              <a:avLst/>
            </a:pr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416" name="iṣļîdè"/>
            <p:cNvSpPr/>
            <p:nvPr/>
          </p:nvSpPr>
          <p:spPr bwMode="auto">
            <a:xfrm>
              <a:off x="3121026" y="914400"/>
              <a:ext cx="1285875" cy="5141913"/>
            </a:xfrm>
            <a:custGeom>
              <a:avLst/>
              <a:gdLst>
                <a:gd name="T0" fmla="*/ 1764 w 4053"/>
                <a:gd name="T1" fmla="*/ 0 h 16197"/>
                <a:gd name="T2" fmla="*/ 2323 w 4053"/>
                <a:gd name="T3" fmla="*/ 0 h 16197"/>
                <a:gd name="T4" fmla="*/ 2323 w 4053"/>
                <a:gd name="T5" fmla="*/ 892 h 16197"/>
                <a:gd name="T6" fmla="*/ 1764 w 4053"/>
                <a:gd name="T7" fmla="*/ 892 h 16197"/>
                <a:gd name="T8" fmla="*/ 1764 w 4053"/>
                <a:gd name="T9" fmla="*/ 0 h 16197"/>
                <a:gd name="T10" fmla="*/ 1831 w 4053"/>
                <a:gd name="T11" fmla="*/ 11317 h 16197"/>
                <a:gd name="T12" fmla="*/ 2256 w 4053"/>
                <a:gd name="T13" fmla="*/ 11317 h 16197"/>
                <a:gd name="T14" fmla="*/ 2256 w 4053"/>
                <a:gd name="T15" fmla="*/ 13709 h 16197"/>
                <a:gd name="T16" fmla="*/ 4053 w 4053"/>
                <a:gd name="T17" fmla="*/ 15988 h 16197"/>
                <a:gd name="T18" fmla="*/ 3787 w 4053"/>
                <a:gd name="T19" fmla="*/ 16197 h 16197"/>
                <a:gd name="T20" fmla="*/ 2256 w 4053"/>
                <a:gd name="T21" fmla="*/ 14256 h 16197"/>
                <a:gd name="T22" fmla="*/ 2256 w 4053"/>
                <a:gd name="T23" fmla="*/ 16151 h 16197"/>
                <a:gd name="T24" fmla="*/ 1831 w 4053"/>
                <a:gd name="T25" fmla="*/ 16151 h 16197"/>
                <a:gd name="T26" fmla="*/ 1831 w 4053"/>
                <a:gd name="T27" fmla="*/ 14215 h 16197"/>
                <a:gd name="T28" fmla="*/ 266 w 4053"/>
                <a:gd name="T29" fmla="*/ 16197 h 16197"/>
                <a:gd name="T30" fmla="*/ 0 w 4053"/>
                <a:gd name="T31" fmla="*/ 15988 h 16197"/>
                <a:gd name="T32" fmla="*/ 1831 w 4053"/>
                <a:gd name="T33" fmla="*/ 13668 h 16197"/>
                <a:gd name="T34" fmla="*/ 1831 w 4053"/>
                <a:gd name="T35" fmla="*/ 11317 h 16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053" h="16197">
                  <a:moveTo>
                    <a:pt x="1764" y="0"/>
                  </a:moveTo>
                  <a:lnTo>
                    <a:pt x="2323" y="0"/>
                  </a:lnTo>
                  <a:lnTo>
                    <a:pt x="2323" y="892"/>
                  </a:lnTo>
                  <a:lnTo>
                    <a:pt x="1764" y="892"/>
                  </a:lnTo>
                  <a:lnTo>
                    <a:pt x="1764" y="0"/>
                  </a:lnTo>
                  <a:close/>
                  <a:moveTo>
                    <a:pt x="1831" y="11317"/>
                  </a:moveTo>
                  <a:lnTo>
                    <a:pt x="2256" y="11317"/>
                  </a:lnTo>
                  <a:lnTo>
                    <a:pt x="2256" y="13709"/>
                  </a:lnTo>
                  <a:lnTo>
                    <a:pt x="4053" y="15988"/>
                  </a:lnTo>
                  <a:lnTo>
                    <a:pt x="3787" y="16197"/>
                  </a:lnTo>
                  <a:lnTo>
                    <a:pt x="2256" y="14256"/>
                  </a:lnTo>
                  <a:lnTo>
                    <a:pt x="2256" y="16151"/>
                  </a:lnTo>
                  <a:lnTo>
                    <a:pt x="1831" y="16151"/>
                  </a:lnTo>
                  <a:lnTo>
                    <a:pt x="1831" y="14215"/>
                  </a:lnTo>
                  <a:lnTo>
                    <a:pt x="266" y="16197"/>
                  </a:lnTo>
                  <a:lnTo>
                    <a:pt x="0" y="15988"/>
                  </a:lnTo>
                  <a:lnTo>
                    <a:pt x="1831" y="13668"/>
                  </a:lnTo>
                  <a:lnTo>
                    <a:pt x="1831" y="11317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</p:grpSp>
      <p:sp>
        <p:nvSpPr>
          <p:cNvPr id="427" name="矩形 426"/>
          <p:cNvSpPr/>
          <p:nvPr/>
        </p:nvSpPr>
        <p:spPr>
          <a:xfrm>
            <a:off x="2752269" y="2106247"/>
            <a:ext cx="3815368" cy="748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4267" b="1" spc="400" dirty="0">
                <a:solidFill>
                  <a:srgbClr val="1DC2A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分数乘分数</a:t>
            </a:r>
          </a:p>
        </p:txBody>
      </p:sp>
      <p:sp>
        <p:nvSpPr>
          <p:cNvPr id="59" name="文本框 58"/>
          <p:cNvSpPr txBox="1"/>
          <p:nvPr/>
        </p:nvSpPr>
        <p:spPr>
          <a:xfrm>
            <a:off x="10711570" y="6257763"/>
            <a:ext cx="1306948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917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067" dirty="0">
                <a:solidFill>
                  <a:srgbClr val="808080">
                    <a:lumMod val="60000"/>
                    <a:lumOff val="4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返回目录</a:t>
            </a:r>
          </a:p>
        </p:txBody>
      </p:sp>
      <p:sp>
        <p:nvSpPr>
          <p:cNvPr id="44" name="矩形 43"/>
          <p:cNvSpPr/>
          <p:nvPr/>
        </p:nvSpPr>
        <p:spPr>
          <a:xfrm>
            <a:off x="2714339" y="2991373"/>
            <a:ext cx="4414991" cy="4205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133" i="1" spc="400" dirty="0">
                <a:solidFill>
                  <a:srgbClr val="808080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求一个数的几分之几是多少。</a:t>
            </a:r>
            <a:endParaRPr lang="en-US" altLang="zh-CN" sz="2133" dirty="0">
              <a:solidFill>
                <a:srgbClr val="808080">
                  <a:lumMod val="7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5" name="图片 44">
            <a:hlinkClick r:id="rId4" action="ppaction://hlinksldjump"/>
          </p:cNvPr>
          <p:cNvPicPr>
            <a:picLocks noChangeAspect="1"/>
          </p:cNvPicPr>
          <p:nvPr/>
        </p:nvPicPr>
        <p:blipFill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2417" y="5872512"/>
            <a:ext cx="385251" cy="385251"/>
          </a:xfrm>
          <a:prstGeom prst="rect">
            <a:avLst/>
          </a:prstGeom>
        </p:spPr>
      </p:pic>
      <p:pic>
        <p:nvPicPr>
          <p:cNvPr id="40" name="图片 39" descr="横向校标_画板 1_WPS图片">
            <a:extLst>
              <a:ext uri="{FF2B5EF4-FFF2-40B4-BE49-F238E27FC236}">
                <a16:creationId xmlns:a16="http://schemas.microsoft.com/office/drawing/2014/main" id="{16433653-AA39-EF15-D1FE-C1C70BA65B3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0111105" y="6098285"/>
            <a:ext cx="2245995" cy="8905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ippl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3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3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50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2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7" grpId="0"/>
      <p:bldP spid="4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五边形 4"/>
          <p:cNvSpPr/>
          <p:nvPr/>
        </p:nvSpPr>
        <p:spPr>
          <a:xfrm>
            <a:off x="911424" y="356659"/>
            <a:ext cx="3072341" cy="864096"/>
          </a:xfrm>
          <a:prstGeom prst="homePlat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 fontAlgn="base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srgbClr val="8FD2FB"/>
              </a:solidFill>
              <a:latin typeface="Times New Roman"/>
              <a:ea typeface="宋体"/>
            </a:endParaRPr>
          </a:p>
        </p:txBody>
      </p:sp>
      <p:sp>
        <p:nvSpPr>
          <p:cNvPr id="3" name="AutoShape 3">
            <a:hlinkClick r:id="" action="ppaction://noaction" highlightClick="1">
              <a:snd r:embed="rId4" name="1.WAV"/>
            </a:hlinkClick>
          </p:cNvPr>
          <p:cNvSpPr>
            <a:spLocks noChangeArrowheads="1"/>
          </p:cNvSpPr>
          <p:nvPr/>
        </p:nvSpPr>
        <p:spPr bwMode="auto">
          <a:xfrm>
            <a:off x="911424" y="349958"/>
            <a:ext cx="2880320" cy="938833"/>
          </a:xfrm>
          <a:prstGeom prst="flowChartAlternateProcess">
            <a:avLst/>
          </a:prstGeom>
          <a:noFill/>
          <a:ln w="38100" cmpd="sng">
            <a:noFill/>
            <a:miter lim="800000"/>
          </a:ln>
          <a:effectLst/>
        </p:spPr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4267" b="1" spc="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我来竞猜</a:t>
            </a:r>
          </a:p>
        </p:txBody>
      </p:sp>
      <p:sp>
        <p:nvSpPr>
          <p:cNvPr id="4" name="矩形 3"/>
          <p:cNvSpPr/>
          <p:nvPr/>
        </p:nvSpPr>
        <p:spPr>
          <a:xfrm>
            <a:off x="527381" y="356659"/>
            <a:ext cx="274139" cy="86409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 fontAlgn="base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srgbClr val="8FD2FB"/>
              </a:solidFill>
              <a:latin typeface="Times New Roman"/>
              <a:ea typeface="宋体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43339" y="349957"/>
            <a:ext cx="274139" cy="864096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 fontAlgn="base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srgbClr val="8FD2FB"/>
              </a:solidFill>
              <a:latin typeface="Times New Roman"/>
              <a:ea typeface="宋体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873316" y="1837855"/>
            <a:ext cx="801213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3200" b="1" dirty="0">
                <a:solidFill>
                  <a:srgbClr val="000000">
                    <a:lumMod val="75000"/>
                    <a:lumOff val="25000"/>
                  </a:srgbClr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上面两个算式的计算过程有什么相同之处？</a:t>
            </a: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773" y="1715495"/>
            <a:ext cx="860272" cy="860272"/>
          </a:xfrm>
          <a:prstGeom prst="rect">
            <a:avLst/>
          </a:prstGeom>
        </p:spPr>
      </p:pic>
      <p:sp>
        <p:nvSpPr>
          <p:cNvPr id="33" name="文本框 32"/>
          <p:cNvSpPr txBox="1"/>
          <p:nvPr/>
        </p:nvSpPr>
        <p:spPr>
          <a:xfrm>
            <a:off x="10711570" y="6257763"/>
            <a:ext cx="1306948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917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067" dirty="0">
                <a:solidFill>
                  <a:srgbClr val="808080">
                    <a:lumMod val="60000"/>
                    <a:lumOff val="4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返回目录</a:t>
            </a:r>
          </a:p>
        </p:txBody>
      </p:sp>
      <p:sp>
        <p:nvSpPr>
          <p:cNvPr id="2" name="矩形: 圆角 1"/>
          <p:cNvSpPr/>
          <p:nvPr/>
        </p:nvSpPr>
        <p:spPr>
          <a:xfrm>
            <a:off x="1958643" y="2948947"/>
            <a:ext cx="6463227" cy="2374431"/>
          </a:xfrm>
          <a:prstGeom prst="roundRect">
            <a:avLst>
              <a:gd name="adj" fmla="val 1619"/>
            </a:avLst>
          </a:prstGeom>
          <a:noFill/>
          <a:ln>
            <a:solidFill>
              <a:srgbClr val="3F3D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 fontAlgn="base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srgbClr val="8FD2FB"/>
              </a:solidFill>
              <a:latin typeface="Times New Roman"/>
              <a:ea typeface="宋体"/>
            </a:endParaRPr>
          </a:p>
        </p:txBody>
      </p:sp>
      <p:pic>
        <p:nvPicPr>
          <p:cNvPr id="48" name="图片 47"/>
          <p:cNvPicPr>
            <a:picLocks noChangeAspect="1"/>
          </p:cNvPicPr>
          <p:nvPr/>
        </p:nvPicPr>
        <p:blipFill>
          <a:blip r:embed="rId7"/>
          <a:srcRect l="35699" t="100000" r="35699" b="-2493"/>
          <a:stretch>
            <a:fillRect/>
          </a:stretch>
        </p:blipFill>
        <p:spPr>
          <a:xfrm>
            <a:off x="10586660" y="3219081"/>
            <a:ext cx="664717" cy="57935"/>
          </a:xfrm>
          <a:custGeom>
            <a:avLst/>
            <a:gdLst>
              <a:gd name="connsiteX0" fmla="*/ 0 w 498538"/>
              <a:gd name="connsiteY0" fmla="*/ 0 h 43451"/>
              <a:gd name="connsiteX1" fmla="*/ 498538 w 498538"/>
              <a:gd name="connsiteY1" fmla="*/ 0 h 43451"/>
              <a:gd name="connsiteX2" fmla="*/ 387025 w 498538"/>
              <a:gd name="connsiteY2" fmla="*/ 31010 h 43451"/>
              <a:gd name="connsiteX3" fmla="*/ 249269 w 498538"/>
              <a:gd name="connsiteY3" fmla="*/ 43451 h 43451"/>
              <a:gd name="connsiteX4" fmla="*/ 111513 w 498538"/>
              <a:gd name="connsiteY4" fmla="*/ 31010 h 43451"/>
              <a:gd name="connsiteX5" fmla="*/ 0 w 498538"/>
              <a:gd name="connsiteY5" fmla="*/ 0 h 43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8538" h="43451">
                <a:moveTo>
                  <a:pt x="0" y="0"/>
                </a:moveTo>
                <a:lnTo>
                  <a:pt x="498538" y="0"/>
                </a:lnTo>
                <a:lnTo>
                  <a:pt x="387025" y="31010"/>
                </a:lnTo>
                <a:cubicBezTo>
                  <a:pt x="342529" y="39167"/>
                  <a:pt x="296457" y="43451"/>
                  <a:pt x="249269" y="43451"/>
                </a:cubicBezTo>
                <a:cubicBezTo>
                  <a:pt x="202081" y="43451"/>
                  <a:pt x="156010" y="39167"/>
                  <a:pt x="111513" y="31010"/>
                </a:cubicBezTo>
                <a:lnTo>
                  <a:pt x="0" y="0"/>
                </a:lnTo>
                <a:close/>
              </a:path>
            </a:pathLst>
          </a:custGeom>
        </p:spPr>
      </p:pic>
      <p:grpSp>
        <p:nvGrpSpPr>
          <p:cNvPr id="25" name="组合 24"/>
          <p:cNvGrpSpPr/>
          <p:nvPr/>
        </p:nvGrpSpPr>
        <p:grpSpPr>
          <a:xfrm>
            <a:off x="8596605" y="3592438"/>
            <a:ext cx="1856599" cy="1701129"/>
            <a:chOff x="6528638" y="2962699"/>
            <a:chExt cx="1392449" cy="1275847"/>
          </a:xfrm>
        </p:grpSpPr>
        <p:pic>
          <p:nvPicPr>
            <p:cNvPr id="74" name="图片 73"/>
            <p:cNvPicPr>
              <a:picLocks noChangeAspect="1"/>
            </p:cNvPicPr>
            <p:nvPr/>
          </p:nvPicPr>
          <p:blipFill>
            <a:blip r:embed="rId8"/>
            <a:srcRect l="19601" t="33116" r="9151"/>
            <a:stretch>
              <a:fillRect/>
            </a:stretch>
          </p:blipFill>
          <p:spPr>
            <a:xfrm>
              <a:off x="6626037" y="2962699"/>
              <a:ext cx="1055771" cy="991105"/>
            </a:xfrm>
            <a:custGeom>
              <a:avLst/>
              <a:gdLst>
                <a:gd name="connsiteX0" fmla="*/ 620956 w 1241912"/>
                <a:gd name="connsiteY0" fmla="*/ 0 h 1165845"/>
                <a:gd name="connsiteX1" fmla="*/ 1241912 w 1241912"/>
                <a:gd name="connsiteY1" fmla="*/ 620956 h 1165845"/>
                <a:gd name="connsiteX2" fmla="*/ 968139 w 1241912"/>
                <a:gd name="connsiteY2" fmla="*/ 1135863 h 1165845"/>
                <a:gd name="connsiteX3" fmla="*/ 912900 w 1241912"/>
                <a:gd name="connsiteY3" fmla="*/ 1165845 h 1165845"/>
                <a:gd name="connsiteX4" fmla="*/ 329012 w 1241912"/>
                <a:gd name="connsiteY4" fmla="*/ 1165845 h 1165845"/>
                <a:gd name="connsiteX5" fmla="*/ 273773 w 1241912"/>
                <a:gd name="connsiteY5" fmla="*/ 1135863 h 1165845"/>
                <a:gd name="connsiteX6" fmla="*/ 0 w 1241912"/>
                <a:gd name="connsiteY6" fmla="*/ 620956 h 1165845"/>
                <a:gd name="connsiteX7" fmla="*/ 620956 w 1241912"/>
                <a:gd name="connsiteY7" fmla="*/ 0 h 1165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41912" h="1165845">
                  <a:moveTo>
                    <a:pt x="620956" y="0"/>
                  </a:moveTo>
                  <a:cubicBezTo>
                    <a:pt x="963901" y="0"/>
                    <a:pt x="1241912" y="278011"/>
                    <a:pt x="1241912" y="620956"/>
                  </a:cubicBezTo>
                  <a:cubicBezTo>
                    <a:pt x="1241912" y="835297"/>
                    <a:pt x="1133314" y="1024273"/>
                    <a:pt x="968139" y="1135863"/>
                  </a:cubicBezTo>
                  <a:lnTo>
                    <a:pt x="912900" y="1165845"/>
                  </a:lnTo>
                  <a:lnTo>
                    <a:pt x="329012" y="1165845"/>
                  </a:lnTo>
                  <a:lnTo>
                    <a:pt x="273773" y="1135863"/>
                  </a:lnTo>
                  <a:cubicBezTo>
                    <a:pt x="108598" y="1024273"/>
                    <a:pt x="0" y="835297"/>
                    <a:pt x="0" y="620956"/>
                  </a:cubicBezTo>
                  <a:cubicBezTo>
                    <a:pt x="0" y="278011"/>
                    <a:pt x="278011" y="0"/>
                    <a:pt x="620956" y="0"/>
                  </a:cubicBezTo>
                  <a:close/>
                </a:path>
              </a:pathLst>
            </a:custGeom>
          </p:spPr>
        </p:pic>
        <p:sp>
          <p:nvSpPr>
            <p:cNvPr id="75" name="文本框 74"/>
            <p:cNvSpPr txBox="1"/>
            <p:nvPr/>
          </p:nvSpPr>
          <p:spPr>
            <a:xfrm>
              <a:off x="6528638" y="3953804"/>
              <a:ext cx="1392449" cy="2847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867" dirty="0">
                  <a:solidFill>
                    <a:srgbClr val="000000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rPr>
                <a:t>来呀，竞猜呀。</a:t>
              </a:r>
            </a:p>
          </p:txBody>
        </p:sp>
      </p:grpSp>
      <p:pic>
        <p:nvPicPr>
          <p:cNvPr id="76" name="图片 75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2417" y="5872512"/>
            <a:ext cx="385251" cy="38525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本框 42"/>
              <p:cNvSpPr txBox="1"/>
              <p:nvPr/>
            </p:nvSpPr>
            <p:spPr>
              <a:xfrm>
                <a:off x="2638975" y="3244251"/>
                <a:ext cx="1440160" cy="9855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1219170" fontAlgn="base">
                  <a:spcBef>
                    <a:spcPct val="0"/>
                  </a:spcBef>
                  <a:spcAft>
                    <a:spcPct val="0"/>
                  </a:spcAft>
                </a:pPr>
                <a14:m>
                  <m:oMath xmlns:m="http://schemas.openxmlformats.org/officeDocument/2006/math">
                    <m:f>
                      <m:fPr>
                        <m:ctrlPr>
                          <a:rPr lang="zh-CN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zh-CN" sz="2400" dirty="0">
                    <a:solidFill>
                      <a:srgbClr val="000000"/>
                    </a:solidFill>
                    <a:latin typeface="Comic Sans MS" panose="030F0702030302020204" pitchFamily="66" charset="0"/>
                    <a:ea typeface="宋体" panose="02010600030101010101" pitchFamily="2" charset="-122"/>
                  </a:rPr>
                  <a:t> x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den>
                    </m:f>
                    <m:r>
                      <a:rPr lang="en-US" altLang="zh-CN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 =  </m:t>
                    </m:r>
                  </m:oMath>
                </a14:m>
                <a:endParaRPr lang="zh-CN" altLang="zh-CN" sz="2400" dirty="0">
                  <a:solidFill>
                    <a:srgbClr val="000000"/>
                  </a:solidFill>
                  <a:latin typeface="Comic Sans MS" panose="030F0702030302020204" pitchFamily="66" charset="0"/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43" name="文本框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8975" y="3244251"/>
                <a:ext cx="1440160" cy="98552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文本框 43"/>
              <p:cNvSpPr txBox="1"/>
              <p:nvPr/>
            </p:nvSpPr>
            <p:spPr>
              <a:xfrm>
                <a:off x="3974233" y="3244251"/>
                <a:ext cx="1545063" cy="6161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1219170" fontAlgn="base">
                  <a:spcBef>
                    <a:spcPct val="0"/>
                  </a:spcBef>
                  <a:spcAft>
                    <a:spcPct val="0"/>
                  </a:spcAft>
                </a:pPr>
                <a14:m>
                  <m:oMath xmlns:m="http://schemas.openxmlformats.org/officeDocument/2006/math">
                    <m:f>
                      <m:fPr>
                        <m:ctrlPr>
                          <a:rPr lang="zh-CN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 ×1</m:t>
                        </m:r>
                      </m:num>
                      <m:den>
                        <m:r>
                          <a:rPr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2×5</m:t>
                        </m:r>
                      </m:den>
                    </m:f>
                  </m:oMath>
                </a14:m>
                <a:r>
                  <a:rPr lang="en-US" altLang="zh-CN" sz="2400" dirty="0">
                    <a:solidFill>
                      <a:srgbClr val="000000"/>
                    </a:solidFill>
                    <a:latin typeface="Comic Sans MS" panose="030F0702030302020204" pitchFamily="66" charset="0"/>
                    <a:ea typeface="宋体" panose="02010600030101010101" pitchFamily="2" charset="-122"/>
                  </a:rPr>
                  <a:t>  =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 1</m:t>
                        </m:r>
                      </m:num>
                      <m:den>
                        <m:r>
                          <a:rPr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den>
                    </m:f>
                  </m:oMath>
                </a14:m>
                <a:endParaRPr lang="zh-CN" altLang="zh-CN" sz="2400" dirty="0">
                  <a:solidFill>
                    <a:srgbClr val="000000"/>
                  </a:solidFill>
                  <a:latin typeface="Comic Sans MS" panose="030F0702030302020204" pitchFamily="66" charset="0"/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44" name="文本框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4233" y="3244251"/>
                <a:ext cx="1545063" cy="616194"/>
              </a:xfrm>
              <a:prstGeom prst="rect">
                <a:avLst/>
              </a:prstGeom>
              <a:blipFill>
                <a:blip r:embed="rId12"/>
                <a:stretch>
                  <a:fillRect b="-990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矩形 5"/>
          <p:cNvSpPr/>
          <p:nvPr/>
        </p:nvSpPr>
        <p:spPr>
          <a:xfrm>
            <a:off x="5446433" y="4232954"/>
            <a:ext cx="159851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dirty="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  （公顷）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本框 45"/>
              <p:cNvSpPr txBox="1"/>
              <p:nvPr/>
            </p:nvSpPr>
            <p:spPr>
              <a:xfrm>
                <a:off x="2598233" y="4151395"/>
                <a:ext cx="1440160" cy="9862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1219170" fontAlgn="base">
                  <a:spcBef>
                    <a:spcPct val="0"/>
                  </a:spcBef>
                  <a:spcAft>
                    <a:spcPct val="0"/>
                  </a:spcAft>
                </a:pPr>
                <a14:m>
                  <m:oMath xmlns:m="http://schemas.openxmlformats.org/officeDocument/2006/math">
                    <m:f>
                      <m:fPr>
                        <m:ctrlPr>
                          <a:rPr lang="zh-CN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zh-CN" sz="2400" dirty="0">
                    <a:solidFill>
                      <a:srgbClr val="000000"/>
                    </a:solidFill>
                    <a:latin typeface="Comic Sans MS" panose="030F0702030302020204" pitchFamily="66" charset="0"/>
                    <a:ea typeface="宋体" panose="02010600030101010101" pitchFamily="2" charset="-122"/>
                  </a:rPr>
                  <a:t> x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den>
                    </m:f>
                    <m:r>
                      <a:rPr lang="en-US" altLang="zh-CN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 =  </m:t>
                    </m:r>
                  </m:oMath>
                </a14:m>
                <a:endParaRPr lang="zh-CN" altLang="zh-CN" sz="2400" dirty="0">
                  <a:solidFill>
                    <a:srgbClr val="000000"/>
                  </a:solidFill>
                  <a:latin typeface="Comic Sans MS" panose="030F0702030302020204" pitchFamily="66" charset="0"/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46" name="文本框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233" y="4151395"/>
                <a:ext cx="1440160" cy="986296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本框 46"/>
              <p:cNvSpPr txBox="1"/>
              <p:nvPr/>
            </p:nvSpPr>
            <p:spPr>
              <a:xfrm>
                <a:off x="3947430" y="4151395"/>
                <a:ext cx="1667876" cy="6169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1219170" fontAlgn="base">
                  <a:spcBef>
                    <a:spcPct val="0"/>
                  </a:spcBef>
                  <a:spcAft>
                    <a:spcPct val="0"/>
                  </a:spcAft>
                </a:pPr>
                <a14:m>
                  <m:oMath xmlns:m="http://schemas.openxmlformats.org/officeDocument/2006/math">
                    <m:f>
                      <m:fPr>
                        <m:ctrlPr>
                          <a:rPr lang="zh-CN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 ×3</m:t>
                        </m:r>
                      </m:num>
                      <m:den>
                        <m:r>
                          <a:rPr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2×5</m:t>
                        </m:r>
                      </m:den>
                    </m:f>
                  </m:oMath>
                </a14:m>
                <a:r>
                  <a:rPr lang="en-US" altLang="zh-CN" sz="2400" dirty="0">
                    <a:solidFill>
                      <a:srgbClr val="000000"/>
                    </a:solidFill>
                    <a:latin typeface="Comic Sans MS" panose="030F0702030302020204" pitchFamily="66" charset="0"/>
                    <a:ea typeface="宋体" panose="02010600030101010101" pitchFamily="2" charset="-122"/>
                  </a:rPr>
                  <a:t> 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 10</m:t>
                        </m:r>
                      </m:den>
                    </m:f>
                  </m:oMath>
                </a14:m>
                <a:endParaRPr lang="zh-CN" altLang="zh-CN" sz="2400" dirty="0">
                  <a:solidFill>
                    <a:srgbClr val="000000"/>
                  </a:solidFill>
                  <a:latin typeface="Comic Sans MS" panose="030F0702030302020204" pitchFamily="66" charset="0"/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47" name="文本框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7430" y="4151395"/>
                <a:ext cx="1667876" cy="616964"/>
              </a:xfrm>
              <a:prstGeom prst="rect">
                <a:avLst/>
              </a:prstGeom>
              <a:blipFill>
                <a:blip r:embed="rId14"/>
                <a:stretch>
                  <a:fillRect b="-990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矩形 48"/>
          <p:cNvSpPr/>
          <p:nvPr/>
        </p:nvSpPr>
        <p:spPr>
          <a:xfrm>
            <a:off x="5617592" y="3529525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dirty="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（公顷）</a:t>
            </a:r>
          </a:p>
        </p:txBody>
      </p:sp>
      <p:pic>
        <p:nvPicPr>
          <p:cNvPr id="21" name="图片 20" descr="横向校标_画板 1_WPS图片">
            <a:extLst>
              <a:ext uri="{FF2B5EF4-FFF2-40B4-BE49-F238E27FC236}">
                <a16:creationId xmlns:a16="http://schemas.microsoft.com/office/drawing/2014/main" id="{32C89A70-91D2-D398-8387-6EEE9C86CF5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10111105" y="6098285"/>
            <a:ext cx="2245995" cy="8905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peelOff"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5037391" y="1703287"/>
            <a:ext cx="2914651" cy="4330700"/>
            <a:chOff x="2558654" y="1275606"/>
            <a:chExt cx="2185988" cy="3248025"/>
          </a:xfrm>
        </p:grpSpPr>
        <p:sp>
          <p:nvSpPr>
            <p:cNvPr id="3" name="işļïḍê"/>
            <p:cNvSpPr/>
            <p:nvPr/>
          </p:nvSpPr>
          <p:spPr bwMode="auto">
            <a:xfrm>
              <a:off x="2558654" y="1275606"/>
              <a:ext cx="2185988" cy="3248025"/>
            </a:xfrm>
            <a:custGeom>
              <a:avLst/>
              <a:gdLst>
                <a:gd name="T0" fmla="*/ 1836 w 1836"/>
                <a:gd name="T1" fmla="*/ 2728 h 2728"/>
                <a:gd name="T2" fmla="*/ 0 w 1836"/>
                <a:gd name="T3" fmla="*/ 2728 h 2728"/>
                <a:gd name="T4" fmla="*/ 0 w 1836"/>
                <a:gd name="T5" fmla="*/ 0 h 2728"/>
                <a:gd name="T6" fmla="*/ 1836 w 1836"/>
                <a:gd name="T7" fmla="*/ 0 h 2728"/>
                <a:gd name="T8" fmla="*/ 1836 w 1836"/>
                <a:gd name="T9" fmla="*/ 2728 h 2728"/>
                <a:gd name="T10" fmla="*/ 8 w 1836"/>
                <a:gd name="T11" fmla="*/ 2720 h 2728"/>
                <a:gd name="T12" fmla="*/ 1828 w 1836"/>
                <a:gd name="T13" fmla="*/ 2720 h 2728"/>
                <a:gd name="T14" fmla="*/ 1828 w 1836"/>
                <a:gd name="T15" fmla="*/ 8 h 2728"/>
                <a:gd name="T16" fmla="*/ 8 w 1836"/>
                <a:gd name="T17" fmla="*/ 8 h 2728"/>
                <a:gd name="T18" fmla="*/ 8 w 1836"/>
                <a:gd name="T19" fmla="*/ 2720 h 2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36" h="2728">
                  <a:moveTo>
                    <a:pt x="1836" y="2728"/>
                  </a:moveTo>
                  <a:lnTo>
                    <a:pt x="0" y="2728"/>
                  </a:lnTo>
                  <a:lnTo>
                    <a:pt x="0" y="0"/>
                  </a:lnTo>
                  <a:lnTo>
                    <a:pt x="1836" y="0"/>
                  </a:lnTo>
                  <a:lnTo>
                    <a:pt x="1836" y="2728"/>
                  </a:lnTo>
                  <a:close/>
                  <a:moveTo>
                    <a:pt x="8" y="2720"/>
                  </a:moveTo>
                  <a:lnTo>
                    <a:pt x="1828" y="2720"/>
                  </a:lnTo>
                  <a:lnTo>
                    <a:pt x="1828" y="8"/>
                  </a:lnTo>
                  <a:lnTo>
                    <a:pt x="8" y="8"/>
                  </a:lnTo>
                  <a:lnTo>
                    <a:pt x="8" y="2720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grpSp>
          <p:nvGrpSpPr>
            <p:cNvPr id="4" name="组合 3"/>
            <p:cNvGrpSpPr/>
            <p:nvPr/>
          </p:nvGrpSpPr>
          <p:grpSpPr>
            <a:xfrm>
              <a:off x="2600326" y="1313706"/>
              <a:ext cx="2083594" cy="3207197"/>
              <a:chOff x="2600326" y="1313706"/>
              <a:chExt cx="2083594" cy="3207197"/>
            </a:xfrm>
          </p:grpSpPr>
          <p:sp>
            <p:nvSpPr>
              <p:cNvPr id="5" name="ïṧliḋe"/>
              <p:cNvSpPr/>
              <p:nvPr/>
            </p:nvSpPr>
            <p:spPr bwMode="auto">
              <a:xfrm>
                <a:off x="2681289" y="1508622"/>
                <a:ext cx="1974056" cy="3012281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 defTabSz="1219170" fontAlgn="base">
                  <a:spcBef>
                    <a:spcPct val="0"/>
                  </a:spcBef>
                  <a:spcAft>
                    <a:spcPct val="0"/>
                  </a:spcAft>
                </a:pPr>
                <a:endParaRPr sz="2400">
                  <a:solidFill>
                    <a:srgbClr val="000000"/>
                  </a:solidFill>
                  <a:latin typeface="Comic Sans MS" panose="030F0702030302020204" pitchFamily="66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" name="iSľíḋé"/>
              <p:cNvSpPr/>
              <p:nvPr/>
            </p:nvSpPr>
            <p:spPr bwMode="auto">
              <a:xfrm>
                <a:off x="2600326" y="1313706"/>
                <a:ext cx="28575" cy="27385"/>
              </a:xfrm>
              <a:prstGeom prst="ellipse">
                <a:avLst/>
              </a:prstGeom>
              <a:solidFill>
                <a:srgbClr val="3F3D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 defTabSz="1219170" fontAlgn="base">
                  <a:spcBef>
                    <a:spcPct val="0"/>
                  </a:spcBef>
                  <a:spcAft>
                    <a:spcPct val="0"/>
                  </a:spcAft>
                </a:pPr>
                <a:endParaRPr sz="2400">
                  <a:solidFill>
                    <a:srgbClr val="000000"/>
                  </a:solidFill>
                  <a:latin typeface="Comic Sans MS" panose="030F0702030302020204" pitchFamily="66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7" name="işḷíḍé"/>
              <p:cNvSpPr/>
              <p:nvPr/>
            </p:nvSpPr>
            <p:spPr bwMode="auto">
              <a:xfrm>
                <a:off x="2652714" y="1313706"/>
                <a:ext cx="28575" cy="27385"/>
              </a:xfrm>
              <a:prstGeom prst="ellipse">
                <a:avLst/>
              </a:prstGeom>
              <a:solidFill>
                <a:srgbClr val="3F3D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 defTabSz="1219170" fontAlgn="base">
                  <a:spcBef>
                    <a:spcPct val="0"/>
                  </a:spcBef>
                  <a:spcAft>
                    <a:spcPct val="0"/>
                  </a:spcAft>
                </a:pPr>
                <a:endParaRPr sz="2400">
                  <a:solidFill>
                    <a:srgbClr val="000000"/>
                  </a:solidFill>
                  <a:latin typeface="Comic Sans MS" panose="030F0702030302020204" pitchFamily="66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8" name="îṡḻíḍé"/>
              <p:cNvSpPr/>
              <p:nvPr/>
            </p:nvSpPr>
            <p:spPr bwMode="auto">
              <a:xfrm>
                <a:off x="2703910" y="1313706"/>
                <a:ext cx="28575" cy="27385"/>
              </a:xfrm>
              <a:prstGeom prst="ellipse">
                <a:avLst/>
              </a:prstGeom>
              <a:solidFill>
                <a:srgbClr val="3F3D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 defTabSz="1219170" fontAlgn="base">
                  <a:spcBef>
                    <a:spcPct val="0"/>
                  </a:spcBef>
                  <a:spcAft>
                    <a:spcPct val="0"/>
                  </a:spcAft>
                </a:pPr>
                <a:endParaRPr sz="2400">
                  <a:solidFill>
                    <a:srgbClr val="000000"/>
                  </a:solidFill>
                  <a:latin typeface="Comic Sans MS" panose="030F0702030302020204" pitchFamily="66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9" name="í$ḷïḓè"/>
              <p:cNvSpPr/>
              <p:nvPr/>
            </p:nvSpPr>
            <p:spPr bwMode="auto">
              <a:xfrm>
                <a:off x="2756298" y="1313706"/>
                <a:ext cx="28575" cy="27385"/>
              </a:xfrm>
              <a:prstGeom prst="ellipse">
                <a:avLst/>
              </a:prstGeom>
              <a:solidFill>
                <a:srgbClr val="3F3D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 defTabSz="1219170" fontAlgn="base">
                  <a:spcBef>
                    <a:spcPct val="0"/>
                  </a:spcBef>
                  <a:spcAft>
                    <a:spcPct val="0"/>
                  </a:spcAft>
                </a:pPr>
                <a:endParaRPr sz="2400">
                  <a:solidFill>
                    <a:srgbClr val="000000"/>
                  </a:solidFill>
                  <a:latin typeface="Comic Sans MS" panose="030F0702030302020204" pitchFamily="66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0" name="iş1ïḑé"/>
              <p:cNvSpPr/>
              <p:nvPr/>
            </p:nvSpPr>
            <p:spPr bwMode="auto">
              <a:xfrm>
                <a:off x="2807495" y="1313706"/>
                <a:ext cx="28575" cy="27385"/>
              </a:xfrm>
              <a:prstGeom prst="ellipse">
                <a:avLst/>
              </a:prstGeom>
              <a:solidFill>
                <a:srgbClr val="3F3D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 defTabSz="1219170" fontAlgn="base">
                  <a:spcBef>
                    <a:spcPct val="0"/>
                  </a:spcBef>
                  <a:spcAft>
                    <a:spcPct val="0"/>
                  </a:spcAft>
                </a:pPr>
                <a:endParaRPr sz="2400">
                  <a:solidFill>
                    <a:srgbClr val="000000"/>
                  </a:solidFill>
                  <a:latin typeface="Comic Sans MS" panose="030F0702030302020204" pitchFamily="66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1" name="ïṥļîde"/>
              <p:cNvSpPr/>
              <p:nvPr/>
            </p:nvSpPr>
            <p:spPr bwMode="auto">
              <a:xfrm>
                <a:off x="3538539" y="1318469"/>
                <a:ext cx="207169" cy="17860"/>
              </a:xfrm>
              <a:prstGeom prst="rect">
                <a:avLst/>
              </a:prstGeom>
              <a:solidFill>
                <a:srgbClr val="3F3D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 defTabSz="1219170" fontAlgn="base">
                  <a:spcBef>
                    <a:spcPct val="0"/>
                  </a:spcBef>
                  <a:spcAft>
                    <a:spcPct val="0"/>
                  </a:spcAft>
                </a:pPr>
                <a:endParaRPr sz="2400">
                  <a:solidFill>
                    <a:srgbClr val="000000"/>
                  </a:solidFill>
                  <a:latin typeface="Comic Sans MS" panose="030F0702030302020204" pitchFamily="66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2" name="išļîďe"/>
              <p:cNvSpPr/>
              <p:nvPr/>
            </p:nvSpPr>
            <p:spPr bwMode="auto">
              <a:xfrm>
                <a:off x="2647951" y="1417290"/>
                <a:ext cx="146447" cy="17860"/>
              </a:xfrm>
              <a:prstGeom prst="rect">
                <a:avLst/>
              </a:prstGeom>
              <a:solidFill>
                <a:srgbClr val="3F3D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 defTabSz="1219170" fontAlgn="base">
                  <a:spcBef>
                    <a:spcPct val="0"/>
                  </a:spcBef>
                  <a:spcAft>
                    <a:spcPct val="0"/>
                  </a:spcAft>
                </a:pPr>
                <a:endParaRPr sz="2400">
                  <a:solidFill>
                    <a:srgbClr val="000000"/>
                  </a:solidFill>
                  <a:latin typeface="Comic Sans MS" panose="030F0702030302020204" pitchFamily="66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3" name="ïśḻîḍé"/>
              <p:cNvSpPr/>
              <p:nvPr/>
            </p:nvSpPr>
            <p:spPr bwMode="auto">
              <a:xfrm>
                <a:off x="2647951" y="1444675"/>
                <a:ext cx="146447" cy="19050"/>
              </a:xfrm>
              <a:prstGeom prst="rect">
                <a:avLst/>
              </a:prstGeom>
              <a:solidFill>
                <a:srgbClr val="3F3D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 defTabSz="1219170" fontAlgn="base">
                  <a:spcBef>
                    <a:spcPct val="0"/>
                  </a:spcBef>
                  <a:spcAft>
                    <a:spcPct val="0"/>
                  </a:spcAft>
                </a:pPr>
                <a:endParaRPr sz="2400">
                  <a:solidFill>
                    <a:srgbClr val="000000"/>
                  </a:solidFill>
                  <a:latin typeface="Comic Sans MS" panose="030F0702030302020204" pitchFamily="66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4" name="îš1iḍê"/>
              <p:cNvSpPr/>
              <p:nvPr/>
            </p:nvSpPr>
            <p:spPr bwMode="auto">
              <a:xfrm>
                <a:off x="2647951" y="1473250"/>
                <a:ext cx="146447" cy="19050"/>
              </a:xfrm>
              <a:prstGeom prst="rect">
                <a:avLst/>
              </a:prstGeom>
              <a:solidFill>
                <a:srgbClr val="3F3D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 defTabSz="1219170" fontAlgn="base">
                  <a:spcBef>
                    <a:spcPct val="0"/>
                  </a:spcBef>
                  <a:spcAft>
                    <a:spcPct val="0"/>
                  </a:spcAft>
                </a:pPr>
                <a:endParaRPr sz="2400">
                  <a:solidFill>
                    <a:srgbClr val="000000"/>
                  </a:solidFill>
                  <a:latin typeface="Comic Sans MS" panose="030F0702030302020204" pitchFamily="66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5" name="íSḻíde"/>
              <p:cNvSpPr/>
              <p:nvPr/>
            </p:nvSpPr>
            <p:spPr bwMode="auto">
              <a:xfrm>
                <a:off x="4548189" y="1318469"/>
                <a:ext cx="23813" cy="22622"/>
              </a:xfrm>
              <a:prstGeom prst="rect">
                <a:avLst/>
              </a:prstGeom>
              <a:solidFill>
                <a:srgbClr val="6C63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 defTabSz="1219170" fontAlgn="base">
                  <a:spcBef>
                    <a:spcPct val="0"/>
                  </a:spcBef>
                  <a:spcAft>
                    <a:spcPct val="0"/>
                  </a:spcAft>
                </a:pPr>
                <a:endParaRPr sz="2400">
                  <a:solidFill>
                    <a:srgbClr val="000000"/>
                  </a:solidFill>
                  <a:latin typeface="Comic Sans MS" panose="030F0702030302020204" pitchFamily="66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6" name="íṩḻíḑe"/>
              <p:cNvSpPr/>
              <p:nvPr/>
            </p:nvSpPr>
            <p:spPr bwMode="auto">
              <a:xfrm>
                <a:off x="4585098" y="1318469"/>
                <a:ext cx="23813" cy="22622"/>
              </a:xfrm>
              <a:prstGeom prst="rect">
                <a:avLst/>
              </a:prstGeom>
              <a:solidFill>
                <a:srgbClr val="6C63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 defTabSz="1219170" fontAlgn="base">
                  <a:spcBef>
                    <a:spcPct val="0"/>
                  </a:spcBef>
                  <a:spcAft>
                    <a:spcPct val="0"/>
                  </a:spcAft>
                </a:pPr>
                <a:endParaRPr sz="2400">
                  <a:solidFill>
                    <a:srgbClr val="000000"/>
                  </a:solidFill>
                  <a:latin typeface="Comic Sans MS" panose="030F0702030302020204" pitchFamily="66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7" name="iS1iḋé"/>
              <p:cNvSpPr/>
              <p:nvPr/>
            </p:nvSpPr>
            <p:spPr bwMode="auto">
              <a:xfrm>
                <a:off x="4623198" y="1318469"/>
                <a:ext cx="23813" cy="22622"/>
              </a:xfrm>
              <a:prstGeom prst="rect">
                <a:avLst/>
              </a:prstGeom>
              <a:solidFill>
                <a:srgbClr val="6C63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 defTabSz="1219170" fontAlgn="base">
                  <a:spcBef>
                    <a:spcPct val="0"/>
                  </a:spcBef>
                  <a:spcAft>
                    <a:spcPct val="0"/>
                  </a:spcAft>
                </a:pPr>
                <a:endParaRPr sz="2400">
                  <a:solidFill>
                    <a:srgbClr val="000000"/>
                  </a:solidFill>
                  <a:latin typeface="Comic Sans MS" panose="030F0702030302020204" pitchFamily="66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8" name="îṥľïḓe"/>
              <p:cNvSpPr/>
              <p:nvPr/>
            </p:nvSpPr>
            <p:spPr bwMode="auto">
              <a:xfrm>
                <a:off x="4661298" y="1318469"/>
                <a:ext cx="22622" cy="22622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 defTabSz="1219170" fontAlgn="base">
                  <a:spcBef>
                    <a:spcPct val="0"/>
                  </a:spcBef>
                  <a:spcAft>
                    <a:spcPct val="0"/>
                  </a:spcAft>
                </a:pPr>
                <a:endParaRPr sz="2400">
                  <a:solidFill>
                    <a:srgbClr val="000000"/>
                  </a:solidFill>
                  <a:latin typeface="Comic Sans MS" panose="030F0702030302020204" pitchFamily="66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9" name="í$lïḋe"/>
              <p:cNvSpPr/>
              <p:nvPr/>
            </p:nvSpPr>
            <p:spPr bwMode="auto">
              <a:xfrm>
                <a:off x="2709967" y="1823922"/>
                <a:ext cx="1910850" cy="2084999"/>
              </a:xfrm>
              <a:prstGeom prst="rect">
                <a:avLst/>
              </a:prstGeom>
              <a:solidFill>
                <a:srgbClr val="3F3D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 defTabSz="1219170" fontAlgn="base">
                  <a:spcBef>
                    <a:spcPct val="0"/>
                  </a:spcBef>
                  <a:spcAft>
                    <a:spcPct val="0"/>
                  </a:spcAft>
                </a:pPr>
                <a:endParaRPr sz="2400">
                  <a:solidFill>
                    <a:srgbClr val="000000"/>
                  </a:solidFill>
                  <a:latin typeface="Comic Sans MS" panose="030F0702030302020204" pitchFamily="66" charset="0"/>
                  <a:ea typeface="宋体" panose="02010600030101010101" pitchFamily="2" charset="-122"/>
                </a:endParaRPr>
              </a:p>
            </p:txBody>
          </p:sp>
        </p:grpSp>
      </p:grpSp>
      <p:grpSp>
        <p:nvGrpSpPr>
          <p:cNvPr id="20" name="组合 19"/>
          <p:cNvGrpSpPr/>
          <p:nvPr/>
        </p:nvGrpSpPr>
        <p:grpSpPr>
          <a:xfrm flipH="1">
            <a:off x="2447595" y="5462489"/>
            <a:ext cx="709613" cy="571500"/>
            <a:chOff x="6456760" y="3765947"/>
            <a:chExt cx="532210" cy="428625"/>
          </a:xfrm>
        </p:grpSpPr>
        <p:sp>
          <p:nvSpPr>
            <p:cNvPr id="21" name="î$lídè"/>
            <p:cNvSpPr/>
            <p:nvPr/>
          </p:nvSpPr>
          <p:spPr bwMode="auto">
            <a:xfrm>
              <a:off x="6554392" y="3765947"/>
              <a:ext cx="75010" cy="51197"/>
            </a:xfrm>
            <a:prstGeom prst="ellipse">
              <a:avLst/>
            </a:prstGeom>
            <a:solidFill>
              <a:srgbClr val="6C6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22" name="íš1ïďê"/>
            <p:cNvSpPr/>
            <p:nvPr/>
          </p:nvSpPr>
          <p:spPr bwMode="auto">
            <a:xfrm>
              <a:off x="6591301" y="3790950"/>
              <a:ext cx="179785" cy="357188"/>
            </a:xfrm>
            <a:custGeom>
              <a:avLst/>
              <a:gdLst>
                <a:gd name="T0" fmla="*/ 0 w 152"/>
                <a:gd name="T1" fmla="*/ 0 h 303"/>
                <a:gd name="T2" fmla="*/ 148 w 152"/>
                <a:gd name="T3" fmla="*/ 303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52" h="303">
                  <a:moveTo>
                    <a:pt x="0" y="0"/>
                  </a:moveTo>
                  <a:cubicBezTo>
                    <a:pt x="0" y="0"/>
                    <a:pt x="152" y="264"/>
                    <a:pt x="148" y="303"/>
                  </a:cubicBezTo>
                </a:path>
              </a:pathLst>
            </a:custGeom>
            <a:solidFill>
              <a:srgbClr val="6C6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23" name="íSḷïḑè"/>
            <p:cNvSpPr/>
            <p:nvPr/>
          </p:nvSpPr>
          <p:spPr bwMode="auto">
            <a:xfrm>
              <a:off x="6456760" y="3813572"/>
              <a:ext cx="532210" cy="381000"/>
            </a:xfrm>
            <a:custGeom>
              <a:avLst/>
              <a:gdLst>
                <a:gd name="T0" fmla="*/ 214 w 451"/>
                <a:gd name="T1" fmla="*/ 0 h 324"/>
                <a:gd name="T2" fmla="*/ 214 w 451"/>
                <a:gd name="T3" fmla="*/ 154 h 324"/>
                <a:gd name="T4" fmla="*/ 0 w 451"/>
                <a:gd name="T5" fmla="*/ 28 h 324"/>
                <a:gd name="T6" fmla="*/ 214 w 451"/>
                <a:gd name="T7" fmla="*/ 322 h 324"/>
                <a:gd name="T8" fmla="*/ 214 w 451"/>
                <a:gd name="T9" fmla="*/ 324 h 324"/>
                <a:gd name="T10" fmla="*/ 215 w 451"/>
                <a:gd name="T11" fmla="*/ 324 h 324"/>
                <a:gd name="T12" fmla="*/ 216 w 451"/>
                <a:gd name="T13" fmla="*/ 324 h 324"/>
                <a:gd name="T14" fmla="*/ 216 w 451"/>
                <a:gd name="T15" fmla="*/ 323 h 324"/>
                <a:gd name="T16" fmla="*/ 214 w 451"/>
                <a:gd name="T17" fmla="*/ 0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1" h="324">
                  <a:moveTo>
                    <a:pt x="214" y="0"/>
                  </a:moveTo>
                  <a:cubicBezTo>
                    <a:pt x="214" y="154"/>
                    <a:pt x="214" y="154"/>
                    <a:pt x="214" y="154"/>
                  </a:cubicBezTo>
                  <a:cubicBezTo>
                    <a:pt x="182" y="110"/>
                    <a:pt x="119" y="64"/>
                    <a:pt x="0" y="28"/>
                  </a:cubicBezTo>
                  <a:cubicBezTo>
                    <a:pt x="214" y="322"/>
                    <a:pt x="214" y="322"/>
                    <a:pt x="214" y="322"/>
                  </a:cubicBezTo>
                  <a:cubicBezTo>
                    <a:pt x="214" y="324"/>
                    <a:pt x="214" y="324"/>
                    <a:pt x="214" y="324"/>
                  </a:cubicBezTo>
                  <a:cubicBezTo>
                    <a:pt x="214" y="324"/>
                    <a:pt x="214" y="324"/>
                    <a:pt x="215" y="324"/>
                  </a:cubicBezTo>
                  <a:cubicBezTo>
                    <a:pt x="216" y="324"/>
                    <a:pt x="216" y="324"/>
                    <a:pt x="216" y="324"/>
                  </a:cubicBezTo>
                  <a:cubicBezTo>
                    <a:pt x="216" y="324"/>
                    <a:pt x="216" y="324"/>
                    <a:pt x="216" y="323"/>
                  </a:cubicBezTo>
                  <a:cubicBezTo>
                    <a:pt x="241" y="308"/>
                    <a:pt x="451" y="178"/>
                    <a:pt x="214" y="0"/>
                  </a:cubicBez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</p:grpSp>
      <p:sp>
        <p:nvSpPr>
          <p:cNvPr id="24" name="五边形 4"/>
          <p:cNvSpPr/>
          <p:nvPr/>
        </p:nvSpPr>
        <p:spPr>
          <a:xfrm>
            <a:off x="911424" y="356659"/>
            <a:ext cx="3072341" cy="864096"/>
          </a:xfrm>
          <a:prstGeom prst="homePlat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 fontAlgn="base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srgbClr val="8FD2FB"/>
              </a:solidFill>
              <a:latin typeface="Times New Roman"/>
              <a:ea typeface="宋体"/>
            </a:endParaRPr>
          </a:p>
        </p:txBody>
      </p:sp>
      <p:sp>
        <p:nvSpPr>
          <p:cNvPr id="25" name="AutoShape 3">
            <a:hlinkClick r:id="" action="ppaction://noaction" highlightClick="1">
              <a:snd r:embed="rId3" name="1.WAV"/>
            </a:hlinkClick>
          </p:cNvPr>
          <p:cNvSpPr>
            <a:spLocks noChangeArrowheads="1"/>
          </p:cNvSpPr>
          <p:nvPr/>
        </p:nvSpPr>
        <p:spPr bwMode="auto">
          <a:xfrm>
            <a:off x="911424" y="345097"/>
            <a:ext cx="2880320" cy="938833"/>
          </a:xfrm>
          <a:prstGeom prst="flowChartAlternateProcess">
            <a:avLst/>
          </a:prstGeom>
          <a:noFill/>
          <a:ln w="38100" cmpd="sng">
            <a:noFill/>
            <a:miter lim="800000"/>
          </a:ln>
          <a:effectLst/>
        </p:spPr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4267" b="1" spc="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规律总结</a:t>
            </a:r>
          </a:p>
        </p:txBody>
      </p:sp>
      <p:sp>
        <p:nvSpPr>
          <p:cNvPr id="26" name="矩形 25"/>
          <p:cNvSpPr/>
          <p:nvPr/>
        </p:nvSpPr>
        <p:spPr>
          <a:xfrm>
            <a:off x="527381" y="356659"/>
            <a:ext cx="274139" cy="86409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 fontAlgn="base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srgbClr val="8FD2FB"/>
              </a:solidFill>
              <a:latin typeface="Times New Roman"/>
              <a:ea typeface="宋体"/>
            </a:endParaRPr>
          </a:p>
        </p:txBody>
      </p:sp>
      <p:grpSp>
        <p:nvGrpSpPr>
          <p:cNvPr id="43" name="组合 42"/>
          <p:cNvGrpSpPr/>
          <p:nvPr/>
        </p:nvGrpSpPr>
        <p:grpSpPr>
          <a:xfrm flipH="1">
            <a:off x="3278886" y="2258847"/>
            <a:ext cx="1101137" cy="3775935"/>
            <a:chOff x="5392306" y="2027545"/>
            <a:chExt cx="748852" cy="2567905"/>
          </a:xfrm>
        </p:grpSpPr>
        <p:sp>
          <p:nvSpPr>
            <p:cNvPr id="44" name="iṥḻïḑe"/>
            <p:cNvSpPr/>
            <p:nvPr/>
          </p:nvSpPr>
          <p:spPr bwMode="auto">
            <a:xfrm>
              <a:off x="5392306" y="4367351"/>
              <a:ext cx="331389" cy="212318"/>
            </a:xfrm>
            <a:custGeom>
              <a:avLst/>
              <a:gdLst>
                <a:gd name="T0" fmla="*/ 57 w 257"/>
                <a:gd name="T1" fmla="*/ 85 h 165"/>
                <a:gd name="T2" fmla="*/ 25 w 257"/>
                <a:gd name="T3" fmla="*/ 100 h 165"/>
                <a:gd name="T4" fmla="*/ 1 w 257"/>
                <a:gd name="T5" fmla="*/ 126 h 165"/>
                <a:gd name="T6" fmla="*/ 2 w 257"/>
                <a:gd name="T7" fmla="*/ 137 h 165"/>
                <a:gd name="T8" fmla="*/ 13 w 257"/>
                <a:gd name="T9" fmla="*/ 146 h 165"/>
                <a:gd name="T10" fmla="*/ 148 w 257"/>
                <a:gd name="T11" fmla="*/ 147 h 165"/>
                <a:gd name="T12" fmla="*/ 171 w 257"/>
                <a:gd name="T13" fmla="*/ 138 h 165"/>
                <a:gd name="T14" fmla="*/ 201 w 257"/>
                <a:gd name="T15" fmla="*/ 135 h 165"/>
                <a:gd name="T16" fmla="*/ 232 w 257"/>
                <a:gd name="T17" fmla="*/ 131 h 165"/>
                <a:gd name="T18" fmla="*/ 246 w 257"/>
                <a:gd name="T19" fmla="*/ 125 h 165"/>
                <a:gd name="T20" fmla="*/ 252 w 257"/>
                <a:gd name="T21" fmla="*/ 110 h 165"/>
                <a:gd name="T22" fmla="*/ 232 w 257"/>
                <a:gd name="T23" fmla="*/ 21 h 165"/>
                <a:gd name="T24" fmla="*/ 224 w 257"/>
                <a:gd name="T25" fmla="*/ 11 h 165"/>
                <a:gd name="T26" fmla="*/ 210 w 257"/>
                <a:gd name="T27" fmla="*/ 8 h 165"/>
                <a:gd name="T28" fmla="*/ 149 w 257"/>
                <a:gd name="T29" fmla="*/ 0 h 165"/>
                <a:gd name="T30" fmla="*/ 117 w 257"/>
                <a:gd name="T31" fmla="*/ 17 h 165"/>
                <a:gd name="T32" fmla="*/ 57 w 257"/>
                <a:gd name="T33" fmla="*/ 85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57" h="165">
                  <a:moveTo>
                    <a:pt x="57" y="85"/>
                  </a:moveTo>
                  <a:cubicBezTo>
                    <a:pt x="47" y="91"/>
                    <a:pt x="35" y="95"/>
                    <a:pt x="25" y="100"/>
                  </a:cubicBezTo>
                  <a:cubicBezTo>
                    <a:pt x="15" y="106"/>
                    <a:pt x="4" y="114"/>
                    <a:pt x="1" y="126"/>
                  </a:cubicBezTo>
                  <a:cubicBezTo>
                    <a:pt x="0" y="129"/>
                    <a:pt x="1" y="133"/>
                    <a:pt x="2" y="137"/>
                  </a:cubicBezTo>
                  <a:cubicBezTo>
                    <a:pt x="5" y="141"/>
                    <a:pt x="9" y="144"/>
                    <a:pt x="13" y="146"/>
                  </a:cubicBezTo>
                  <a:cubicBezTo>
                    <a:pt x="56" y="165"/>
                    <a:pt x="105" y="165"/>
                    <a:pt x="148" y="147"/>
                  </a:cubicBezTo>
                  <a:cubicBezTo>
                    <a:pt x="155" y="144"/>
                    <a:pt x="163" y="140"/>
                    <a:pt x="171" y="138"/>
                  </a:cubicBezTo>
                  <a:cubicBezTo>
                    <a:pt x="181" y="136"/>
                    <a:pt x="191" y="135"/>
                    <a:pt x="201" y="135"/>
                  </a:cubicBezTo>
                  <a:cubicBezTo>
                    <a:pt x="211" y="134"/>
                    <a:pt x="221" y="133"/>
                    <a:pt x="232" y="131"/>
                  </a:cubicBezTo>
                  <a:cubicBezTo>
                    <a:pt x="237" y="130"/>
                    <a:pt x="242" y="128"/>
                    <a:pt x="246" y="125"/>
                  </a:cubicBezTo>
                  <a:cubicBezTo>
                    <a:pt x="250" y="121"/>
                    <a:pt x="252" y="115"/>
                    <a:pt x="252" y="110"/>
                  </a:cubicBezTo>
                  <a:cubicBezTo>
                    <a:pt x="257" y="79"/>
                    <a:pt x="250" y="47"/>
                    <a:pt x="232" y="21"/>
                  </a:cubicBezTo>
                  <a:cubicBezTo>
                    <a:pt x="230" y="17"/>
                    <a:pt x="227" y="14"/>
                    <a:pt x="224" y="11"/>
                  </a:cubicBezTo>
                  <a:cubicBezTo>
                    <a:pt x="219" y="9"/>
                    <a:pt x="215" y="8"/>
                    <a:pt x="210" y="8"/>
                  </a:cubicBezTo>
                  <a:cubicBezTo>
                    <a:pt x="190" y="5"/>
                    <a:pt x="169" y="1"/>
                    <a:pt x="149" y="0"/>
                  </a:cubicBezTo>
                  <a:cubicBezTo>
                    <a:pt x="134" y="0"/>
                    <a:pt x="127" y="7"/>
                    <a:pt x="117" y="17"/>
                  </a:cubicBezTo>
                  <a:cubicBezTo>
                    <a:pt x="95" y="38"/>
                    <a:pt x="83" y="69"/>
                    <a:pt x="57" y="85"/>
                  </a:cubicBezTo>
                  <a:close/>
                </a:path>
              </a:pathLst>
            </a:custGeom>
            <a:solidFill>
              <a:srgbClr val="3234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45" name="işľîďé"/>
            <p:cNvSpPr/>
            <p:nvPr/>
          </p:nvSpPr>
          <p:spPr bwMode="auto">
            <a:xfrm>
              <a:off x="5834157" y="4364482"/>
              <a:ext cx="182193" cy="230968"/>
            </a:xfrm>
            <a:custGeom>
              <a:avLst/>
              <a:gdLst>
                <a:gd name="T0" fmla="*/ 9 w 142"/>
                <a:gd name="T1" fmla="*/ 84 h 179"/>
                <a:gd name="T2" fmla="*/ 23 w 142"/>
                <a:gd name="T3" fmla="*/ 140 h 179"/>
                <a:gd name="T4" fmla="*/ 42 w 142"/>
                <a:gd name="T5" fmla="*/ 157 h 179"/>
                <a:gd name="T6" fmla="*/ 127 w 142"/>
                <a:gd name="T7" fmla="*/ 165 h 179"/>
                <a:gd name="T8" fmla="*/ 138 w 142"/>
                <a:gd name="T9" fmla="*/ 156 h 179"/>
                <a:gd name="T10" fmla="*/ 137 w 142"/>
                <a:gd name="T11" fmla="*/ 133 h 179"/>
                <a:gd name="T12" fmla="*/ 99 w 142"/>
                <a:gd name="T13" fmla="*/ 0 h 179"/>
                <a:gd name="T14" fmla="*/ 16 w 142"/>
                <a:gd name="T15" fmla="*/ 19 h 179"/>
                <a:gd name="T16" fmla="*/ 9 w 142"/>
                <a:gd name="T17" fmla="*/ 84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2" h="179">
                  <a:moveTo>
                    <a:pt x="9" y="84"/>
                  </a:moveTo>
                  <a:cubicBezTo>
                    <a:pt x="9" y="104"/>
                    <a:pt x="11" y="124"/>
                    <a:pt x="23" y="140"/>
                  </a:cubicBezTo>
                  <a:cubicBezTo>
                    <a:pt x="28" y="147"/>
                    <a:pt x="35" y="153"/>
                    <a:pt x="42" y="157"/>
                  </a:cubicBezTo>
                  <a:cubicBezTo>
                    <a:pt x="68" y="173"/>
                    <a:pt x="101" y="179"/>
                    <a:pt x="127" y="165"/>
                  </a:cubicBezTo>
                  <a:cubicBezTo>
                    <a:pt x="132" y="163"/>
                    <a:pt x="135" y="160"/>
                    <a:pt x="138" y="156"/>
                  </a:cubicBezTo>
                  <a:cubicBezTo>
                    <a:pt x="142" y="150"/>
                    <a:pt x="140" y="141"/>
                    <a:pt x="137" y="133"/>
                  </a:cubicBezTo>
                  <a:cubicBezTo>
                    <a:pt x="99" y="0"/>
                    <a:pt x="99" y="0"/>
                    <a:pt x="99" y="0"/>
                  </a:cubicBezTo>
                  <a:cubicBezTo>
                    <a:pt x="74" y="4"/>
                    <a:pt x="38" y="7"/>
                    <a:pt x="16" y="19"/>
                  </a:cubicBezTo>
                  <a:cubicBezTo>
                    <a:pt x="0" y="28"/>
                    <a:pt x="9" y="67"/>
                    <a:pt x="9" y="84"/>
                  </a:cubicBezTo>
                  <a:close/>
                </a:path>
              </a:pathLst>
            </a:custGeom>
            <a:solidFill>
              <a:srgbClr val="3234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46" name="îSliďè"/>
            <p:cNvSpPr/>
            <p:nvPr/>
          </p:nvSpPr>
          <p:spPr bwMode="auto">
            <a:xfrm>
              <a:off x="5410956" y="3376054"/>
              <a:ext cx="103290" cy="164978"/>
            </a:xfrm>
            <a:custGeom>
              <a:avLst/>
              <a:gdLst>
                <a:gd name="T0" fmla="*/ 20 w 80"/>
                <a:gd name="T1" fmla="*/ 36 h 128"/>
                <a:gd name="T2" fmla="*/ 5 w 80"/>
                <a:gd name="T3" fmla="*/ 53 h 128"/>
                <a:gd name="T4" fmla="*/ 2 w 80"/>
                <a:gd name="T5" fmla="*/ 79 h 128"/>
                <a:gd name="T6" fmla="*/ 20 w 80"/>
                <a:gd name="T7" fmla="*/ 114 h 128"/>
                <a:gd name="T8" fmla="*/ 56 w 80"/>
                <a:gd name="T9" fmla="*/ 126 h 128"/>
                <a:gd name="T10" fmla="*/ 80 w 80"/>
                <a:gd name="T11" fmla="*/ 99 h 128"/>
                <a:gd name="T12" fmla="*/ 77 w 80"/>
                <a:gd name="T13" fmla="*/ 82 h 128"/>
                <a:gd name="T14" fmla="*/ 49 w 80"/>
                <a:gd name="T15" fmla="*/ 3 h 128"/>
                <a:gd name="T16" fmla="*/ 47 w 80"/>
                <a:gd name="T17" fmla="*/ 0 h 128"/>
                <a:gd name="T18" fmla="*/ 44 w 80"/>
                <a:gd name="T19" fmla="*/ 1 h 128"/>
                <a:gd name="T20" fmla="*/ 21 w 80"/>
                <a:gd name="T21" fmla="*/ 14 h 128"/>
                <a:gd name="T22" fmla="*/ 20 w 80"/>
                <a:gd name="T23" fmla="*/ 36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0" h="128">
                  <a:moveTo>
                    <a:pt x="20" y="36"/>
                  </a:moveTo>
                  <a:cubicBezTo>
                    <a:pt x="18" y="44"/>
                    <a:pt x="10" y="47"/>
                    <a:pt x="5" y="53"/>
                  </a:cubicBezTo>
                  <a:cubicBezTo>
                    <a:pt x="0" y="60"/>
                    <a:pt x="0" y="70"/>
                    <a:pt x="2" y="79"/>
                  </a:cubicBezTo>
                  <a:cubicBezTo>
                    <a:pt x="5" y="92"/>
                    <a:pt x="11" y="104"/>
                    <a:pt x="20" y="114"/>
                  </a:cubicBezTo>
                  <a:cubicBezTo>
                    <a:pt x="29" y="124"/>
                    <a:pt x="43" y="128"/>
                    <a:pt x="56" y="126"/>
                  </a:cubicBezTo>
                  <a:cubicBezTo>
                    <a:pt x="69" y="124"/>
                    <a:pt x="80" y="112"/>
                    <a:pt x="80" y="99"/>
                  </a:cubicBezTo>
                  <a:cubicBezTo>
                    <a:pt x="80" y="93"/>
                    <a:pt x="79" y="87"/>
                    <a:pt x="77" y="82"/>
                  </a:cubicBezTo>
                  <a:cubicBezTo>
                    <a:pt x="49" y="3"/>
                    <a:pt x="49" y="3"/>
                    <a:pt x="49" y="3"/>
                  </a:cubicBezTo>
                  <a:cubicBezTo>
                    <a:pt x="49" y="2"/>
                    <a:pt x="48" y="1"/>
                    <a:pt x="47" y="0"/>
                  </a:cubicBezTo>
                  <a:cubicBezTo>
                    <a:pt x="46" y="0"/>
                    <a:pt x="45" y="0"/>
                    <a:pt x="44" y="1"/>
                  </a:cubicBezTo>
                  <a:cubicBezTo>
                    <a:pt x="38" y="4"/>
                    <a:pt x="25" y="7"/>
                    <a:pt x="21" y="14"/>
                  </a:cubicBezTo>
                  <a:cubicBezTo>
                    <a:pt x="17" y="20"/>
                    <a:pt x="23" y="29"/>
                    <a:pt x="20" y="36"/>
                  </a:cubicBezTo>
                  <a:close/>
                </a:path>
              </a:pathLst>
            </a:custGeom>
            <a:solidFill>
              <a:srgbClr val="FBB3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47" name="iş1ídé"/>
            <p:cNvSpPr/>
            <p:nvPr/>
          </p:nvSpPr>
          <p:spPr bwMode="auto">
            <a:xfrm>
              <a:off x="5420997" y="3334451"/>
              <a:ext cx="81772" cy="83206"/>
            </a:xfrm>
            <a:custGeom>
              <a:avLst/>
              <a:gdLst>
                <a:gd name="T0" fmla="*/ 0 w 64"/>
                <a:gd name="T1" fmla="*/ 65 h 65"/>
                <a:gd name="T2" fmla="*/ 28 w 64"/>
                <a:gd name="T3" fmla="*/ 54 h 65"/>
                <a:gd name="T4" fmla="*/ 57 w 64"/>
                <a:gd name="T5" fmla="*/ 55 h 65"/>
                <a:gd name="T6" fmla="*/ 64 w 64"/>
                <a:gd name="T7" fmla="*/ 60 h 65"/>
                <a:gd name="T8" fmla="*/ 46 w 64"/>
                <a:gd name="T9" fmla="*/ 3 h 65"/>
                <a:gd name="T10" fmla="*/ 44 w 64"/>
                <a:gd name="T11" fmla="*/ 0 h 65"/>
                <a:gd name="T12" fmla="*/ 41 w 64"/>
                <a:gd name="T13" fmla="*/ 0 h 65"/>
                <a:gd name="T14" fmla="*/ 14 w 64"/>
                <a:gd name="T15" fmla="*/ 7 h 65"/>
                <a:gd name="T16" fmla="*/ 4 w 64"/>
                <a:gd name="T17" fmla="*/ 19 h 65"/>
                <a:gd name="T18" fmla="*/ 0 w 64"/>
                <a:gd name="T19" fmla="*/ 65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4" h="65">
                  <a:moveTo>
                    <a:pt x="0" y="65"/>
                  </a:moveTo>
                  <a:cubicBezTo>
                    <a:pt x="10" y="64"/>
                    <a:pt x="18" y="58"/>
                    <a:pt x="28" y="54"/>
                  </a:cubicBezTo>
                  <a:cubicBezTo>
                    <a:pt x="37" y="50"/>
                    <a:pt x="49" y="49"/>
                    <a:pt x="57" y="55"/>
                  </a:cubicBezTo>
                  <a:cubicBezTo>
                    <a:pt x="59" y="57"/>
                    <a:pt x="61" y="60"/>
                    <a:pt x="64" y="60"/>
                  </a:cubicBezTo>
                  <a:cubicBezTo>
                    <a:pt x="60" y="40"/>
                    <a:pt x="54" y="21"/>
                    <a:pt x="46" y="3"/>
                  </a:cubicBezTo>
                  <a:cubicBezTo>
                    <a:pt x="46" y="2"/>
                    <a:pt x="45" y="1"/>
                    <a:pt x="44" y="0"/>
                  </a:cubicBezTo>
                  <a:cubicBezTo>
                    <a:pt x="43" y="0"/>
                    <a:pt x="42" y="0"/>
                    <a:pt x="41" y="0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4" y="10"/>
                    <a:pt x="3" y="9"/>
                    <a:pt x="4" y="19"/>
                  </a:cubicBezTo>
                  <a:cubicBezTo>
                    <a:pt x="4" y="23"/>
                    <a:pt x="6" y="65"/>
                    <a:pt x="0" y="65"/>
                  </a:cubicBezTo>
                </a:path>
              </a:pathLst>
            </a:custGeom>
            <a:solidFill>
              <a:srgbClr val="3234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48" name="ï$ḻiḋè"/>
            <p:cNvSpPr/>
            <p:nvPr/>
          </p:nvSpPr>
          <p:spPr bwMode="auto">
            <a:xfrm>
              <a:off x="5395175" y="2683150"/>
              <a:ext cx="163543" cy="685731"/>
            </a:xfrm>
            <a:custGeom>
              <a:avLst/>
              <a:gdLst>
                <a:gd name="T0" fmla="*/ 17 w 127"/>
                <a:gd name="T1" fmla="*/ 3 h 534"/>
                <a:gd name="T2" fmla="*/ 13 w 127"/>
                <a:gd name="T3" fmla="*/ 24 h 534"/>
                <a:gd name="T4" fmla="*/ 18 w 127"/>
                <a:gd name="T5" fmla="*/ 130 h 534"/>
                <a:gd name="T6" fmla="*/ 22 w 127"/>
                <a:gd name="T7" fmla="*/ 155 h 534"/>
                <a:gd name="T8" fmla="*/ 23 w 127"/>
                <a:gd name="T9" fmla="*/ 191 h 534"/>
                <a:gd name="T10" fmla="*/ 19 w 127"/>
                <a:gd name="T11" fmla="*/ 345 h 534"/>
                <a:gd name="T12" fmla="*/ 5 w 127"/>
                <a:gd name="T13" fmla="*/ 399 h 534"/>
                <a:gd name="T14" fmla="*/ 1 w 127"/>
                <a:gd name="T15" fmla="*/ 416 h 534"/>
                <a:gd name="T16" fmla="*/ 17 w 127"/>
                <a:gd name="T17" fmla="*/ 531 h 534"/>
                <a:gd name="T18" fmla="*/ 81 w 127"/>
                <a:gd name="T19" fmla="*/ 534 h 534"/>
                <a:gd name="T20" fmla="*/ 114 w 127"/>
                <a:gd name="T21" fmla="*/ 338 h 534"/>
                <a:gd name="T22" fmla="*/ 119 w 127"/>
                <a:gd name="T23" fmla="*/ 240 h 534"/>
                <a:gd name="T24" fmla="*/ 118 w 127"/>
                <a:gd name="T25" fmla="*/ 75 h 534"/>
                <a:gd name="T26" fmla="*/ 100 w 127"/>
                <a:gd name="T27" fmla="*/ 26 h 534"/>
                <a:gd name="T28" fmla="*/ 60 w 127"/>
                <a:gd name="T29" fmla="*/ 3 h 534"/>
                <a:gd name="T30" fmla="*/ 32 w 127"/>
                <a:gd name="T31" fmla="*/ 2 h 534"/>
                <a:gd name="T32" fmla="*/ 17 w 127"/>
                <a:gd name="T33" fmla="*/ 3 h 5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7" h="534">
                  <a:moveTo>
                    <a:pt x="17" y="3"/>
                  </a:moveTo>
                  <a:cubicBezTo>
                    <a:pt x="13" y="9"/>
                    <a:pt x="13" y="17"/>
                    <a:pt x="13" y="24"/>
                  </a:cubicBezTo>
                  <a:cubicBezTo>
                    <a:pt x="13" y="59"/>
                    <a:pt x="13" y="95"/>
                    <a:pt x="18" y="130"/>
                  </a:cubicBezTo>
                  <a:cubicBezTo>
                    <a:pt x="20" y="138"/>
                    <a:pt x="21" y="147"/>
                    <a:pt x="22" y="155"/>
                  </a:cubicBezTo>
                  <a:cubicBezTo>
                    <a:pt x="23" y="167"/>
                    <a:pt x="23" y="179"/>
                    <a:pt x="23" y="191"/>
                  </a:cubicBezTo>
                  <a:cubicBezTo>
                    <a:pt x="19" y="345"/>
                    <a:pt x="19" y="345"/>
                    <a:pt x="19" y="345"/>
                  </a:cubicBezTo>
                  <a:cubicBezTo>
                    <a:pt x="18" y="363"/>
                    <a:pt x="17" y="384"/>
                    <a:pt x="5" y="399"/>
                  </a:cubicBezTo>
                  <a:cubicBezTo>
                    <a:pt x="2" y="403"/>
                    <a:pt x="0" y="410"/>
                    <a:pt x="1" y="416"/>
                  </a:cubicBezTo>
                  <a:cubicBezTo>
                    <a:pt x="4" y="454"/>
                    <a:pt x="10" y="493"/>
                    <a:pt x="17" y="531"/>
                  </a:cubicBezTo>
                  <a:cubicBezTo>
                    <a:pt x="37" y="521"/>
                    <a:pt x="61" y="523"/>
                    <a:pt x="81" y="534"/>
                  </a:cubicBezTo>
                  <a:cubicBezTo>
                    <a:pt x="101" y="470"/>
                    <a:pt x="112" y="404"/>
                    <a:pt x="114" y="338"/>
                  </a:cubicBezTo>
                  <a:cubicBezTo>
                    <a:pt x="115" y="305"/>
                    <a:pt x="114" y="272"/>
                    <a:pt x="119" y="240"/>
                  </a:cubicBezTo>
                  <a:cubicBezTo>
                    <a:pt x="127" y="185"/>
                    <a:pt x="124" y="129"/>
                    <a:pt x="118" y="75"/>
                  </a:cubicBezTo>
                  <a:cubicBezTo>
                    <a:pt x="116" y="57"/>
                    <a:pt x="112" y="39"/>
                    <a:pt x="100" y="26"/>
                  </a:cubicBezTo>
                  <a:cubicBezTo>
                    <a:pt x="90" y="14"/>
                    <a:pt x="76" y="6"/>
                    <a:pt x="60" y="3"/>
                  </a:cubicBezTo>
                  <a:cubicBezTo>
                    <a:pt x="51" y="0"/>
                    <a:pt x="42" y="1"/>
                    <a:pt x="32" y="2"/>
                  </a:cubicBezTo>
                  <a:cubicBezTo>
                    <a:pt x="27" y="2"/>
                    <a:pt x="22" y="3"/>
                    <a:pt x="17" y="3"/>
                  </a:cubicBezTo>
                </a:path>
              </a:pathLst>
            </a:custGeom>
            <a:solidFill>
              <a:srgbClr val="5B55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49" name="îsľîḋê"/>
            <p:cNvSpPr/>
            <p:nvPr/>
          </p:nvSpPr>
          <p:spPr bwMode="auto">
            <a:xfrm>
              <a:off x="5396610" y="2684585"/>
              <a:ext cx="157804" cy="684297"/>
            </a:xfrm>
            <a:custGeom>
              <a:avLst/>
              <a:gdLst>
                <a:gd name="T0" fmla="*/ 45 w 123"/>
                <a:gd name="T1" fmla="*/ 0 h 533"/>
                <a:gd name="T2" fmla="*/ 31 w 123"/>
                <a:gd name="T3" fmla="*/ 1 h 533"/>
                <a:gd name="T4" fmla="*/ 17 w 123"/>
                <a:gd name="T5" fmla="*/ 2 h 533"/>
                <a:gd name="T6" fmla="*/ 16 w 123"/>
                <a:gd name="T7" fmla="*/ 2 h 533"/>
                <a:gd name="T8" fmla="*/ 12 w 123"/>
                <a:gd name="T9" fmla="*/ 23 h 533"/>
                <a:gd name="T10" fmla="*/ 12 w 123"/>
                <a:gd name="T11" fmla="*/ 23 h 533"/>
                <a:gd name="T12" fmla="*/ 17 w 123"/>
                <a:gd name="T13" fmla="*/ 129 h 533"/>
                <a:gd name="T14" fmla="*/ 21 w 123"/>
                <a:gd name="T15" fmla="*/ 154 h 533"/>
                <a:gd name="T16" fmla="*/ 22 w 123"/>
                <a:gd name="T17" fmla="*/ 177 h 533"/>
                <a:gd name="T18" fmla="*/ 22 w 123"/>
                <a:gd name="T19" fmla="*/ 190 h 533"/>
                <a:gd name="T20" fmla="*/ 18 w 123"/>
                <a:gd name="T21" fmla="*/ 344 h 533"/>
                <a:gd name="T22" fmla="*/ 4 w 123"/>
                <a:gd name="T23" fmla="*/ 398 h 533"/>
                <a:gd name="T24" fmla="*/ 0 w 123"/>
                <a:gd name="T25" fmla="*/ 412 h 533"/>
                <a:gd name="T26" fmla="*/ 0 w 123"/>
                <a:gd name="T27" fmla="*/ 415 h 533"/>
                <a:gd name="T28" fmla="*/ 16 w 123"/>
                <a:gd name="T29" fmla="*/ 530 h 533"/>
                <a:gd name="T30" fmla="*/ 45 w 123"/>
                <a:gd name="T31" fmla="*/ 523 h 533"/>
                <a:gd name="T32" fmla="*/ 80 w 123"/>
                <a:gd name="T33" fmla="*/ 533 h 533"/>
                <a:gd name="T34" fmla="*/ 113 w 123"/>
                <a:gd name="T35" fmla="*/ 337 h 533"/>
                <a:gd name="T36" fmla="*/ 118 w 123"/>
                <a:gd name="T37" fmla="*/ 239 h 533"/>
                <a:gd name="T38" fmla="*/ 123 w 123"/>
                <a:gd name="T39" fmla="*/ 169 h 533"/>
                <a:gd name="T40" fmla="*/ 117 w 123"/>
                <a:gd name="T41" fmla="*/ 74 h 533"/>
                <a:gd name="T42" fmla="*/ 99 w 123"/>
                <a:gd name="T43" fmla="*/ 25 h 533"/>
                <a:gd name="T44" fmla="*/ 59 w 123"/>
                <a:gd name="T45" fmla="*/ 2 h 533"/>
                <a:gd name="T46" fmla="*/ 45 w 123"/>
                <a:gd name="T47" fmla="*/ 0 h 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23" h="533">
                  <a:moveTo>
                    <a:pt x="45" y="0"/>
                  </a:moveTo>
                  <a:cubicBezTo>
                    <a:pt x="41" y="0"/>
                    <a:pt x="36" y="1"/>
                    <a:pt x="31" y="1"/>
                  </a:cubicBezTo>
                  <a:cubicBezTo>
                    <a:pt x="27" y="1"/>
                    <a:pt x="22" y="2"/>
                    <a:pt x="17" y="2"/>
                  </a:cubicBezTo>
                  <a:cubicBezTo>
                    <a:pt x="17" y="2"/>
                    <a:pt x="16" y="2"/>
                    <a:pt x="16" y="2"/>
                  </a:cubicBezTo>
                  <a:cubicBezTo>
                    <a:pt x="12" y="8"/>
                    <a:pt x="12" y="15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58"/>
                    <a:pt x="12" y="94"/>
                    <a:pt x="17" y="129"/>
                  </a:cubicBezTo>
                  <a:cubicBezTo>
                    <a:pt x="19" y="137"/>
                    <a:pt x="20" y="146"/>
                    <a:pt x="21" y="154"/>
                  </a:cubicBezTo>
                  <a:cubicBezTo>
                    <a:pt x="22" y="162"/>
                    <a:pt x="22" y="169"/>
                    <a:pt x="22" y="177"/>
                  </a:cubicBezTo>
                  <a:cubicBezTo>
                    <a:pt x="22" y="181"/>
                    <a:pt x="22" y="185"/>
                    <a:pt x="22" y="190"/>
                  </a:cubicBezTo>
                  <a:cubicBezTo>
                    <a:pt x="18" y="344"/>
                    <a:pt x="18" y="344"/>
                    <a:pt x="18" y="344"/>
                  </a:cubicBezTo>
                  <a:cubicBezTo>
                    <a:pt x="17" y="362"/>
                    <a:pt x="16" y="383"/>
                    <a:pt x="4" y="398"/>
                  </a:cubicBezTo>
                  <a:cubicBezTo>
                    <a:pt x="1" y="402"/>
                    <a:pt x="0" y="407"/>
                    <a:pt x="0" y="412"/>
                  </a:cubicBezTo>
                  <a:cubicBezTo>
                    <a:pt x="0" y="413"/>
                    <a:pt x="0" y="414"/>
                    <a:pt x="0" y="415"/>
                  </a:cubicBezTo>
                  <a:cubicBezTo>
                    <a:pt x="3" y="453"/>
                    <a:pt x="9" y="492"/>
                    <a:pt x="16" y="530"/>
                  </a:cubicBezTo>
                  <a:cubicBezTo>
                    <a:pt x="25" y="526"/>
                    <a:pt x="35" y="523"/>
                    <a:pt x="45" y="523"/>
                  </a:cubicBezTo>
                  <a:cubicBezTo>
                    <a:pt x="57" y="523"/>
                    <a:pt x="69" y="527"/>
                    <a:pt x="80" y="533"/>
                  </a:cubicBezTo>
                  <a:cubicBezTo>
                    <a:pt x="100" y="469"/>
                    <a:pt x="111" y="403"/>
                    <a:pt x="113" y="337"/>
                  </a:cubicBezTo>
                  <a:cubicBezTo>
                    <a:pt x="114" y="304"/>
                    <a:pt x="113" y="271"/>
                    <a:pt x="118" y="239"/>
                  </a:cubicBezTo>
                  <a:cubicBezTo>
                    <a:pt x="121" y="216"/>
                    <a:pt x="123" y="192"/>
                    <a:pt x="123" y="169"/>
                  </a:cubicBezTo>
                  <a:cubicBezTo>
                    <a:pt x="123" y="137"/>
                    <a:pt x="120" y="105"/>
                    <a:pt x="117" y="74"/>
                  </a:cubicBezTo>
                  <a:cubicBezTo>
                    <a:pt x="115" y="56"/>
                    <a:pt x="111" y="38"/>
                    <a:pt x="99" y="25"/>
                  </a:cubicBezTo>
                  <a:cubicBezTo>
                    <a:pt x="89" y="13"/>
                    <a:pt x="75" y="5"/>
                    <a:pt x="59" y="2"/>
                  </a:cubicBezTo>
                  <a:cubicBezTo>
                    <a:pt x="55" y="1"/>
                    <a:pt x="50" y="0"/>
                    <a:pt x="45" y="0"/>
                  </a:cubicBezTo>
                </a:path>
              </a:pathLst>
            </a:custGeom>
            <a:solidFill>
              <a:srgbClr val="524C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50" name="iṥ1îde"/>
            <p:cNvSpPr/>
            <p:nvPr/>
          </p:nvSpPr>
          <p:spPr bwMode="auto">
            <a:xfrm>
              <a:off x="5445386" y="3182385"/>
              <a:ext cx="595353" cy="1242350"/>
            </a:xfrm>
            <a:custGeom>
              <a:avLst/>
              <a:gdLst>
                <a:gd name="T0" fmla="*/ 27 w 463"/>
                <a:gd name="T1" fmla="*/ 60 h 967"/>
                <a:gd name="T2" fmla="*/ 69 w 463"/>
                <a:gd name="T3" fmla="*/ 469 h 967"/>
                <a:gd name="T4" fmla="*/ 78 w 463"/>
                <a:gd name="T5" fmla="*/ 500 h 967"/>
                <a:gd name="T6" fmla="*/ 66 w 463"/>
                <a:gd name="T7" fmla="*/ 557 h 967"/>
                <a:gd name="T8" fmla="*/ 69 w 463"/>
                <a:gd name="T9" fmla="*/ 690 h 967"/>
                <a:gd name="T10" fmla="*/ 79 w 463"/>
                <a:gd name="T11" fmla="*/ 745 h 967"/>
                <a:gd name="T12" fmla="*/ 77 w 463"/>
                <a:gd name="T13" fmla="*/ 799 h 967"/>
                <a:gd name="T14" fmla="*/ 96 w 463"/>
                <a:gd name="T15" fmla="*/ 888 h 967"/>
                <a:gd name="T16" fmla="*/ 96 w 463"/>
                <a:gd name="T17" fmla="*/ 895 h 967"/>
                <a:gd name="T18" fmla="*/ 89 w 463"/>
                <a:gd name="T19" fmla="*/ 905 h 967"/>
                <a:gd name="T20" fmla="*/ 78 w 463"/>
                <a:gd name="T21" fmla="*/ 947 h 967"/>
                <a:gd name="T22" fmla="*/ 143 w 463"/>
                <a:gd name="T23" fmla="*/ 947 h 967"/>
                <a:gd name="T24" fmla="*/ 207 w 463"/>
                <a:gd name="T25" fmla="*/ 967 h 967"/>
                <a:gd name="T26" fmla="*/ 210 w 463"/>
                <a:gd name="T27" fmla="*/ 888 h 967"/>
                <a:gd name="T28" fmla="*/ 225 w 463"/>
                <a:gd name="T29" fmla="*/ 845 h 967"/>
                <a:gd name="T30" fmla="*/ 215 w 463"/>
                <a:gd name="T31" fmla="*/ 805 h 967"/>
                <a:gd name="T32" fmla="*/ 215 w 463"/>
                <a:gd name="T33" fmla="*/ 779 h 967"/>
                <a:gd name="T34" fmla="*/ 209 w 463"/>
                <a:gd name="T35" fmla="*/ 632 h 967"/>
                <a:gd name="T36" fmla="*/ 202 w 463"/>
                <a:gd name="T37" fmla="*/ 604 h 967"/>
                <a:gd name="T38" fmla="*/ 195 w 463"/>
                <a:gd name="T39" fmla="*/ 586 h 967"/>
                <a:gd name="T40" fmla="*/ 203 w 463"/>
                <a:gd name="T41" fmla="*/ 566 h 967"/>
                <a:gd name="T42" fmla="*/ 211 w 463"/>
                <a:gd name="T43" fmla="*/ 527 h 967"/>
                <a:gd name="T44" fmla="*/ 228 w 463"/>
                <a:gd name="T45" fmla="*/ 418 h 967"/>
                <a:gd name="T46" fmla="*/ 224 w 463"/>
                <a:gd name="T47" fmla="*/ 324 h 967"/>
                <a:gd name="T48" fmla="*/ 246 w 463"/>
                <a:gd name="T49" fmla="*/ 486 h 967"/>
                <a:gd name="T50" fmla="*/ 250 w 463"/>
                <a:gd name="T51" fmla="*/ 539 h 967"/>
                <a:gd name="T52" fmla="*/ 269 w 463"/>
                <a:gd name="T53" fmla="*/ 576 h 967"/>
                <a:gd name="T54" fmla="*/ 270 w 463"/>
                <a:gd name="T55" fmla="*/ 601 h 967"/>
                <a:gd name="T56" fmla="*/ 280 w 463"/>
                <a:gd name="T57" fmla="*/ 623 h 967"/>
                <a:gd name="T58" fmla="*/ 285 w 463"/>
                <a:gd name="T59" fmla="*/ 741 h 967"/>
                <a:gd name="T60" fmla="*/ 290 w 463"/>
                <a:gd name="T61" fmla="*/ 800 h 967"/>
                <a:gd name="T62" fmla="*/ 293 w 463"/>
                <a:gd name="T63" fmla="*/ 819 h 967"/>
                <a:gd name="T64" fmla="*/ 286 w 463"/>
                <a:gd name="T65" fmla="*/ 842 h 967"/>
                <a:gd name="T66" fmla="*/ 306 w 463"/>
                <a:gd name="T67" fmla="*/ 966 h 967"/>
                <a:gd name="T68" fmla="*/ 355 w 463"/>
                <a:gd name="T69" fmla="*/ 939 h 967"/>
                <a:gd name="T70" fmla="*/ 411 w 463"/>
                <a:gd name="T71" fmla="*/ 947 h 967"/>
                <a:gd name="T72" fmla="*/ 425 w 463"/>
                <a:gd name="T73" fmla="*/ 880 h 967"/>
                <a:gd name="T74" fmla="*/ 432 w 463"/>
                <a:gd name="T75" fmla="*/ 864 h 967"/>
                <a:gd name="T76" fmla="*/ 426 w 463"/>
                <a:gd name="T77" fmla="*/ 834 h 967"/>
                <a:gd name="T78" fmla="*/ 424 w 463"/>
                <a:gd name="T79" fmla="*/ 784 h 967"/>
                <a:gd name="T80" fmla="*/ 417 w 463"/>
                <a:gd name="T81" fmla="*/ 617 h 967"/>
                <a:gd name="T82" fmla="*/ 409 w 463"/>
                <a:gd name="T83" fmla="*/ 585 h 967"/>
                <a:gd name="T84" fmla="*/ 405 w 463"/>
                <a:gd name="T85" fmla="*/ 574 h 967"/>
                <a:gd name="T86" fmla="*/ 401 w 463"/>
                <a:gd name="T87" fmla="*/ 553 h 967"/>
                <a:gd name="T88" fmla="*/ 397 w 463"/>
                <a:gd name="T89" fmla="*/ 489 h 967"/>
                <a:gd name="T90" fmla="*/ 419 w 463"/>
                <a:gd name="T91" fmla="*/ 356 h 967"/>
                <a:gd name="T92" fmla="*/ 431 w 463"/>
                <a:gd name="T93" fmla="*/ 297 h 967"/>
                <a:gd name="T94" fmla="*/ 442 w 463"/>
                <a:gd name="T95" fmla="*/ 216 h 967"/>
                <a:gd name="T96" fmla="*/ 460 w 463"/>
                <a:gd name="T97" fmla="*/ 144 h 967"/>
                <a:gd name="T98" fmla="*/ 432 w 463"/>
                <a:gd name="T99" fmla="*/ 34 h 967"/>
                <a:gd name="T100" fmla="*/ 386 w 463"/>
                <a:gd name="T101" fmla="*/ 18 h 967"/>
                <a:gd name="T102" fmla="*/ 55 w 463"/>
                <a:gd name="T103" fmla="*/ 41 h 967"/>
                <a:gd name="T104" fmla="*/ 27 w 463"/>
                <a:gd name="T105" fmla="*/ 60 h 9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63" h="967">
                  <a:moveTo>
                    <a:pt x="27" y="60"/>
                  </a:moveTo>
                  <a:cubicBezTo>
                    <a:pt x="0" y="198"/>
                    <a:pt x="14" y="340"/>
                    <a:pt x="69" y="469"/>
                  </a:cubicBezTo>
                  <a:cubicBezTo>
                    <a:pt x="73" y="479"/>
                    <a:pt x="77" y="489"/>
                    <a:pt x="78" y="500"/>
                  </a:cubicBezTo>
                  <a:cubicBezTo>
                    <a:pt x="81" y="519"/>
                    <a:pt x="72" y="538"/>
                    <a:pt x="66" y="557"/>
                  </a:cubicBezTo>
                  <a:cubicBezTo>
                    <a:pt x="54" y="600"/>
                    <a:pt x="61" y="646"/>
                    <a:pt x="69" y="690"/>
                  </a:cubicBezTo>
                  <a:cubicBezTo>
                    <a:pt x="72" y="709"/>
                    <a:pt x="76" y="727"/>
                    <a:pt x="79" y="745"/>
                  </a:cubicBezTo>
                  <a:cubicBezTo>
                    <a:pt x="82" y="763"/>
                    <a:pt x="85" y="783"/>
                    <a:pt x="77" y="799"/>
                  </a:cubicBezTo>
                  <a:cubicBezTo>
                    <a:pt x="84" y="829"/>
                    <a:pt x="89" y="858"/>
                    <a:pt x="96" y="888"/>
                  </a:cubicBezTo>
                  <a:cubicBezTo>
                    <a:pt x="96" y="891"/>
                    <a:pt x="97" y="893"/>
                    <a:pt x="96" y="895"/>
                  </a:cubicBezTo>
                  <a:cubicBezTo>
                    <a:pt x="95" y="899"/>
                    <a:pt x="92" y="903"/>
                    <a:pt x="89" y="905"/>
                  </a:cubicBezTo>
                  <a:cubicBezTo>
                    <a:pt x="78" y="916"/>
                    <a:pt x="74" y="932"/>
                    <a:pt x="78" y="947"/>
                  </a:cubicBezTo>
                  <a:cubicBezTo>
                    <a:pt x="96" y="934"/>
                    <a:pt x="122" y="939"/>
                    <a:pt x="143" y="947"/>
                  </a:cubicBezTo>
                  <a:cubicBezTo>
                    <a:pt x="163" y="956"/>
                    <a:pt x="184" y="967"/>
                    <a:pt x="207" y="967"/>
                  </a:cubicBezTo>
                  <a:cubicBezTo>
                    <a:pt x="203" y="941"/>
                    <a:pt x="200" y="913"/>
                    <a:pt x="210" y="888"/>
                  </a:cubicBezTo>
                  <a:cubicBezTo>
                    <a:pt x="216" y="874"/>
                    <a:pt x="226" y="860"/>
                    <a:pt x="225" y="845"/>
                  </a:cubicBezTo>
                  <a:cubicBezTo>
                    <a:pt x="225" y="831"/>
                    <a:pt x="217" y="819"/>
                    <a:pt x="215" y="805"/>
                  </a:cubicBezTo>
                  <a:cubicBezTo>
                    <a:pt x="214" y="796"/>
                    <a:pt x="214" y="788"/>
                    <a:pt x="215" y="779"/>
                  </a:cubicBezTo>
                  <a:cubicBezTo>
                    <a:pt x="221" y="730"/>
                    <a:pt x="215" y="681"/>
                    <a:pt x="209" y="632"/>
                  </a:cubicBezTo>
                  <a:cubicBezTo>
                    <a:pt x="208" y="623"/>
                    <a:pt x="206" y="613"/>
                    <a:pt x="202" y="604"/>
                  </a:cubicBezTo>
                  <a:cubicBezTo>
                    <a:pt x="199" y="598"/>
                    <a:pt x="195" y="593"/>
                    <a:pt x="195" y="586"/>
                  </a:cubicBezTo>
                  <a:cubicBezTo>
                    <a:pt x="195" y="579"/>
                    <a:pt x="201" y="573"/>
                    <a:pt x="203" y="566"/>
                  </a:cubicBezTo>
                  <a:cubicBezTo>
                    <a:pt x="207" y="553"/>
                    <a:pt x="200" y="535"/>
                    <a:pt x="211" y="527"/>
                  </a:cubicBezTo>
                  <a:cubicBezTo>
                    <a:pt x="240" y="505"/>
                    <a:pt x="229" y="454"/>
                    <a:pt x="228" y="418"/>
                  </a:cubicBezTo>
                  <a:cubicBezTo>
                    <a:pt x="228" y="387"/>
                    <a:pt x="226" y="355"/>
                    <a:pt x="224" y="324"/>
                  </a:cubicBezTo>
                  <a:cubicBezTo>
                    <a:pt x="243" y="376"/>
                    <a:pt x="250" y="431"/>
                    <a:pt x="246" y="486"/>
                  </a:cubicBezTo>
                  <a:cubicBezTo>
                    <a:pt x="245" y="504"/>
                    <a:pt x="243" y="522"/>
                    <a:pt x="250" y="539"/>
                  </a:cubicBezTo>
                  <a:cubicBezTo>
                    <a:pt x="255" y="552"/>
                    <a:pt x="266" y="562"/>
                    <a:pt x="269" y="576"/>
                  </a:cubicBezTo>
                  <a:cubicBezTo>
                    <a:pt x="270" y="584"/>
                    <a:pt x="269" y="593"/>
                    <a:pt x="270" y="601"/>
                  </a:cubicBezTo>
                  <a:cubicBezTo>
                    <a:pt x="270" y="609"/>
                    <a:pt x="273" y="619"/>
                    <a:pt x="280" y="623"/>
                  </a:cubicBezTo>
                  <a:cubicBezTo>
                    <a:pt x="281" y="662"/>
                    <a:pt x="284" y="703"/>
                    <a:pt x="285" y="741"/>
                  </a:cubicBezTo>
                  <a:cubicBezTo>
                    <a:pt x="284" y="761"/>
                    <a:pt x="286" y="781"/>
                    <a:pt x="290" y="800"/>
                  </a:cubicBezTo>
                  <a:cubicBezTo>
                    <a:pt x="291" y="806"/>
                    <a:pt x="292" y="813"/>
                    <a:pt x="293" y="819"/>
                  </a:cubicBezTo>
                  <a:cubicBezTo>
                    <a:pt x="292" y="827"/>
                    <a:pt x="289" y="835"/>
                    <a:pt x="286" y="842"/>
                  </a:cubicBezTo>
                  <a:cubicBezTo>
                    <a:pt x="272" y="884"/>
                    <a:pt x="280" y="931"/>
                    <a:pt x="306" y="966"/>
                  </a:cubicBezTo>
                  <a:cubicBezTo>
                    <a:pt x="316" y="949"/>
                    <a:pt x="335" y="940"/>
                    <a:pt x="355" y="939"/>
                  </a:cubicBezTo>
                  <a:cubicBezTo>
                    <a:pt x="374" y="937"/>
                    <a:pt x="393" y="942"/>
                    <a:pt x="411" y="947"/>
                  </a:cubicBezTo>
                  <a:cubicBezTo>
                    <a:pt x="408" y="924"/>
                    <a:pt x="413" y="900"/>
                    <a:pt x="425" y="880"/>
                  </a:cubicBezTo>
                  <a:cubicBezTo>
                    <a:pt x="428" y="875"/>
                    <a:pt x="430" y="870"/>
                    <a:pt x="432" y="864"/>
                  </a:cubicBezTo>
                  <a:cubicBezTo>
                    <a:pt x="434" y="854"/>
                    <a:pt x="429" y="844"/>
                    <a:pt x="426" y="834"/>
                  </a:cubicBezTo>
                  <a:cubicBezTo>
                    <a:pt x="422" y="818"/>
                    <a:pt x="423" y="801"/>
                    <a:pt x="424" y="784"/>
                  </a:cubicBezTo>
                  <a:cubicBezTo>
                    <a:pt x="428" y="728"/>
                    <a:pt x="425" y="672"/>
                    <a:pt x="417" y="617"/>
                  </a:cubicBezTo>
                  <a:cubicBezTo>
                    <a:pt x="415" y="606"/>
                    <a:pt x="413" y="595"/>
                    <a:pt x="409" y="585"/>
                  </a:cubicBezTo>
                  <a:cubicBezTo>
                    <a:pt x="408" y="581"/>
                    <a:pt x="406" y="577"/>
                    <a:pt x="405" y="574"/>
                  </a:cubicBezTo>
                  <a:cubicBezTo>
                    <a:pt x="403" y="567"/>
                    <a:pt x="402" y="560"/>
                    <a:pt x="401" y="553"/>
                  </a:cubicBezTo>
                  <a:cubicBezTo>
                    <a:pt x="397" y="489"/>
                    <a:pt x="397" y="489"/>
                    <a:pt x="397" y="489"/>
                  </a:cubicBezTo>
                  <a:cubicBezTo>
                    <a:pt x="394" y="444"/>
                    <a:pt x="408" y="400"/>
                    <a:pt x="419" y="356"/>
                  </a:cubicBezTo>
                  <a:cubicBezTo>
                    <a:pt x="423" y="337"/>
                    <a:pt x="428" y="317"/>
                    <a:pt x="431" y="297"/>
                  </a:cubicBezTo>
                  <a:cubicBezTo>
                    <a:pt x="436" y="270"/>
                    <a:pt x="436" y="242"/>
                    <a:pt x="442" y="216"/>
                  </a:cubicBezTo>
                  <a:cubicBezTo>
                    <a:pt x="448" y="192"/>
                    <a:pt x="458" y="168"/>
                    <a:pt x="460" y="144"/>
                  </a:cubicBezTo>
                  <a:cubicBezTo>
                    <a:pt x="463" y="105"/>
                    <a:pt x="447" y="69"/>
                    <a:pt x="432" y="34"/>
                  </a:cubicBezTo>
                  <a:cubicBezTo>
                    <a:pt x="426" y="19"/>
                    <a:pt x="401" y="21"/>
                    <a:pt x="386" y="18"/>
                  </a:cubicBezTo>
                  <a:cubicBezTo>
                    <a:pt x="275" y="0"/>
                    <a:pt x="159" y="0"/>
                    <a:pt x="55" y="41"/>
                  </a:cubicBezTo>
                  <a:cubicBezTo>
                    <a:pt x="44" y="45"/>
                    <a:pt x="35" y="52"/>
                    <a:pt x="27" y="60"/>
                  </a:cubicBezTo>
                  <a:close/>
                </a:path>
              </a:pathLst>
            </a:custGeom>
            <a:solidFill>
              <a:srgbClr val="3C3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51" name="ïs1iḋè"/>
            <p:cNvSpPr/>
            <p:nvPr/>
          </p:nvSpPr>
          <p:spPr bwMode="auto">
            <a:xfrm>
              <a:off x="5561586" y="2305855"/>
              <a:ext cx="266833" cy="248183"/>
            </a:xfrm>
            <a:custGeom>
              <a:avLst/>
              <a:gdLst>
                <a:gd name="T0" fmla="*/ 16 w 208"/>
                <a:gd name="T1" fmla="*/ 33 h 193"/>
                <a:gd name="T2" fmla="*/ 28 w 208"/>
                <a:gd name="T3" fmla="*/ 81 h 193"/>
                <a:gd name="T4" fmla="*/ 34 w 208"/>
                <a:gd name="T5" fmla="*/ 115 h 193"/>
                <a:gd name="T6" fmla="*/ 31 w 208"/>
                <a:gd name="T7" fmla="*/ 127 h 193"/>
                <a:gd name="T8" fmla="*/ 24 w 208"/>
                <a:gd name="T9" fmla="*/ 134 h 193"/>
                <a:gd name="T10" fmla="*/ 0 w 208"/>
                <a:gd name="T11" fmla="*/ 160 h 193"/>
                <a:gd name="T12" fmla="*/ 21 w 208"/>
                <a:gd name="T13" fmla="*/ 167 h 193"/>
                <a:gd name="T14" fmla="*/ 67 w 208"/>
                <a:gd name="T15" fmla="*/ 190 h 193"/>
                <a:gd name="T16" fmla="*/ 116 w 208"/>
                <a:gd name="T17" fmla="*/ 186 h 193"/>
                <a:gd name="T18" fmla="*/ 179 w 208"/>
                <a:gd name="T19" fmla="*/ 156 h 193"/>
                <a:gd name="T20" fmla="*/ 208 w 208"/>
                <a:gd name="T21" fmla="*/ 105 h 193"/>
                <a:gd name="T22" fmla="*/ 161 w 208"/>
                <a:gd name="T23" fmla="*/ 69 h 193"/>
                <a:gd name="T24" fmla="*/ 154 w 208"/>
                <a:gd name="T25" fmla="*/ 48 h 193"/>
                <a:gd name="T26" fmla="*/ 143 w 208"/>
                <a:gd name="T27" fmla="*/ 0 h 193"/>
                <a:gd name="T28" fmla="*/ 111 w 208"/>
                <a:gd name="T29" fmla="*/ 16 h 193"/>
                <a:gd name="T30" fmla="*/ 74 w 208"/>
                <a:gd name="T31" fmla="*/ 21 h 193"/>
                <a:gd name="T32" fmla="*/ 9 w 208"/>
                <a:gd name="T33" fmla="*/ 29 h 193"/>
                <a:gd name="T34" fmla="*/ 3 w 208"/>
                <a:gd name="T35" fmla="*/ 35 h 193"/>
                <a:gd name="T36" fmla="*/ 16 w 208"/>
                <a:gd name="T37" fmla="*/ 33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08" h="193">
                  <a:moveTo>
                    <a:pt x="16" y="33"/>
                  </a:moveTo>
                  <a:cubicBezTo>
                    <a:pt x="28" y="81"/>
                    <a:pt x="28" y="81"/>
                    <a:pt x="28" y="81"/>
                  </a:cubicBezTo>
                  <a:cubicBezTo>
                    <a:pt x="32" y="92"/>
                    <a:pt x="34" y="103"/>
                    <a:pt x="34" y="115"/>
                  </a:cubicBezTo>
                  <a:cubicBezTo>
                    <a:pt x="34" y="119"/>
                    <a:pt x="33" y="123"/>
                    <a:pt x="31" y="127"/>
                  </a:cubicBezTo>
                  <a:cubicBezTo>
                    <a:pt x="29" y="130"/>
                    <a:pt x="27" y="132"/>
                    <a:pt x="24" y="134"/>
                  </a:cubicBezTo>
                  <a:cubicBezTo>
                    <a:pt x="15" y="141"/>
                    <a:pt x="9" y="156"/>
                    <a:pt x="0" y="160"/>
                  </a:cubicBezTo>
                  <a:cubicBezTo>
                    <a:pt x="5" y="169"/>
                    <a:pt x="12" y="163"/>
                    <a:pt x="21" y="167"/>
                  </a:cubicBezTo>
                  <a:cubicBezTo>
                    <a:pt x="36" y="175"/>
                    <a:pt x="50" y="186"/>
                    <a:pt x="67" y="190"/>
                  </a:cubicBezTo>
                  <a:cubicBezTo>
                    <a:pt x="83" y="193"/>
                    <a:pt x="100" y="190"/>
                    <a:pt x="116" y="186"/>
                  </a:cubicBezTo>
                  <a:cubicBezTo>
                    <a:pt x="139" y="179"/>
                    <a:pt x="161" y="171"/>
                    <a:pt x="179" y="156"/>
                  </a:cubicBezTo>
                  <a:cubicBezTo>
                    <a:pt x="197" y="141"/>
                    <a:pt x="208" y="128"/>
                    <a:pt x="208" y="105"/>
                  </a:cubicBezTo>
                  <a:cubicBezTo>
                    <a:pt x="188" y="107"/>
                    <a:pt x="170" y="87"/>
                    <a:pt x="161" y="69"/>
                  </a:cubicBezTo>
                  <a:cubicBezTo>
                    <a:pt x="158" y="62"/>
                    <a:pt x="156" y="55"/>
                    <a:pt x="154" y="48"/>
                  </a:cubicBezTo>
                  <a:cubicBezTo>
                    <a:pt x="143" y="0"/>
                    <a:pt x="143" y="0"/>
                    <a:pt x="143" y="0"/>
                  </a:cubicBezTo>
                  <a:cubicBezTo>
                    <a:pt x="132" y="3"/>
                    <a:pt x="122" y="11"/>
                    <a:pt x="111" y="16"/>
                  </a:cubicBezTo>
                  <a:cubicBezTo>
                    <a:pt x="100" y="20"/>
                    <a:pt x="87" y="20"/>
                    <a:pt x="74" y="21"/>
                  </a:cubicBezTo>
                  <a:cubicBezTo>
                    <a:pt x="52" y="22"/>
                    <a:pt x="30" y="25"/>
                    <a:pt x="9" y="29"/>
                  </a:cubicBezTo>
                  <a:cubicBezTo>
                    <a:pt x="6" y="30"/>
                    <a:pt x="2" y="32"/>
                    <a:pt x="3" y="35"/>
                  </a:cubicBezTo>
                  <a:cubicBezTo>
                    <a:pt x="16" y="33"/>
                    <a:pt x="16" y="33"/>
                    <a:pt x="16" y="33"/>
                  </a:cubicBezTo>
                </a:path>
              </a:pathLst>
            </a:custGeom>
            <a:solidFill>
              <a:srgbClr val="FBB3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52" name="íṥḻiḓe"/>
            <p:cNvSpPr/>
            <p:nvPr/>
          </p:nvSpPr>
          <p:spPr bwMode="auto">
            <a:xfrm>
              <a:off x="5561586" y="2305855"/>
              <a:ext cx="266833" cy="245314"/>
            </a:xfrm>
            <a:custGeom>
              <a:avLst/>
              <a:gdLst>
                <a:gd name="T0" fmla="*/ 143 w 208"/>
                <a:gd name="T1" fmla="*/ 0 h 191"/>
                <a:gd name="T2" fmla="*/ 111 w 208"/>
                <a:gd name="T3" fmla="*/ 16 h 191"/>
                <a:gd name="T4" fmla="*/ 74 w 208"/>
                <a:gd name="T5" fmla="*/ 21 h 191"/>
                <a:gd name="T6" fmla="*/ 9 w 208"/>
                <a:gd name="T7" fmla="*/ 29 h 191"/>
                <a:gd name="T8" fmla="*/ 3 w 208"/>
                <a:gd name="T9" fmla="*/ 34 h 191"/>
                <a:gd name="T10" fmla="*/ 3 w 208"/>
                <a:gd name="T11" fmla="*/ 35 h 191"/>
                <a:gd name="T12" fmla="*/ 16 w 208"/>
                <a:gd name="T13" fmla="*/ 33 h 191"/>
                <a:gd name="T14" fmla="*/ 28 w 208"/>
                <a:gd name="T15" fmla="*/ 81 h 191"/>
                <a:gd name="T16" fmla="*/ 34 w 208"/>
                <a:gd name="T17" fmla="*/ 115 h 191"/>
                <a:gd name="T18" fmla="*/ 34 w 208"/>
                <a:gd name="T19" fmla="*/ 115 h 191"/>
                <a:gd name="T20" fmla="*/ 31 w 208"/>
                <a:gd name="T21" fmla="*/ 127 h 191"/>
                <a:gd name="T22" fmla="*/ 24 w 208"/>
                <a:gd name="T23" fmla="*/ 134 h 191"/>
                <a:gd name="T24" fmla="*/ 0 w 208"/>
                <a:gd name="T25" fmla="*/ 160 h 191"/>
                <a:gd name="T26" fmla="*/ 21 w 208"/>
                <a:gd name="T27" fmla="*/ 167 h 191"/>
                <a:gd name="T28" fmla="*/ 67 w 208"/>
                <a:gd name="T29" fmla="*/ 190 h 191"/>
                <a:gd name="T30" fmla="*/ 82 w 208"/>
                <a:gd name="T31" fmla="*/ 191 h 191"/>
                <a:gd name="T32" fmla="*/ 116 w 208"/>
                <a:gd name="T33" fmla="*/ 186 h 191"/>
                <a:gd name="T34" fmla="*/ 179 w 208"/>
                <a:gd name="T35" fmla="*/ 156 h 191"/>
                <a:gd name="T36" fmla="*/ 208 w 208"/>
                <a:gd name="T37" fmla="*/ 105 h 191"/>
                <a:gd name="T38" fmla="*/ 208 w 208"/>
                <a:gd name="T39" fmla="*/ 105 h 191"/>
                <a:gd name="T40" fmla="*/ 204 w 208"/>
                <a:gd name="T41" fmla="*/ 105 h 191"/>
                <a:gd name="T42" fmla="*/ 161 w 208"/>
                <a:gd name="T43" fmla="*/ 69 h 191"/>
                <a:gd name="T44" fmla="*/ 154 w 208"/>
                <a:gd name="T45" fmla="*/ 48 h 191"/>
                <a:gd name="T46" fmla="*/ 143 w 208"/>
                <a:gd name="T47" fmla="*/ 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08" h="191">
                  <a:moveTo>
                    <a:pt x="143" y="0"/>
                  </a:moveTo>
                  <a:cubicBezTo>
                    <a:pt x="132" y="3"/>
                    <a:pt x="122" y="11"/>
                    <a:pt x="111" y="16"/>
                  </a:cubicBezTo>
                  <a:cubicBezTo>
                    <a:pt x="100" y="20"/>
                    <a:pt x="87" y="20"/>
                    <a:pt x="74" y="21"/>
                  </a:cubicBezTo>
                  <a:cubicBezTo>
                    <a:pt x="52" y="22"/>
                    <a:pt x="30" y="25"/>
                    <a:pt x="9" y="29"/>
                  </a:cubicBezTo>
                  <a:cubicBezTo>
                    <a:pt x="6" y="30"/>
                    <a:pt x="3" y="32"/>
                    <a:pt x="3" y="34"/>
                  </a:cubicBezTo>
                  <a:cubicBezTo>
                    <a:pt x="3" y="34"/>
                    <a:pt x="3" y="35"/>
                    <a:pt x="3" y="35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28" y="81"/>
                    <a:pt x="28" y="81"/>
                    <a:pt x="28" y="81"/>
                  </a:cubicBezTo>
                  <a:cubicBezTo>
                    <a:pt x="32" y="92"/>
                    <a:pt x="34" y="103"/>
                    <a:pt x="34" y="115"/>
                  </a:cubicBezTo>
                  <a:cubicBezTo>
                    <a:pt x="34" y="115"/>
                    <a:pt x="34" y="115"/>
                    <a:pt x="34" y="115"/>
                  </a:cubicBezTo>
                  <a:cubicBezTo>
                    <a:pt x="34" y="119"/>
                    <a:pt x="33" y="123"/>
                    <a:pt x="31" y="127"/>
                  </a:cubicBezTo>
                  <a:cubicBezTo>
                    <a:pt x="29" y="130"/>
                    <a:pt x="27" y="132"/>
                    <a:pt x="24" y="134"/>
                  </a:cubicBezTo>
                  <a:cubicBezTo>
                    <a:pt x="15" y="141"/>
                    <a:pt x="9" y="156"/>
                    <a:pt x="0" y="160"/>
                  </a:cubicBezTo>
                  <a:cubicBezTo>
                    <a:pt x="5" y="169"/>
                    <a:pt x="12" y="163"/>
                    <a:pt x="21" y="167"/>
                  </a:cubicBezTo>
                  <a:cubicBezTo>
                    <a:pt x="36" y="175"/>
                    <a:pt x="50" y="186"/>
                    <a:pt x="67" y="190"/>
                  </a:cubicBezTo>
                  <a:cubicBezTo>
                    <a:pt x="72" y="191"/>
                    <a:pt x="77" y="191"/>
                    <a:pt x="82" y="191"/>
                  </a:cubicBezTo>
                  <a:cubicBezTo>
                    <a:pt x="93" y="191"/>
                    <a:pt x="105" y="189"/>
                    <a:pt x="116" y="186"/>
                  </a:cubicBezTo>
                  <a:cubicBezTo>
                    <a:pt x="139" y="179"/>
                    <a:pt x="161" y="171"/>
                    <a:pt x="179" y="156"/>
                  </a:cubicBezTo>
                  <a:cubicBezTo>
                    <a:pt x="197" y="142"/>
                    <a:pt x="208" y="129"/>
                    <a:pt x="208" y="105"/>
                  </a:cubicBezTo>
                  <a:cubicBezTo>
                    <a:pt x="208" y="105"/>
                    <a:pt x="208" y="105"/>
                    <a:pt x="208" y="105"/>
                  </a:cubicBezTo>
                  <a:cubicBezTo>
                    <a:pt x="206" y="105"/>
                    <a:pt x="205" y="105"/>
                    <a:pt x="204" y="105"/>
                  </a:cubicBezTo>
                  <a:cubicBezTo>
                    <a:pt x="186" y="105"/>
                    <a:pt x="169" y="86"/>
                    <a:pt x="161" y="69"/>
                  </a:cubicBezTo>
                  <a:cubicBezTo>
                    <a:pt x="158" y="62"/>
                    <a:pt x="156" y="55"/>
                    <a:pt x="154" y="48"/>
                  </a:cubicBezTo>
                  <a:cubicBezTo>
                    <a:pt x="143" y="0"/>
                    <a:pt x="143" y="0"/>
                    <a:pt x="143" y="0"/>
                  </a:cubicBezTo>
                </a:path>
              </a:pathLst>
            </a:custGeom>
            <a:solidFill>
              <a:srgbClr val="E1A1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53" name="ïṧļídè"/>
            <p:cNvSpPr/>
            <p:nvPr/>
          </p:nvSpPr>
          <p:spPr bwMode="auto">
            <a:xfrm>
              <a:off x="5514246" y="2110751"/>
              <a:ext cx="271137" cy="272571"/>
            </a:xfrm>
            <a:prstGeom prst="ellipse">
              <a:avLst/>
            </a:prstGeom>
            <a:solidFill>
              <a:srgbClr val="FBB3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54" name="işḷidê"/>
            <p:cNvSpPr/>
            <p:nvPr/>
          </p:nvSpPr>
          <p:spPr bwMode="auto">
            <a:xfrm>
              <a:off x="5528592" y="2374715"/>
              <a:ext cx="286917" cy="203711"/>
            </a:xfrm>
            <a:custGeom>
              <a:avLst/>
              <a:gdLst>
                <a:gd name="T0" fmla="*/ 123 w 223"/>
                <a:gd name="T1" fmla="*/ 75 h 159"/>
                <a:gd name="T2" fmla="*/ 147 w 223"/>
                <a:gd name="T3" fmla="*/ 43 h 159"/>
                <a:gd name="T4" fmla="*/ 186 w 223"/>
                <a:gd name="T5" fmla="*/ 0 h 159"/>
                <a:gd name="T6" fmla="*/ 218 w 223"/>
                <a:gd name="T7" fmla="*/ 38 h 159"/>
                <a:gd name="T8" fmla="*/ 222 w 223"/>
                <a:gd name="T9" fmla="*/ 44 h 159"/>
                <a:gd name="T10" fmla="*/ 219 w 223"/>
                <a:gd name="T11" fmla="*/ 56 h 159"/>
                <a:gd name="T12" fmla="*/ 187 w 223"/>
                <a:gd name="T13" fmla="*/ 87 h 159"/>
                <a:gd name="T14" fmla="*/ 108 w 223"/>
                <a:gd name="T15" fmla="*/ 157 h 159"/>
                <a:gd name="T16" fmla="*/ 104 w 223"/>
                <a:gd name="T17" fmla="*/ 159 h 159"/>
                <a:gd name="T18" fmla="*/ 100 w 223"/>
                <a:gd name="T19" fmla="*/ 158 h 159"/>
                <a:gd name="T20" fmla="*/ 44 w 223"/>
                <a:gd name="T21" fmla="*/ 112 h 159"/>
                <a:gd name="T22" fmla="*/ 39 w 223"/>
                <a:gd name="T23" fmla="*/ 110 h 159"/>
                <a:gd name="T24" fmla="*/ 36 w 223"/>
                <a:gd name="T25" fmla="*/ 111 h 159"/>
                <a:gd name="T26" fmla="*/ 0 w 223"/>
                <a:gd name="T27" fmla="*/ 129 h 159"/>
                <a:gd name="T28" fmla="*/ 32 w 223"/>
                <a:gd name="T29" fmla="*/ 73 h 159"/>
                <a:gd name="T30" fmla="*/ 36 w 223"/>
                <a:gd name="T31" fmla="*/ 51 h 159"/>
                <a:gd name="T32" fmla="*/ 52 w 223"/>
                <a:gd name="T33" fmla="*/ 36 h 159"/>
                <a:gd name="T34" fmla="*/ 61 w 223"/>
                <a:gd name="T35" fmla="*/ 79 h 159"/>
                <a:gd name="T36" fmla="*/ 100 w 223"/>
                <a:gd name="T37" fmla="*/ 99 h 159"/>
                <a:gd name="T38" fmla="*/ 123 w 223"/>
                <a:gd name="T39" fmla="*/ 75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3" h="159">
                  <a:moveTo>
                    <a:pt x="123" y="75"/>
                  </a:moveTo>
                  <a:cubicBezTo>
                    <a:pt x="129" y="63"/>
                    <a:pt x="137" y="52"/>
                    <a:pt x="147" y="43"/>
                  </a:cubicBezTo>
                  <a:cubicBezTo>
                    <a:pt x="162" y="30"/>
                    <a:pt x="182" y="20"/>
                    <a:pt x="186" y="0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20" y="40"/>
                    <a:pt x="221" y="42"/>
                    <a:pt x="222" y="44"/>
                  </a:cubicBezTo>
                  <a:cubicBezTo>
                    <a:pt x="223" y="48"/>
                    <a:pt x="222" y="53"/>
                    <a:pt x="219" y="56"/>
                  </a:cubicBezTo>
                  <a:cubicBezTo>
                    <a:pt x="211" y="69"/>
                    <a:pt x="198" y="78"/>
                    <a:pt x="187" y="87"/>
                  </a:cubicBezTo>
                  <a:cubicBezTo>
                    <a:pt x="159" y="109"/>
                    <a:pt x="133" y="132"/>
                    <a:pt x="108" y="157"/>
                  </a:cubicBezTo>
                  <a:cubicBezTo>
                    <a:pt x="107" y="158"/>
                    <a:pt x="106" y="159"/>
                    <a:pt x="104" y="159"/>
                  </a:cubicBezTo>
                  <a:cubicBezTo>
                    <a:pt x="102" y="159"/>
                    <a:pt x="101" y="159"/>
                    <a:pt x="100" y="158"/>
                  </a:cubicBezTo>
                  <a:cubicBezTo>
                    <a:pt x="78" y="147"/>
                    <a:pt x="59" y="131"/>
                    <a:pt x="44" y="112"/>
                  </a:cubicBezTo>
                  <a:cubicBezTo>
                    <a:pt x="43" y="111"/>
                    <a:pt x="41" y="109"/>
                    <a:pt x="39" y="110"/>
                  </a:cubicBezTo>
                  <a:cubicBezTo>
                    <a:pt x="38" y="110"/>
                    <a:pt x="37" y="110"/>
                    <a:pt x="36" y="111"/>
                  </a:cubicBezTo>
                  <a:cubicBezTo>
                    <a:pt x="25" y="120"/>
                    <a:pt x="14" y="130"/>
                    <a:pt x="0" y="129"/>
                  </a:cubicBezTo>
                  <a:cubicBezTo>
                    <a:pt x="18" y="116"/>
                    <a:pt x="28" y="95"/>
                    <a:pt x="32" y="73"/>
                  </a:cubicBezTo>
                  <a:cubicBezTo>
                    <a:pt x="32" y="66"/>
                    <a:pt x="34" y="58"/>
                    <a:pt x="36" y="51"/>
                  </a:cubicBezTo>
                  <a:cubicBezTo>
                    <a:pt x="39" y="44"/>
                    <a:pt x="44" y="38"/>
                    <a:pt x="52" y="36"/>
                  </a:cubicBezTo>
                  <a:cubicBezTo>
                    <a:pt x="43" y="50"/>
                    <a:pt x="49" y="69"/>
                    <a:pt x="61" y="79"/>
                  </a:cubicBezTo>
                  <a:cubicBezTo>
                    <a:pt x="72" y="89"/>
                    <a:pt x="86" y="96"/>
                    <a:pt x="100" y="99"/>
                  </a:cubicBezTo>
                  <a:cubicBezTo>
                    <a:pt x="114" y="101"/>
                    <a:pt x="118" y="86"/>
                    <a:pt x="123" y="75"/>
                  </a:cubicBezTo>
                  <a:close/>
                </a:path>
              </a:pathLst>
            </a:custGeom>
            <a:solidFill>
              <a:srgbClr val="3234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55" name="işḷíďè"/>
            <p:cNvSpPr/>
            <p:nvPr/>
          </p:nvSpPr>
          <p:spPr bwMode="auto">
            <a:xfrm>
              <a:off x="5442516" y="3175212"/>
              <a:ext cx="408857" cy="131982"/>
            </a:xfrm>
            <a:custGeom>
              <a:avLst/>
              <a:gdLst>
                <a:gd name="T0" fmla="*/ 52 w 318"/>
                <a:gd name="T1" fmla="*/ 77 h 103"/>
                <a:gd name="T2" fmla="*/ 96 w 318"/>
                <a:gd name="T3" fmla="*/ 92 h 103"/>
                <a:gd name="T4" fmla="*/ 179 w 318"/>
                <a:gd name="T5" fmla="*/ 101 h 103"/>
                <a:gd name="T6" fmla="*/ 203 w 318"/>
                <a:gd name="T7" fmla="*/ 93 h 103"/>
                <a:gd name="T8" fmla="*/ 208 w 318"/>
                <a:gd name="T9" fmla="*/ 88 h 103"/>
                <a:gd name="T10" fmla="*/ 219 w 318"/>
                <a:gd name="T11" fmla="*/ 84 h 103"/>
                <a:gd name="T12" fmla="*/ 316 w 318"/>
                <a:gd name="T13" fmla="*/ 23 h 103"/>
                <a:gd name="T14" fmla="*/ 318 w 318"/>
                <a:gd name="T15" fmla="*/ 20 h 103"/>
                <a:gd name="T16" fmla="*/ 317 w 318"/>
                <a:gd name="T17" fmla="*/ 18 h 103"/>
                <a:gd name="T18" fmla="*/ 301 w 318"/>
                <a:gd name="T19" fmla="*/ 0 h 103"/>
                <a:gd name="T20" fmla="*/ 176 w 318"/>
                <a:gd name="T21" fmla="*/ 3 h 103"/>
                <a:gd name="T22" fmla="*/ 151 w 318"/>
                <a:gd name="T23" fmla="*/ 4 h 103"/>
                <a:gd name="T24" fmla="*/ 126 w 318"/>
                <a:gd name="T25" fmla="*/ 9 h 103"/>
                <a:gd name="T26" fmla="*/ 33 w 318"/>
                <a:gd name="T27" fmla="*/ 22 h 103"/>
                <a:gd name="T28" fmla="*/ 26 w 318"/>
                <a:gd name="T29" fmla="*/ 24 h 103"/>
                <a:gd name="T30" fmla="*/ 23 w 318"/>
                <a:gd name="T31" fmla="*/ 28 h 103"/>
                <a:gd name="T32" fmla="*/ 12 w 318"/>
                <a:gd name="T33" fmla="*/ 43 h 103"/>
                <a:gd name="T34" fmla="*/ 3 w 318"/>
                <a:gd name="T35" fmla="*/ 61 h 103"/>
                <a:gd name="T36" fmla="*/ 16 w 318"/>
                <a:gd name="T37" fmla="*/ 76 h 103"/>
                <a:gd name="T38" fmla="*/ 52 w 318"/>
                <a:gd name="T39" fmla="*/ 77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18" h="103">
                  <a:moveTo>
                    <a:pt x="52" y="77"/>
                  </a:moveTo>
                  <a:cubicBezTo>
                    <a:pt x="67" y="81"/>
                    <a:pt x="81" y="87"/>
                    <a:pt x="96" y="92"/>
                  </a:cubicBezTo>
                  <a:cubicBezTo>
                    <a:pt x="123" y="100"/>
                    <a:pt x="151" y="103"/>
                    <a:pt x="179" y="101"/>
                  </a:cubicBezTo>
                  <a:cubicBezTo>
                    <a:pt x="187" y="100"/>
                    <a:pt x="196" y="98"/>
                    <a:pt x="203" y="93"/>
                  </a:cubicBezTo>
                  <a:cubicBezTo>
                    <a:pt x="205" y="91"/>
                    <a:pt x="206" y="90"/>
                    <a:pt x="208" y="88"/>
                  </a:cubicBezTo>
                  <a:cubicBezTo>
                    <a:pt x="212" y="86"/>
                    <a:pt x="215" y="85"/>
                    <a:pt x="219" y="84"/>
                  </a:cubicBezTo>
                  <a:cubicBezTo>
                    <a:pt x="256" y="72"/>
                    <a:pt x="286" y="48"/>
                    <a:pt x="316" y="23"/>
                  </a:cubicBezTo>
                  <a:cubicBezTo>
                    <a:pt x="317" y="23"/>
                    <a:pt x="318" y="22"/>
                    <a:pt x="318" y="20"/>
                  </a:cubicBezTo>
                  <a:cubicBezTo>
                    <a:pt x="318" y="19"/>
                    <a:pt x="318" y="19"/>
                    <a:pt x="317" y="18"/>
                  </a:cubicBezTo>
                  <a:cubicBezTo>
                    <a:pt x="301" y="0"/>
                    <a:pt x="301" y="0"/>
                    <a:pt x="301" y="0"/>
                  </a:cubicBezTo>
                  <a:cubicBezTo>
                    <a:pt x="260" y="7"/>
                    <a:pt x="218" y="4"/>
                    <a:pt x="176" y="3"/>
                  </a:cubicBezTo>
                  <a:cubicBezTo>
                    <a:pt x="168" y="3"/>
                    <a:pt x="159" y="3"/>
                    <a:pt x="151" y="4"/>
                  </a:cubicBezTo>
                  <a:cubicBezTo>
                    <a:pt x="142" y="5"/>
                    <a:pt x="134" y="7"/>
                    <a:pt x="126" y="9"/>
                  </a:cubicBezTo>
                  <a:cubicBezTo>
                    <a:pt x="95" y="16"/>
                    <a:pt x="64" y="18"/>
                    <a:pt x="33" y="22"/>
                  </a:cubicBezTo>
                  <a:cubicBezTo>
                    <a:pt x="30" y="23"/>
                    <a:pt x="28" y="23"/>
                    <a:pt x="26" y="24"/>
                  </a:cubicBezTo>
                  <a:cubicBezTo>
                    <a:pt x="25" y="25"/>
                    <a:pt x="24" y="27"/>
                    <a:pt x="23" y="28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8" y="49"/>
                    <a:pt x="5" y="55"/>
                    <a:pt x="3" y="61"/>
                  </a:cubicBezTo>
                  <a:cubicBezTo>
                    <a:pt x="0" y="73"/>
                    <a:pt x="6" y="77"/>
                    <a:pt x="16" y="76"/>
                  </a:cubicBezTo>
                  <a:cubicBezTo>
                    <a:pt x="28" y="74"/>
                    <a:pt x="40" y="74"/>
                    <a:pt x="52" y="77"/>
                  </a:cubicBezTo>
                  <a:close/>
                </a:path>
              </a:pathLst>
            </a:custGeom>
            <a:solidFill>
              <a:srgbClr val="3234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56" name="íśḻïḑê"/>
            <p:cNvSpPr/>
            <p:nvPr/>
          </p:nvSpPr>
          <p:spPr bwMode="auto">
            <a:xfrm>
              <a:off x="5409521" y="2422055"/>
              <a:ext cx="681428" cy="819148"/>
            </a:xfrm>
            <a:custGeom>
              <a:avLst/>
              <a:gdLst>
                <a:gd name="T0" fmla="*/ 201 w 530"/>
                <a:gd name="T1" fmla="*/ 101 h 639"/>
                <a:gd name="T2" fmla="*/ 159 w 530"/>
                <a:gd name="T3" fmla="*/ 69 h 639"/>
                <a:gd name="T4" fmla="*/ 139 w 530"/>
                <a:gd name="T5" fmla="*/ 61 h 639"/>
                <a:gd name="T6" fmla="*/ 119 w 530"/>
                <a:gd name="T7" fmla="*/ 66 h 639"/>
                <a:gd name="T8" fmla="*/ 110 w 530"/>
                <a:gd name="T9" fmla="*/ 77 h 639"/>
                <a:gd name="T10" fmla="*/ 95 w 530"/>
                <a:gd name="T11" fmla="*/ 85 h 639"/>
                <a:gd name="T12" fmla="*/ 44 w 530"/>
                <a:gd name="T13" fmla="*/ 115 h 639"/>
                <a:gd name="T14" fmla="*/ 20 w 530"/>
                <a:gd name="T15" fmla="*/ 136 h 639"/>
                <a:gd name="T16" fmla="*/ 0 w 530"/>
                <a:gd name="T17" fmla="*/ 220 h 639"/>
                <a:gd name="T18" fmla="*/ 34 w 530"/>
                <a:gd name="T19" fmla="*/ 271 h 639"/>
                <a:gd name="T20" fmla="*/ 68 w 530"/>
                <a:gd name="T21" fmla="*/ 319 h 639"/>
                <a:gd name="T22" fmla="*/ 82 w 530"/>
                <a:gd name="T23" fmla="*/ 357 h 639"/>
                <a:gd name="T24" fmla="*/ 76 w 530"/>
                <a:gd name="T25" fmla="*/ 390 h 639"/>
                <a:gd name="T26" fmla="*/ 78 w 530"/>
                <a:gd name="T27" fmla="*/ 402 h 639"/>
                <a:gd name="T28" fmla="*/ 74 w 530"/>
                <a:gd name="T29" fmla="*/ 426 h 639"/>
                <a:gd name="T30" fmla="*/ 77 w 530"/>
                <a:gd name="T31" fmla="*/ 460 h 639"/>
                <a:gd name="T32" fmla="*/ 74 w 530"/>
                <a:gd name="T33" fmla="*/ 483 h 639"/>
                <a:gd name="T34" fmla="*/ 59 w 530"/>
                <a:gd name="T35" fmla="*/ 593 h 639"/>
                <a:gd name="T36" fmla="*/ 37 w 530"/>
                <a:gd name="T37" fmla="*/ 597 h 639"/>
                <a:gd name="T38" fmla="*/ 37 w 530"/>
                <a:gd name="T39" fmla="*/ 624 h 639"/>
                <a:gd name="T40" fmla="*/ 32 w 530"/>
                <a:gd name="T41" fmla="*/ 627 h 639"/>
                <a:gd name="T42" fmla="*/ 141 w 530"/>
                <a:gd name="T43" fmla="*/ 633 h 639"/>
                <a:gd name="T44" fmla="*/ 232 w 530"/>
                <a:gd name="T45" fmla="*/ 636 h 639"/>
                <a:gd name="T46" fmla="*/ 319 w 530"/>
                <a:gd name="T47" fmla="*/ 613 h 639"/>
                <a:gd name="T48" fmla="*/ 339 w 530"/>
                <a:gd name="T49" fmla="*/ 599 h 639"/>
                <a:gd name="T50" fmla="*/ 369 w 530"/>
                <a:gd name="T51" fmla="*/ 589 h 639"/>
                <a:gd name="T52" fmla="*/ 429 w 530"/>
                <a:gd name="T53" fmla="*/ 584 h 639"/>
                <a:gd name="T54" fmla="*/ 458 w 530"/>
                <a:gd name="T55" fmla="*/ 578 h 639"/>
                <a:gd name="T56" fmla="*/ 470 w 530"/>
                <a:gd name="T57" fmla="*/ 549 h 639"/>
                <a:gd name="T58" fmla="*/ 472 w 530"/>
                <a:gd name="T59" fmla="*/ 515 h 639"/>
                <a:gd name="T60" fmla="*/ 470 w 530"/>
                <a:gd name="T61" fmla="*/ 488 h 639"/>
                <a:gd name="T62" fmla="*/ 466 w 530"/>
                <a:gd name="T63" fmla="*/ 469 h 639"/>
                <a:gd name="T64" fmla="*/ 451 w 530"/>
                <a:gd name="T65" fmla="*/ 416 h 639"/>
                <a:gd name="T66" fmla="*/ 455 w 530"/>
                <a:gd name="T67" fmla="*/ 347 h 639"/>
                <a:gd name="T68" fmla="*/ 451 w 530"/>
                <a:gd name="T69" fmla="*/ 332 h 639"/>
                <a:gd name="T70" fmla="*/ 447 w 530"/>
                <a:gd name="T71" fmla="*/ 328 h 639"/>
                <a:gd name="T72" fmla="*/ 448 w 530"/>
                <a:gd name="T73" fmla="*/ 323 h 639"/>
                <a:gd name="T74" fmla="*/ 479 w 530"/>
                <a:gd name="T75" fmla="*/ 278 h 639"/>
                <a:gd name="T76" fmla="*/ 530 w 530"/>
                <a:gd name="T77" fmla="*/ 200 h 639"/>
                <a:gd name="T78" fmla="*/ 463 w 530"/>
                <a:gd name="T79" fmla="*/ 48 h 639"/>
                <a:gd name="T80" fmla="*/ 434 w 530"/>
                <a:gd name="T81" fmla="*/ 27 h 639"/>
                <a:gd name="T82" fmla="*/ 412 w 530"/>
                <a:gd name="T83" fmla="*/ 24 h 639"/>
                <a:gd name="T84" fmla="*/ 320 w 530"/>
                <a:gd name="T85" fmla="*/ 4 h 639"/>
                <a:gd name="T86" fmla="*/ 314 w 530"/>
                <a:gd name="T87" fmla="*/ 1 h 639"/>
                <a:gd name="T88" fmla="*/ 300 w 530"/>
                <a:gd name="T89" fmla="*/ 11 h 639"/>
                <a:gd name="T90" fmla="*/ 262 w 530"/>
                <a:gd name="T91" fmla="*/ 39 h 639"/>
                <a:gd name="T92" fmla="*/ 201 w 530"/>
                <a:gd name="T93" fmla="*/ 101 h 6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30" h="639">
                  <a:moveTo>
                    <a:pt x="201" y="101"/>
                  </a:moveTo>
                  <a:cubicBezTo>
                    <a:pt x="188" y="89"/>
                    <a:pt x="175" y="78"/>
                    <a:pt x="159" y="69"/>
                  </a:cubicBezTo>
                  <a:cubicBezTo>
                    <a:pt x="153" y="65"/>
                    <a:pt x="147" y="62"/>
                    <a:pt x="139" y="61"/>
                  </a:cubicBezTo>
                  <a:cubicBezTo>
                    <a:pt x="132" y="60"/>
                    <a:pt x="125" y="61"/>
                    <a:pt x="119" y="66"/>
                  </a:cubicBezTo>
                  <a:cubicBezTo>
                    <a:pt x="115" y="69"/>
                    <a:pt x="113" y="74"/>
                    <a:pt x="110" y="77"/>
                  </a:cubicBezTo>
                  <a:cubicBezTo>
                    <a:pt x="105" y="81"/>
                    <a:pt x="100" y="83"/>
                    <a:pt x="95" y="85"/>
                  </a:cubicBezTo>
                  <a:cubicBezTo>
                    <a:pt x="77" y="93"/>
                    <a:pt x="60" y="103"/>
                    <a:pt x="44" y="115"/>
                  </a:cubicBezTo>
                  <a:cubicBezTo>
                    <a:pt x="35" y="121"/>
                    <a:pt x="27" y="128"/>
                    <a:pt x="20" y="136"/>
                  </a:cubicBezTo>
                  <a:cubicBezTo>
                    <a:pt x="2" y="159"/>
                    <a:pt x="0" y="191"/>
                    <a:pt x="0" y="220"/>
                  </a:cubicBezTo>
                  <a:cubicBezTo>
                    <a:pt x="0" y="241"/>
                    <a:pt x="20" y="256"/>
                    <a:pt x="34" y="271"/>
                  </a:cubicBezTo>
                  <a:cubicBezTo>
                    <a:pt x="46" y="286"/>
                    <a:pt x="58" y="302"/>
                    <a:pt x="68" y="319"/>
                  </a:cubicBezTo>
                  <a:cubicBezTo>
                    <a:pt x="75" y="331"/>
                    <a:pt x="83" y="343"/>
                    <a:pt x="82" y="357"/>
                  </a:cubicBezTo>
                  <a:cubicBezTo>
                    <a:pt x="81" y="368"/>
                    <a:pt x="74" y="379"/>
                    <a:pt x="76" y="390"/>
                  </a:cubicBezTo>
                  <a:cubicBezTo>
                    <a:pt x="76" y="394"/>
                    <a:pt x="77" y="398"/>
                    <a:pt x="78" y="402"/>
                  </a:cubicBezTo>
                  <a:cubicBezTo>
                    <a:pt x="78" y="410"/>
                    <a:pt x="75" y="418"/>
                    <a:pt x="74" y="426"/>
                  </a:cubicBezTo>
                  <a:cubicBezTo>
                    <a:pt x="73" y="437"/>
                    <a:pt x="77" y="448"/>
                    <a:pt x="77" y="460"/>
                  </a:cubicBezTo>
                  <a:cubicBezTo>
                    <a:pt x="77" y="467"/>
                    <a:pt x="76" y="475"/>
                    <a:pt x="74" y="483"/>
                  </a:cubicBezTo>
                  <a:cubicBezTo>
                    <a:pt x="66" y="519"/>
                    <a:pt x="57" y="556"/>
                    <a:pt x="59" y="593"/>
                  </a:cubicBezTo>
                  <a:cubicBezTo>
                    <a:pt x="37" y="597"/>
                    <a:pt x="37" y="597"/>
                    <a:pt x="37" y="597"/>
                  </a:cubicBezTo>
                  <a:cubicBezTo>
                    <a:pt x="44" y="605"/>
                    <a:pt x="44" y="616"/>
                    <a:pt x="37" y="624"/>
                  </a:cubicBezTo>
                  <a:cubicBezTo>
                    <a:pt x="36" y="625"/>
                    <a:pt x="34" y="626"/>
                    <a:pt x="32" y="627"/>
                  </a:cubicBezTo>
                  <a:cubicBezTo>
                    <a:pt x="67" y="639"/>
                    <a:pt x="104" y="633"/>
                    <a:pt x="141" y="633"/>
                  </a:cubicBezTo>
                  <a:cubicBezTo>
                    <a:pt x="171" y="633"/>
                    <a:pt x="202" y="637"/>
                    <a:pt x="232" y="636"/>
                  </a:cubicBezTo>
                  <a:cubicBezTo>
                    <a:pt x="262" y="636"/>
                    <a:pt x="294" y="630"/>
                    <a:pt x="319" y="613"/>
                  </a:cubicBezTo>
                  <a:cubicBezTo>
                    <a:pt x="325" y="609"/>
                    <a:pt x="332" y="603"/>
                    <a:pt x="339" y="599"/>
                  </a:cubicBezTo>
                  <a:cubicBezTo>
                    <a:pt x="348" y="594"/>
                    <a:pt x="359" y="591"/>
                    <a:pt x="369" y="589"/>
                  </a:cubicBezTo>
                  <a:cubicBezTo>
                    <a:pt x="389" y="585"/>
                    <a:pt x="409" y="583"/>
                    <a:pt x="429" y="584"/>
                  </a:cubicBezTo>
                  <a:cubicBezTo>
                    <a:pt x="439" y="584"/>
                    <a:pt x="450" y="584"/>
                    <a:pt x="458" y="578"/>
                  </a:cubicBezTo>
                  <a:cubicBezTo>
                    <a:pt x="466" y="572"/>
                    <a:pt x="469" y="560"/>
                    <a:pt x="470" y="549"/>
                  </a:cubicBezTo>
                  <a:cubicBezTo>
                    <a:pt x="471" y="538"/>
                    <a:pt x="472" y="526"/>
                    <a:pt x="472" y="515"/>
                  </a:cubicBezTo>
                  <a:cubicBezTo>
                    <a:pt x="472" y="506"/>
                    <a:pt x="472" y="497"/>
                    <a:pt x="470" y="488"/>
                  </a:cubicBezTo>
                  <a:cubicBezTo>
                    <a:pt x="469" y="482"/>
                    <a:pt x="468" y="475"/>
                    <a:pt x="466" y="469"/>
                  </a:cubicBezTo>
                  <a:cubicBezTo>
                    <a:pt x="451" y="416"/>
                    <a:pt x="451" y="416"/>
                    <a:pt x="451" y="416"/>
                  </a:cubicBezTo>
                  <a:cubicBezTo>
                    <a:pt x="444" y="394"/>
                    <a:pt x="453" y="370"/>
                    <a:pt x="455" y="347"/>
                  </a:cubicBezTo>
                  <a:cubicBezTo>
                    <a:pt x="455" y="342"/>
                    <a:pt x="455" y="336"/>
                    <a:pt x="451" y="332"/>
                  </a:cubicBezTo>
                  <a:cubicBezTo>
                    <a:pt x="450" y="331"/>
                    <a:pt x="448" y="330"/>
                    <a:pt x="447" y="328"/>
                  </a:cubicBezTo>
                  <a:cubicBezTo>
                    <a:pt x="447" y="327"/>
                    <a:pt x="447" y="325"/>
                    <a:pt x="448" y="323"/>
                  </a:cubicBezTo>
                  <a:cubicBezTo>
                    <a:pt x="456" y="307"/>
                    <a:pt x="468" y="293"/>
                    <a:pt x="479" y="278"/>
                  </a:cubicBezTo>
                  <a:cubicBezTo>
                    <a:pt x="498" y="253"/>
                    <a:pt x="515" y="227"/>
                    <a:pt x="530" y="200"/>
                  </a:cubicBezTo>
                  <a:cubicBezTo>
                    <a:pt x="526" y="143"/>
                    <a:pt x="502" y="90"/>
                    <a:pt x="463" y="48"/>
                  </a:cubicBezTo>
                  <a:cubicBezTo>
                    <a:pt x="455" y="40"/>
                    <a:pt x="446" y="31"/>
                    <a:pt x="434" y="27"/>
                  </a:cubicBezTo>
                  <a:cubicBezTo>
                    <a:pt x="427" y="25"/>
                    <a:pt x="419" y="24"/>
                    <a:pt x="412" y="24"/>
                  </a:cubicBezTo>
                  <a:cubicBezTo>
                    <a:pt x="380" y="22"/>
                    <a:pt x="348" y="20"/>
                    <a:pt x="320" y="4"/>
                  </a:cubicBezTo>
                  <a:cubicBezTo>
                    <a:pt x="318" y="3"/>
                    <a:pt x="316" y="2"/>
                    <a:pt x="314" y="1"/>
                  </a:cubicBezTo>
                  <a:cubicBezTo>
                    <a:pt x="308" y="0"/>
                    <a:pt x="303" y="6"/>
                    <a:pt x="300" y="11"/>
                  </a:cubicBezTo>
                  <a:cubicBezTo>
                    <a:pt x="289" y="23"/>
                    <a:pt x="275" y="30"/>
                    <a:pt x="262" y="39"/>
                  </a:cubicBezTo>
                  <a:cubicBezTo>
                    <a:pt x="237" y="55"/>
                    <a:pt x="218" y="78"/>
                    <a:pt x="201" y="101"/>
                  </a:cubicBezTo>
                  <a:close/>
                </a:path>
              </a:pathLst>
            </a:custGeom>
            <a:solidFill>
              <a:srgbClr val="5B55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57" name="íṣḻîḓé"/>
            <p:cNvSpPr/>
            <p:nvPr/>
          </p:nvSpPr>
          <p:spPr bwMode="auto">
            <a:xfrm>
              <a:off x="5894410" y="2641547"/>
              <a:ext cx="246748" cy="553749"/>
            </a:xfrm>
            <a:custGeom>
              <a:avLst/>
              <a:gdLst>
                <a:gd name="T0" fmla="*/ 156 w 192"/>
                <a:gd name="T1" fmla="*/ 45 h 432"/>
                <a:gd name="T2" fmla="*/ 164 w 192"/>
                <a:gd name="T3" fmla="*/ 107 h 432"/>
                <a:gd name="T4" fmla="*/ 170 w 192"/>
                <a:gd name="T5" fmla="*/ 143 h 432"/>
                <a:gd name="T6" fmla="*/ 178 w 192"/>
                <a:gd name="T7" fmla="*/ 162 h 432"/>
                <a:gd name="T8" fmla="*/ 189 w 192"/>
                <a:gd name="T9" fmla="*/ 178 h 432"/>
                <a:gd name="T10" fmla="*/ 191 w 192"/>
                <a:gd name="T11" fmla="*/ 190 h 432"/>
                <a:gd name="T12" fmla="*/ 191 w 192"/>
                <a:gd name="T13" fmla="*/ 218 h 432"/>
                <a:gd name="T14" fmla="*/ 185 w 192"/>
                <a:gd name="T15" fmla="*/ 261 h 432"/>
                <a:gd name="T16" fmla="*/ 167 w 192"/>
                <a:gd name="T17" fmla="*/ 313 h 432"/>
                <a:gd name="T18" fmla="*/ 132 w 192"/>
                <a:gd name="T19" fmla="*/ 395 h 432"/>
                <a:gd name="T20" fmla="*/ 121 w 192"/>
                <a:gd name="T21" fmla="*/ 405 h 432"/>
                <a:gd name="T22" fmla="*/ 111 w 192"/>
                <a:gd name="T23" fmla="*/ 406 h 432"/>
                <a:gd name="T24" fmla="*/ 89 w 192"/>
                <a:gd name="T25" fmla="*/ 432 h 432"/>
                <a:gd name="T26" fmla="*/ 74 w 192"/>
                <a:gd name="T27" fmla="*/ 417 h 432"/>
                <a:gd name="T28" fmla="*/ 39 w 192"/>
                <a:gd name="T29" fmla="*/ 389 h 432"/>
                <a:gd name="T30" fmla="*/ 0 w 192"/>
                <a:gd name="T31" fmla="*/ 364 h 432"/>
                <a:gd name="T32" fmla="*/ 74 w 192"/>
                <a:gd name="T33" fmla="*/ 275 h 432"/>
                <a:gd name="T34" fmla="*/ 78 w 192"/>
                <a:gd name="T35" fmla="*/ 257 h 432"/>
                <a:gd name="T36" fmla="*/ 87 w 192"/>
                <a:gd name="T37" fmla="*/ 243 h 432"/>
                <a:gd name="T38" fmla="*/ 79 w 192"/>
                <a:gd name="T39" fmla="*/ 224 h 432"/>
                <a:gd name="T40" fmla="*/ 84 w 192"/>
                <a:gd name="T41" fmla="*/ 211 h 432"/>
                <a:gd name="T42" fmla="*/ 84 w 192"/>
                <a:gd name="T43" fmla="*/ 195 h 432"/>
                <a:gd name="T44" fmla="*/ 79 w 192"/>
                <a:gd name="T45" fmla="*/ 168 h 432"/>
                <a:gd name="T46" fmla="*/ 77 w 192"/>
                <a:gd name="T47" fmla="*/ 160 h 432"/>
                <a:gd name="T48" fmla="*/ 71 w 192"/>
                <a:gd name="T49" fmla="*/ 154 h 432"/>
                <a:gd name="T50" fmla="*/ 71 w 192"/>
                <a:gd name="T51" fmla="*/ 119 h 432"/>
                <a:gd name="T52" fmla="*/ 112 w 192"/>
                <a:gd name="T53" fmla="*/ 47 h 432"/>
                <a:gd name="T54" fmla="*/ 128 w 192"/>
                <a:gd name="T55" fmla="*/ 24 h 432"/>
                <a:gd name="T56" fmla="*/ 138 w 192"/>
                <a:gd name="T57" fmla="*/ 0 h 432"/>
                <a:gd name="T58" fmla="*/ 156 w 192"/>
                <a:gd name="T59" fmla="*/ 45 h 4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92" h="432">
                  <a:moveTo>
                    <a:pt x="156" y="45"/>
                  </a:moveTo>
                  <a:cubicBezTo>
                    <a:pt x="162" y="65"/>
                    <a:pt x="162" y="86"/>
                    <a:pt x="164" y="107"/>
                  </a:cubicBezTo>
                  <a:cubicBezTo>
                    <a:pt x="165" y="119"/>
                    <a:pt x="167" y="131"/>
                    <a:pt x="170" y="143"/>
                  </a:cubicBezTo>
                  <a:cubicBezTo>
                    <a:pt x="172" y="150"/>
                    <a:pt x="174" y="156"/>
                    <a:pt x="178" y="162"/>
                  </a:cubicBezTo>
                  <a:cubicBezTo>
                    <a:pt x="182" y="167"/>
                    <a:pt x="187" y="172"/>
                    <a:pt x="189" y="178"/>
                  </a:cubicBezTo>
                  <a:cubicBezTo>
                    <a:pt x="190" y="182"/>
                    <a:pt x="191" y="186"/>
                    <a:pt x="191" y="190"/>
                  </a:cubicBezTo>
                  <a:cubicBezTo>
                    <a:pt x="191" y="218"/>
                    <a:pt x="191" y="218"/>
                    <a:pt x="191" y="218"/>
                  </a:cubicBezTo>
                  <a:cubicBezTo>
                    <a:pt x="192" y="232"/>
                    <a:pt x="190" y="247"/>
                    <a:pt x="185" y="261"/>
                  </a:cubicBezTo>
                  <a:cubicBezTo>
                    <a:pt x="167" y="313"/>
                    <a:pt x="167" y="313"/>
                    <a:pt x="167" y="313"/>
                  </a:cubicBezTo>
                  <a:cubicBezTo>
                    <a:pt x="158" y="342"/>
                    <a:pt x="148" y="370"/>
                    <a:pt x="132" y="395"/>
                  </a:cubicBezTo>
                  <a:cubicBezTo>
                    <a:pt x="129" y="399"/>
                    <a:pt x="126" y="403"/>
                    <a:pt x="121" y="405"/>
                  </a:cubicBezTo>
                  <a:cubicBezTo>
                    <a:pt x="118" y="406"/>
                    <a:pt x="115" y="406"/>
                    <a:pt x="111" y="406"/>
                  </a:cubicBezTo>
                  <a:cubicBezTo>
                    <a:pt x="98" y="409"/>
                    <a:pt x="89" y="420"/>
                    <a:pt x="89" y="432"/>
                  </a:cubicBezTo>
                  <a:cubicBezTo>
                    <a:pt x="85" y="426"/>
                    <a:pt x="80" y="421"/>
                    <a:pt x="74" y="417"/>
                  </a:cubicBezTo>
                  <a:cubicBezTo>
                    <a:pt x="39" y="389"/>
                    <a:pt x="39" y="389"/>
                    <a:pt x="39" y="389"/>
                  </a:cubicBezTo>
                  <a:cubicBezTo>
                    <a:pt x="27" y="379"/>
                    <a:pt x="15" y="370"/>
                    <a:pt x="0" y="364"/>
                  </a:cubicBezTo>
                  <a:cubicBezTo>
                    <a:pt x="40" y="351"/>
                    <a:pt x="69" y="316"/>
                    <a:pt x="74" y="275"/>
                  </a:cubicBezTo>
                  <a:cubicBezTo>
                    <a:pt x="74" y="269"/>
                    <a:pt x="75" y="263"/>
                    <a:pt x="78" y="257"/>
                  </a:cubicBezTo>
                  <a:cubicBezTo>
                    <a:pt x="81" y="253"/>
                    <a:pt x="86" y="249"/>
                    <a:pt x="87" y="243"/>
                  </a:cubicBezTo>
                  <a:cubicBezTo>
                    <a:pt x="87" y="236"/>
                    <a:pt x="79" y="231"/>
                    <a:pt x="79" y="224"/>
                  </a:cubicBezTo>
                  <a:cubicBezTo>
                    <a:pt x="79" y="220"/>
                    <a:pt x="83" y="216"/>
                    <a:pt x="84" y="211"/>
                  </a:cubicBezTo>
                  <a:cubicBezTo>
                    <a:pt x="86" y="206"/>
                    <a:pt x="86" y="200"/>
                    <a:pt x="84" y="195"/>
                  </a:cubicBezTo>
                  <a:cubicBezTo>
                    <a:pt x="79" y="168"/>
                    <a:pt x="79" y="168"/>
                    <a:pt x="79" y="168"/>
                  </a:cubicBezTo>
                  <a:cubicBezTo>
                    <a:pt x="79" y="165"/>
                    <a:pt x="78" y="163"/>
                    <a:pt x="77" y="160"/>
                  </a:cubicBezTo>
                  <a:cubicBezTo>
                    <a:pt x="75" y="158"/>
                    <a:pt x="73" y="156"/>
                    <a:pt x="71" y="154"/>
                  </a:cubicBezTo>
                  <a:cubicBezTo>
                    <a:pt x="63" y="145"/>
                    <a:pt x="66" y="130"/>
                    <a:pt x="71" y="119"/>
                  </a:cubicBezTo>
                  <a:cubicBezTo>
                    <a:pt x="81" y="93"/>
                    <a:pt x="95" y="69"/>
                    <a:pt x="112" y="47"/>
                  </a:cubicBezTo>
                  <a:cubicBezTo>
                    <a:pt x="118" y="39"/>
                    <a:pt x="123" y="32"/>
                    <a:pt x="128" y="24"/>
                  </a:cubicBezTo>
                  <a:cubicBezTo>
                    <a:pt x="132" y="16"/>
                    <a:pt x="133" y="6"/>
                    <a:pt x="138" y="0"/>
                  </a:cubicBezTo>
                  <a:cubicBezTo>
                    <a:pt x="143" y="15"/>
                    <a:pt x="151" y="30"/>
                    <a:pt x="156" y="45"/>
                  </a:cubicBezTo>
                  <a:close/>
                </a:path>
              </a:pathLst>
            </a:custGeom>
            <a:solidFill>
              <a:srgbClr val="5B55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58" name="íṥľiďè"/>
            <p:cNvSpPr/>
            <p:nvPr/>
          </p:nvSpPr>
          <p:spPr bwMode="auto">
            <a:xfrm>
              <a:off x="5862849" y="3100614"/>
              <a:ext cx="142024" cy="137720"/>
            </a:xfrm>
            <a:custGeom>
              <a:avLst/>
              <a:gdLst>
                <a:gd name="T0" fmla="*/ 23 w 110"/>
                <a:gd name="T1" fmla="*/ 8 h 107"/>
                <a:gd name="T2" fmla="*/ 18 w 110"/>
                <a:gd name="T3" fmla="*/ 12 h 107"/>
                <a:gd name="T4" fmla="*/ 0 w 110"/>
                <a:gd name="T5" fmla="*/ 25 h 107"/>
                <a:gd name="T6" fmla="*/ 12 w 110"/>
                <a:gd name="T7" fmla="*/ 34 h 107"/>
                <a:gd name="T8" fmla="*/ 88 w 110"/>
                <a:gd name="T9" fmla="*/ 107 h 107"/>
                <a:gd name="T10" fmla="*/ 109 w 110"/>
                <a:gd name="T11" fmla="*/ 90 h 107"/>
                <a:gd name="T12" fmla="*/ 110 w 110"/>
                <a:gd name="T13" fmla="*/ 82 h 107"/>
                <a:gd name="T14" fmla="*/ 104 w 110"/>
                <a:gd name="T15" fmla="*/ 42 h 107"/>
                <a:gd name="T16" fmla="*/ 96 w 110"/>
                <a:gd name="T17" fmla="*/ 23 h 107"/>
                <a:gd name="T18" fmla="*/ 73 w 110"/>
                <a:gd name="T19" fmla="*/ 10 h 107"/>
                <a:gd name="T20" fmla="*/ 23 w 110"/>
                <a:gd name="T21" fmla="*/ 8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0" h="107">
                  <a:moveTo>
                    <a:pt x="23" y="8"/>
                  </a:moveTo>
                  <a:cubicBezTo>
                    <a:pt x="21" y="9"/>
                    <a:pt x="20" y="10"/>
                    <a:pt x="18" y="12"/>
                  </a:cubicBezTo>
                  <a:cubicBezTo>
                    <a:pt x="14" y="18"/>
                    <a:pt x="7" y="23"/>
                    <a:pt x="0" y="25"/>
                  </a:cubicBezTo>
                  <a:cubicBezTo>
                    <a:pt x="4" y="28"/>
                    <a:pt x="8" y="31"/>
                    <a:pt x="12" y="34"/>
                  </a:cubicBezTo>
                  <a:cubicBezTo>
                    <a:pt x="39" y="55"/>
                    <a:pt x="65" y="80"/>
                    <a:pt x="88" y="107"/>
                  </a:cubicBezTo>
                  <a:cubicBezTo>
                    <a:pt x="90" y="98"/>
                    <a:pt x="105" y="98"/>
                    <a:pt x="109" y="90"/>
                  </a:cubicBezTo>
                  <a:cubicBezTo>
                    <a:pt x="110" y="87"/>
                    <a:pt x="110" y="85"/>
                    <a:pt x="110" y="82"/>
                  </a:cubicBezTo>
                  <a:cubicBezTo>
                    <a:pt x="109" y="68"/>
                    <a:pt x="107" y="55"/>
                    <a:pt x="104" y="42"/>
                  </a:cubicBezTo>
                  <a:cubicBezTo>
                    <a:pt x="103" y="35"/>
                    <a:pt x="100" y="29"/>
                    <a:pt x="96" y="23"/>
                  </a:cubicBezTo>
                  <a:cubicBezTo>
                    <a:pt x="90" y="16"/>
                    <a:pt x="82" y="13"/>
                    <a:pt x="73" y="10"/>
                  </a:cubicBezTo>
                  <a:cubicBezTo>
                    <a:pt x="61" y="6"/>
                    <a:pt x="36" y="0"/>
                    <a:pt x="23" y="8"/>
                  </a:cubicBezTo>
                  <a:close/>
                </a:path>
              </a:pathLst>
            </a:custGeom>
            <a:solidFill>
              <a:srgbClr val="3234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59" name="íšľîḑe"/>
            <p:cNvSpPr/>
            <p:nvPr/>
          </p:nvSpPr>
          <p:spPr bwMode="auto">
            <a:xfrm>
              <a:off x="5745213" y="3127871"/>
              <a:ext cx="229533" cy="129113"/>
            </a:xfrm>
            <a:custGeom>
              <a:avLst/>
              <a:gdLst>
                <a:gd name="T0" fmla="*/ 65 w 179"/>
                <a:gd name="T1" fmla="*/ 18 h 101"/>
                <a:gd name="T2" fmla="*/ 29 w 179"/>
                <a:gd name="T3" fmla="*/ 44 h 101"/>
                <a:gd name="T4" fmla="*/ 0 w 179"/>
                <a:gd name="T5" fmla="*/ 57 h 101"/>
                <a:gd name="T6" fmla="*/ 27 w 179"/>
                <a:gd name="T7" fmla="*/ 71 h 101"/>
                <a:gd name="T8" fmla="*/ 58 w 179"/>
                <a:gd name="T9" fmla="*/ 60 h 101"/>
                <a:gd name="T10" fmla="*/ 81 w 179"/>
                <a:gd name="T11" fmla="*/ 54 h 101"/>
                <a:gd name="T12" fmla="*/ 77 w 179"/>
                <a:gd name="T13" fmla="*/ 72 h 101"/>
                <a:gd name="T14" fmla="*/ 87 w 179"/>
                <a:gd name="T15" fmla="*/ 86 h 101"/>
                <a:gd name="T16" fmla="*/ 171 w 179"/>
                <a:gd name="T17" fmla="*/ 98 h 101"/>
                <a:gd name="T18" fmla="*/ 175 w 179"/>
                <a:gd name="T19" fmla="*/ 97 h 101"/>
                <a:gd name="T20" fmla="*/ 177 w 179"/>
                <a:gd name="T21" fmla="*/ 91 h 101"/>
                <a:gd name="T22" fmla="*/ 178 w 179"/>
                <a:gd name="T23" fmla="*/ 72 h 101"/>
                <a:gd name="T24" fmla="*/ 166 w 179"/>
                <a:gd name="T25" fmla="*/ 46 h 101"/>
                <a:gd name="T26" fmla="*/ 116 w 179"/>
                <a:gd name="T27" fmla="*/ 10 h 101"/>
                <a:gd name="T28" fmla="*/ 65 w 179"/>
                <a:gd name="T29" fmla="*/ 1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79" h="101">
                  <a:moveTo>
                    <a:pt x="65" y="18"/>
                  </a:moveTo>
                  <a:cubicBezTo>
                    <a:pt x="53" y="27"/>
                    <a:pt x="42" y="38"/>
                    <a:pt x="29" y="44"/>
                  </a:cubicBezTo>
                  <a:cubicBezTo>
                    <a:pt x="19" y="48"/>
                    <a:pt x="9" y="50"/>
                    <a:pt x="0" y="57"/>
                  </a:cubicBezTo>
                  <a:cubicBezTo>
                    <a:pt x="5" y="67"/>
                    <a:pt x="17" y="72"/>
                    <a:pt x="27" y="71"/>
                  </a:cubicBezTo>
                  <a:cubicBezTo>
                    <a:pt x="38" y="70"/>
                    <a:pt x="49" y="66"/>
                    <a:pt x="58" y="60"/>
                  </a:cubicBezTo>
                  <a:cubicBezTo>
                    <a:pt x="65" y="56"/>
                    <a:pt x="73" y="51"/>
                    <a:pt x="81" y="54"/>
                  </a:cubicBezTo>
                  <a:cubicBezTo>
                    <a:pt x="82" y="60"/>
                    <a:pt x="77" y="66"/>
                    <a:pt x="77" y="72"/>
                  </a:cubicBezTo>
                  <a:cubicBezTo>
                    <a:pt x="77" y="78"/>
                    <a:pt x="82" y="82"/>
                    <a:pt x="87" y="86"/>
                  </a:cubicBezTo>
                  <a:cubicBezTo>
                    <a:pt x="111" y="101"/>
                    <a:pt x="142" y="100"/>
                    <a:pt x="171" y="98"/>
                  </a:cubicBezTo>
                  <a:cubicBezTo>
                    <a:pt x="173" y="98"/>
                    <a:pt x="174" y="98"/>
                    <a:pt x="175" y="97"/>
                  </a:cubicBezTo>
                  <a:cubicBezTo>
                    <a:pt x="177" y="95"/>
                    <a:pt x="177" y="93"/>
                    <a:pt x="177" y="91"/>
                  </a:cubicBezTo>
                  <a:cubicBezTo>
                    <a:pt x="178" y="85"/>
                    <a:pt x="178" y="79"/>
                    <a:pt x="178" y="72"/>
                  </a:cubicBezTo>
                  <a:cubicBezTo>
                    <a:pt x="179" y="62"/>
                    <a:pt x="175" y="52"/>
                    <a:pt x="166" y="46"/>
                  </a:cubicBezTo>
                  <a:cubicBezTo>
                    <a:pt x="151" y="32"/>
                    <a:pt x="134" y="21"/>
                    <a:pt x="116" y="10"/>
                  </a:cubicBezTo>
                  <a:cubicBezTo>
                    <a:pt x="99" y="0"/>
                    <a:pt x="81" y="6"/>
                    <a:pt x="65" y="18"/>
                  </a:cubicBezTo>
                  <a:close/>
                </a:path>
              </a:pathLst>
            </a:custGeom>
            <a:solidFill>
              <a:srgbClr val="FBB3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60" name="íš1ídè"/>
            <p:cNvSpPr/>
            <p:nvPr/>
          </p:nvSpPr>
          <p:spPr bwMode="auto">
            <a:xfrm>
              <a:off x="5657704" y="2186784"/>
              <a:ext cx="87510" cy="76033"/>
            </a:xfrm>
            <a:custGeom>
              <a:avLst/>
              <a:gdLst>
                <a:gd name="T0" fmla="*/ 31 w 68"/>
                <a:gd name="T1" fmla="*/ 2 h 59"/>
                <a:gd name="T2" fmla="*/ 2 w 68"/>
                <a:gd name="T3" fmla="*/ 34 h 59"/>
                <a:gd name="T4" fmla="*/ 37 w 68"/>
                <a:gd name="T5" fmla="*/ 57 h 59"/>
                <a:gd name="T6" fmla="*/ 66 w 68"/>
                <a:gd name="T7" fmla="*/ 26 h 59"/>
                <a:gd name="T8" fmla="*/ 31 w 68"/>
                <a:gd name="T9" fmla="*/ 2 h 59"/>
                <a:gd name="T10" fmla="*/ 37 w 68"/>
                <a:gd name="T11" fmla="*/ 53 h 59"/>
                <a:gd name="T12" fmla="*/ 7 w 68"/>
                <a:gd name="T13" fmla="*/ 33 h 59"/>
                <a:gd name="T14" fmla="*/ 31 w 68"/>
                <a:gd name="T15" fmla="*/ 7 h 59"/>
                <a:gd name="T16" fmla="*/ 61 w 68"/>
                <a:gd name="T17" fmla="*/ 26 h 59"/>
                <a:gd name="T18" fmla="*/ 37 w 68"/>
                <a:gd name="T19" fmla="*/ 53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8" h="59">
                  <a:moveTo>
                    <a:pt x="31" y="2"/>
                  </a:moveTo>
                  <a:cubicBezTo>
                    <a:pt x="13" y="5"/>
                    <a:pt x="0" y="18"/>
                    <a:pt x="2" y="34"/>
                  </a:cubicBezTo>
                  <a:cubicBezTo>
                    <a:pt x="4" y="49"/>
                    <a:pt x="20" y="59"/>
                    <a:pt x="37" y="57"/>
                  </a:cubicBezTo>
                  <a:cubicBezTo>
                    <a:pt x="55" y="55"/>
                    <a:pt x="68" y="41"/>
                    <a:pt x="66" y="26"/>
                  </a:cubicBezTo>
                  <a:cubicBezTo>
                    <a:pt x="65" y="11"/>
                    <a:pt x="49" y="0"/>
                    <a:pt x="31" y="2"/>
                  </a:cubicBezTo>
                  <a:close/>
                  <a:moveTo>
                    <a:pt x="37" y="53"/>
                  </a:moveTo>
                  <a:cubicBezTo>
                    <a:pt x="22" y="54"/>
                    <a:pt x="9" y="46"/>
                    <a:pt x="7" y="33"/>
                  </a:cubicBezTo>
                  <a:cubicBezTo>
                    <a:pt x="5" y="20"/>
                    <a:pt x="16" y="8"/>
                    <a:pt x="31" y="7"/>
                  </a:cubicBezTo>
                  <a:cubicBezTo>
                    <a:pt x="46" y="5"/>
                    <a:pt x="60" y="14"/>
                    <a:pt x="61" y="26"/>
                  </a:cubicBezTo>
                  <a:cubicBezTo>
                    <a:pt x="63" y="39"/>
                    <a:pt x="52" y="51"/>
                    <a:pt x="37" y="53"/>
                  </a:cubicBezTo>
                  <a:close/>
                </a:path>
              </a:pathLst>
            </a:custGeom>
            <a:solidFill>
              <a:srgbClr val="3C3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61" name="îšļíḓè"/>
            <p:cNvSpPr/>
            <p:nvPr/>
          </p:nvSpPr>
          <p:spPr bwMode="auto">
            <a:xfrm>
              <a:off x="5547241" y="2201129"/>
              <a:ext cx="87510" cy="74598"/>
            </a:xfrm>
            <a:custGeom>
              <a:avLst/>
              <a:gdLst>
                <a:gd name="T0" fmla="*/ 30 w 68"/>
                <a:gd name="T1" fmla="*/ 2 h 58"/>
                <a:gd name="T2" fmla="*/ 2 w 68"/>
                <a:gd name="T3" fmla="*/ 33 h 58"/>
                <a:gd name="T4" fmla="*/ 37 w 68"/>
                <a:gd name="T5" fmla="*/ 56 h 58"/>
                <a:gd name="T6" fmla="*/ 66 w 68"/>
                <a:gd name="T7" fmla="*/ 25 h 58"/>
                <a:gd name="T8" fmla="*/ 30 w 68"/>
                <a:gd name="T9" fmla="*/ 2 h 58"/>
                <a:gd name="T10" fmla="*/ 36 w 68"/>
                <a:gd name="T11" fmla="*/ 52 h 58"/>
                <a:gd name="T12" fmla="*/ 6 w 68"/>
                <a:gd name="T13" fmla="*/ 32 h 58"/>
                <a:gd name="T14" fmla="*/ 31 w 68"/>
                <a:gd name="T15" fmla="*/ 6 h 58"/>
                <a:gd name="T16" fmla="*/ 61 w 68"/>
                <a:gd name="T17" fmla="*/ 26 h 58"/>
                <a:gd name="T18" fmla="*/ 36 w 68"/>
                <a:gd name="T19" fmla="*/ 5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8" h="58">
                  <a:moveTo>
                    <a:pt x="30" y="2"/>
                  </a:moveTo>
                  <a:cubicBezTo>
                    <a:pt x="13" y="4"/>
                    <a:pt x="0" y="18"/>
                    <a:pt x="2" y="33"/>
                  </a:cubicBezTo>
                  <a:cubicBezTo>
                    <a:pt x="3" y="48"/>
                    <a:pt x="19" y="58"/>
                    <a:pt x="37" y="56"/>
                  </a:cubicBezTo>
                  <a:cubicBezTo>
                    <a:pt x="55" y="54"/>
                    <a:pt x="68" y="40"/>
                    <a:pt x="66" y="25"/>
                  </a:cubicBezTo>
                  <a:cubicBezTo>
                    <a:pt x="64" y="10"/>
                    <a:pt x="48" y="0"/>
                    <a:pt x="30" y="2"/>
                  </a:cubicBezTo>
                  <a:close/>
                  <a:moveTo>
                    <a:pt x="36" y="52"/>
                  </a:moveTo>
                  <a:cubicBezTo>
                    <a:pt x="21" y="54"/>
                    <a:pt x="8" y="45"/>
                    <a:pt x="6" y="32"/>
                  </a:cubicBezTo>
                  <a:cubicBezTo>
                    <a:pt x="5" y="20"/>
                    <a:pt x="16" y="8"/>
                    <a:pt x="31" y="6"/>
                  </a:cubicBezTo>
                  <a:cubicBezTo>
                    <a:pt x="46" y="4"/>
                    <a:pt x="59" y="13"/>
                    <a:pt x="61" y="26"/>
                  </a:cubicBezTo>
                  <a:cubicBezTo>
                    <a:pt x="62" y="38"/>
                    <a:pt x="51" y="50"/>
                    <a:pt x="36" y="52"/>
                  </a:cubicBezTo>
                  <a:close/>
                </a:path>
              </a:pathLst>
            </a:custGeom>
            <a:solidFill>
              <a:srgbClr val="3C3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62" name="íšlîḓè"/>
            <p:cNvSpPr/>
            <p:nvPr/>
          </p:nvSpPr>
          <p:spPr bwMode="auto">
            <a:xfrm>
              <a:off x="5501334" y="2214041"/>
              <a:ext cx="51645" cy="22953"/>
            </a:xfrm>
            <a:custGeom>
              <a:avLst/>
              <a:gdLst>
                <a:gd name="T0" fmla="*/ 1 w 36"/>
                <a:gd name="T1" fmla="*/ 0 h 16"/>
                <a:gd name="T2" fmla="*/ 36 w 36"/>
                <a:gd name="T3" fmla="*/ 7 h 16"/>
                <a:gd name="T4" fmla="*/ 33 w 36"/>
                <a:gd name="T5" fmla="*/ 16 h 16"/>
                <a:gd name="T6" fmla="*/ 0 w 36"/>
                <a:gd name="T7" fmla="*/ 6 h 16"/>
                <a:gd name="T8" fmla="*/ 1 w 36"/>
                <a:gd name="T9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6">
                  <a:moveTo>
                    <a:pt x="1" y="0"/>
                  </a:moveTo>
                  <a:lnTo>
                    <a:pt x="36" y="7"/>
                  </a:lnTo>
                  <a:lnTo>
                    <a:pt x="33" y="16"/>
                  </a:lnTo>
                  <a:lnTo>
                    <a:pt x="0" y="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3C3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63" name="îṩliḓè"/>
            <p:cNvSpPr/>
            <p:nvPr/>
          </p:nvSpPr>
          <p:spPr bwMode="auto">
            <a:xfrm>
              <a:off x="5735172" y="2179611"/>
              <a:ext cx="50211" cy="34430"/>
            </a:xfrm>
            <a:custGeom>
              <a:avLst/>
              <a:gdLst>
                <a:gd name="T0" fmla="*/ 31 w 35"/>
                <a:gd name="T1" fmla="*/ 0 h 24"/>
                <a:gd name="T2" fmla="*/ 0 w 35"/>
                <a:gd name="T3" fmla="*/ 16 h 24"/>
                <a:gd name="T4" fmla="*/ 5 w 35"/>
                <a:gd name="T5" fmla="*/ 24 h 24"/>
                <a:gd name="T6" fmla="*/ 35 w 35"/>
                <a:gd name="T7" fmla="*/ 7 h 24"/>
                <a:gd name="T8" fmla="*/ 31 w 35"/>
                <a:gd name="T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24">
                  <a:moveTo>
                    <a:pt x="31" y="0"/>
                  </a:moveTo>
                  <a:lnTo>
                    <a:pt x="0" y="16"/>
                  </a:lnTo>
                  <a:lnTo>
                    <a:pt x="5" y="24"/>
                  </a:lnTo>
                  <a:lnTo>
                    <a:pt x="35" y="7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rgbClr val="3C3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64" name="íş1iḋe"/>
            <p:cNvSpPr/>
            <p:nvPr/>
          </p:nvSpPr>
          <p:spPr bwMode="auto">
            <a:xfrm>
              <a:off x="5626143" y="2215475"/>
              <a:ext cx="35865" cy="11477"/>
            </a:xfrm>
            <a:custGeom>
              <a:avLst/>
              <a:gdLst>
                <a:gd name="T0" fmla="*/ 0 w 25"/>
                <a:gd name="T1" fmla="*/ 3 h 8"/>
                <a:gd name="T2" fmla="*/ 25 w 25"/>
                <a:gd name="T3" fmla="*/ 0 h 8"/>
                <a:gd name="T4" fmla="*/ 24 w 25"/>
                <a:gd name="T5" fmla="*/ 7 h 8"/>
                <a:gd name="T6" fmla="*/ 3 w 25"/>
                <a:gd name="T7" fmla="*/ 8 h 8"/>
                <a:gd name="T8" fmla="*/ 0 w 25"/>
                <a:gd name="T9" fmla="*/ 3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8">
                  <a:moveTo>
                    <a:pt x="0" y="3"/>
                  </a:moveTo>
                  <a:lnTo>
                    <a:pt x="25" y="0"/>
                  </a:lnTo>
                  <a:lnTo>
                    <a:pt x="24" y="7"/>
                  </a:lnTo>
                  <a:lnTo>
                    <a:pt x="3" y="8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3C3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65" name="ïšḷïḑé"/>
            <p:cNvSpPr/>
            <p:nvPr/>
          </p:nvSpPr>
          <p:spPr bwMode="auto">
            <a:xfrm>
              <a:off x="5474077" y="2027545"/>
              <a:ext cx="327085" cy="206580"/>
            </a:xfrm>
            <a:custGeom>
              <a:avLst/>
              <a:gdLst>
                <a:gd name="T0" fmla="*/ 67 w 255"/>
                <a:gd name="T1" fmla="*/ 141 h 161"/>
                <a:gd name="T2" fmla="*/ 71 w 255"/>
                <a:gd name="T3" fmla="*/ 124 h 161"/>
                <a:gd name="T4" fmla="*/ 73 w 255"/>
                <a:gd name="T5" fmla="*/ 113 h 161"/>
                <a:gd name="T6" fmla="*/ 81 w 255"/>
                <a:gd name="T7" fmla="*/ 102 h 161"/>
                <a:gd name="T8" fmla="*/ 129 w 255"/>
                <a:gd name="T9" fmla="*/ 85 h 161"/>
                <a:gd name="T10" fmla="*/ 185 w 255"/>
                <a:gd name="T11" fmla="*/ 97 h 161"/>
                <a:gd name="T12" fmla="*/ 199 w 255"/>
                <a:gd name="T13" fmla="*/ 107 h 161"/>
                <a:gd name="T14" fmla="*/ 211 w 255"/>
                <a:gd name="T15" fmla="*/ 130 h 161"/>
                <a:gd name="T16" fmla="*/ 242 w 255"/>
                <a:gd name="T17" fmla="*/ 139 h 161"/>
                <a:gd name="T18" fmla="*/ 242 w 255"/>
                <a:gd name="T19" fmla="*/ 118 h 161"/>
                <a:gd name="T20" fmla="*/ 248 w 255"/>
                <a:gd name="T21" fmla="*/ 100 h 161"/>
                <a:gd name="T22" fmla="*/ 227 w 255"/>
                <a:gd name="T23" fmla="*/ 50 h 161"/>
                <a:gd name="T24" fmla="*/ 208 w 255"/>
                <a:gd name="T25" fmla="*/ 38 h 161"/>
                <a:gd name="T26" fmla="*/ 198 w 255"/>
                <a:gd name="T27" fmla="*/ 21 h 161"/>
                <a:gd name="T28" fmla="*/ 149 w 255"/>
                <a:gd name="T29" fmla="*/ 7 h 161"/>
                <a:gd name="T30" fmla="*/ 133 w 255"/>
                <a:gd name="T31" fmla="*/ 15 h 161"/>
                <a:gd name="T32" fmla="*/ 99 w 255"/>
                <a:gd name="T33" fmla="*/ 21 h 161"/>
                <a:gd name="T34" fmla="*/ 67 w 255"/>
                <a:gd name="T35" fmla="*/ 30 h 161"/>
                <a:gd name="T36" fmla="*/ 46 w 255"/>
                <a:gd name="T37" fmla="*/ 52 h 161"/>
                <a:gd name="T38" fmla="*/ 44 w 255"/>
                <a:gd name="T39" fmla="*/ 65 h 161"/>
                <a:gd name="T40" fmla="*/ 1 w 255"/>
                <a:gd name="T41" fmla="*/ 119 h 161"/>
                <a:gd name="T42" fmla="*/ 10 w 255"/>
                <a:gd name="T43" fmla="*/ 141 h 161"/>
                <a:gd name="T44" fmla="*/ 29 w 255"/>
                <a:gd name="T45" fmla="*/ 159 h 161"/>
                <a:gd name="T46" fmla="*/ 47 w 255"/>
                <a:gd name="T47" fmla="*/ 153 h 161"/>
                <a:gd name="T48" fmla="*/ 67 w 255"/>
                <a:gd name="T49" fmla="*/ 141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55" h="161">
                  <a:moveTo>
                    <a:pt x="67" y="141"/>
                  </a:moveTo>
                  <a:cubicBezTo>
                    <a:pt x="69" y="136"/>
                    <a:pt x="71" y="130"/>
                    <a:pt x="71" y="124"/>
                  </a:cubicBezTo>
                  <a:cubicBezTo>
                    <a:pt x="71" y="120"/>
                    <a:pt x="71" y="116"/>
                    <a:pt x="73" y="113"/>
                  </a:cubicBezTo>
                  <a:cubicBezTo>
                    <a:pt x="75" y="109"/>
                    <a:pt x="78" y="105"/>
                    <a:pt x="81" y="102"/>
                  </a:cubicBezTo>
                  <a:cubicBezTo>
                    <a:pt x="94" y="91"/>
                    <a:pt x="112" y="86"/>
                    <a:pt x="129" y="85"/>
                  </a:cubicBezTo>
                  <a:cubicBezTo>
                    <a:pt x="149" y="84"/>
                    <a:pt x="168" y="88"/>
                    <a:pt x="185" y="97"/>
                  </a:cubicBezTo>
                  <a:cubicBezTo>
                    <a:pt x="190" y="100"/>
                    <a:pt x="195" y="103"/>
                    <a:pt x="199" y="107"/>
                  </a:cubicBezTo>
                  <a:cubicBezTo>
                    <a:pt x="204" y="114"/>
                    <a:pt x="205" y="123"/>
                    <a:pt x="211" y="130"/>
                  </a:cubicBezTo>
                  <a:cubicBezTo>
                    <a:pt x="219" y="138"/>
                    <a:pt x="230" y="142"/>
                    <a:pt x="242" y="139"/>
                  </a:cubicBezTo>
                  <a:cubicBezTo>
                    <a:pt x="244" y="132"/>
                    <a:pt x="241" y="125"/>
                    <a:pt x="242" y="118"/>
                  </a:cubicBezTo>
                  <a:cubicBezTo>
                    <a:pt x="244" y="112"/>
                    <a:pt x="246" y="106"/>
                    <a:pt x="248" y="100"/>
                  </a:cubicBezTo>
                  <a:cubicBezTo>
                    <a:pt x="255" y="82"/>
                    <a:pt x="246" y="61"/>
                    <a:pt x="227" y="50"/>
                  </a:cubicBezTo>
                  <a:cubicBezTo>
                    <a:pt x="220" y="46"/>
                    <a:pt x="213" y="43"/>
                    <a:pt x="208" y="38"/>
                  </a:cubicBezTo>
                  <a:cubicBezTo>
                    <a:pt x="203" y="32"/>
                    <a:pt x="202" y="27"/>
                    <a:pt x="198" y="21"/>
                  </a:cubicBezTo>
                  <a:cubicBezTo>
                    <a:pt x="190" y="7"/>
                    <a:pt x="166" y="0"/>
                    <a:pt x="149" y="7"/>
                  </a:cubicBezTo>
                  <a:cubicBezTo>
                    <a:pt x="143" y="9"/>
                    <a:pt x="138" y="12"/>
                    <a:pt x="133" y="15"/>
                  </a:cubicBezTo>
                  <a:cubicBezTo>
                    <a:pt x="122" y="19"/>
                    <a:pt x="111" y="20"/>
                    <a:pt x="99" y="21"/>
                  </a:cubicBezTo>
                  <a:cubicBezTo>
                    <a:pt x="88" y="22"/>
                    <a:pt x="77" y="25"/>
                    <a:pt x="67" y="30"/>
                  </a:cubicBezTo>
                  <a:cubicBezTo>
                    <a:pt x="57" y="34"/>
                    <a:pt x="48" y="42"/>
                    <a:pt x="46" y="52"/>
                  </a:cubicBezTo>
                  <a:cubicBezTo>
                    <a:pt x="45" y="56"/>
                    <a:pt x="45" y="60"/>
                    <a:pt x="44" y="65"/>
                  </a:cubicBezTo>
                  <a:cubicBezTo>
                    <a:pt x="39" y="86"/>
                    <a:pt x="3" y="97"/>
                    <a:pt x="1" y="119"/>
                  </a:cubicBezTo>
                  <a:cubicBezTo>
                    <a:pt x="0" y="127"/>
                    <a:pt x="5" y="135"/>
                    <a:pt x="10" y="141"/>
                  </a:cubicBezTo>
                  <a:cubicBezTo>
                    <a:pt x="14" y="146"/>
                    <a:pt x="23" y="158"/>
                    <a:pt x="29" y="159"/>
                  </a:cubicBezTo>
                  <a:cubicBezTo>
                    <a:pt x="36" y="161"/>
                    <a:pt x="40" y="155"/>
                    <a:pt x="47" y="153"/>
                  </a:cubicBezTo>
                  <a:cubicBezTo>
                    <a:pt x="56" y="150"/>
                    <a:pt x="62" y="149"/>
                    <a:pt x="67" y="141"/>
                  </a:cubicBezTo>
                  <a:close/>
                </a:path>
              </a:pathLst>
            </a:custGeom>
            <a:solidFill>
              <a:srgbClr val="CBCE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66" name="组合 65"/>
          <p:cNvGrpSpPr/>
          <p:nvPr/>
        </p:nvGrpSpPr>
        <p:grpSpPr>
          <a:xfrm>
            <a:off x="2927649" y="3173364"/>
            <a:ext cx="1995729" cy="680140"/>
            <a:chOff x="2322582" y="2380023"/>
            <a:chExt cx="1496797" cy="510105"/>
          </a:xfrm>
        </p:grpSpPr>
        <p:sp>
          <p:nvSpPr>
            <p:cNvPr id="67" name="对话气泡: 圆角矩形 86"/>
            <p:cNvSpPr/>
            <p:nvPr/>
          </p:nvSpPr>
          <p:spPr>
            <a:xfrm>
              <a:off x="2322582" y="2380023"/>
              <a:ext cx="1496797" cy="510105"/>
            </a:xfrm>
            <a:prstGeom prst="wedgeRoundRectCallout">
              <a:avLst>
                <a:gd name="adj1" fmla="val 11501"/>
                <a:gd name="adj2" fmla="val -77272"/>
                <a:gd name="adj3" fmla="val 16667"/>
              </a:avLst>
            </a:prstGeom>
            <a:solidFill>
              <a:srgbClr val="FBFFFF"/>
            </a:solidFill>
            <a:ln>
              <a:solidFill>
                <a:srgbClr val="3F3D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rgbClr val="8FD2FB"/>
                </a:solidFill>
                <a:latin typeface="Times New Roman"/>
                <a:ea typeface="宋体"/>
              </a:endParaRPr>
            </a:p>
          </p:txBody>
        </p:sp>
        <p:sp>
          <p:nvSpPr>
            <p:cNvPr id="68" name="矩形 67"/>
            <p:cNvSpPr/>
            <p:nvPr/>
          </p:nvSpPr>
          <p:spPr>
            <a:xfrm>
              <a:off x="2370532" y="2399628"/>
              <a:ext cx="1448847" cy="43858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600" b="1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解决分数乘分数问题的关键是什么？</a:t>
              </a:r>
            </a:p>
          </p:txBody>
        </p:sp>
      </p:grpSp>
      <p:sp>
        <p:nvSpPr>
          <p:cNvPr id="70" name="Text Box 4"/>
          <p:cNvSpPr txBox="1">
            <a:spLocks noChangeArrowheads="1"/>
          </p:cNvSpPr>
          <p:nvPr/>
        </p:nvSpPr>
        <p:spPr bwMode="auto">
          <a:xfrm>
            <a:off x="5335761" y="2705597"/>
            <a:ext cx="2568736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spc="400" dirty="0">
                <a:solidFill>
                  <a:srgbClr val="AAC4ED">
                    <a:lumMod val="20000"/>
                    <a:lumOff val="8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分数乘分数，用分子相乘的积作分子，用分母相乘的积作分母。</a:t>
            </a:r>
          </a:p>
        </p:txBody>
      </p:sp>
      <p:pic>
        <p:nvPicPr>
          <p:cNvPr id="72" name="图片 71">
            <a:hlinkClick r:id="rId4" action="ppaction://hlinksldjump"/>
          </p:cNvPr>
          <p:cNvPicPr>
            <a:picLocks noChangeAspect="1"/>
          </p:cNvPicPr>
          <p:nvPr/>
        </p:nvPicPr>
        <p:blipFill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2417" y="5872512"/>
            <a:ext cx="385251" cy="385251"/>
          </a:xfrm>
          <a:prstGeom prst="rect">
            <a:avLst/>
          </a:prstGeom>
        </p:spPr>
      </p:pic>
      <p:sp>
        <p:nvSpPr>
          <p:cNvPr id="73" name="íṥḻïdè"/>
          <p:cNvSpPr/>
          <p:nvPr/>
        </p:nvSpPr>
        <p:spPr bwMode="auto">
          <a:xfrm>
            <a:off x="2447595" y="6018808"/>
            <a:ext cx="6053139" cy="14288"/>
          </a:xfrm>
          <a:prstGeom prst="rect">
            <a:avLst/>
          </a:prstGeom>
          <a:solidFill>
            <a:srgbClr val="2F2E4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1219170" fontAlgn="base">
              <a:spcBef>
                <a:spcPct val="0"/>
              </a:spcBef>
              <a:spcAft>
                <a:spcPct val="0"/>
              </a:spcAft>
            </a:pPr>
            <a:endParaRPr sz="2400">
              <a:solidFill>
                <a:srgbClr val="000000"/>
              </a:solidFill>
              <a:latin typeface="Comic Sans MS" panose="030F0702030302020204" pitchFamily="66" charset="0"/>
              <a:ea typeface="宋体" panose="02010600030101010101" pitchFamily="2" charset="-122"/>
            </a:endParaRPr>
          </a:p>
        </p:txBody>
      </p:sp>
      <p:sp>
        <p:nvSpPr>
          <p:cNvPr id="106" name="矩形 105"/>
          <p:cNvSpPr/>
          <p:nvPr/>
        </p:nvSpPr>
        <p:spPr>
          <a:xfrm>
            <a:off x="143339" y="349957"/>
            <a:ext cx="274139" cy="864096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 fontAlgn="base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srgbClr val="8FD2FB"/>
              </a:solidFill>
              <a:latin typeface="Times New Roman"/>
              <a:ea typeface="宋体"/>
            </a:endParaRPr>
          </a:p>
        </p:txBody>
      </p:sp>
      <p:pic>
        <p:nvPicPr>
          <p:cNvPr id="69" name="图片 68" descr="横向校标_画板 1_WPS图片">
            <a:extLst>
              <a:ext uri="{FF2B5EF4-FFF2-40B4-BE49-F238E27FC236}">
                <a16:creationId xmlns:a16="http://schemas.microsoft.com/office/drawing/2014/main" id="{3DF04811-8593-A578-4F66-1F00BF507E6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0111105" y="6098285"/>
            <a:ext cx="2245995" cy="8905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2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2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2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2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5" dur="2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6" dur="2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8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" dur="200"/>
                                            <p:tgtEl>
                                              <p:spTgt spid="6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22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4" dur="2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3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2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2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2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2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8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" dur="200"/>
                                            <p:tgtEl>
                                              <p:spTgt spid="6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22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4" dur="2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3" grpId="0" animBg="1"/>
        </p:bldLst>
      </p:timing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五边形 1"/>
          <p:cNvSpPr/>
          <p:nvPr/>
        </p:nvSpPr>
        <p:spPr>
          <a:xfrm>
            <a:off x="911423" y="356659"/>
            <a:ext cx="2777948" cy="864096"/>
          </a:xfrm>
          <a:prstGeom prst="homePlat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 fontAlgn="base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srgbClr val="8FD2FB"/>
              </a:solidFill>
              <a:latin typeface="Times New Roman"/>
              <a:ea typeface="宋体"/>
            </a:endParaRPr>
          </a:p>
        </p:txBody>
      </p:sp>
      <p:sp>
        <p:nvSpPr>
          <p:cNvPr id="3" name="AutoShape 3">
            <a:hlinkClick r:id="" action="ppaction://noaction" highlightClick="1">
              <a:snd r:embed="rId4" name="1.WAV"/>
            </a:hlinkClick>
          </p:cNvPr>
          <p:cNvSpPr>
            <a:spLocks noChangeArrowheads="1"/>
          </p:cNvSpPr>
          <p:nvPr/>
        </p:nvSpPr>
        <p:spPr bwMode="auto">
          <a:xfrm>
            <a:off x="811363" y="364626"/>
            <a:ext cx="2823664" cy="913007"/>
          </a:xfrm>
          <a:prstGeom prst="flowChartAlternateProcess">
            <a:avLst/>
          </a:prstGeom>
          <a:noFill/>
          <a:ln w="38100" cmpd="sng">
            <a:noFill/>
            <a:miter lim="800000"/>
          </a:ln>
          <a:effectLst/>
        </p:spPr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4267" b="1" spc="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练习巩固</a:t>
            </a:r>
          </a:p>
        </p:txBody>
      </p:sp>
      <p:sp>
        <p:nvSpPr>
          <p:cNvPr id="4" name="矩形 3"/>
          <p:cNvSpPr/>
          <p:nvPr/>
        </p:nvSpPr>
        <p:spPr>
          <a:xfrm>
            <a:off x="527381" y="356659"/>
            <a:ext cx="274139" cy="86409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 fontAlgn="base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srgbClr val="8FD2FB"/>
              </a:solidFill>
              <a:latin typeface="Times New Roman"/>
              <a:ea typeface="宋体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43339" y="349957"/>
            <a:ext cx="274139" cy="864096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 fontAlgn="base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srgbClr val="8FD2FB"/>
              </a:solidFill>
              <a:latin typeface="Times New Roman"/>
              <a:ea typeface="宋体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>
                <a:spLocks noChangeArrowheads="1"/>
              </p:cNvSpPr>
              <p:nvPr/>
            </p:nvSpPr>
            <p:spPr bwMode="auto">
              <a:xfrm>
                <a:off x="1958398" y="1807205"/>
                <a:ext cx="9356917" cy="80861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algn="just" defTabSz="1219170" fontAlgn="base">
                  <a:spcBef>
                    <a:spcPct val="0"/>
                  </a:spcBef>
                </a:pPr>
                <a14:m>
                  <m:oMath xmlns:m="http://schemas.openxmlformats.org/officeDocument/2006/math">
                    <m:f>
                      <m:fPr>
                        <m:ctrlPr>
                          <a:rPr lang="zh-CN" altLang="zh-CN" sz="3200" b="1" i="1" kern="1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sz="3200" b="1" i="1" kern="1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𝟒</m:t>
                        </m:r>
                      </m:num>
                      <m:den>
                        <m:r>
                          <a:rPr lang="en-US" altLang="zh-CN" sz="3200" b="1" i="1" kern="1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𝟕</m:t>
                        </m:r>
                      </m:den>
                    </m:f>
                  </m:oMath>
                </a14:m>
                <a:r>
                  <a:rPr lang="en-US" altLang="zh-CN" sz="3200" b="1" kern="100" dirty="0">
                    <a:solidFill>
                      <a:srgbClr val="000000"/>
                    </a:solidFill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 kg</a:t>
                </a:r>
                <a:r>
                  <a:rPr lang="zh-CN" altLang="zh-CN" sz="3200" b="1" kern="100" dirty="0">
                    <a:solidFill>
                      <a:srgbClr val="000000"/>
                    </a:solidFill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的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zh-CN" sz="3200" b="1" i="1" kern="1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sz="3200" b="1" i="1" kern="1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𝟓</m:t>
                        </m:r>
                      </m:num>
                      <m:den>
                        <m:r>
                          <a:rPr lang="en-US" altLang="zh-CN" sz="3200" b="1" i="1" kern="1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𝟏𝟐</m:t>
                        </m:r>
                      </m:den>
                    </m:f>
                  </m:oMath>
                </a14:m>
                <a:r>
                  <a:rPr lang="en-US" altLang="zh-CN" sz="3200" b="1" kern="100" dirty="0">
                    <a:solidFill>
                      <a:srgbClr val="000000"/>
                    </a:solidFill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3200" b="1" kern="100" dirty="0">
                    <a:solidFill>
                      <a:srgbClr val="000000"/>
                    </a:solidFill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是多少</a:t>
                </a:r>
                <a:r>
                  <a:rPr lang="en-US" altLang="zh-CN" sz="3200" b="1" kern="100" dirty="0">
                    <a:solidFill>
                      <a:srgbClr val="000000"/>
                    </a:solidFill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kg?</a:t>
                </a:r>
                <a:endParaRPr lang="zh-CN" altLang="zh-CN" sz="2667" b="1" kern="100" dirty="0">
                  <a:solidFill>
                    <a:srgbClr val="000000"/>
                  </a:solidFill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958398" y="1807205"/>
                <a:ext cx="9356917" cy="808619"/>
              </a:xfrm>
              <a:prstGeom prst="rect">
                <a:avLst/>
              </a:prstGeom>
              <a:blipFill>
                <a:blip r:embed="rId5"/>
                <a:stretch>
                  <a:fillRect b="-12030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 Box 7"/>
              <p:cNvSpPr txBox="1">
                <a:spLocks noChangeArrowheads="1"/>
              </p:cNvSpPr>
              <p:nvPr/>
            </p:nvSpPr>
            <p:spPr bwMode="auto">
              <a:xfrm>
                <a:off x="3451327" y="3564501"/>
                <a:ext cx="6717084" cy="91403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algn="just" defTabSz="1219170" fontAlgn="base">
                  <a:spcBef>
                    <a:spcPct val="0"/>
                  </a:spcBef>
                </a:pPr>
                <a14:m>
                  <m:oMath xmlns:m="http://schemas.openxmlformats.org/officeDocument/2006/math">
                    <m:f>
                      <m:fPr>
                        <m:ctrlPr>
                          <a:rPr lang="zh-CN" altLang="zh-CN" sz="3733" i="1" kern="1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sz="3733" i="1" kern="1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4</m:t>
                        </m:r>
                      </m:num>
                      <m:den>
                        <m:r>
                          <a:rPr lang="en-US" altLang="zh-CN" sz="3733" i="1" kern="1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7</m:t>
                        </m:r>
                      </m:den>
                    </m:f>
                    <m:r>
                      <a:rPr lang="en-US" altLang="zh-CN" sz="3733" kern="1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×</m:t>
                    </m:r>
                    <m:f>
                      <m:fPr>
                        <m:ctrlPr>
                          <a:rPr lang="zh-CN" altLang="zh-CN" sz="3733" i="1" kern="1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sz="3733" i="1" kern="1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5</m:t>
                        </m:r>
                      </m:num>
                      <m:den>
                        <m:r>
                          <a:rPr lang="en-US" altLang="zh-CN" sz="3733" i="1" kern="1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12</m:t>
                        </m:r>
                      </m:den>
                    </m:f>
                  </m:oMath>
                </a14:m>
                <a:r>
                  <a:rPr lang="en-US" altLang="zh-CN" sz="3733" kern="100" dirty="0">
                    <a:solidFill>
                      <a:srgbClr val="000000"/>
                    </a:solidFill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zh-CN" sz="3733" i="1" kern="1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sz="3733" i="1" kern="1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4×5</m:t>
                        </m:r>
                      </m:num>
                      <m:den>
                        <m:r>
                          <a:rPr lang="en-US" altLang="zh-CN" sz="3733" i="1" kern="1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7×12</m:t>
                        </m:r>
                      </m:den>
                    </m:f>
                    <m:r>
                      <a:rPr lang="en-US" altLang="zh-CN" sz="3733" i="1" kern="1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zh-CN" altLang="zh-CN" sz="3733" i="1" kern="1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sz="3733" i="1" kern="1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5</m:t>
                        </m:r>
                      </m:num>
                      <m:den>
                        <m:r>
                          <a:rPr lang="en-US" altLang="zh-CN" sz="3733" i="1" kern="1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21</m:t>
                        </m:r>
                      </m:den>
                    </m:f>
                  </m:oMath>
                </a14:m>
                <a:endParaRPr lang="zh-CN" altLang="zh-CN" sz="3733" kern="100" dirty="0">
                  <a:solidFill>
                    <a:srgbClr val="000000"/>
                  </a:solidFill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Text 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451327" y="3564501"/>
                <a:ext cx="6717084" cy="914033"/>
              </a:xfrm>
              <a:prstGeom prst="rect">
                <a:avLst/>
              </a:prstGeom>
              <a:blipFill>
                <a:blip r:embed="rId6"/>
                <a:stretch>
                  <a:fillRect b="-13333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图片 13"/>
          <p:cNvPicPr>
            <a:picLocks noChangeAspect="1"/>
          </p:cNvPicPr>
          <p:nvPr/>
        </p:nvPicPr>
        <p:blipFill>
          <a:blip r:embed="rId7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686" y="2013156"/>
            <a:ext cx="758941" cy="758941"/>
          </a:xfrm>
          <a:prstGeom prst="rect">
            <a:avLst/>
          </a:prstGeom>
        </p:spPr>
      </p:pic>
      <p:sp>
        <p:nvSpPr>
          <p:cNvPr id="26" name="文本框 25"/>
          <p:cNvSpPr txBox="1"/>
          <p:nvPr/>
        </p:nvSpPr>
        <p:spPr>
          <a:xfrm>
            <a:off x="10711570" y="6257763"/>
            <a:ext cx="1306948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917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067" dirty="0">
                <a:solidFill>
                  <a:srgbClr val="808080">
                    <a:lumMod val="60000"/>
                    <a:lumOff val="4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返回目录</a:t>
            </a:r>
          </a:p>
        </p:txBody>
      </p:sp>
      <p:cxnSp>
        <p:nvCxnSpPr>
          <p:cNvPr id="13" name="直接连接符 12"/>
          <p:cNvCxnSpPr/>
          <p:nvPr/>
        </p:nvCxnSpPr>
        <p:spPr>
          <a:xfrm>
            <a:off x="1619158" y="2658341"/>
            <a:ext cx="76973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矩形: 圆角 38"/>
          <p:cNvSpPr/>
          <p:nvPr/>
        </p:nvSpPr>
        <p:spPr>
          <a:xfrm>
            <a:off x="2818332" y="3012443"/>
            <a:ext cx="6831973" cy="2374431"/>
          </a:xfrm>
          <a:prstGeom prst="roundRect">
            <a:avLst>
              <a:gd name="adj" fmla="val 1619"/>
            </a:avLst>
          </a:prstGeom>
          <a:noFill/>
          <a:ln>
            <a:solidFill>
              <a:srgbClr val="3F3D5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 fontAlgn="base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srgbClr val="8FD2FB"/>
              </a:solidFill>
              <a:latin typeface="Times New Roman"/>
              <a:ea typeface="宋体"/>
            </a:endParaRPr>
          </a:p>
        </p:txBody>
      </p:sp>
      <p:pic>
        <p:nvPicPr>
          <p:cNvPr id="40" name="图片 39">
            <a:hlinkClick r:id="rId8" action="ppaction://hlinksldjump"/>
          </p:cNvPr>
          <p:cNvPicPr>
            <a:picLocks noChangeAspect="1"/>
          </p:cNvPicPr>
          <p:nvPr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2417" y="5872512"/>
            <a:ext cx="385251" cy="385251"/>
          </a:xfrm>
          <a:prstGeom prst="rect">
            <a:avLst/>
          </a:prstGeom>
        </p:spPr>
      </p:pic>
      <p:cxnSp>
        <p:nvCxnSpPr>
          <p:cNvPr id="16" name="直接连接符 15"/>
          <p:cNvCxnSpPr/>
          <p:nvPr/>
        </p:nvCxnSpPr>
        <p:spPr>
          <a:xfrm>
            <a:off x="3451328" y="3564500"/>
            <a:ext cx="340417" cy="354968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>
            <a:off x="4340463" y="4161937"/>
            <a:ext cx="370269" cy="327041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3543240" y="3053077"/>
            <a:ext cx="2922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400" dirty="0">
                <a:solidFill>
                  <a:srgbClr val="FF0000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1</a:t>
            </a:r>
            <a:endParaRPr lang="zh-CN" altLang="en-US" sz="2400" dirty="0">
              <a:solidFill>
                <a:srgbClr val="FF0000"/>
              </a:solidFill>
              <a:latin typeface="Comic Sans MS" panose="030F0702030302020204" pitchFamily="66" charset="0"/>
              <a:ea typeface="宋体" panose="02010600030101010101" pitchFamily="2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4381581" y="4574144"/>
            <a:ext cx="2880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400" dirty="0">
                <a:solidFill>
                  <a:srgbClr val="FF0000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3</a:t>
            </a:r>
            <a:endParaRPr lang="zh-CN" altLang="en-US" sz="2400" dirty="0">
              <a:solidFill>
                <a:srgbClr val="FF0000"/>
              </a:solidFill>
              <a:latin typeface="Comic Sans MS" panose="030F0702030302020204" pitchFamily="66" charset="0"/>
              <a:ea typeface="宋体" panose="02010600030101010101" pitchFamily="2" charset="-122"/>
            </a:endParaRPr>
          </a:p>
        </p:txBody>
      </p:sp>
      <p:sp>
        <p:nvSpPr>
          <p:cNvPr id="65" name="文本框 64"/>
          <p:cNvSpPr txBox="1"/>
          <p:nvPr/>
        </p:nvSpPr>
        <p:spPr>
          <a:xfrm>
            <a:off x="7517070" y="3972108"/>
            <a:ext cx="1856598" cy="379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867" dirty="0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先约分，再计算</a:t>
            </a:r>
          </a:p>
        </p:txBody>
      </p:sp>
      <p:pic>
        <p:nvPicPr>
          <p:cNvPr id="23" name="图片 22" descr="横向校标_画板 1_WPS图片">
            <a:extLst>
              <a:ext uri="{FF2B5EF4-FFF2-40B4-BE49-F238E27FC236}">
                <a16:creationId xmlns:a16="http://schemas.microsoft.com/office/drawing/2014/main" id="{867ACF5F-554E-316D-7BCA-1F61FA36950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10111105" y="6098285"/>
            <a:ext cx="2245995" cy="8905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peelOff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75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39" grpId="0" animBg="1"/>
      <p:bldP spid="19" grpId="0"/>
      <p:bldP spid="2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五边形 4"/>
          <p:cNvSpPr/>
          <p:nvPr/>
        </p:nvSpPr>
        <p:spPr>
          <a:xfrm>
            <a:off x="911424" y="356659"/>
            <a:ext cx="3072341" cy="864096"/>
          </a:xfrm>
          <a:prstGeom prst="homePlat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 fontAlgn="base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srgbClr val="8FD2FB"/>
              </a:solidFill>
              <a:latin typeface="Times New Roman"/>
              <a:ea typeface="宋体"/>
            </a:endParaRPr>
          </a:p>
        </p:txBody>
      </p:sp>
      <p:sp>
        <p:nvSpPr>
          <p:cNvPr id="6" name="AutoShape 3">
            <a:hlinkClick r:id="" action="ppaction://noaction" highlightClick="1">
              <a:snd r:embed="rId4" name="1.WAV"/>
            </a:hlinkClick>
          </p:cNvPr>
          <p:cNvSpPr>
            <a:spLocks noChangeArrowheads="1"/>
          </p:cNvSpPr>
          <p:nvPr/>
        </p:nvSpPr>
        <p:spPr bwMode="auto">
          <a:xfrm>
            <a:off x="911424" y="358445"/>
            <a:ext cx="2784309" cy="938833"/>
          </a:xfrm>
          <a:prstGeom prst="flowChartAlternateProcess">
            <a:avLst/>
          </a:prstGeom>
          <a:noFill/>
          <a:ln w="38100" cmpd="sng">
            <a:noFill/>
            <a:miter lim="800000"/>
          </a:ln>
          <a:effectLst/>
        </p:spPr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4267" b="1" spc="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练习巩固</a:t>
            </a:r>
          </a:p>
        </p:txBody>
      </p:sp>
      <p:sp>
        <p:nvSpPr>
          <p:cNvPr id="7" name="矩形 6"/>
          <p:cNvSpPr/>
          <p:nvPr/>
        </p:nvSpPr>
        <p:spPr>
          <a:xfrm>
            <a:off x="527381" y="356659"/>
            <a:ext cx="274139" cy="86409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 fontAlgn="base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srgbClr val="8FD2FB"/>
              </a:solidFill>
              <a:latin typeface="Times New Roman"/>
              <a:ea typeface="宋体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43339" y="349957"/>
            <a:ext cx="274139" cy="864096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 fontAlgn="base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srgbClr val="8FD2FB"/>
              </a:solidFill>
              <a:latin typeface="Times New Roman"/>
              <a:ea typeface="宋体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11169506" y="6189137"/>
            <a:ext cx="1306948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917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067" dirty="0">
                <a:solidFill>
                  <a:srgbClr val="808080">
                    <a:lumMod val="60000"/>
                    <a:lumOff val="4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返回目录</a:t>
            </a:r>
          </a:p>
        </p:txBody>
      </p:sp>
      <p:grpSp>
        <p:nvGrpSpPr>
          <p:cNvPr id="31" name="组合 30"/>
          <p:cNvGrpSpPr/>
          <p:nvPr/>
        </p:nvGrpSpPr>
        <p:grpSpPr>
          <a:xfrm>
            <a:off x="1423651" y="2338264"/>
            <a:ext cx="7722605" cy="4622136"/>
            <a:chOff x="798265" y="2143111"/>
            <a:chExt cx="3481388" cy="2131220"/>
          </a:xfrm>
        </p:grpSpPr>
        <p:sp>
          <p:nvSpPr>
            <p:cNvPr id="32" name="î$1ïḋe"/>
            <p:cNvSpPr/>
            <p:nvPr/>
          </p:nvSpPr>
          <p:spPr bwMode="auto">
            <a:xfrm>
              <a:off x="842318" y="2187165"/>
              <a:ext cx="3437335" cy="2087166"/>
            </a:xfrm>
            <a:prstGeom prst="rect">
              <a:avLst/>
            </a:prstGeom>
            <a:solidFill>
              <a:srgbClr val="000000">
                <a:alpha val="20000"/>
              </a:srgbClr>
            </a:solidFill>
            <a:ln>
              <a:noFill/>
            </a:ln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33" name="ïṧlíďê"/>
            <p:cNvSpPr/>
            <p:nvPr/>
          </p:nvSpPr>
          <p:spPr bwMode="auto">
            <a:xfrm>
              <a:off x="820887" y="2165733"/>
              <a:ext cx="3401616" cy="205144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34" name="íşľïḋe"/>
            <p:cNvSpPr/>
            <p:nvPr/>
          </p:nvSpPr>
          <p:spPr bwMode="auto">
            <a:xfrm>
              <a:off x="820887" y="2165733"/>
              <a:ext cx="3401616" cy="20514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35" name="ïş1íḓe"/>
            <p:cNvSpPr/>
            <p:nvPr/>
          </p:nvSpPr>
          <p:spPr bwMode="auto">
            <a:xfrm>
              <a:off x="798265" y="2143111"/>
              <a:ext cx="3446860" cy="2096691"/>
            </a:xfrm>
            <a:custGeom>
              <a:avLst/>
              <a:gdLst>
                <a:gd name="T0" fmla="*/ 2858 w 2895"/>
                <a:gd name="T1" fmla="*/ 37 h 1761"/>
                <a:gd name="T2" fmla="*/ 2858 w 2895"/>
                <a:gd name="T3" fmla="*/ 1724 h 1761"/>
                <a:gd name="T4" fmla="*/ 37 w 2895"/>
                <a:gd name="T5" fmla="*/ 1724 h 1761"/>
                <a:gd name="T6" fmla="*/ 37 w 2895"/>
                <a:gd name="T7" fmla="*/ 37 h 1761"/>
                <a:gd name="T8" fmla="*/ 2858 w 2895"/>
                <a:gd name="T9" fmla="*/ 37 h 1761"/>
                <a:gd name="T10" fmla="*/ 2895 w 2895"/>
                <a:gd name="T11" fmla="*/ 0 h 1761"/>
                <a:gd name="T12" fmla="*/ 2858 w 2895"/>
                <a:gd name="T13" fmla="*/ 0 h 1761"/>
                <a:gd name="T14" fmla="*/ 37 w 2895"/>
                <a:gd name="T15" fmla="*/ 0 h 1761"/>
                <a:gd name="T16" fmla="*/ 0 w 2895"/>
                <a:gd name="T17" fmla="*/ 0 h 1761"/>
                <a:gd name="T18" fmla="*/ 0 w 2895"/>
                <a:gd name="T19" fmla="*/ 37 h 1761"/>
                <a:gd name="T20" fmla="*/ 0 w 2895"/>
                <a:gd name="T21" fmla="*/ 1724 h 1761"/>
                <a:gd name="T22" fmla="*/ 0 w 2895"/>
                <a:gd name="T23" fmla="*/ 1761 h 1761"/>
                <a:gd name="T24" fmla="*/ 37 w 2895"/>
                <a:gd name="T25" fmla="*/ 1761 h 1761"/>
                <a:gd name="T26" fmla="*/ 2858 w 2895"/>
                <a:gd name="T27" fmla="*/ 1761 h 1761"/>
                <a:gd name="T28" fmla="*/ 2895 w 2895"/>
                <a:gd name="T29" fmla="*/ 1761 h 1761"/>
                <a:gd name="T30" fmla="*/ 2895 w 2895"/>
                <a:gd name="T31" fmla="*/ 1724 h 1761"/>
                <a:gd name="T32" fmla="*/ 2895 w 2895"/>
                <a:gd name="T33" fmla="*/ 37 h 1761"/>
                <a:gd name="T34" fmla="*/ 2895 w 2895"/>
                <a:gd name="T35" fmla="*/ 0 h 17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895" h="1761">
                  <a:moveTo>
                    <a:pt x="2858" y="37"/>
                  </a:moveTo>
                  <a:lnTo>
                    <a:pt x="2858" y="1724"/>
                  </a:lnTo>
                  <a:lnTo>
                    <a:pt x="37" y="1724"/>
                  </a:lnTo>
                  <a:lnTo>
                    <a:pt x="37" y="37"/>
                  </a:lnTo>
                  <a:lnTo>
                    <a:pt x="2858" y="37"/>
                  </a:lnTo>
                  <a:close/>
                  <a:moveTo>
                    <a:pt x="2895" y="0"/>
                  </a:moveTo>
                  <a:lnTo>
                    <a:pt x="2858" y="0"/>
                  </a:lnTo>
                  <a:lnTo>
                    <a:pt x="37" y="0"/>
                  </a:lnTo>
                  <a:lnTo>
                    <a:pt x="0" y="0"/>
                  </a:lnTo>
                  <a:lnTo>
                    <a:pt x="0" y="37"/>
                  </a:lnTo>
                  <a:lnTo>
                    <a:pt x="0" y="1724"/>
                  </a:lnTo>
                  <a:lnTo>
                    <a:pt x="0" y="1761"/>
                  </a:lnTo>
                  <a:lnTo>
                    <a:pt x="37" y="1761"/>
                  </a:lnTo>
                  <a:lnTo>
                    <a:pt x="2858" y="1761"/>
                  </a:lnTo>
                  <a:lnTo>
                    <a:pt x="2895" y="1761"/>
                  </a:lnTo>
                  <a:lnTo>
                    <a:pt x="2895" y="1724"/>
                  </a:lnTo>
                  <a:lnTo>
                    <a:pt x="2895" y="37"/>
                  </a:lnTo>
                  <a:lnTo>
                    <a:pt x="2895" y="0"/>
                  </a:lnTo>
                  <a:close/>
                </a:path>
              </a:pathLst>
            </a:custGeom>
            <a:solidFill>
              <a:srgbClr val="393E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36" name="î$ľiḓê"/>
            <p:cNvSpPr/>
            <p:nvPr/>
          </p:nvSpPr>
          <p:spPr bwMode="auto">
            <a:xfrm>
              <a:off x="798265" y="2143111"/>
              <a:ext cx="3446860" cy="2096691"/>
            </a:xfrm>
            <a:custGeom>
              <a:avLst/>
              <a:gdLst>
                <a:gd name="T0" fmla="*/ 2858 w 2895"/>
                <a:gd name="T1" fmla="*/ 37 h 1761"/>
                <a:gd name="T2" fmla="*/ 2858 w 2895"/>
                <a:gd name="T3" fmla="*/ 1724 h 1761"/>
                <a:gd name="T4" fmla="*/ 37 w 2895"/>
                <a:gd name="T5" fmla="*/ 1724 h 1761"/>
                <a:gd name="T6" fmla="*/ 37 w 2895"/>
                <a:gd name="T7" fmla="*/ 37 h 1761"/>
                <a:gd name="T8" fmla="*/ 2858 w 2895"/>
                <a:gd name="T9" fmla="*/ 37 h 1761"/>
                <a:gd name="T10" fmla="*/ 2895 w 2895"/>
                <a:gd name="T11" fmla="*/ 0 h 1761"/>
                <a:gd name="T12" fmla="*/ 2858 w 2895"/>
                <a:gd name="T13" fmla="*/ 0 h 1761"/>
                <a:gd name="T14" fmla="*/ 37 w 2895"/>
                <a:gd name="T15" fmla="*/ 0 h 1761"/>
                <a:gd name="T16" fmla="*/ 0 w 2895"/>
                <a:gd name="T17" fmla="*/ 0 h 1761"/>
                <a:gd name="T18" fmla="*/ 0 w 2895"/>
                <a:gd name="T19" fmla="*/ 37 h 1761"/>
                <a:gd name="T20" fmla="*/ 0 w 2895"/>
                <a:gd name="T21" fmla="*/ 1724 h 1761"/>
                <a:gd name="T22" fmla="*/ 0 w 2895"/>
                <a:gd name="T23" fmla="*/ 1761 h 1761"/>
                <a:gd name="T24" fmla="*/ 37 w 2895"/>
                <a:gd name="T25" fmla="*/ 1761 h 1761"/>
                <a:gd name="T26" fmla="*/ 2858 w 2895"/>
                <a:gd name="T27" fmla="*/ 1761 h 1761"/>
                <a:gd name="T28" fmla="*/ 2895 w 2895"/>
                <a:gd name="T29" fmla="*/ 1761 h 1761"/>
                <a:gd name="T30" fmla="*/ 2895 w 2895"/>
                <a:gd name="T31" fmla="*/ 1724 h 1761"/>
                <a:gd name="T32" fmla="*/ 2895 w 2895"/>
                <a:gd name="T33" fmla="*/ 37 h 1761"/>
                <a:gd name="T34" fmla="*/ 2895 w 2895"/>
                <a:gd name="T35" fmla="*/ 0 h 17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895" h="1761">
                  <a:moveTo>
                    <a:pt x="2858" y="37"/>
                  </a:moveTo>
                  <a:lnTo>
                    <a:pt x="2858" y="1724"/>
                  </a:lnTo>
                  <a:lnTo>
                    <a:pt x="37" y="1724"/>
                  </a:lnTo>
                  <a:lnTo>
                    <a:pt x="37" y="37"/>
                  </a:lnTo>
                  <a:lnTo>
                    <a:pt x="2858" y="37"/>
                  </a:lnTo>
                  <a:moveTo>
                    <a:pt x="2895" y="0"/>
                  </a:moveTo>
                  <a:lnTo>
                    <a:pt x="2858" y="0"/>
                  </a:lnTo>
                  <a:lnTo>
                    <a:pt x="37" y="0"/>
                  </a:lnTo>
                  <a:lnTo>
                    <a:pt x="0" y="0"/>
                  </a:lnTo>
                  <a:lnTo>
                    <a:pt x="0" y="37"/>
                  </a:lnTo>
                  <a:lnTo>
                    <a:pt x="0" y="1724"/>
                  </a:lnTo>
                  <a:lnTo>
                    <a:pt x="0" y="1761"/>
                  </a:lnTo>
                  <a:lnTo>
                    <a:pt x="37" y="1761"/>
                  </a:lnTo>
                  <a:lnTo>
                    <a:pt x="2858" y="1761"/>
                  </a:lnTo>
                  <a:lnTo>
                    <a:pt x="2895" y="1761"/>
                  </a:lnTo>
                  <a:lnTo>
                    <a:pt x="2895" y="1724"/>
                  </a:lnTo>
                  <a:lnTo>
                    <a:pt x="2895" y="37"/>
                  </a:lnTo>
                  <a:lnTo>
                    <a:pt x="289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37" name="iṧḷíḋe"/>
            <p:cNvSpPr/>
            <p:nvPr/>
          </p:nvSpPr>
          <p:spPr bwMode="auto">
            <a:xfrm>
              <a:off x="850652" y="4094546"/>
              <a:ext cx="4762" cy="101204"/>
            </a:xfrm>
            <a:custGeom>
              <a:avLst/>
              <a:gdLst>
                <a:gd name="T0" fmla="*/ 4 w 4"/>
                <a:gd name="T1" fmla="*/ 51 h 85"/>
                <a:gd name="T2" fmla="*/ 0 w 4"/>
                <a:gd name="T3" fmla="*/ 51 h 85"/>
                <a:gd name="T4" fmla="*/ 0 w 4"/>
                <a:gd name="T5" fmla="*/ 85 h 85"/>
                <a:gd name="T6" fmla="*/ 4 w 4"/>
                <a:gd name="T7" fmla="*/ 85 h 85"/>
                <a:gd name="T8" fmla="*/ 4 w 4"/>
                <a:gd name="T9" fmla="*/ 51 h 85"/>
                <a:gd name="T10" fmla="*/ 0 w 4"/>
                <a:gd name="T11" fmla="*/ 0 h 85"/>
                <a:gd name="T12" fmla="*/ 0 w 4"/>
                <a:gd name="T13" fmla="*/ 0 h 85"/>
                <a:gd name="T14" fmla="*/ 0 w 4"/>
                <a:gd name="T15" fmla="*/ 47 h 85"/>
                <a:gd name="T16" fmla="*/ 4 w 4"/>
                <a:gd name="T17" fmla="*/ 47 h 85"/>
                <a:gd name="T18" fmla="*/ 4 w 4"/>
                <a:gd name="T19" fmla="*/ 2 h 85"/>
                <a:gd name="T20" fmla="*/ 0 w 4"/>
                <a:gd name="T21" fmla="*/ 2 h 85"/>
                <a:gd name="T22" fmla="*/ 0 w 4"/>
                <a:gd name="T23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" h="85">
                  <a:moveTo>
                    <a:pt x="4" y="51"/>
                  </a:moveTo>
                  <a:lnTo>
                    <a:pt x="0" y="51"/>
                  </a:lnTo>
                  <a:lnTo>
                    <a:pt x="0" y="85"/>
                  </a:lnTo>
                  <a:lnTo>
                    <a:pt x="4" y="85"/>
                  </a:lnTo>
                  <a:lnTo>
                    <a:pt x="4" y="51"/>
                  </a:lnTo>
                  <a:close/>
                  <a:moveTo>
                    <a:pt x="0" y="0"/>
                  </a:moveTo>
                  <a:lnTo>
                    <a:pt x="0" y="0"/>
                  </a:lnTo>
                  <a:lnTo>
                    <a:pt x="0" y="47"/>
                  </a:lnTo>
                  <a:lnTo>
                    <a:pt x="4" y="47"/>
                  </a:lnTo>
                  <a:lnTo>
                    <a:pt x="4" y="2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38" name="íṣlïḓê"/>
            <p:cNvSpPr/>
            <p:nvPr/>
          </p:nvSpPr>
          <p:spPr bwMode="auto">
            <a:xfrm>
              <a:off x="850652" y="4094546"/>
              <a:ext cx="4762" cy="101204"/>
            </a:xfrm>
            <a:custGeom>
              <a:avLst/>
              <a:gdLst>
                <a:gd name="T0" fmla="*/ 4 w 4"/>
                <a:gd name="T1" fmla="*/ 51 h 85"/>
                <a:gd name="T2" fmla="*/ 0 w 4"/>
                <a:gd name="T3" fmla="*/ 51 h 85"/>
                <a:gd name="T4" fmla="*/ 0 w 4"/>
                <a:gd name="T5" fmla="*/ 85 h 85"/>
                <a:gd name="T6" fmla="*/ 4 w 4"/>
                <a:gd name="T7" fmla="*/ 85 h 85"/>
                <a:gd name="T8" fmla="*/ 4 w 4"/>
                <a:gd name="T9" fmla="*/ 51 h 85"/>
                <a:gd name="T10" fmla="*/ 0 w 4"/>
                <a:gd name="T11" fmla="*/ 0 h 85"/>
                <a:gd name="T12" fmla="*/ 0 w 4"/>
                <a:gd name="T13" fmla="*/ 0 h 85"/>
                <a:gd name="T14" fmla="*/ 0 w 4"/>
                <a:gd name="T15" fmla="*/ 47 h 85"/>
                <a:gd name="T16" fmla="*/ 4 w 4"/>
                <a:gd name="T17" fmla="*/ 47 h 85"/>
                <a:gd name="T18" fmla="*/ 4 w 4"/>
                <a:gd name="T19" fmla="*/ 2 h 85"/>
                <a:gd name="T20" fmla="*/ 0 w 4"/>
                <a:gd name="T21" fmla="*/ 2 h 85"/>
                <a:gd name="T22" fmla="*/ 0 w 4"/>
                <a:gd name="T23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" h="85">
                  <a:moveTo>
                    <a:pt x="4" y="51"/>
                  </a:moveTo>
                  <a:lnTo>
                    <a:pt x="0" y="51"/>
                  </a:lnTo>
                  <a:lnTo>
                    <a:pt x="0" y="85"/>
                  </a:lnTo>
                  <a:lnTo>
                    <a:pt x="4" y="85"/>
                  </a:lnTo>
                  <a:lnTo>
                    <a:pt x="4" y="51"/>
                  </a:lnTo>
                  <a:moveTo>
                    <a:pt x="0" y="0"/>
                  </a:moveTo>
                  <a:lnTo>
                    <a:pt x="0" y="0"/>
                  </a:lnTo>
                  <a:lnTo>
                    <a:pt x="0" y="47"/>
                  </a:lnTo>
                  <a:lnTo>
                    <a:pt x="4" y="47"/>
                  </a:lnTo>
                  <a:lnTo>
                    <a:pt x="4" y="2"/>
                  </a:lnTo>
                  <a:lnTo>
                    <a:pt x="0" y="2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39" name="i$líḑê"/>
            <p:cNvSpPr/>
            <p:nvPr/>
          </p:nvSpPr>
          <p:spPr bwMode="auto">
            <a:xfrm>
              <a:off x="1087587" y="4094546"/>
              <a:ext cx="4762" cy="101204"/>
            </a:xfrm>
            <a:custGeom>
              <a:avLst/>
              <a:gdLst>
                <a:gd name="T0" fmla="*/ 4 w 4"/>
                <a:gd name="T1" fmla="*/ 51 h 85"/>
                <a:gd name="T2" fmla="*/ 0 w 4"/>
                <a:gd name="T3" fmla="*/ 51 h 85"/>
                <a:gd name="T4" fmla="*/ 0 w 4"/>
                <a:gd name="T5" fmla="*/ 85 h 85"/>
                <a:gd name="T6" fmla="*/ 4 w 4"/>
                <a:gd name="T7" fmla="*/ 85 h 85"/>
                <a:gd name="T8" fmla="*/ 4 w 4"/>
                <a:gd name="T9" fmla="*/ 51 h 85"/>
                <a:gd name="T10" fmla="*/ 0 w 4"/>
                <a:gd name="T11" fmla="*/ 0 h 85"/>
                <a:gd name="T12" fmla="*/ 0 w 4"/>
                <a:gd name="T13" fmla="*/ 0 h 85"/>
                <a:gd name="T14" fmla="*/ 0 w 4"/>
                <a:gd name="T15" fmla="*/ 47 h 85"/>
                <a:gd name="T16" fmla="*/ 4 w 4"/>
                <a:gd name="T17" fmla="*/ 47 h 85"/>
                <a:gd name="T18" fmla="*/ 4 w 4"/>
                <a:gd name="T19" fmla="*/ 2 h 85"/>
                <a:gd name="T20" fmla="*/ 0 w 4"/>
                <a:gd name="T21" fmla="*/ 2 h 85"/>
                <a:gd name="T22" fmla="*/ 0 w 4"/>
                <a:gd name="T23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" h="85">
                  <a:moveTo>
                    <a:pt x="4" y="51"/>
                  </a:moveTo>
                  <a:lnTo>
                    <a:pt x="0" y="51"/>
                  </a:lnTo>
                  <a:lnTo>
                    <a:pt x="0" y="85"/>
                  </a:lnTo>
                  <a:lnTo>
                    <a:pt x="4" y="85"/>
                  </a:lnTo>
                  <a:lnTo>
                    <a:pt x="4" y="51"/>
                  </a:lnTo>
                  <a:close/>
                  <a:moveTo>
                    <a:pt x="0" y="0"/>
                  </a:moveTo>
                  <a:lnTo>
                    <a:pt x="0" y="0"/>
                  </a:lnTo>
                  <a:lnTo>
                    <a:pt x="0" y="47"/>
                  </a:lnTo>
                  <a:lnTo>
                    <a:pt x="4" y="47"/>
                  </a:lnTo>
                  <a:lnTo>
                    <a:pt x="4" y="2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40" name="íslîḋe"/>
            <p:cNvSpPr/>
            <p:nvPr/>
          </p:nvSpPr>
          <p:spPr bwMode="auto">
            <a:xfrm>
              <a:off x="1087587" y="4094546"/>
              <a:ext cx="4762" cy="101204"/>
            </a:xfrm>
            <a:custGeom>
              <a:avLst/>
              <a:gdLst>
                <a:gd name="T0" fmla="*/ 4 w 4"/>
                <a:gd name="T1" fmla="*/ 51 h 85"/>
                <a:gd name="T2" fmla="*/ 0 w 4"/>
                <a:gd name="T3" fmla="*/ 51 h 85"/>
                <a:gd name="T4" fmla="*/ 0 w 4"/>
                <a:gd name="T5" fmla="*/ 85 h 85"/>
                <a:gd name="T6" fmla="*/ 4 w 4"/>
                <a:gd name="T7" fmla="*/ 85 h 85"/>
                <a:gd name="T8" fmla="*/ 4 w 4"/>
                <a:gd name="T9" fmla="*/ 51 h 85"/>
                <a:gd name="T10" fmla="*/ 0 w 4"/>
                <a:gd name="T11" fmla="*/ 0 h 85"/>
                <a:gd name="T12" fmla="*/ 0 w 4"/>
                <a:gd name="T13" fmla="*/ 0 h 85"/>
                <a:gd name="T14" fmla="*/ 0 w 4"/>
                <a:gd name="T15" fmla="*/ 47 h 85"/>
                <a:gd name="T16" fmla="*/ 4 w 4"/>
                <a:gd name="T17" fmla="*/ 47 h 85"/>
                <a:gd name="T18" fmla="*/ 4 w 4"/>
                <a:gd name="T19" fmla="*/ 2 h 85"/>
                <a:gd name="T20" fmla="*/ 0 w 4"/>
                <a:gd name="T21" fmla="*/ 2 h 85"/>
                <a:gd name="T22" fmla="*/ 0 w 4"/>
                <a:gd name="T23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" h="85">
                  <a:moveTo>
                    <a:pt x="4" y="51"/>
                  </a:moveTo>
                  <a:lnTo>
                    <a:pt x="0" y="51"/>
                  </a:lnTo>
                  <a:lnTo>
                    <a:pt x="0" y="85"/>
                  </a:lnTo>
                  <a:lnTo>
                    <a:pt x="4" y="85"/>
                  </a:lnTo>
                  <a:lnTo>
                    <a:pt x="4" y="51"/>
                  </a:lnTo>
                  <a:moveTo>
                    <a:pt x="0" y="0"/>
                  </a:moveTo>
                  <a:lnTo>
                    <a:pt x="0" y="0"/>
                  </a:lnTo>
                  <a:lnTo>
                    <a:pt x="0" y="47"/>
                  </a:lnTo>
                  <a:lnTo>
                    <a:pt x="4" y="47"/>
                  </a:lnTo>
                  <a:lnTo>
                    <a:pt x="4" y="2"/>
                  </a:lnTo>
                  <a:lnTo>
                    <a:pt x="0" y="2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41" name="í$ļiḍe"/>
            <p:cNvSpPr/>
            <p:nvPr/>
          </p:nvSpPr>
          <p:spPr bwMode="auto">
            <a:xfrm>
              <a:off x="1325712" y="4094546"/>
              <a:ext cx="4762" cy="101204"/>
            </a:xfrm>
            <a:custGeom>
              <a:avLst/>
              <a:gdLst>
                <a:gd name="T0" fmla="*/ 4 w 4"/>
                <a:gd name="T1" fmla="*/ 51 h 85"/>
                <a:gd name="T2" fmla="*/ 0 w 4"/>
                <a:gd name="T3" fmla="*/ 51 h 85"/>
                <a:gd name="T4" fmla="*/ 0 w 4"/>
                <a:gd name="T5" fmla="*/ 85 h 85"/>
                <a:gd name="T6" fmla="*/ 4 w 4"/>
                <a:gd name="T7" fmla="*/ 85 h 85"/>
                <a:gd name="T8" fmla="*/ 4 w 4"/>
                <a:gd name="T9" fmla="*/ 51 h 85"/>
                <a:gd name="T10" fmla="*/ 0 w 4"/>
                <a:gd name="T11" fmla="*/ 0 h 85"/>
                <a:gd name="T12" fmla="*/ 0 w 4"/>
                <a:gd name="T13" fmla="*/ 0 h 85"/>
                <a:gd name="T14" fmla="*/ 0 w 4"/>
                <a:gd name="T15" fmla="*/ 47 h 85"/>
                <a:gd name="T16" fmla="*/ 4 w 4"/>
                <a:gd name="T17" fmla="*/ 47 h 85"/>
                <a:gd name="T18" fmla="*/ 4 w 4"/>
                <a:gd name="T19" fmla="*/ 2 h 85"/>
                <a:gd name="T20" fmla="*/ 0 w 4"/>
                <a:gd name="T21" fmla="*/ 2 h 85"/>
                <a:gd name="T22" fmla="*/ 0 w 4"/>
                <a:gd name="T23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" h="85">
                  <a:moveTo>
                    <a:pt x="4" y="51"/>
                  </a:moveTo>
                  <a:lnTo>
                    <a:pt x="0" y="51"/>
                  </a:lnTo>
                  <a:lnTo>
                    <a:pt x="0" y="85"/>
                  </a:lnTo>
                  <a:lnTo>
                    <a:pt x="4" y="85"/>
                  </a:lnTo>
                  <a:lnTo>
                    <a:pt x="4" y="51"/>
                  </a:lnTo>
                  <a:close/>
                  <a:moveTo>
                    <a:pt x="0" y="0"/>
                  </a:moveTo>
                  <a:lnTo>
                    <a:pt x="0" y="0"/>
                  </a:lnTo>
                  <a:lnTo>
                    <a:pt x="0" y="47"/>
                  </a:lnTo>
                  <a:lnTo>
                    <a:pt x="4" y="47"/>
                  </a:lnTo>
                  <a:lnTo>
                    <a:pt x="4" y="2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42" name="îṧ1îḍe"/>
            <p:cNvSpPr/>
            <p:nvPr/>
          </p:nvSpPr>
          <p:spPr bwMode="auto">
            <a:xfrm>
              <a:off x="1325712" y="4094546"/>
              <a:ext cx="4762" cy="101204"/>
            </a:xfrm>
            <a:custGeom>
              <a:avLst/>
              <a:gdLst>
                <a:gd name="T0" fmla="*/ 4 w 4"/>
                <a:gd name="T1" fmla="*/ 51 h 85"/>
                <a:gd name="T2" fmla="*/ 0 w 4"/>
                <a:gd name="T3" fmla="*/ 51 h 85"/>
                <a:gd name="T4" fmla="*/ 0 w 4"/>
                <a:gd name="T5" fmla="*/ 85 h 85"/>
                <a:gd name="T6" fmla="*/ 4 w 4"/>
                <a:gd name="T7" fmla="*/ 85 h 85"/>
                <a:gd name="T8" fmla="*/ 4 w 4"/>
                <a:gd name="T9" fmla="*/ 51 h 85"/>
                <a:gd name="T10" fmla="*/ 0 w 4"/>
                <a:gd name="T11" fmla="*/ 0 h 85"/>
                <a:gd name="T12" fmla="*/ 0 w 4"/>
                <a:gd name="T13" fmla="*/ 0 h 85"/>
                <a:gd name="T14" fmla="*/ 0 w 4"/>
                <a:gd name="T15" fmla="*/ 47 h 85"/>
                <a:gd name="T16" fmla="*/ 4 w 4"/>
                <a:gd name="T17" fmla="*/ 47 h 85"/>
                <a:gd name="T18" fmla="*/ 4 w 4"/>
                <a:gd name="T19" fmla="*/ 2 h 85"/>
                <a:gd name="T20" fmla="*/ 0 w 4"/>
                <a:gd name="T21" fmla="*/ 2 h 85"/>
                <a:gd name="T22" fmla="*/ 0 w 4"/>
                <a:gd name="T23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" h="85">
                  <a:moveTo>
                    <a:pt x="4" y="51"/>
                  </a:moveTo>
                  <a:lnTo>
                    <a:pt x="0" y="51"/>
                  </a:lnTo>
                  <a:lnTo>
                    <a:pt x="0" y="85"/>
                  </a:lnTo>
                  <a:lnTo>
                    <a:pt x="4" y="85"/>
                  </a:lnTo>
                  <a:lnTo>
                    <a:pt x="4" y="51"/>
                  </a:lnTo>
                  <a:moveTo>
                    <a:pt x="0" y="0"/>
                  </a:moveTo>
                  <a:lnTo>
                    <a:pt x="0" y="0"/>
                  </a:lnTo>
                  <a:lnTo>
                    <a:pt x="0" y="47"/>
                  </a:lnTo>
                  <a:lnTo>
                    <a:pt x="4" y="47"/>
                  </a:lnTo>
                  <a:lnTo>
                    <a:pt x="4" y="2"/>
                  </a:lnTo>
                  <a:lnTo>
                    <a:pt x="0" y="2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43" name="isḷiḍé"/>
            <p:cNvSpPr/>
            <p:nvPr/>
          </p:nvSpPr>
          <p:spPr bwMode="auto">
            <a:xfrm>
              <a:off x="842318" y="4150505"/>
              <a:ext cx="664369" cy="4763"/>
            </a:xfrm>
            <a:custGeom>
              <a:avLst/>
              <a:gdLst>
                <a:gd name="T0" fmla="*/ 106 w 558"/>
                <a:gd name="T1" fmla="*/ 0 h 4"/>
                <a:gd name="T2" fmla="*/ 11 w 558"/>
                <a:gd name="T3" fmla="*/ 0 h 4"/>
                <a:gd name="T4" fmla="*/ 7 w 558"/>
                <a:gd name="T5" fmla="*/ 0 h 4"/>
                <a:gd name="T6" fmla="*/ 0 w 558"/>
                <a:gd name="T7" fmla="*/ 0 h 4"/>
                <a:gd name="T8" fmla="*/ 0 w 558"/>
                <a:gd name="T9" fmla="*/ 4 h 4"/>
                <a:gd name="T10" fmla="*/ 7 w 558"/>
                <a:gd name="T11" fmla="*/ 4 h 4"/>
                <a:gd name="T12" fmla="*/ 11 w 558"/>
                <a:gd name="T13" fmla="*/ 4 h 4"/>
                <a:gd name="T14" fmla="*/ 106 w 558"/>
                <a:gd name="T15" fmla="*/ 4 h 4"/>
                <a:gd name="T16" fmla="*/ 106 w 558"/>
                <a:gd name="T17" fmla="*/ 0 h 4"/>
                <a:gd name="T18" fmla="*/ 306 w 558"/>
                <a:gd name="T19" fmla="*/ 0 h 4"/>
                <a:gd name="T20" fmla="*/ 210 w 558"/>
                <a:gd name="T21" fmla="*/ 0 h 4"/>
                <a:gd name="T22" fmla="*/ 206 w 558"/>
                <a:gd name="T23" fmla="*/ 0 h 4"/>
                <a:gd name="T24" fmla="*/ 111 w 558"/>
                <a:gd name="T25" fmla="*/ 0 h 4"/>
                <a:gd name="T26" fmla="*/ 111 w 558"/>
                <a:gd name="T27" fmla="*/ 4 h 4"/>
                <a:gd name="T28" fmla="*/ 206 w 558"/>
                <a:gd name="T29" fmla="*/ 4 h 4"/>
                <a:gd name="T30" fmla="*/ 210 w 558"/>
                <a:gd name="T31" fmla="*/ 4 h 4"/>
                <a:gd name="T32" fmla="*/ 306 w 558"/>
                <a:gd name="T33" fmla="*/ 4 h 4"/>
                <a:gd name="T34" fmla="*/ 306 w 558"/>
                <a:gd name="T35" fmla="*/ 0 h 4"/>
                <a:gd name="T36" fmla="*/ 506 w 558"/>
                <a:gd name="T37" fmla="*/ 0 h 4"/>
                <a:gd name="T38" fmla="*/ 410 w 558"/>
                <a:gd name="T39" fmla="*/ 0 h 4"/>
                <a:gd name="T40" fmla="*/ 406 w 558"/>
                <a:gd name="T41" fmla="*/ 0 h 4"/>
                <a:gd name="T42" fmla="*/ 310 w 558"/>
                <a:gd name="T43" fmla="*/ 0 h 4"/>
                <a:gd name="T44" fmla="*/ 310 w 558"/>
                <a:gd name="T45" fmla="*/ 4 h 4"/>
                <a:gd name="T46" fmla="*/ 406 w 558"/>
                <a:gd name="T47" fmla="*/ 4 h 4"/>
                <a:gd name="T48" fmla="*/ 410 w 558"/>
                <a:gd name="T49" fmla="*/ 4 h 4"/>
                <a:gd name="T50" fmla="*/ 506 w 558"/>
                <a:gd name="T51" fmla="*/ 4 h 4"/>
                <a:gd name="T52" fmla="*/ 506 w 558"/>
                <a:gd name="T53" fmla="*/ 0 h 4"/>
                <a:gd name="T54" fmla="*/ 558 w 558"/>
                <a:gd name="T55" fmla="*/ 0 h 4"/>
                <a:gd name="T56" fmla="*/ 510 w 558"/>
                <a:gd name="T57" fmla="*/ 0 h 4"/>
                <a:gd name="T58" fmla="*/ 510 w 558"/>
                <a:gd name="T59" fmla="*/ 4 h 4"/>
                <a:gd name="T60" fmla="*/ 556 w 558"/>
                <a:gd name="T61" fmla="*/ 4 h 4"/>
                <a:gd name="T62" fmla="*/ 558 w 558"/>
                <a:gd name="T63" fmla="*/ 4 h 4"/>
                <a:gd name="T64" fmla="*/ 558 w 558"/>
                <a:gd name="T6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58" h="4">
                  <a:moveTo>
                    <a:pt x="106" y="0"/>
                  </a:moveTo>
                  <a:lnTo>
                    <a:pt x="11" y="0"/>
                  </a:lnTo>
                  <a:lnTo>
                    <a:pt x="7" y="0"/>
                  </a:lnTo>
                  <a:lnTo>
                    <a:pt x="0" y="0"/>
                  </a:lnTo>
                  <a:lnTo>
                    <a:pt x="0" y="4"/>
                  </a:lnTo>
                  <a:lnTo>
                    <a:pt x="7" y="4"/>
                  </a:lnTo>
                  <a:lnTo>
                    <a:pt x="11" y="4"/>
                  </a:lnTo>
                  <a:lnTo>
                    <a:pt x="106" y="4"/>
                  </a:lnTo>
                  <a:lnTo>
                    <a:pt x="106" y="0"/>
                  </a:lnTo>
                  <a:close/>
                  <a:moveTo>
                    <a:pt x="306" y="0"/>
                  </a:moveTo>
                  <a:lnTo>
                    <a:pt x="210" y="0"/>
                  </a:lnTo>
                  <a:lnTo>
                    <a:pt x="206" y="0"/>
                  </a:lnTo>
                  <a:lnTo>
                    <a:pt x="111" y="0"/>
                  </a:lnTo>
                  <a:lnTo>
                    <a:pt x="111" y="4"/>
                  </a:lnTo>
                  <a:lnTo>
                    <a:pt x="206" y="4"/>
                  </a:lnTo>
                  <a:lnTo>
                    <a:pt x="210" y="4"/>
                  </a:lnTo>
                  <a:lnTo>
                    <a:pt x="306" y="4"/>
                  </a:lnTo>
                  <a:lnTo>
                    <a:pt x="306" y="0"/>
                  </a:lnTo>
                  <a:close/>
                  <a:moveTo>
                    <a:pt x="506" y="0"/>
                  </a:moveTo>
                  <a:lnTo>
                    <a:pt x="410" y="0"/>
                  </a:lnTo>
                  <a:lnTo>
                    <a:pt x="406" y="0"/>
                  </a:lnTo>
                  <a:lnTo>
                    <a:pt x="310" y="0"/>
                  </a:lnTo>
                  <a:lnTo>
                    <a:pt x="310" y="4"/>
                  </a:lnTo>
                  <a:lnTo>
                    <a:pt x="406" y="4"/>
                  </a:lnTo>
                  <a:lnTo>
                    <a:pt x="410" y="4"/>
                  </a:lnTo>
                  <a:lnTo>
                    <a:pt x="506" y="4"/>
                  </a:lnTo>
                  <a:lnTo>
                    <a:pt x="506" y="0"/>
                  </a:lnTo>
                  <a:close/>
                  <a:moveTo>
                    <a:pt x="558" y="0"/>
                  </a:moveTo>
                  <a:lnTo>
                    <a:pt x="510" y="0"/>
                  </a:lnTo>
                  <a:lnTo>
                    <a:pt x="510" y="4"/>
                  </a:lnTo>
                  <a:lnTo>
                    <a:pt x="556" y="4"/>
                  </a:lnTo>
                  <a:lnTo>
                    <a:pt x="558" y="4"/>
                  </a:lnTo>
                  <a:lnTo>
                    <a:pt x="558" y="0"/>
                  </a:lnTo>
                  <a:close/>
                </a:path>
              </a:pathLst>
            </a:cu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44" name="iš1iḋè"/>
            <p:cNvSpPr/>
            <p:nvPr/>
          </p:nvSpPr>
          <p:spPr bwMode="auto">
            <a:xfrm>
              <a:off x="842318" y="4150505"/>
              <a:ext cx="664369" cy="4763"/>
            </a:xfrm>
            <a:custGeom>
              <a:avLst/>
              <a:gdLst>
                <a:gd name="T0" fmla="*/ 106 w 558"/>
                <a:gd name="T1" fmla="*/ 0 h 4"/>
                <a:gd name="T2" fmla="*/ 11 w 558"/>
                <a:gd name="T3" fmla="*/ 0 h 4"/>
                <a:gd name="T4" fmla="*/ 7 w 558"/>
                <a:gd name="T5" fmla="*/ 0 h 4"/>
                <a:gd name="T6" fmla="*/ 0 w 558"/>
                <a:gd name="T7" fmla="*/ 0 h 4"/>
                <a:gd name="T8" fmla="*/ 0 w 558"/>
                <a:gd name="T9" fmla="*/ 4 h 4"/>
                <a:gd name="T10" fmla="*/ 7 w 558"/>
                <a:gd name="T11" fmla="*/ 4 h 4"/>
                <a:gd name="T12" fmla="*/ 11 w 558"/>
                <a:gd name="T13" fmla="*/ 4 h 4"/>
                <a:gd name="T14" fmla="*/ 106 w 558"/>
                <a:gd name="T15" fmla="*/ 4 h 4"/>
                <a:gd name="T16" fmla="*/ 106 w 558"/>
                <a:gd name="T17" fmla="*/ 0 h 4"/>
                <a:gd name="T18" fmla="*/ 306 w 558"/>
                <a:gd name="T19" fmla="*/ 0 h 4"/>
                <a:gd name="T20" fmla="*/ 210 w 558"/>
                <a:gd name="T21" fmla="*/ 0 h 4"/>
                <a:gd name="T22" fmla="*/ 206 w 558"/>
                <a:gd name="T23" fmla="*/ 0 h 4"/>
                <a:gd name="T24" fmla="*/ 111 w 558"/>
                <a:gd name="T25" fmla="*/ 0 h 4"/>
                <a:gd name="T26" fmla="*/ 111 w 558"/>
                <a:gd name="T27" fmla="*/ 4 h 4"/>
                <a:gd name="T28" fmla="*/ 206 w 558"/>
                <a:gd name="T29" fmla="*/ 4 h 4"/>
                <a:gd name="T30" fmla="*/ 210 w 558"/>
                <a:gd name="T31" fmla="*/ 4 h 4"/>
                <a:gd name="T32" fmla="*/ 306 w 558"/>
                <a:gd name="T33" fmla="*/ 4 h 4"/>
                <a:gd name="T34" fmla="*/ 306 w 558"/>
                <a:gd name="T35" fmla="*/ 0 h 4"/>
                <a:gd name="T36" fmla="*/ 506 w 558"/>
                <a:gd name="T37" fmla="*/ 0 h 4"/>
                <a:gd name="T38" fmla="*/ 410 w 558"/>
                <a:gd name="T39" fmla="*/ 0 h 4"/>
                <a:gd name="T40" fmla="*/ 406 w 558"/>
                <a:gd name="T41" fmla="*/ 0 h 4"/>
                <a:gd name="T42" fmla="*/ 310 w 558"/>
                <a:gd name="T43" fmla="*/ 0 h 4"/>
                <a:gd name="T44" fmla="*/ 310 w 558"/>
                <a:gd name="T45" fmla="*/ 4 h 4"/>
                <a:gd name="T46" fmla="*/ 406 w 558"/>
                <a:gd name="T47" fmla="*/ 4 h 4"/>
                <a:gd name="T48" fmla="*/ 410 w 558"/>
                <a:gd name="T49" fmla="*/ 4 h 4"/>
                <a:gd name="T50" fmla="*/ 506 w 558"/>
                <a:gd name="T51" fmla="*/ 4 h 4"/>
                <a:gd name="T52" fmla="*/ 506 w 558"/>
                <a:gd name="T53" fmla="*/ 0 h 4"/>
                <a:gd name="T54" fmla="*/ 558 w 558"/>
                <a:gd name="T55" fmla="*/ 0 h 4"/>
                <a:gd name="T56" fmla="*/ 510 w 558"/>
                <a:gd name="T57" fmla="*/ 0 h 4"/>
                <a:gd name="T58" fmla="*/ 510 w 558"/>
                <a:gd name="T59" fmla="*/ 4 h 4"/>
                <a:gd name="T60" fmla="*/ 556 w 558"/>
                <a:gd name="T61" fmla="*/ 4 h 4"/>
                <a:gd name="T62" fmla="*/ 558 w 558"/>
                <a:gd name="T63" fmla="*/ 4 h 4"/>
                <a:gd name="T64" fmla="*/ 558 w 558"/>
                <a:gd name="T6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58" h="4">
                  <a:moveTo>
                    <a:pt x="106" y="0"/>
                  </a:moveTo>
                  <a:lnTo>
                    <a:pt x="11" y="0"/>
                  </a:lnTo>
                  <a:lnTo>
                    <a:pt x="7" y="0"/>
                  </a:lnTo>
                  <a:lnTo>
                    <a:pt x="0" y="0"/>
                  </a:lnTo>
                  <a:lnTo>
                    <a:pt x="0" y="4"/>
                  </a:lnTo>
                  <a:lnTo>
                    <a:pt x="7" y="4"/>
                  </a:lnTo>
                  <a:lnTo>
                    <a:pt x="11" y="4"/>
                  </a:lnTo>
                  <a:lnTo>
                    <a:pt x="106" y="4"/>
                  </a:lnTo>
                  <a:lnTo>
                    <a:pt x="106" y="0"/>
                  </a:lnTo>
                  <a:moveTo>
                    <a:pt x="306" y="0"/>
                  </a:moveTo>
                  <a:lnTo>
                    <a:pt x="210" y="0"/>
                  </a:lnTo>
                  <a:lnTo>
                    <a:pt x="206" y="0"/>
                  </a:lnTo>
                  <a:lnTo>
                    <a:pt x="111" y="0"/>
                  </a:lnTo>
                  <a:lnTo>
                    <a:pt x="111" y="4"/>
                  </a:lnTo>
                  <a:lnTo>
                    <a:pt x="206" y="4"/>
                  </a:lnTo>
                  <a:lnTo>
                    <a:pt x="210" y="4"/>
                  </a:lnTo>
                  <a:lnTo>
                    <a:pt x="306" y="4"/>
                  </a:lnTo>
                  <a:lnTo>
                    <a:pt x="306" y="0"/>
                  </a:lnTo>
                  <a:moveTo>
                    <a:pt x="506" y="0"/>
                  </a:moveTo>
                  <a:lnTo>
                    <a:pt x="410" y="0"/>
                  </a:lnTo>
                  <a:lnTo>
                    <a:pt x="406" y="0"/>
                  </a:lnTo>
                  <a:lnTo>
                    <a:pt x="310" y="0"/>
                  </a:lnTo>
                  <a:lnTo>
                    <a:pt x="310" y="4"/>
                  </a:lnTo>
                  <a:lnTo>
                    <a:pt x="406" y="4"/>
                  </a:lnTo>
                  <a:lnTo>
                    <a:pt x="410" y="4"/>
                  </a:lnTo>
                  <a:lnTo>
                    <a:pt x="506" y="4"/>
                  </a:lnTo>
                  <a:lnTo>
                    <a:pt x="506" y="0"/>
                  </a:lnTo>
                  <a:moveTo>
                    <a:pt x="558" y="0"/>
                  </a:moveTo>
                  <a:lnTo>
                    <a:pt x="510" y="0"/>
                  </a:lnTo>
                  <a:lnTo>
                    <a:pt x="510" y="4"/>
                  </a:lnTo>
                  <a:lnTo>
                    <a:pt x="556" y="4"/>
                  </a:lnTo>
                  <a:lnTo>
                    <a:pt x="558" y="4"/>
                  </a:lnTo>
                  <a:lnTo>
                    <a:pt x="55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64" name="ïsḷíḓé"/>
            <p:cNvSpPr/>
            <p:nvPr/>
          </p:nvSpPr>
          <p:spPr bwMode="auto">
            <a:xfrm>
              <a:off x="968525" y="4094546"/>
              <a:ext cx="5953" cy="101204"/>
            </a:xfrm>
            <a:custGeom>
              <a:avLst/>
              <a:gdLst>
                <a:gd name="T0" fmla="*/ 0 w 5"/>
                <a:gd name="T1" fmla="*/ 0 h 85"/>
                <a:gd name="T2" fmla="*/ 0 w 5"/>
                <a:gd name="T3" fmla="*/ 0 h 85"/>
                <a:gd name="T4" fmla="*/ 0 w 5"/>
                <a:gd name="T5" fmla="*/ 47 h 85"/>
                <a:gd name="T6" fmla="*/ 0 w 5"/>
                <a:gd name="T7" fmla="*/ 51 h 85"/>
                <a:gd name="T8" fmla="*/ 0 w 5"/>
                <a:gd name="T9" fmla="*/ 85 h 85"/>
                <a:gd name="T10" fmla="*/ 5 w 5"/>
                <a:gd name="T11" fmla="*/ 85 h 85"/>
                <a:gd name="T12" fmla="*/ 5 w 5"/>
                <a:gd name="T13" fmla="*/ 51 h 85"/>
                <a:gd name="T14" fmla="*/ 5 w 5"/>
                <a:gd name="T15" fmla="*/ 47 h 85"/>
                <a:gd name="T16" fmla="*/ 5 w 5"/>
                <a:gd name="T17" fmla="*/ 2 h 85"/>
                <a:gd name="T18" fmla="*/ 0 w 5"/>
                <a:gd name="T19" fmla="*/ 2 h 85"/>
                <a:gd name="T20" fmla="*/ 0 w 5"/>
                <a:gd name="T21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" h="85">
                  <a:moveTo>
                    <a:pt x="0" y="0"/>
                  </a:moveTo>
                  <a:lnTo>
                    <a:pt x="0" y="0"/>
                  </a:lnTo>
                  <a:lnTo>
                    <a:pt x="0" y="47"/>
                  </a:lnTo>
                  <a:lnTo>
                    <a:pt x="0" y="51"/>
                  </a:lnTo>
                  <a:lnTo>
                    <a:pt x="0" y="85"/>
                  </a:lnTo>
                  <a:lnTo>
                    <a:pt x="5" y="85"/>
                  </a:lnTo>
                  <a:lnTo>
                    <a:pt x="5" y="51"/>
                  </a:lnTo>
                  <a:lnTo>
                    <a:pt x="5" y="47"/>
                  </a:lnTo>
                  <a:lnTo>
                    <a:pt x="5" y="2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65" name="îṥļîḓê"/>
            <p:cNvSpPr/>
            <p:nvPr/>
          </p:nvSpPr>
          <p:spPr bwMode="auto">
            <a:xfrm>
              <a:off x="968525" y="4094546"/>
              <a:ext cx="5953" cy="101204"/>
            </a:xfrm>
            <a:custGeom>
              <a:avLst/>
              <a:gdLst>
                <a:gd name="T0" fmla="*/ 0 w 5"/>
                <a:gd name="T1" fmla="*/ 0 h 85"/>
                <a:gd name="T2" fmla="*/ 0 w 5"/>
                <a:gd name="T3" fmla="*/ 0 h 85"/>
                <a:gd name="T4" fmla="*/ 0 w 5"/>
                <a:gd name="T5" fmla="*/ 47 h 85"/>
                <a:gd name="T6" fmla="*/ 0 w 5"/>
                <a:gd name="T7" fmla="*/ 51 h 85"/>
                <a:gd name="T8" fmla="*/ 0 w 5"/>
                <a:gd name="T9" fmla="*/ 85 h 85"/>
                <a:gd name="T10" fmla="*/ 5 w 5"/>
                <a:gd name="T11" fmla="*/ 85 h 85"/>
                <a:gd name="T12" fmla="*/ 5 w 5"/>
                <a:gd name="T13" fmla="*/ 51 h 85"/>
                <a:gd name="T14" fmla="*/ 5 w 5"/>
                <a:gd name="T15" fmla="*/ 47 h 85"/>
                <a:gd name="T16" fmla="*/ 5 w 5"/>
                <a:gd name="T17" fmla="*/ 2 h 85"/>
                <a:gd name="T18" fmla="*/ 0 w 5"/>
                <a:gd name="T19" fmla="*/ 2 h 85"/>
                <a:gd name="T20" fmla="*/ 0 w 5"/>
                <a:gd name="T21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" h="85">
                  <a:moveTo>
                    <a:pt x="0" y="0"/>
                  </a:moveTo>
                  <a:lnTo>
                    <a:pt x="0" y="0"/>
                  </a:lnTo>
                  <a:lnTo>
                    <a:pt x="0" y="47"/>
                  </a:lnTo>
                  <a:lnTo>
                    <a:pt x="0" y="51"/>
                  </a:lnTo>
                  <a:lnTo>
                    <a:pt x="0" y="85"/>
                  </a:lnTo>
                  <a:lnTo>
                    <a:pt x="5" y="85"/>
                  </a:lnTo>
                  <a:lnTo>
                    <a:pt x="5" y="51"/>
                  </a:lnTo>
                  <a:lnTo>
                    <a:pt x="5" y="47"/>
                  </a:lnTo>
                  <a:lnTo>
                    <a:pt x="5" y="2"/>
                  </a:lnTo>
                  <a:lnTo>
                    <a:pt x="0" y="2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66" name="îṡliḋê"/>
            <p:cNvSpPr/>
            <p:nvPr/>
          </p:nvSpPr>
          <p:spPr bwMode="auto">
            <a:xfrm>
              <a:off x="1206650" y="4094546"/>
              <a:ext cx="4762" cy="101204"/>
            </a:xfrm>
            <a:custGeom>
              <a:avLst/>
              <a:gdLst>
                <a:gd name="T0" fmla="*/ 0 w 4"/>
                <a:gd name="T1" fmla="*/ 0 h 85"/>
                <a:gd name="T2" fmla="*/ 0 w 4"/>
                <a:gd name="T3" fmla="*/ 0 h 85"/>
                <a:gd name="T4" fmla="*/ 0 w 4"/>
                <a:gd name="T5" fmla="*/ 47 h 85"/>
                <a:gd name="T6" fmla="*/ 0 w 4"/>
                <a:gd name="T7" fmla="*/ 51 h 85"/>
                <a:gd name="T8" fmla="*/ 0 w 4"/>
                <a:gd name="T9" fmla="*/ 85 h 85"/>
                <a:gd name="T10" fmla="*/ 4 w 4"/>
                <a:gd name="T11" fmla="*/ 85 h 85"/>
                <a:gd name="T12" fmla="*/ 4 w 4"/>
                <a:gd name="T13" fmla="*/ 51 h 85"/>
                <a:gd name="T14" fmla="*/ 4 w 4"/>
                <a:gd name="T15" fmla="*/ 47 h 85"/>
                <a:gd name="T16" fmla="*/ 4 w 4"/>
                <a:gd name="T17" fmla="*/ 2 h 85"/>
                <a:gd name="T18" fmla="*/ 0 w 4"/>
                <a:gd name="T19" fmla="*/ 2 h 85"/>
                <a:gd name="T20" fmla="*/ 0 w 4"/>
                <a:gd name="T21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" h="85">
                  <a:moveTo>
                    <a:pt x="0" y="0"/>
                  </a:moveTo>
                  <a:lnTo>
                    <a:pt x="0" y="0"/>
                  </a:lnTo>
                  <a:lnTo>
                    <a:pt x="0" y="47"/>
                  </a:lnTo>
                  <a:lnTo>
                    <a:pt x="0" y="51"/>
                  </a:lnTo>
                  <a:lnTo>
                    <a:pt x="0" y="85"/>
                  </a:lnTo>
                  <a:lnTo>
                    <a:pt x="4" y="85"/>
                  </a:lnTo>
                  <a:lnTo>
                    <a:pt x="4" y="51"/>
                  </a:lnTo>
                  <a:lnTo>
                    <a:pt x="4" y="47"/>
                  </a:lnTo>
                  <a:lnTo>
                    <a:pt x="4" y="2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67" name="ïṥḻiḋè"/>
            <p:cNvSpPr/>
            <p:nvPr/>
          </p:nvSpPr>
          <p:spPr bwMode="auto">
            <a:xfrm>
              <a:off x="1206650" y="4094546"/>
              <a:ext cx="4762" cy="101204"/>
            </a:xfrm>
            <a:custGeom>
              <a:avLst/>
              <a:gdLst>
                <a:gd name="T0" fmla="*/ 0 w 4"/>
                <a:gd name="T1" fmla="*/ 0 h 85"/>
                <a:gd name="T2" fmla="*/ 0 w 4"/>
                <a:gd name="T3" fmla="*/ 0 h 85"/>
                <a:gd name="T4" fmla="*/ 0 w 4"/>
                <a:gd name="T5" fmla="*/ 47 h 85"/>
                <a:gd name="T6" fmla="*/ 0 w 4"/>
                <a:gd name="T7" fmla="*/ 51 h 85"/>
                <a:gd name="T8" fmla="*/ 0 w 4"/>
                <a:gd name="T9" fmla="*/ 85 h 85"/>
                <a:gd name="T10" fmla="*/ 4 w 4"/>
                <a:gd name="T11" fmla="*/ 85 h 85"/>
                <a:gd name="T12" fmla="*/ 4 w 4"/>
                <a:gd name="T13" fmla="*/ 51 h 85"/>
                <a:gd name="T14" fmla="*/ 4 w 4"/>
                <a:gd name="T15" fmla="*/ 47 h 85"/>
                <a:gd name="T16" fmla="*/ 4 w 4"/>
                <a:gd name="T17" fmla="*/ 2 h 85"/>
                <a:gd name="T18" fmla="*/ 0 w 4"/>
                <a:gd name="T19" fmla="*/ 2 h 85"/>
                <a:gd name="T20" fmla="*/ 0 w 4"/>
                <a:gd name="T21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" h="85">
                  <a:moveTo>
                    <a:pt x="0" y="0"/>
                  </a:moveTo>
                  <a:lnTo>
                    <a:pt x="0" y="0"/>
                  </a:lnTo>
                  <a:lnTo>
                    <a:pt x="0" y="47"/>
                  </a:lnTo>
                  <a:lnTo>
                    <a:pt x="0" y="51"/>
                  </a:lnTo>
                  <a:lnTo>
                    <a:pt x="0" y="85"/>
                  </a:lnTo>
                  <a:lnTo>
                    <a:pt x="4" y="85"/>
                  </a:lnTo>
                  <a:lnTo>
                    <a:pt x="4" y="51"/>
                  </a:lnTo>
                  <a:lnTo>
                    <a:pt x="4" y="47"/>
                  </a:lnTo>
                  <a:lnTo>
                    <a:pt x="4" y="2"/>
                  </a:lnTo>
                  <a:lnTo>
                    <a:pt x="0" y="2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68" name="isḷîḍè"/>
            <p:cNvSpPr/>
            <p:nvPr/>
          </p:nvSpPr>
          <p:spPr bwMode="auto">
            <a:xfrm>
              <a:off x="1444775" y="4094546"/>
              <a:ext cx="4762" cy="101204"/>
            </a:xfrm>
            <a:custGeom>
              <a:avLst/>
              <a:gdLst>
                <a:gd name="T0" fmla="*/ 0 w 4"/>
                <a:gd name="T1" fmla="*/ 0 h 85"/>
                <a:gd name="T2" fmla="*/ 0 w 4"/>
                <a:gd name="T3" fmla="*/ 0 h 85"/>
                <a:gd name="T4" fmla="*/ 0 w 4"/>
                <a:gd name="T5" fmla="*/ 47 h 85"/>
                <a:gd name="T6" fmla="*/ 0 w 4"/>
                <a:gd name="T7" fmla="*/ 51 h 85"/>
                <a:gd name="T8" fmla="*/ 0 w 4"/>
                <a:gd name="T9" fmla="*/ 85 h 85"/>
                <a:gd name="T10" fmla="*/ 4 w 4"/>
                <a:gd name="T11" fmla="*/ 85 h 85"/>
                <a:gd name="T12" fmla="*/ 4 w 4"/>
                <a:gd name="T13" fmla="*/ 51 h 85"/>
                <a:gd name="T14" fmla="*/ 4 w 4"/>
                <a:gd name="T15" fmla="*/ 47 h 85"/>
                <a:gd name="T16" fmla="*/ 4 w 4"/>
                <a:gd name="T17" fmla="*/ 2 h 85"/>
                <a:gd name="T18" fmla="*/ 0 w 4"/>
                <a:gd name="T19" fmla="*/ 2 h 85"/>
                <a:gd name="T20" fmla="*/ 0 w 4"/>
                <a:gd name="T21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" h="85">
                  <a:moveTo>
                    <a:pt x="0" y="0"/>
                  </a:moveTo>
                  <a:lnTo>
                    <a:pt x="0" y="0"/>
                  </a:lnTo>
                  <a:lnTo>
                    <a:pt x="0" y="47"/>
                  </a:lnTo>
                  <a:lnTo>
                    <a:pt x="0" y="51"/>
                  </a:lnTo>
                  <a:lnTo>
                    <a:pt x="0" y="85"/>
                  </a:lnTo>
                  <a:lnTo>
                    <a:pt x="4" y="85"/>
                  </a:lnTo>
                  <a:lnTo>
                    <a:pt x="4" y="51"/>
                  </a:lnTo>
                  <a:lnTo>
                    <a:pt x="4" y="47"/>
                  </a:lnTo>
                  <a:lnTo>
                    <a:pt x="4" y="2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69" name="ïṡḻiḋe"/>
            <p:cNvSpPr/>
            <p:nvPr/>
          </p:nvSpPr>
          <p:spPr bwMode="auto">
            <a:xfrm>
              <a:off x="1444775" y="4094546"/>
              <a:ext cx="4762" cy="101204"/>
            </a:xfrm>
            <a:custGeom>
              <a:avLst/>
              <a:gdLst>
                <a:gd name="T0" fmla="*/ 0 w 4"/>
                <a:gd name="T1" fmla="*/ 0 h 85"/>
                <a:gd name="T2" fmla="*/ 0 w 4"/>
                <a:gd name="T3" fmla="*/ 0 h 85"/>
                <a:gd name="T4" fmla="*/ 0 w 4"/>
                <a:gd name="T5" fmla="*/ 47 h 85"/>
                <a:gd name="T6" fmla="*/ 0 w 4"/>
                <a:gd name="T7" fmla="*/ 51 h 85"/>
                <a:gd name="T8" fmla="*/ 0 w 4"/>
                <a:gd name="T9" fmla="*/ 85 h 85"/>
                <a:gd name="T10" fmla="*/ 4 w 4"/>
                <a:gd name="T11" fmla="*/ 85 h 85"/>
                <a:gd name="T12" fmla="*/ 4 w 4"/>
                <a:gd name="T13" fmla="*/ 51 h 85"/>
                <a:gd name="T14" fmla="*/ 4 w 4"/>
                <a:gd name="T15" fmla="*/ 47 h 85"/>
                <a:gd name="T16" fmla="*/ 4 w 4"/>
                <a:gd name="T17" fmla="*/ 2 h 85"/>
                <a:gd name="T18" fmla="*/ 0 w 4"/>
                <a:gd name="T19" fmla="*/ 2 h 85"/>
                <a:gd name="T20" fmla="*/ 0 w 4"/>
                <a:gd name="T21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" h="85">
                  <a:moveTo>
                    <a:pt x="0" y="0"/>
                  </a:moveTo>
                  <a:lnTo>
                    <a:pt x="0" y="0"/>
                  </a:lnTo>
                  <a:lnTo>
                    <a:pt x="0" y="47"/>
                  </a:lnTo>
                  <a:lnTo>
                    <a:pt x="0" y="51"/>
                  </a:lnTo>
                  <a:lnTo>
                    <a:pt x="0" y="85"/>
                  </a:lnTo>
                  <a:lnTo>
                    <a:pt x="4" y="85"/>
                  </a:lnTo>
                  <a:lnTo>
                    <a:pt x="4" y="51"/>
                  </a:lnTo>
                  <a:lnTo>
                    <a:pt x="4" y="47"/>
                  </a:lnTo>
                  <a:lnTo>
                    <a:pt x="4" y="2"/>
                  </a:lnTo>
                  <a:lnTo>
                    <a:pt x="0" y="2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70" name="í$1ídê"/>
            <p:cNvSpPr/>
            <p:nvPr/>
          </p:nvSpPr>
          <p:spPr bwMode="auto">
            <a:xfrm>
              <a:off x="850652" y="4094546"/>
              <a:ext cx="4762" cy="2381"/>
            </a:xfrm>
            <a:prstGeom prst="rect">
              <a:avLst/>
            </a:pr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71" name="îṩľïḑê"/>
            <p:cNvSpPr/>
            <p:nvPr/>
          </p:nvSpPr>
          <p:spPr bwMode="auto">
            <a:xfrm>
              <a:off x="850652" y="4094546"/>
              <a:ext cx="4762" cy="23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72" name="íšḷidé"/>
            <p:cNvSpPr/>
            <p:nvPr/>
          </p:nvSpPr>
          <p:spPr bwMode="auto">
            <a:xfrm>
              <a:off x="1087587" y="4094546"/>
              <a:ext cx="4762" cy="2381"/>
            </a:xfrm>
            <a:prstGeom prst="rect">
              <a:avLst/>
            </a:pr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73" name="îṧḻíḍé"/>
            <p:cNvSpPr/>
            <p:nvPr/>
          </p:nvSpPr>
          <p:spPr bwMode="auto">
            <a:xfrm>
              <a:off x="1087587" y="4094546"/>
              <a:ext cx="4762" cy="23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74" name="ïš1iďè"/>
            <p:cNvSpPr/>
            <p:nvPr/>
          </p:nvSpPr>
          <p:spPr bwMode="auto">
            <a:xfrm>
              <a:off x="1325712" y="4094546"/>
              <a:ext cx="4762" cy="2381"/>
            </a:xfrm>
            <a:prstGeom prst="rect">
              <a:avLst/>
            </a:pr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75" name="iṣ1iďê"/>
            <p:cNvSpPr/>
            <p:nvPr/>
          </p:nvSpPr>
          <p:spPr bwMode="auto">
            <a:xfrm>
              <a:off x="1325712" y="4094546"/>
              <a:ext cx="4762" cy="23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76" name="ïṩļiḋê"/>
            <p:cNvSpPr/>
            <p:nvPr/>
          </p:nvSpPr>
          <p:spPr bwMode="auto">
            <a:xfrm>
              <a:off x="968525" y="4094546"/>
              <a:ext cx="5953" cy="2381"/>
            </a:xfrm>
            <a:prstGeom prst="rect">
              <a:avLst/>
            </a:pr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77" name="i$ļîḍé"/>
            <p:cNvSpPr/>
            <p:nvPr/>
          </p:nvSpPr>
          <p:spPr bwMode="auto">
            <a:xfrm>
              <a:off x="968525" y="4094546"/>
              <a:ext cx="5953" cy="23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78" name="îŝlíḍè"/>
            <p:cNvSpPr/>
            <p:nvPr/>
          </p:nvSpPr>
          <p:spPr bwMode="auto">
            <a:xfrm>
              <a:off x="1206650" y="4094546"/>
              <a:ext cx="4762" cy="2381"/>
            </a:xfrm>
            <a:prstGeom prst="rect">
              <a:avLst/>
            </a:pr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79" name="íSḷíḑe"/>
            <p:cNvSpPr/>
            <p:nvPr/>
          </p:nvSpPr>
          <p:spPr bwMode="auto">
            <a:xfrm>
              <a:off x="1206650" y="4094546"/>
              <a:ext cx="4762" cy="23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80" name="îṥļïḓê"/>
            <p:cNvSpPr/>
            <p:nvPr/>
          </p:nvSpPr>
          <p:spPr bwMode="auto">
            <a:xfrm>
              <a:off x="1444775" y="4094546"/>
              <a:ext cx="4762" cy="2381"/>
            </a:xfrm>
            <a:prstGeom prst="rect">
              <a:avLst/>
            </a:pr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81" name="ï$1îḋé"/>
            <p:cNvSpPr/>
            <p:nvPr/>
          </p:nvSpPr>
          <p:spPr bwMode="auto">
            <a:xfrm>
              <a:off x="1444775" y="4094546"/>
              <a:ext cx="4762" cy="23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82" name="iṥľiḋe"/>
            <p:cNvSpPr/>
            <p:nvPr/>
          </p:nvSpPr>
          <p:spPr bwMode="auto">
            <a:xfrm>
              <a:off x="1563837" y="4094546"/>
              <a:ext cx="4762" cy="101204"/>
            </a:xfrm>
            <a:custGeom>
              <a:avLst/>
              <a:gdLst>
                <a:gd name="T0" fmla="*/ 4 w 4"/>
                <a:gd name="T1" fmla="*/ 51 h 85"/>
                <a:gd name="T2" fmla="*/ 0 w 4"/>
                <a:gd name="T3" fmla="*/ 51 h 85"/>
                <a:gd name="T4" fmla="*/ 0 w 4"/>
                <a:gd name="T5" fmla="*/ 85 h 85"/>
                <a:gd name="T6" fmla="*/ 4 w 4"/>
                <a:gd name="T7" fmla="*/ 85 h 85"/>
                <a:gd name="T8" fmla="*/ 4 w 4"/>
                <a:gd name="T9" fmla="*/ 51 h 85"/>
                <a:gd name="T10" fmla="*/ 0 w 4"/>
                <a:gd name="T11" fmla="*/ 0 h 85"/>
                <a:gd name="T12" fmla="*/ 0 w 4"/>
                <a:gd name="T13" fmla="*/ 0 h 85"/>
                <a:gd name="T14" fmla="*/ 0 w 4"/>
                <a:gd name="T15" fmla="*/ 47 h 85"/>
                <a:gd name="T16" fmla="*/ 4 w 4"/>
                <a:gd name="T17" fmla="*/ 47 h 85"/>
                <a:gd name="T18" fmla="*/ 4 w 4"/>
                <a:gd name="T19" fmla="*/ 2 h 85"/>
                <a:gd name="T20" fmla="*/ 0 w 4"/>
                <a:gd name="T21" fmla="*/ 2 h 85"/>
                <a:gd name="T22" fmla="*/ 0 w 4"/>
                <a:gd name="T23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" h="85">
                  <a:moveTo>
                    <a:pt x="4" y="51"/>
                  </a:moveTo>
                  <a:lnTo>
                    <a:pt x="0" y="51"/>
                  </a:lnTo>
                  <a:lnTo>
                    <a:pt x="0" y="85"/>
                  </a:lnTo>
                  <a:lnTo>
                    <a:pt x="4" y="85"/>
                  </a:lnTo>
                  <a:lnTo>
                    <a:pt x="4" y="51"/>
                  </a:lnTo>
                  <a:close/>
                  <a:moveTo>
                    <a:pt x="0" y="0"/>
                  </a:moveTo>
                  <a:lnTo>
                    <a:pt x="0" y="0"/>
                  </a:lnTo>
                  <a:lnTo>
                    <a:pt x="0" y="47"/>
                  </a:lnTo>
                  <a:lnTo>
                    <a:pt x="4" y="47"/>
                  </a:lnTo>
                  <a:lnTo>
                    <a:pt x="4" y="2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83" name="isľíḍe"/>
            <p:cNvSpPr/>
            <p:nvPr/>
          </p:nvSpPr>
          <p:spPr bwMode="auto">
            <a:xfrm>
              <a:off x="1563837" y="4094546"/>
              <a:ext cx="4762" cy="101204"/>
            </a:xfrm>
            <a:custGeom>
              <a:avLst/>
              <a:gdLst>
                <a:gd name="T0" fmla="*/ 4 w 4"/>
                <a:gd name="T1" fmla="*/ 51 h 85"/>
                <a:gd name="T2" fmla="*/ 0 w 4"/>
                <a:gd name="T3" fmla="*/ 51 h 85"/>
                <a:gd name="T4" fmla="*/ 0 w 4"/>
                <a:gd name="T5" fmla="*/ 85 h 85"/>
                <a:gd name="T6" fmla="*/ 4 w 4"/>
                <a:gd name="T7" fmla="*/ 85 h 85"/>
                <a:gd name="T8" fmla="*/ 4 w 4"/>
                <a:gd name="T9" fmla="*/ 51 h 85"/>
                <a:gd name="T10" fmla="*/ 0 w 4"/>
                <a:gd name="T11" fmla="*/ 0 h 85"/>
                <a:gd name="T12" fmla="*/ 0 w 4"/>
                <a:gd name="T13" fmla="*/ 0 h 85"/>
                <a:gd name="T14" fmla="*/ 0 w 4"/>
                <a:gd name="T15" fmla="*/ 47 h 85"/>
                <a:gd name="T16" fmla="*/ 4 w 4"/>
                <a:gd name="T17" fmla="*/ 47 h 85"/>
                <a:gd name="T18" fmla="*/ 4 w 4"/>
                <a:gd name="T19" fmla="*/ 2 h 85"/>
                <a:gd name="T20" fmla="*/ 0 w 4"/>
                <a:gd name="T21" fmla="*/ 2 h 85"/>
                <a:gd name="T22" fmla="*/ 0 w 4"/>
                <a:gd name="T23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" h="85">
                  <a:moveTo>
                    <a:pt x="4" y="51"/>
                  </a:moveTo>
                  <a:lnTo>
                    <a:pt x="0" y="51"/>
                  </a:lnTo>
                  <a:lnTo>
                    <a:pt x="0" y="85"/>
                  </a:lnTo>
                  <a:lnTo>
                    <a:pt x="4" y="85"/>
                  </a:lnTo>
                  <a:lnTo>
                    <a:pt x="4" y="51"/>
                  </a:lnTo>
                  <a:moveTo>
                    <a:pt x="0" y="0"/>
                  </a:moveTo>
                  <a:lnTo>
                    <a:pt x="0" y="0"/>
                  </a:lnTo>
                  <a:lnTo>
                    <a:pt x="0" y="47"/>
                  </a:lnTo>
                  <a:lnTo>
                    <a:pt x="4" y="47"/>
                  </a:lnTo>
                  <a:lnTo>
                    <a:pt x="4" y="2"/>
                  </a:lnTo>
                  <a:lnTo>
                    <a:pt x="0" y="2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84" name="iṧlîḓê"/>
            <p:cNvSpPr/>
            <p:nvPr/>
          </p:nvSpPr>
          <p:spPr bwMode="auto">
            <a:xfrm>
              <a:off x="1800771" y="4094546"/>
              <a:ext cx="4762" cy="101204"/>
            </a:xfrm>
            <a:custGeom>
              <a:avLst/>
              <a:gdLst>
                <a:gd name="T0" fmla="*/ 4 w 4"/>
                <a:gd name="T1" fmla="*/ 51 h 85"/>
                <a:gd name="T2" fmla="*/ 0 w 4"/>
                <a:gd name="T3" fmla="*/ 51 h 85"/>
                <a:gd name="T4" fmla="*/ 0 w 4"/>
                <a:gd name="T5" fmla="*/ 85 h 85"/>
                <a:gd name="T6" fmla="*/ 4 w 4"/>
                <a:gd name="T7" fmla="*/ 85 h 85"/>
                <a:gd name="T8" fmla="*/ 4 w 4"/>
                <a:gd name="T9" fmla="*/ 51 h 85"/>
                <a:gd name="T10" fmla="*/ 0 w 4"/>
                <a:gd name="T11" fmla="*/ 0 h 85"/>
                <a:gd name="T12" fmla="*/ 0 w 4"/>
                <a:gd name="T13" fmla="*/ 0 h 85"/>
                <a:gd name="T14" fmla="*/ 0 w 4"/>
                <a:gd name="T15" fmla="*/ 47 h 85"/>
                <a:gd name="T16" fmla="*/ 4 w 4"/>
                <a:gd name="T17" fmla="*/ 47 h 85"/>
                <a:gd name="T18" fmla="*/ 4 w 4"/>
                <a:gd name="T19" fmla="*/ 2 h 85"/>
                <a:gd name="T20" fmla="*/ 0 w 4"/>
                <a:gd name="T21" fmla="*/ 2 h 85"/>
                <a:gd name="T22" fmla="*/ 0 w 4"/>
                <a:gd name="T23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" h="85">
                  <a:moveTo>
                    <a:pt x="4" y="51"/>
                  </a:moveTo>
                  <a:lnTo>
                    <a:pt x="0" y="51"/>
                  </a:lnTo>
                  <a:lnTo>
                    <a:pt x="0" y="85"/>
                  </a:lnTo>
                  <a:lnTo>
                    <a:pt x="4" y="85"/>
                  </a:lnTo>
                  <a:lnTo>
                    <a:pt x="4" y="51"/>
                  </a:lnTo>
                  <a:close/>
                  <a:moveTo>
                    <a:pt x="0" y="0"/>
                  </a:moveTo>
                  <a:lnTo>
                    <a:pt x="0" y="0"/>
                  </a:lnTo>
                  <a:lnTo>
                    <a:pt x="0" y="47"/>
                  </a:lnTo>
                  <a:lnTo>
                    <a:pt x="4" y="47"/>
                  </a:lnTo>
                  <a:lnTo>
                    <a:pt x="4" y="2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85" name="iṡḻíḍé"/>
            <p:cNvSpPr/>
            <p:nvPr/>
          </p:nvSpPr>
          <p:spPr bwMode="auto">
            <a:xfrm>
              <a:off x="1800771" y="4094546"/>
              <a:ext cx="4762" cy="101204"/>
            </a:xfrm>
            <a:custGeom>
              <a:avLst/>
              <a:gdLst>
                <a:gd name="T0" fmla="*/ 4 w 4"/>
                <a:gd name="T1" fmla="*/ 51 h 85"/>
                <a:gd name="T2" fmla="*/ 0 w 4"/>
                <a:gd name="T3" fmla="*/ 51 h 85"/>
                <a:gd name="T4" fmla="*/ 0 w 4"/>
                <a:gd name="T5" fmla="*/ 85 h 85"/>
                <a:gd name="T6" fmla="*/ 4 w 4"/>
                <a:gd name="T7" fmla="*/ 85 h 85"/>
                <a:gd name="T8" fmla="*/ 4 w 4"/>
                <a:gd name="T9" fmla="*/ 51 h 85"/>
                <a:gd name="T10" fmla="*/ 0 w 4"/>
                <a:gd name="T11" fmla="*/ 0 h 85"/>
                <a:gd name="T12" fmla="*/ 0 w 4"/>
                <a:gd name="T13" fmla="*/ 0 h 85"/>
                <a:gd name="T14" fmla="*/ 0 w 4"/>
                <a:gd name="T15" fmla="*/ 47 h 85"/>
                <a:gd name="T16" fmla="*/ 4 w 4"/>
                <a:gd name="T17" fmla="*/ 47 h 85"/>
                <a:gd name="T18" fmla="*/ 4 w 4"/>
                <a:gd name="T19" fmla="*/ 2 h 85"/>
                <a:gd name="T20" fmla="*/ 0 w 4"/>
                <a:gd name="T21" fmla="*/ 2 h 85"/>
                <a:gd name="T22" fmla="*/ 0 w 4"/>
                <a:gd name="T23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" h="85">
                  <a:moveTo>
                    <a:pt x="4" y="51"/>
                  </a:moveTo>
                  <a:lnTo>
                    <a:pt x="0" y="51"/>
                  </a:lnTo>
                  <a:lnTo>
                    <a:pt x="0" y="85"/>
                  </a:lnTo>
                  <a:lnTo>
                    <a:pt x="4" y="85"/>
                  </a:lnTo>
                  <a:lnTo>
                    <a:pt x="4" y="51"/>
                  </a:lnTo>
                  <a:moveTo>
                    <a:pt x="0" y="0"/>
                  </a:moveTo>
                  <a:lnTo>
                    <a:pt x="0" y="0"/>
                  </a:lnTo>
                  <a:lnTo>
                    <a:pt x="0" y="47"/>
                  </a:lnTo>
                  <a:lnTo>
                    <a:pt x="4" y="47"/>
                  </a:lnTo>
                  <a:lnTo>
                    <a:pt x="4" y="2"/>
                  </a:lnTo>
                  <a:lnTo>
                    <a:pt x="0" y="2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86" name="isľîďe"/>
            <p:cNvSpPr/>
            <p:nvPr/>
          </p:nvSpPr>
          <p:spPr bwMode="auto">
            <a:xfrm>
              <a:off x="2038896" y="4094546"/>
              <a:ext cx="4762" cy="101204"/>
            </a:xfrm>
            <a:custGeom>
              <a:avLst/>
              <a:gdLst>
                <a:gd name="T0" fmla="*/ 4 w 4"/>
                <a:gd name="T1" fmla="*/ 51 h 85"/>
                <a:gd name="T2" fmla="*/ 0 w 4"/>
                <a:gd name="T3" fmla="*/ 51 h 85"/>
                <a:gd name="T4" fmla="*/ 0 w 4"/>
                <a:gd name="T5" fmla="*/ 85 h 85"/>
                <a:gd name="T6" fmla="*/ 4 w 4"/>
                <a:gd name="T7" fmla="*/ 85 h 85"/>
                <a:gd name="T8" fmla="*/ 4 w 4"/>
                <a:gd name="T9" fmla="*/ 51 h 85"/>
                <a:gd name="T10" fmla="*/ 0 w 4"/>
                <a:gd name="T11" fmla="*/ 0 h 85"/>
                <a:gd name="T12" fmla="*/ 0 w 4"/>
                <a:gd name="T13" fmla="*/ 0 h 85"/>
                <a:gd name="T14" fmla="*/ 0 w 4"/>
                <a:gd name="T15" fmla="*/ 47 h 85"/>
                <a:gd name="T16" fmla="*/ 4 w 4"/>
                <a:gd name="T17" fmla="*/ 47 h 85"/>
                <a:gd name="T18" fmla="*/ 4 w 4"/>
                <a:gd name="T19" fmla="*/ 2 h 85"/>
                <a:gd name="T20" fmla="*/ 0 w 4"/>
                <a:gd name="T21" fmla="*/ 2 h 85"/>
                <a:gd name="T22" fmla="*/ 0 w 4"/>
                <a:gd name="T23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" h="85">
                  <a:moveTo>
                    <a:pt x="4" y="51"/>
                  </a:moveTo>
                  <a:lnTo>
                    <a:pt x="0" y="51"/>
                  </a:lnTo>
                  <a:lnTo>
                    <a:pt x="0" y="85"/>
                  </a:lnTo>
                  <a:lnTo>
                    <a:pt x="4" y="85"/>
                  </a:lnTo>
                  <a:lnTo>
                    <a:pt x="4" y="51"/>
                  </a:lnTo>
                  <a:close/>
                  <a:moveTo>
                    <a:pt x="0" y="0"/>
                  </a:moveTo>
                  <a:lnTo>
                    <a:pt x="0" y="0"/>
                  </a:lnTo>
                  <a:lnTo>
                    <a:pt x="0" y="47"/>
                  </a:lnTo>
                  <a:lnTo>
                    <a:pt x="4" y="47"/>
                  </a:lnTo>
                  <a:lnTo>
                    <a:pt x="4" y="2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87" name="îSľîdê"/>
            <p:cNvSpPr/>
            <p:nvPr/>
          </p:nvSpPr>
          <p:spPr bwMode="auto">
            <a:xfrm>
              <a:off x="2038896" y="4094546"/>
              <a:ext cx="4762" cy="101204"/>
            </a:xfrm>
            <a:custGeom>
              <a:avLst/>
              <a:gdLst>
                <a:gd name="T0" fmla="*/ 4 w 4"/>
                <a:gd name="T1" fmla="*/ 51 h 85"/>
                <a:gd name="T2" fmla="*/ 0 w 4"/>
                <a:gd name="T3" fmla="*/ 51 h 85"/>
                <a:gd name="T4" fmla="*/ 0 w 4"/>
                <a:gd name="T5" fmla="*/ 85 h 85"/>
                <a:gd name="T6" fmla="*/ 4 w 4"/>
                <a:gd name="T7" fmla="*/ 85 h 85"/>
                <a:gd name="T8" fmla="*/ 4 w 4"/>
                <a:gd name="T9" fmla="*/ 51 h 85"/>
                <a:gd name="T10" fmla="*/ 0 w 4"/>
                <a:gd name="T11" fmla="*/ 0 h 85"/>
                <a:gd name="T12" fmla="*/ 0 w 4"/>
                <a:gd name="T13" fmla="*/ 0 h 85"/>
                <a:gd name="T14" fmla="*/ 0 w 4"/>
                <a:gd name="T15" fmla="*/ 47 h 85"/>
                <a:gd name="T16" fmla="*/ 4 w 4"/>
                <a:gd name="T17" fmla="*/ 47 h 85"/>
                <a:gd name="T18" fmla="*/ 4 w 4"/>
                <a:gd name="T19" fmla="*/ 2 h 85"/>
                <a:gd name="T20" fmla="*/ 0 w 4"/>
                <a:gd name="T21" fmla="*/ 2 h 85"/>
                <a:gd name="T22" fmla="*/ 0 w 4"/>
                <a:gd name="T23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" h="85">
                  <a:moveTo>
                    <a:pt x="4" y="51"/>
                  </a:moveTo>
                  <a:lnTo>
                    <a:pt x="0" y="51"/>
                  </a:lnTo>
                  <a:lnTo>
                    <a:pt x="0" y="85"/>
                  </a:lnTo>
                  <a:lnTo>
                    <a:pt x="4" y="85"/>
                  </a:lnTo>
                  <a:lnTo>
                    <a:pt x="4" y="51"/>
                  </a:lnTo>
                  <a:moveTo>
                    <a:pt x="0" y="0"/>
                  </a:moveTo>
                  <a:lnTo>
                    <a:pt x="0" y="0"/>
                  </a:lnTo>
                  <a:lnTo>
                    <a:pt x="0" y="47"/>
                  </a:lnTo>
                  <a:lnTo>
                    <a:pt x="4" y="47"/>
                  </a:lnTo>
                  <a:lnTo>
                    <a:pt x="4" y="2"/>
                  </a:lnTo>
                  <a:lnTo>
                    <a:pt x="0" y="2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88" name="iśḷîḍè"/>
            <p:cNvSpPr/>
            <p:nvPr/>
          </p:nvSpPr>
          <p:spPr bwMode="auto">
            <a:xfrm>
              <a:off x="1506687" y="4150505"/>
              <a:ext cx="713185" cy="4763"/>
            </a:xfrm>
            <a:custGeom>
              <a:avLst/>
              <a:gdLst>
                <a:gd name="T0" fmla="*/ 147 w 599"/>
                <a:gd name="T1" fmla="*/ 0 h 4"/>
                <a:gd name="T2" fmla="*/ 52 w 599"/>
                <a:gd name="T3" fmla="*/ 0 h 4"/>
                <a:gd name="T4" fmla="*/ 48 w 599"/>
                <a:gd name="T5" fmla="*/ 0 h 4"/>
                <a:gd name="T6" fmla="*/ 2 w 599"/>
                <a:gd name="T7" fmla="*/ 0 h 4"/>
                <a:gd name="T8" fmla="*/ 2 w 599"/>
                <a:gd name="T9" fmla="*/ 4 h 4"/>
                <a:gd name="T10" fmla="*/ 0 w 599"/>
                <a:gd name="T11" fmla="*/ 4 h 4"/>
                <a:gd name="T12" fmla="*/ 48 w 599"/>
                <a:gd name="T13" fmla="*/ 4 h 4"/>
                <a:gd name="T14" fmla="*/ 52 w 599"/>
                <a:gd name="T15" fmla="*/ 4 h 4"/>
                <a:gd name="T16" fmla="*/ 147 w 599"/>
                <a:gd name="T17" fmla="*/ 4 h 4"/>
                <a:gd name="T18" fmla="*/ 147 w 599"/>
                <a:gd name="T19" fmla="*/ 0 h 4"/>
                <a:gd name="T20" fmla="*/ 347 w 599"/>
                <a:gd name="T21" fmla="*/ 0 h 4"/>
                <a:gd name="T22" fmla="*/ 251 w 599"/>
                <a:gd name="T23" fmla="*/ 0 h 4"/>
                <a:gd name="T24" fmla="*/ 247 w 599"/>
                <a:gd name="T25" fmla="*/ 0 h 4"/>
                <a:gd name="T26" fmla="*/ 152 w 599"/>
                <a:gd name="T27" fmla="*/ 0 h 4"/>
                <a:gd name="T28" fmla="*/ 152 w 599"/>
                <a:gd name="T29" fmla="*/ 4 h 4"/>
                <a:gd name="T30" fmla="*/ 247 w 599"/>
                <a:gd name="T31" fmla="*/ 4 h 4"/>
                <a:gd name="T32" fmla="*/ 251 w 599"/>
                <a:gd name="T33" fmla="*/ 4 h 4"/>
                <a:gd name="T34" fmla="*/ 347 w 599"/>
                <a:gd name="T35" fmla="*/ 4 h 4"/>
                <a:gd name="T36" fmla="*/ 347 w 599"/>
                <a:gd name="T37" fmla="*/ 0 h 4"/>
                <a:gd name="T38" fmla="*/ 547 w 599"/>
                <a:gd name="T39" fmla="*/ 0 h 4"/>
                <a:gd name="T40" fmla="*/ 451 w 599"/>
                <a:gd name="T41" fmla="*/ 0 h 4"/>
                <a:gd name="T42" fmla="*/ 447 w 599"/>
                <a:gd name="T43" fmla="*/ 0 h 4"/>
                <a:gd name="T44" fmla="*/ 351 w 599"/>
                <a:gd name="T45" fmla="*/ 0 h 4"/>
                <a:gd name="T46" fmla="*/ 351 w 599"/>
                <a:gd name="T47" fmla="*/ 4 h 4"/>
                <a:gd name="T48" fmla="*/ 447 w 599"/>
                <a:gd name="T49" fmla="*/ 4 h 4"/>
                <a:gd name="T50" fmla="*/ 451 w 599"/>
                <a:gd name="T51" fmla="*/ 4 h 4"/>
                <a:gd name="T52" fmla="*/ 547 w 599"/>
                <a:gd name="T53" fmla="*/ 4 h 4"/>
                <a:gd name="T54" fmla="*/ 547 w 599"/>
                <a:gd name="T55" fmla="*/ 0 h 4"/>
                <a:gd name="T56" fmla="*/ 599 w 599"/>
                <a:gd name="T57" fmla="*/ 0 h 4"/>
                <a:gd name="T58" fmla="*/ 551 w 599"/>
                <a:gd name="T59" fmla="*/ 0 h 4"/>
                <a:gd name="T60" fmla="*/ 551 w 599"/>
                <a:gd name="T61" fmla="*/ 4 h 4"/>
                <a:gd name="T62" fmla="*/ 597 w 599"/>
                <a:gd name="T63" fmla="*/ 4 h 4"/>
                <a:gd name="T64" fmla="*/ 599 w 599"/>
                <a:gd name="T65" fmla="*/ 4 h 4"/>
                <a:gd name="T66" fmla="*/ 599 w 599"/>
                <a:gd name="T6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99" h="4">
                  <a:moveTo>
                    <a:pt x="147" y="0"/>
                  </a:moveTo>
                  <a:lnTo>
                    <a:pt x="52" y="0"/>
                  </a:lnTo>
                  <a:lnTo>
                    <a:pt x="48" y="0"/>
                  </a:lnTo>
                  <a:lnTo>
                    <a:pt x="2" y="0"/>
                  </a:lnTo>
                  <a:lnTo>
                    <a:pt x="2" y="4"/>
                  </a:lnTo>
                  <a:lnTo>
                    <a:pt x="0" y="4"/>
                  </a:lnTo>
                  <a:lnTo>
                    <a:pt x="48" y="4"/>
                  </a:lnTo>
                  <a:lnTo>
                    <a:pt x="52" y="4"/>
                  </a:lnTo>
                  <a:lnTo>
                    <a:pt x="147" y="4"/>
                  </a:lnTo>
                  <a:lnTo>
                    <a:pt x="147" y="0"/>
                  </a:lnTo>
                  <a:close/>
                  <a:moveTo>
                    <a:pt x="347" y="0"/>
                  </a:moveTo>
                  <a:lnTo>
                    <a:pt x="251" y="0"/>
                  </a:lnTo>
                  <a:lnTo>
                    <a:pt x="247" y="0"/>
                  </a:lnTo>
                  <a:lnTo>
                    <a:pt x="152" y="0"/>
                  </a:lnTo>
                  <a:lnTo>
                    <a:pt x="152" y="4"/>
                  </a:lnTo>
                  <a:lnTo>
                    <a:pt x="247" y="4"/>
                  </a:lnTo>
                  <a:lnTo>
                    <a:pt x="251" y="4"/>
                  </a:lnTo>
                  <a:lnTo>
                    <a:pt x="347" y="4"/>
                  </a:lnTo>
                  <a:lnTo>
                    <a:pt x="347" y="0"/>
                  </a:lnTo>
                  <a:close/>
                  <a:moveTo>
                    <a:pt x="547" y="0"/>
                  </a:moveTo>
                  <a:lnTo>
                    <a:pt x="451" y="0"/>
                  </a:lnTo>
                  <a:lnTo>
                    <a:pt x="447" y="0"/>
                  </a:lnTo>
                  <a:lnTo>
                    <a:pt x="351" y="0"/>
                  </a:lnTo>
                  <a:lnTo>
                    <a:pt x="351" y="4"/>
                  </a:lnTo>
                  <a:lnTo>
                    <a:pt x="447" y="4"/>
                  </a:lnTo>
                  <a:lnTo>
                    <a:pt x="451" y="4"/>
                  </a:lnTo>
                  <a:lnTo>
                    <a:pt x="547" y="4"/>
                  </a:lnTo>
                  <a:lnTo>
                    <a:pt x="547" y="0"/>
                  </a:lnTo>
                  <a:close/>
                  <a:moveTo>
                    <a:pt x="599" y="0"/>
                  </a:moveTo>
                  <a:lnTo>
                    <a:pt x="551" y="0"/>
                  </a:lnTo>
                  <a:lnTo>
                    <a:pt x="551" y="4"/>
                  </a:lnTo>
                  <a:lnTo>
                    <a:pt x="597" y="4"/>
                  </a:lnTo>
                  <a:lnTo>
                    <a:pt x="599" y="4"/>
                  </a:lnTo>
                  <a:lnTo>
                    <a:pt x="599" y="0"/>
                  </a:lnTo>
                  <a:close/>
                </a:path>
              </a:pathLst>
            </a:cu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89" name="î$1îḓê"/>
            <p:cNvSpPr/>
            <p:nvPr/>
          </p:nvSpPr>
          <p:spPr bwMode="auto">
            <a:xfrm>
              <a:off x="1506687" y="4150505"/>
              <a:ext cx="713185" cy="4763"/>
            </a:xfrm>
            <a:custGeom>
              <a:avLst/>
              <a:gdLst>
                <a:gd name="T0" fmla="*/ 147 w 599"/>
                <a:gd name="T1" fmla="*/ 0 h 4"/>
                <a:gd name="T2" fmla="*/ 52 w 599"/>
                <a:gd name="T3" fmla="*/ 0 h 4"/>
                <a:gd name="T4" fmla="*/ 48 w 599"/>
                <a:gd name="T5" fmla="*/ 0 h 4"/>
                <a:gd name="T6" fmla="*/ 2 w 599"/>
                <a:gd name="T7" fmla="*/ 0 h 4"/>
                <a:gd name="T8" fmla="*/ 2 w 599"/>
                <a:gd name="T9" fmla="*/ 4 h 4"/>
                <a:gd name="T10" fmla="*/ 0 w 599"/>
                <a:gd name="T11" fmla="*/ 4 h 4"/>
                <a:gd name="T12" fmla="*/ 48 w 599"/>
                <a:gd name="T13" fmla="*/ 4 h 4"/>
                <a:gd name="T14" fmla="*/ 52 w 599"/>
                <a:gd name="T15" fmla="*/ 4 h 4"/>
                <a:gd name="T16" fmla="*/ 147 w 599"/>
                <a:gd name="T17" fmla="*/ 4 h 4"/>
                <a:gd name="T18" fmla="*/ 147 w 599"/>
                <a:gd name="T19" fmla="*/ 0 h 4"/>
                <a:gd name="T20" fmla="*/ 347 w 599"/>
                <a:gd name="T21" fmla="*/ 0 h 4"/>
                <a:gd name="T22" fmla="*/ 251 w 599"/>
                <a:gd name="T23" fmla="*/ 0 h 4"/>
                <a:gd name="T24" fmla="*/ 247 w 599"/>
                <a:gd name="T25" fmla="*/ 0 h 4"/>
                <a:gd name="T26" fmla="*/ 152 w 599"/>
                <a:gd name="T27" fmla="*/ 0 h 4"/>
                <a:gd name="T28" fmla="*/ 152 w 599"/>
                <a:gd name="T29" fmla="*/ 4 h 4"/>
                <a:gd name="T30" fmla="*/ 247 w 599"/>
                <a:gd name="T31" fmla="*/ 4 h 4"/>
                <a:gd name="T32" fmla="*/ 251 w 599"/>
                <a:gd name="T33" fmla="*/ 4 h 4"/>
                <a:gd name="T34" fmla="*/ 347 w 599"/>
                <a:gd name="T35" fmla="*/ 4 h 4"/>
                <a:gd name="T36" fmla="*/ 347 w 599"/>
                <a:gd name="T37" fmla="*/ 0 h 4"/>
                <a:gd name="T38" fmla="*/ 547 w 599"/>
                <a:gd name="T39" fmla="*/ 0 h 4"/>
                <a:gd name="T40" fmla="*/ 451 w 599"/>
                <a:gd name="T41" fmla="*/ 0 h 4"/>
                <a:gd name="T42" fmla="*/ 447 w 599"/>
                <a:gd name="T43" fmla="*/ 0 h 4"/>
                <a:gd name="T44" fmla="*/ 351 w 599"/>
                <a:gd name="T45" fmla="*/ 0 h 4"/>
                <a:gd name="T46" fmla="*/ 351 w 599"/>
                <a:gd name="T47" fmla="*/ 4 h 4"/>
                <a:gd name="T48" fmla="*/ 447 w 599"/>
                <a:gd name="T49" fmla="*/ 4 h 4"/>
                <a:gd name="T50" fmla="*/ 451 w 599"/>
                <a:gd name="T51" fmla="*/ 4 h 4"/>
                <a:gd name="T52" fmla="*/ 547 w 599"/>
                <a:gd name="T53" fmla="*/ 4 h 4"/>
                <a:gd name="T54" fmla="*/ 547 w 599"/>
                <a:gd name="T55" fmla="*/ 0 h 4"/>
                <a:gd name="T56" fmla="*/ 599 w 599"/>
                <a:gd name="T57" fmla="*/ 0 h 4"/>
                <a:gd name="T58" fmla="*/ 551 w 599"/>
                <a:gd name="T59" fmla="*/ 0 h 4"/>
                <a:gd name="T60" fmla="*/ 551 w 599"/>
                <a:gd name="T61" fmla="*/ 4 h 4"/>
                <a:gd name="T62" fmla="*/ 597 w 599"/>
                <a:gd name="T63" fmla="*/ 4 h 4"/>
                <a:gd name="T64" fmla="*/ 599 w 599"/>
                <a:gd name="T65" fmla="*/ 4 h 4"/>
                <a:gd name="T66" fmla="*/ 599 w 599"/>
                <a:gd name="T6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99" h="4">
                  <a:moveTo>
                    <a:pt x="147" y="0"/>
                  </a:moveTo>
                  <a:lnTo>
                    <a:pt x="52" y="0"/>
                  </a:lnTo>
                  <a:lnTo>
                    <a:pt x="48" y="0"/>
                  </a:lnTo>
                  <a:lnTo>
                    <a:pt x="2" y="0"/>
                  </a:lnTo>
                  <a:lnTo>
                    <a:pt x="2" y="4"/>
                  </a:lnTo>
                  <a:lnTo>
                    <a:pt x="0" y="4"/>
                  </a:lnTo>
                  <a:lnTo>
                    <a:pt x="48" y="4"/>
                  </a:lnTo>
                  <a:lnTo>
                    <a:pt x="52" y="4"/>
                  </a:lnTo>
                  <a:lnTo>
                    <a:pt x="147" y="4"/>
                  </a:lnTo>
                  <a:lnTo>
                    <a:pt x="147" y="0"/>
                  </a:lnTo>
                  <a:moveTo>
                    <a:pt x="347" y="0"/>
                  </a:moveTo>
                  <a:lnTo>
                    <a:pt x="251" y="0"/>
                  </a:lnTo>
                  <a:lnTo>
                    <a:pt x="247" y="0"/>
                  </a:lnTo>
                  <a:lnTo>
                    <a:pt x="152" y="0"/>
                  </a:lnTo>
                  <a:lnTo>
                    <a:pt x="152" y="4"/>
                  </a:lnTo>
                  <a:lnTo>
                    <a:pt x="247" y="4"/>
                  </a:lnTo>
                  <a:lnTo>
                    <a:pt x="251" y="4"/>
                  </a:lnTo>
                  <a:lnTo>
                    <a:pt x="347" y="4"/>
                  </a:lnTo>
                  <a:lnTo>
                    <a:pt x="347" y="0"/>
                  </a:lnTo>
                  <a:moveTo>
                    <a:pt x="547" y="0"/>
                  </a:moveTo>
                  <a:lnTo>
                    <a:pt x="451" y="0"/>
                  </a:lnTo>
                  <a:lnTo>
                    <a:pt x="447" y="0"/>
                  </a:lnTo>
                  <a:lnTo>
                    <a:pt x="351" y="0"/>
                  </a:lnTo>
                  <a:lnTo>
                    <a:pt x="351" y="4"/>
                  </a:lnTo>
                  <a:lnTo>
                    <a:pt x="447" y="4"/>
                  </a:lnTo>
                  <a:lnTo>
                    <a:pt x="451" y="4"/>
                  </a:lnTo>
                  <a:lnTo>
                    <a:pt x="547" y="4"/>
                  </a:lnTo>
                  <a:lnTo>
                    <a:pt x="547" y="0"/>
                  </a:lnTo>
                  <a:moveTo>
                    <a:pt x="599" y="0"/>
                  </a:moveTo>
                  <a:lnTo>
                    <a:pt x="551" y="0"/>
                  </a:lnTo>
                  <a:lnTo>
                    <a:pt x="551" y="4"/>
                  </a:lnTo>
                  <a:lnTo>
                    <a:pt x="597" y="4"/>
                  </a:lnTo>
                  <a:lnTo>
                    <a:pt x="599" y="4"/>
                  </a:lnTo>
                  <a:lnTo>
                    <a:pt x="59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90" name="î$ľiḑê"/>
            <p:cNvSpPr/>
            <p:nvPr/>
          </p:nvSpPr>
          <p:spPr bwMode="auto">
            <a:xfrm>
              <a:off x="1681709" y="4094546"/>
              <a:ext cx="5953" cy="101204"/>
            </a:xfrm>
            <a:custGeom>
              <a:avLst/>
              <a:gdLst>
                <a:gd name="T0" fmla="*/ 0 w 5"/>
                <a:gd name="T1" fmla="*/ 0 h 85"/>
                <a:gd name="T2" fmla="*/ 0 w 5"/>
                <a:gd name="T3" fmla="*/ 0 h 85"/>
                <a:gd name="T4" fmla="*/ 0 w 5"/>
                <a:gd name="T5" fmla="*/ 47 h 85"/>
                <a:gd name="T6" fmla="*/ 0 w 5"/>
                <a:gd name="T7" fmla="*/ 51 h 85"/>
                <a:gd name="T8" fmla="*/ 0 w 5"/>
                <a:gd name="T9" fmla="*/ 85 h 85"/>
                <a:gd name="T10" fmla="*/ 5 w 5"/>
                <a:gd name="T11" fmla="*/ 85 h 85"/>
                <a:gd name="T12" fmla="*/ 5 w 5"/>
                <a:gd name="T13" fmla="*/ 51 h 85"/>
                <a:gd name="T14" fmla="*/ 5 w 5"/>
                <a:gd name="T15" fmla="*/ 47 h 85"/>
                <a:gd name="T16" fmla="*/ 5 w 5"/>
                <a:gd name="T17" fmla="*/ 2 h 85"/>
                <a:gd name="T18" fmla="*/ 0 w 5"/>
                <a:gd name="T19" fmla="*/ 2 h 85"/>
                <a:gd name="T20" fmla="*/ 0 w 5"/>
                <a:gd name="T21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" h="85">
                  <a:moveTo>
                    <a:pt x="0" y="0"/>
                  </a:moveTo>
                  <a:lnTo>
                    <a:pt x="0" y="0"/>
                  </a:lnTo>
                  <a:lnTo>
                    <a:pt x="0" y="47"/>
                  </a:lnTo>
                  <a:lnTo>
                    <a:pt x="0" y="51"/>
                  </a:lnTo>
                  <a:lnTo>
                    <a:pt x="0" y="85"/>
                  </a:lnTo>
                  <a:lnTo>
                    <a:pt x="5" y="85"/>
                  </a:lnTo>
                  <a:lnTo>
                    <a:pt x="5" y="51"/>
                  </a:lnTo>
                  <a:lnTo>
                    <a:pt x="5" y="47"/>
                  </a:lnTo>
                  <a:lnTo>
                    <a:pt x="5" y="2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91" name="ïṧ1îḓe"/>
            <p:cNvSpPr/>
            <p:nvPr/>
          </p:nvSpPr>
          <p:spPr bwMode="auto">
            <a:xfrm>
              <a:off x="1681709" y="4094546"/>
              <a:ext cx="5953" cy="101204"/>
            </a:xfrm>
            <a:custGeom>
              <a:avLst/>
              <a:gdLst>
                <a:gd name="T0" fmla="*/ 0 w 5"/>
                <a:gd name="T1" fmla="*/ 0 h 85"/>
                <a:gd name="T2" fmla="*/ 0 w 5"/>
                <a:gd name="T3" fmla="*/ 0 h 85"/>
                <a:gd name="T4" fmla="*/ 0 w 5"/>
                <a:gd name="T5" fmla="*/ 47 h 85"/>
                <a:gd name="T6" fmla="*/ 0 w 5"/>
                <a:gd name="T7" fmla="*/ 51 h 85"/>
                <a:gd name="T8" fmla="*/ 0 w 5"/>
                <a:gd name="T9" fmla="*/ 85 h 85"/>
                <a:gd name="T10" fmla="*/ 5 w 5"/>
                <a:gd name="T11" fmla="*/ 85 h 85"/>
                <a:gd name="T12" fmla="*/ 5 w 5"/>
                <a:gd name="T13" fmla="*/ 51 h 85"/>
                <a:gd name="T14" fmla="*/ 5 w 5"/>
                <a:gd name="T15" fmla="*/ 47 h 85"/>
                <a:gd name="T16" fmla="*/ 5 w 5"/>
                <a:gd name="T17" fmla="*/ 2 h 85"/>
                <a:gd name="T18" fmla="*/ 0 w 5"/>
                <a:gd name="T19" fmla="*/ 2 h 85"/>
                <a:gd name="T20" fmla="*/ 0 w 5"/>
                <a:gd name="T21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" h="85">
                  <a:moveTo>
                    <a:pt x="0" y="0"/>
                  </a:moveTo>
                  <a:lnTo>
                    <a:pt x="0" y="0"/>
                  </a:lnTo>
                  <a:lnTo>
                    <a:pt x="0" y="47"/>
                  </a:lnTo>
                  <a:lnTo>
                    <a:pt x="0" y="51"/>
                  </a:lnTo>
                  <a:lnTo>
                    <a:pt x="0" y="85"/>
                  </a:lnTo>
                  <a:lnTo>
                    <a:pt x="5" y="85"/>
                  </a:lnTo>
                  <a:lnTo>
                    <a:pt x="5" y="51"/>
                  </a:lnTo>
                  <a:lnTo>
                    <a:pt x="5" y="47"/>
                  </a:lnTo>
                  <a:lnTo>
                    <a:pt x="5" y="2"/>
                  </a:lnTo>
                  <a:lnTo>
                    <a:pt x="0" y="2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92" name="îṩlíďè"/>
            <p:cNvSpPr/>
            <p:nvPr/>
          </p:nvSpPr>
          <p:spPr bwMode="auto">
            <a:xfrm>
              <a:off x="1919834" y="4094546"/>
              <a:ext cx="4762" cy="101204"/>
            </a:xfrm>
            <a:custGeom>
              <a:avLst/>
              <a:gdLst>
                <a:gd name="T0" fmla="*/ 0 w 4"/>
                <a:gd name="T1" fmla="*/ 0 h 85"/>
                <a:gd name="T2" fmla="*/ 0 w 4"/>
                <a:gd name="T3" fmla="*/ 0 h 85"/>
                <a:gd name="T4" fmla="*/ 0 w 4"/>
                <a:gd name="T5" fmla="*/ 47 h 85"/>
                <a:gd name="T6" fmla="*/ 0 w 4"/>
                <a:gd name="T7" fmla="*/ 51 h 85"/>
                <a:gd name="T8" fmla="*/ 0 w 4"/>
                <a:gd name="T9" fmla="*/ 85 h 85"/>
                <a:gd name="T10" fmla="*/ 4 w 4"/>
                <a:gd name="T11" fmla="*/ 85 h 85"/>
                <a:gd name="T12" fmla="*/ 4 w 4"/>
                <a:gd name="T13" fmla="*/ 51 h 85"/>
                <a:gd name="T14" fmla="*/ 4 w 4"/>
                <a:gd name="T15" fmla="*/ 47 h 85"/>
                <a:gd name="T16" fmla="*/ 4 w 4"/>
                <a:gd name="T17" fmla="*/ 2 h 85"/>
                <a:gd name="T18" fmla="*/ 0 w 4"/>
                <a:gd name="T19" fmla="*/ 2 h 85"/>
                <a:gd name="T20" fmla="*/ 0 w 4"/>
                <a:gd name="T21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" h="85">
                  <a:moveTo>
                    <a:pt x="0" y="0"/>
                  </a:moveTo>
                  <a:lnTo>
                    <a:pt x="0" y="0"/>
                  </a:lnTo>
                  <a:lnTo>
                    <a:pt x="0" y="47"/>
                  </a:lnTo>
                  <a:lnTo>
                    <a:pt x="0" y="51"/>
                  </a:lnTo>
                  <a:lnTo>
                    <a:pt x="0" y="85"/>
                  </a:lnTo>
                  <a:lnTo>
                    <a:pt x="4" y="85"/>
                  </a:lnTo>
                  <a:lnTo>
                    <a:pt x="4" y="51"/>
                  </a:lnTo>
                  <a:lnTo>
                    <a:pt x="4" y="47"/>
                  </a:lnTo>
                  <a:lnTo>
                    <a:pt x="4" y="2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93" name="îṣļíḑé"/>
            <p:cNvSpPr/>
            <p:nvPr/>
          </p:nvSpPr>
          <p:spPr bwMode="auto">
            <a:xfrm>
              <a:off x="1919834" y="4094546"/>
              <a:ext cx="4762" cy="101204"/>
            </a:xfrm>
            <a:custGeom>
              <a:avLst/>
              <a:gdLst>
                <a:gd name="T0" fmla="*/ 0 w 4"/>
                <a:gd name="T1" fmla="*/ 0 h 85"/>
                <a:gd name="T2" fmla="*/ 0 w 4"/>
                <a:gd name="T3" fmla="*/ 0 h 85"/>
                <a:gd name="T4" fmla="*/ 0 w 4"/>
                <a:gd name="T5" fmla="*/ 47 h 85"/>
                <a:gd name="T6" fmla="*/ 0 w 4"/>
                <a:gd name="T7" fmla="*/ 51 h 85"/>
                <a:gd name="T8" fmla="*/ 0 w 4"/>
                <a:gd name="T9" fmla="*/ 85 h 85"/>
                <a:gd name="T10" fmla="*/ 4 w 4"/>
                <a:gd name="T11" fmla="*/ 85 h 85"/>
                <a:gd name="T12" fmla="*/ 4 w 4"/>
                <a:gd name="T13" fmla="*/ 51 h 85"/>
                <a:gd name="T14" fmla="*/ 4 w 4"/>
                <a:gd name="T15" fmla="*/ 47 h 85"/>
                <a:gd name="T16" fmla="*/ 4 w 4"/>
                <a:gd name="T17" fmla="*/ 2 h 85"/>
                <a:gd name="T18" fmla="*/ 0 w 4"/>
                <a:gd name="T19" fmla="*/ 2 h 85"/>
                <a:gd name="T20" fmla="*/ 0 w 4"/>
                <a:gd name="T21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" h="85">
                  <a:moveTo>
                    <a:pt x="0" y="0"/>
                  </a:moveTo>
                  <a:lnTo>
                    <a:pt x="0" y="0"/>
                  </a:lnTo>
                  <a:lnTo>
                    <a:pt x="0" y="47"/>
                  </a:lnTo>
                  <a:lnTo>
                    <a:pt x="0" y="51"/>
                  </a:lnTo>
                  <a:lnTo>
                    <a:pt x="0" y="85"/>
                  </a:lnTo>
                  <a:lnTo>
                    <a:pt x="4" y="85"/>
                  </a:lnTo>
                  <a:lnTo>
                    <a:pt x="4" y="51"/>
                  </a:lnTo>
                  <a:lnTo>
                    <a:pt x="4" y="47"/>
                  </a:lnTo>
                  <a:lnTo>
                    <a:pt x="4" y="2"/>
                  </a:lnTo>
                  <a:lnTo>
                    <a:pt x="0" y="2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94" name="iṩ1íḑè"/>
            <p:cNvSpPr/>
            <p:nvPr/>
          </p:nvSpPr>
          <p:spPr bwMode="auto">
            <a:xfrm>
              <a:off x="2157959" y="4094546"/>
              <a:ext cx="4762" cy="101204"/>
            </a:xfrm>
            <a:custGeom>
              <a:avLst/>
              <a:gdLst>
                <a:gd name="T0" fmla="*/ 0 w 4"/>
                <a:gd name="T1" fmla="*/ 0 h 85"/>
                <a:gd name="T2" fmla="*/ 0 w 4"/>
                <a:gd name="T3" fmla="*/ 0 h 85"/>
                <a:gd name="T4" fmla="*/ 0 w 4"/>
                <a:gd name="T5" fmla="*/ 47 h 85"/>
                <a:gd name="T6" fmla="*/ 0 w 4"/>
                <a:gd name="T7" fmla="*/ 51 h 85"/>
                <a:gd name="T8" fmla="*/ 0 w 4"/>
                <a:gd name="T9" fmla="*/ 85 h 85"/>
                <a:gd name="T10" fmla="*/ 4 w 4"/>
                <a:gd name="T11" fmla="*/ 85 h 85"/>
                <a:gd name="T12" fmla="*/ 4 w 4"/>
                <a:gd name="T13" fmla="*/ 51 h 85"/>
                <a:gd name="T14" fmla="*/ 4 w 4"/>
                <a:gd name="T15" fmla="*/ 47 h 85"/>
                <a:gd name="T16" fmla="*/ 4 w 4"/>
                <a:gd name="T17" fmla="*/ 2 h 85"/>
                <a:gd name="T18" fmla="*/ 0 w 4"/>
                <a:gd name="T19" fmla="*/ 2 h 85"/>
                <a:gd name="T20" fmla="*/ 0 w 4"/>
                <a:gd name="T21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" h="85">
                  <a:moveTo>
                    <a:pt x="0" y="0"/>
                  </a:moveTo>
                  <a:lnTo>
                    <a:pt x="0" y="0"/>
                  </a:lnTo>
                  <a:lnTo>
                    <a:pt x="0" y="47"/>
                  </a:lnTo>
                  <a:lnTo>
                    <a:pt x="0" y="51"/>
                  </a:lnTo>
                  <a:lnTo>
                    <a:pt x="0" y="85"/>
                  </a:lnTo>
                  <a:lnTo>
                    <a:pt x="4" y="85"/>
                  </a:lnTo>
                  <a:lnTo>
                    <a:pt x="4" y="51"/>
                  </a:lnTo>
                  <a:lnTo>
                    <a:pt x="4" y="47"/>
                  </a:lnTo>
                  <a:lnTo>
                    <a:pt x="4" y="2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95" name="îŝľíďé"/>
            <p:cNvSpPr/>
            <p:nvPr/>
          </p:nvSpPr>
          <p:spPr bwMode="auto">
            <a:xfrm>
              <a:off x="2157959" y="4094546"/>
              <a:ext cx="4762" cy="101204"/>
            </a:xfrm>
            <a:custGeom>
              <a:avLst/>
              <a:gdLst>
                <a:gd name="T0" fmla="*/ 0 w 4"/>
                <a:gd name="T1" fmla="*/ 0 h 85"/>
                <a:gd name="T2" fmla="*/ 0 w 4"/>
                <a:gd name="T3" fmla="*/ 0 h 85"/>
                <a:gd name="T4" fmla="*/ 0 w 4"/>
                <a:gd name="T5" fmla="*/ 47 h 85"/>
                <a:gd name="T6" fmla="*/ 0 w 4"/>
                <a:gd name="T7" fmla="*/ 51 h 85"/>
                <a:gd name="T8" fmla="*/ 0 w 4"/>
                <a:gd name="T9" fmla="*/ 85 h 85"/>
                <a:gd name="T10" fmla="*/ 4 w 4"/>
                <a:gd name="T11" fmla="*/ 85 h 85"/>
                <a:gd name="T12" fmla="*/ 4 w 4"/>
                <a:gd name="T13" fmla="*/ 51 h 85"/>
                <a:gd name="T14" fmla="*/ 4 w 4"/>
                <a:gd name="T15" fmla="*/ 47 h 85"/>
                <a:gd name="T16" fmla="*/ 4 w 4"/>
                <a:gd name="T17" fmla="*/ 2 h 85"/>
                <a:gd name="T18" fmla="*/ 0 w 4"/>
                <a:gd name="T19" fmla="*/ 2 h 85"/>
                <a:gd name="T20" fmla="*/ 0 w 4"/>
                <a:gd name="T21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" h="85">
                  <a:moveTo>
                    <a:pt x="0" y="0"/>
                  </a:moveTo>
                  <a:lnTo>
                    <a:pt x="0" y="0"/>
                  </a:lnTo>
                  <a:lnTo>
                    <a:pt x="0" y="47"/>
                  </a:lnTo>
                  <a:lnTo>
                    <a:pt x="0" y="51"/>
                  </a:lnTo>
                  <a:lnTo>
                    <a:pt x="0" y="85"/>
                  </a:lnTo>
                  <a:lnTo>
                    <a:pt x="4" y="85"/>
                  </a:lnTo>
                  <a:lnTo>
                    <a:pt x="4" y="51"/>
                  </a:lnTo>
                  <a:lnTo>
                    <a:pt x="4" y="47"/>
                  </a:lnTo>
                  <a:lnTo>
                    <a:pt x="4" y="2"/>
                  </a:lnTo>
                  <a:lnTo>
                    <a:pt x="0" y="2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96" name="ïṡľîḓè"/>
            <p:cNvSpPr/>
            <p:nvPr/>
          </p:nvSpPr>
          <p:spPr bwMode="auto">
            <a:xfrm>
              <a:off x="1506687" y="4150505"/>
              <a:ext cx="2381" cy="4763"/>
            </a:xfrm>
            <a:prstGeom prst="rect">
              <a:avLst/>
            </a:pr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97" name="ïśľîďê"/>
            <p:cNvSpPr/>
            <p:nvPr/>
          </p:nvSpPr>
          <p:spPr bwMode="auto">
            <a:xfrm>
              <a:off x="1506687" y="4150505"/>
              <a:ext cx="2381" cy="47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98" name="iṩlîďe"/>
            <p:cNvSpPr/>
            <p:nvPr/>
          </p:nvSpPr>
          <p:spPr bwMode="auto">
            <a:xfrm>
              <a:off x="1563837" y="4094546"/>
              <a:ext cx="4762" cy="2381"/>
            </a:xfrm>
            <a:prstGeom prst="rect">
              <a:avLst/>
            </a:pr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99" name="íṩļïde"/>
            <p:cNvSpPr/>
            <p:nvPr/>
          </p:nvSpPr>
          <p:spPr bwMode="auto">
            <a:xfrm>
              <a:off x="1563837" y="4094546"/>
              <a:ext cx="4762" cy="23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100" name="ïślïde"/>
            <p:cNvSpPr/>
            <p:nvPr/>
          </p:nvSpPr>
          <p:spPr bwMode="auto">
            <a:xfrm>
              <a:off x="1800771" y="4094546"/>
              <a:ext cx="4762" cy="2381"/>
            </a:xfrm>
            <a:prstGeom prst="rect">
              <a:avLst/>
            </a:pr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101" name="î$ļîḍé"/>
            <p:cNvSpPr/>
            <p:nvPr/>
          </p:nvSpPr>
          <p:spPr bwMode="auto">
            <a:xfrm>
              <a:off x="1800771" y="4094546"/>
              <a:ext cx="4762" cy="23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102" name="ïşḻíḍè"/>
            <p:cNvSpPr/>
            <p:nvPr/>
          </p:nvSpPr>
          <p:spPr bwMode="auto">
            <a:xfrm>
              <a:off x="2038896" y="4094546"/>
              <a:ext cx="4762" cy="2381"/>
            </a:xfrm>
            <a:prstGeom prst="rect">
              <a:avLst/>
            </a:pr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103" name="iṥļiḍe"/>
            <p:cNvSpPr/>
            <p:nvPr/>
          </p:nvSpPr>
          <p:spPr bwMode="auto">
            <a:xfrm>
              <a:off x="2038896" y="4094546"/>
              <a:ext cx="4762" cy="23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104" name="ïšḻídè"/>
            <p:cNvSpPr/>
            <p:nvPr/>
          </p:nvSpPr>
          <p:spPr bwMode="auto">
            <a:xfrm>
              <a:off x="1681709" y="4094546"/>
              <a:ext cx="5953" cy="2381"/>
            </a:xfrm>
            <a:prstGeom prst="rect">
              <a:avLst/>
            </a:pr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105" name="išľíḓè"/>
            <p:cNvSpPr/>
            <p:nvPr/>
          </p:nvSpPr>
          <p:spPr bwMode="auto">
            <a:xfrm>
              <a:off x="1681709" y="4094546"/>
              <a:ext cx="5953" cy="23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106" name="iS1íďé"/>
            <p:cNvSpPr/>
            <p:nvPr/>
          </p:nvSpPr>
          <p:spPr bwMode="auto">
            <a:xfrm>
              <a:off x="1919834" y="4094546"/>
              <a:ext cx="4762" cy="2381"/>
            </a:xfrm>
            <a:prstGeom prst="rect">
              <a:avLst/>
            </a:pr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107" name="íṩḻïḓê"/>
            <p:cNvSpPr/>
            <p:nvPr/>
          </p:nvSpPr>
          <p:spPr bwMode="auto">
            <a:xfrm>
              <a:off x="1919834" y="4094546"/>
              <a:ext cx="4762" cy="23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108" name="iş1iďé"/>
            <p:cNvSpPr/>
            <p:nvPr/>
          </p:nvSpPr>
          <p:spPr bwMode="auto">
            <a:xfrm>
              <a:off x="2157959" y="4094546"/>
              <a:ext cx="4762" cy="2381"/>
            </a:xfrm>
            <a:prstGeom prst="rect">
              <a:avLst/>
            </a:pr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109" name="îṧḻiďè"/>
            <p:cNvSpPr/>
            <p:nvPr/>
          </p:nvSpPr>
          <p:spPr bwMode="auto">
            <a:xfrm>
              <a:off x="2157959" y="4094546"/>
              <a:ext cx="4762" cy="23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110" name="iṡ1iḑé"/>
            <p:cNvSpPr/>
            <p:nvPr/>
          </p:nvSpPr>
          <p:spPr bwMode="auto">
            <a:xfrm>
              <a:off x="2277021" y="4094546"/>
              <a:ext cx="4762" cy="101204"/>
            </a:xfrm>
            <a:custGeom>
              <a:avLst/>
              <a:gdLst>
                <a:gd name="T0" fmla="*/ 4 w 4"/>
                <a:gd name="T1" fmla="*/ 51 h 85"/>
                <a:gd name="T2" fmla="*/ 0 w 4"/>
                <a:gd name="T3" fmla="*/ 51 h 85"/>
                <a:gd name="T4" fmla="*/ 0 w 4"/>
                <a:gd name="T5" fmla="*/ 85 h 85"/>
                <a:gd name="T6" fmla="*/ 4 w 4"/>
                <a:gd name="T7" fmla="*/ 85 h 85"/>
                <a:gd name="T8" fmla="*/ 4 w 4"/>
                <a:gd name="T9" fmla="*/ 51 h 85"/>
                <a:gd name="T10" fmla="*/ 0 w 4"/>
                <a:gd name="T11" fmla="*/ 0 h 85"/>
                <a:gd name="T12" fmla="*/ 0 w 4"/>
                <a:gd name="T13" fmla="*/ 0 h 85"/>
                <a:gd name="T14" fmla="*/ 0 w 4"/>
                <a:gd name="T15" fmla="*/ 47 h 85"/>
                <a:gd name="T16" fmla="*/ 4 w 4"/>
                <a:gd name="T17" fmla="*/ 47 h 85"/>
                <a:gd name="T18" fmla="*/ 4 w 4"/>
                <a:gd name="T19" fmla="*/ 2 h 85"/>
                <a:gd name="T20" fmla="*/ 0 w 4"/>
                <a:gd name="T21" fmla="*/ 2 h 85"/>
                <a:gd name="T22" fmla="*/ 0 w 4"/>
                <a:gd name="T23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" h="85">
                  <a:moveTo>
                    <a:pt x="4" y="51"/>
                  </a:moveTo>
                  <a:lnTo>
                    <a:pt x="0" y="51"/>
                  </a:lnTo>
                  <a:lnTo>
                    <a:pt x="0" y="85"/>
                  </a:lnTo>
                  <a:lnTo>
                    <a:pt x="4" y="85"/>
                  </a:lnTo>
                  <a:lnTo>
                    <a:pt x="4" y="51"/>
                  </a:lnTo>
                  <a:close/>
                  <a:moveTo>
                    <a:pt x="0" y="0"/>
                  </a:moveTo>
                  <a:lnTo>
                    <a:pt x="0" y="0"/>
                  </a:lnTo>
                  <a:lnTo>
                    <a:pt x="0" y="47"/>
                  </a:lnTo>
                  <a:lnTo>
                    <a:pt x="4" y="47"/>
                  </a:lnTo>
                  <a:lnTo>
                    <a:pt x="4" y="2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111" name="iṣlíḋè"/>
            <p:cNvSpPr/>
            <p:nvPr/>
          </p:nvSpPr>
          <p:spPr bwMode="auto">
            <a:xfrm>
              <a:off x="2277021" y="4094546"/>
              <a:ext cx="4762" cy="101204"/>
            </a:xfrm>
            <a:custGeom>
              <a:avLst/>
              <a:gdLst>
                <a:gd name="T0" fmla="*/ 4 w 4"/>
                <a:gd name="T1" fmla="*/ 51 h 85"/>
                <a:gd name="T2" fmla="*/ 0 w 4"/>
                <a:gd name="T3" fmla="*/ 51 h 85"/>
                <a:gd name="T4" fmla="*/ 0 w 4"/>
                <a:gd name="T5" fmla="*/ 85 h 85"/>
                <a:gd name="T6" fmla="*/ 4 w 4"/>
                <a:gd name="T7" fmla="*/ 85 h 85"/>
                <a:gd name="T8" fmla="*/ 4 w 4"/>
                <a:gd name="T9" fmla="*/ 51 h 85"/>
                <a:gd name="T10" fmla="*/ 0 w 4"/>
                <a:gd name="T11" fmla="*/ 0 h 85"/>
                <a:gd name="T12" fmla="*/ 0 w 4"/>
                <a:gd name="T13" fmla="*/ 0 h 85"/>
                <a:gd name="T14" fmla="*/ 0 w 4"/>
                <a:gd name="T15" fmla="*/ 47 h 85"/>
                <a:gd name="T16" fmla="*/ 4 w 4"/>
                <a:gd name="T17" fmla="*/ 47 h 85"/>
                <a:gd name="T18" fmla="*/ 4 w 4"/>
                <a:gd name="T19" fmla="*/ 2 h 85"/>
                <a:gd name="T20" fmla="*/ 0 w 4"/>
                <a:gd name="T21" fmla="*/ 2 h 85"/>
                <a:gd name="T22" fmla="*/ 0 w 4"/>
                <a:gd name="T23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" h="85">
                  <a:moveTo>
                    <a:pt x="4" y="51"/>
                  </a:moveTo>
                  <a:lnTo>
                    <a:pt x="0" y="51"/>
                  </a:lnTo>
                  <a:lnTo>
                    <a:pt x="0" y="85"/>
                  </a:lnTo>
                  <a:lnTo>
                    <a:pt x="4" y="85"/>
                  </a:lnTo>
                  <a:lnTo>
                    <a:pt x="4" y="51"/>
                  </a:lnTo>
                  <a:moveTo>
                    <a:pt x="0" y="0"/>
                  </a:moveTo>
                  <a:lnTo>
                    <a:pt x="0" y="0"/>
                  </a:lnTo>
                  <a:lnTo>
                    <a:pt x="0" y="47"/>
                  </a:lnTo>
                  <a:lnTo>
                    <a:pt x="4" y="47"/>
                  </a:lnTo>
                  <a:lnTo>
                    <a:pt x="4" y="2"/>
                  </a:lnTo>
                  <a:lnTo>
                    <a:pt x="0" y="2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112" name="iṥļïḓê"/>
            <p:cNvSpPr/>
            <p:nvPr/>
          </p:nvSpPr>
          <p:spPr bwMode="auto">
            <a:xfrm>
              <a:off x="2513956" y="4094546"/>
              <a:ext cx="4762" cy="101204"/>
            </a:xfrm>
            <a:custGeom>
              <a:avLst/>
              <a:gdLst>
                <a:gd name="T0" fmla="*/ 4 w 4"/>
                <a:gd name="T1" fmla="*/ 51 h 85"/>
                <a:gd name="T2" fmla="*/ 0 w 4"/>
                <a:gd name="T3" fmla="*/ 51 h 85"/>
                <a:gd name="T4" fmla="*/ 0 w 4"/>
                <a:gd name="T5" fmla="*/ 85 h 85"/>
                <a:gd name="T6" fmla="*/ 4 w 4"/>
                <a:gd name="T7" fmla="*/ 85 h 85"/>
                <a:gd name="T8" fmla="*/ 4 w 4"/>
                <a:gd name="T9" fmla="*/ 51 h 85"/>
                <a:gd name="T10" fmla="*/ 0 w 4"/>
                <a:gd name="T11" fmla="*/ 0 h 85"/>
                <a:gd name="T12" fmla="*/ 0 w 4"/>
                <a:gd name="T13" fmla="*/ 0 h 85"/>
                <a:gd name="T14" fmla="*/ 0 w 4"/>
                <a:gd name="T15" fmla="*/ 47 h 85"/>
                <a:gd name="T16" fmla="*/ 4 w 4"/>
                <a:gd name="T17" fmla="*/ 47 h 85"/>
                <a:gd name="T18" fmla="*/ 4 w 4"/>
                <a:gd name="T19" fmla="*/ 2 h 85"/>
                <a:gd name="T20" fmla="*/ 0 w 4"/>
                <a:gd name="T21" fmla="*/ 2 h 85"/>
                <a:gd name="T22" fmla="*/ 0 w 4"/>
                <a:gd name="T23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" h="85">
                  <a:moveTo>
                    <a:pt x="4" y="51"/>
                  </a:moveTo>
                  <a:lnTo>
                    <a:pt x="0" y="51"/>
                  </a:lnTo>
                  <a:lnTo>
                    <a:pt x="0" y="85"/>
                  </a:lnTo>
                  <a:lnTo>
                    <a:pt x="4" y="85"/>
                  </a:lnTo>
                  <a:lnTo>
                    <a:pt x="4" y="51"/>
                  </a:lnTo>
                  <a:close/>
                  <a:moveTo>
                    <a:pt x="0" y="0"/>
                  </a:moveTo>
                  <a:lnTo>
                    <a:pt x="0" y="0"/>
                  </a:lnTo>
                  <a:lnTo>
                    <a:pt x="0" y="47"/>
                  </a:lnTo>
                  <a:lnTo>
                    <a:pt x="4" y="47"/>
                  </a:lnTo>
                  <a:lnTo>
                    <a:pt x="4" y="2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113" name="i$1ïḋe"/>
            <p:cNvSpPr/>
            <p:nvPr/>
          </p:nvSpPr>
          <p:spPr bwMode="auto">
            <a:xfrm>
              <a:off x="2513956" y="4094546"/>
              <a:ext cx="4762" cy="101204"/>
            </a:xfrm>
            <a:custGeom>
              <a:avLst/>
              <a:gdLst>
                <a:gd name="T0" fmla="*/ 4 w 4"/>
                <a:gd name="T1" fmla="*/ 51 h 85"/>
                <a:gd name="T2" fmla="*/ 0 w 4"/>
                <a:gd name="T3" fmla="*/ 51 h 85"/>
                <a:gd name="T4" fmla="*/ 0 w 4"/>
                <a:gd name="T5" fmla="*/ 85 h 85"/>
                <a:gd name="T6" fmla="*/ 4 w 4"/>
                <a:gd name="T7" fmla="*/ 85 h 85"/>
                <a:gd name="T8" fmla="*/ 4 w 4"/>
                <a:gd name="T9" fmla="*/ 51 h 85"/>
                <a:gd name="T10" fmla="*/ 0 w 4"/>
                <a:gd name="T11" fmla="*/ 0 h 85"/>
                <a:gd name="T12" fmla="*/ 0 w 4"/>
                <a:gd name="T13" fmla="*/ 0 h 85"/>
                <a:gd name="T14" fmla="*/ 0 w 4"/>
                <a:gd name="T15" fmla="*/ 47 h 85"/>
                <a:gd name="T16" fmla="*/ 4 w 4"/>
                <a:gd name="T17" fmla="*/ 47 h 85"/>
                <a:gd name="T18" fmla="*/ 4 w 4"/>
                <a:gd name="T19" fmla="*/ 2 h 85"/>
                <a:gd name="T20" fmla="*/ 0 w 4"/>
                <a:gd name="T21" fmla="*/ 2 h 85"/>
                <a:gd name="T22" fmla="*/ 0 w 4"/>
                <a:gd name="T23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" h="85">
                  <a:moveTo>
                    <a:pt x="4" y="51"/>
                  </a:moveTo>
                  <a:lnTo>
                    <a:pt x="0" y="51"/>
                  </a:lnTo>
                  <a:lnTo>
                    <a:pt x="0" y="85"/>
                  </a:lnTo>
                  <a:lnTo>
                    <a:pt x="4" y="85"/>
                  </a:lnTo>
                  <a:lnTo>
                    <a:pt x="4" y="51"/>
                  </a:lnTo>
                  <a:moveTo>
                    <a:pt x="0" y="0"/>
                  </a:moveTo>
                  <a:lnTo>
                    <a:pt x="0" y="0"/>
                  </a:lnTo>
                  <a:lnTo>
                    <a:pt x="0" y="47"/>
                  </a:lnTo>
                  <a:lnTo>
                    <a:pt x="4" y="47"/>
                  </a:lnTo>
                  <a:lnTo>
                    <a:pt x="4" y="2"/>
                  </a:lnTo>
                  <a:lnTo>
                    <a:pt x="0" y="2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114" name="íṧ1ïďe"/>
            <p:cNvSpPr/>
            <p:nvPr/>
          </p:nvSpPr>
          <p:spPr bwMode="auto">
            <a:xfrm>
              <a:off x="2752081" y="4094546"/>
              <a:ext cx="4762" cy="101204"/>
            </a:xfrm>
            <a:custGeom>
              <a:avLst/>
              <a:gdLst>
                <a:gd name="T0" fmla="*/ 4 w 4"/>
                <a:gd name="T1" fmla="*/ 51 h 85"/>
                <a:gd name="T2" fmla="*/ 0 w 4"/>
                <a:gd name="T3" fmla="*/ 51 h 85"/>
                <a:gd name="T4" fmla="*/ 0 w 4"/>
                <a:gd name="T5" fmla="*/ 85 h 85"/>
                <a:gd name="T6" fmla="*/ 4 w 4"/>
                <a:gd name="T7" fmla="*/ 85 h 85"/>
                <a:gd name="T8" fmla="*/ 4 w 4"/>
                <a:gd name="T9" fmla="*/ 51 h 85"/>
                <a:gd name="T10" fmla="*/ 0 w 4"/>
                <a:gd name="T11" fmla="*/ 0 h 85"/>
                <a:gd name="T12" fmla="*/ 0 w 4"/>
                <a:gd name="T13" fmla="*/ 0 h 85"/>
                <a:gd name="T14" fmla="*/ 0 w 4"/>
                <a:gd name="T15" fmla="*/ 47 h 85"/>
                <a:gd name="T16" fmla="*/ 4 w 4"/>
                <a:gd name="T17" fmla="*/ 47 h 85"/>
                <a:gd name="T18" fmla="*/ 4 w 4"/>
                <a:gd name="T19" fmla="*/ 2 h 85"/>
                <a:gd name="T20" fmla="*/ 0 w 4"/>
                <a:gd name="T21" fmla="*/ 2 h 85"/>
                <a:gd name="T22" fmla="*/ 0 w 4"/>
                <a:gd name="T23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" h="85">
                  <a:moveTo>
                    <a:pt x="4" y="51"/>
                  </a:moveTo>
                  <a:lnTo>
                    <a:pt x="0" y="51"/>
                  </a:lnTo>
                  <a:lnTo>
                    <a:pt x="0" y="85"/>
                  </a:lnTo>
                  <a:lnTo>
                    <a:pt x="4" y="85"/>
                  </a:lnTo>
                  <a:lnTo>
                    <a:pt x="4" y="51"/>
                  </a:lnTo>
                  <a:close/>
                  <a:moveTo>
                    <a:pt x="0" y="0"/>
                  </a:moveTo>
                  <a:lnTo>
                    <a:pt x="0" y="0"/>
                  </a:lnTo>
                  <a:lnTo>
                    <a:pt x="0" y="47"/>
                  </a:lnTo>
                  <a:lnTo>
                    <a:pt x="4" y="47"/>
                  </a:lnTo>
                  <a:lnTo>
                    <a:pt x="4" y="2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115" name="îş1ïḋé"/>
            <p:cNvSpPr/>
            <p:nvPr/>
          </p:nvSpPr>
          <p:spPr bwMode="auto">
            <a:xfrm>
              <a:off x="2752081" y="4094546"/>
              <a:ext cx="4762" cy="101204"/>
            </a:xfrm>
            <a:custGeom>
              <a:avLst/>
              <a:gdLst>
                <a:gd name="T0" fmla="*/ 4 w 4"/>
                <a:gd name="T1" fmla="*/ 51 h 85"/>
                <a:gd name="T2" fmla="*/ 0 w 4"/>
                <a:gd name="T3" fmla="*/ 51 h 85"/>
                <a:gd name="T4" fmla="*/ 0 w 4"/>
                <a:gd name="T5" fmla="*/ 85 h 85"/>
                <a:gd name="T6" fmla="*/ 4 w 4"/>
                <a:gd name="T7" fmla="*/ 85 h 85"/>
                <a:gd name="T8" fmla="*/ 4 w 4"/>
                <a:gd name="T9" fmla="*/ 51 h 85"/>
                <a:gd name="T10" fmla="*/ 0 w 4"/>
                <a:gd name="T11" fmla="*/ 0 h 85"/>
                <a:gd name="T12" fmla="*/ 0 w 4"/>
                <a:gd name="T13" fmla="*/ 0 h 85"/>
                <a:gd name="T14" fmla="*/ 0 w 4"/>
                <a:gd name="T15" fmla="*/ 47 h 85"/>
                <a:gd name="T16" fmla="*/ 4 w 4"/>
                <a:gd name="T17" fmla="*/ 47 h 85"/>
                <a:gd name="T18" fmla="*/ 4 w 4"/>
                <a:gd name="T19" fmla="*/ 2 h 85"/>
                <a:gd name="T20" fmla="*/ 0 w 4"/>
                <a:gd name="T21" fmla="*/ 2 h 85"/>
                <a:gd name="T22" fmla="*/ 0 w 4"/>
                <a:gd name="T23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" h="85">
                  <a:moveTo>
                    <a:pt x="4" y="51"/>
                  </a:moveTo>
                  <a:lnTo>
                    <a:pt x="0" y="51"/>
                  </a:lnTo>
                  <a:lnTo>
                    <a:pt x="0" y="85"/>
                  </a:lnTo>
                  <a:lnTo>
                    <a:pt x="4" y="85"/>
                  </a:lnTo>
                  <a:lnTo>
                    <a:pt x="4" y="51"/>
                  </a:lnTo>
                  <a:moveTo>
                    <a:pt x="0" y="0"/>
                  </a:moveTo>
                  <a:lnTo>
                    <a:pt x="0" y="0"/>
                  </a:lnTo>
                  <a:lnTo>
                    <a:pt x="0" y="47"/>
                  </a:lnTo>
                  <a:lnTo>
                    <a:pt x="4" y="47"/>
                  </a:lnTo>
                  <a:lnTo>
                    <a:pt x="4" y="2"/>
                  </a:lnTo>
                  <a:lnTo>
                    <a:pt x="0" y="2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116" name="îsḷíḑe"/>
            <p:cNvSpPr/>
            <p:nvPr/>
          </p:nvSpPr>
          <p:spPr bwMode="auto">
            <a:xfrm>
              <a:off x="2219871" y="4150505"/>
              <a:ext cx="713185" cy="4763"/>
            </a:xfrm>
            <a:custGeom>
              <a:avLst/>
              <a:gdLst>
                <a:gd name="T0" fmla="*/ 147 w 599"/>
                <a:gd name="T1" fmla="*/ 0 h 4"/>
                <a:gd name="T2" fmla="*/ 52 w 599"/>
                <a:gd name="T3" fmla="*/ 0 h 4"/>
                <a:gd name="T4" fmla="*/ 48 w 599"/>
                <a:gd name="T5" fmla="*/ 0 h 4"/>
                <a:gd name="T6" fmla="*/ 2 w 599"/>
                <a:gd name="T7" fmla="*/ 0 h 4"/>
                <a:gd name="T8" fmla="*/ 2 w 599"/>
                <a:gd name="T9" fmla="*/ 4 h 4"/>
                <a:gd name="T10" fmla="*/ 0 w 599"/>
                <a:gd name="T11" fmla="*/ 4 h 4"/>
                <a:gd name="T12" fmla="*/ 48 w 599"/>
                <a:gd name="T13" fmla="*/ 4 h 4"/>
                <a:gd name="T14" fmla="*/ 52 w 599"/>
                <a:gd name="T15" fmla="*/ 4 h 4"/>
                <a:gd name="T16" fmla="*/ 147 w 599"/>
                <a:gd name="T17" fmla="*/ 4 h 4"/>
                <a:gd name="T18" fmla="*/ 147 w 599"/>
                <a:gd name="T19" fmla="*/ 0 h 4"/>
                <a:gd name="T20" fmla="*/ 347 w 599"/>
                <a:gd name="T21" fmla="*/ 0 h 4"/>
                <a:gd name="T22" fmla="*/ 251 w 599"/>
                <a:gd name="T23" fmla="*/ 0 h 4"/>
                <a:gd name="T24" fmla="*/ 247 w 599"/>
                <a:gd name="T25" fmla="*/ 0 h 4"/>
                <a:gd name="T26" fmla="*/ 152 w 599"/>
                <a:gd name="T27" fmla="*/ 0 h 4"/>
                <a:gd name="T28" fmla="*/ 152 w 599"/>
                <a:gd name="T29" fmla="*/ 4 h 4"/>
                <a:gd name="T30" fmla="*/ 247 w 599"/>
                <a:gd name="T31" fmla="*/ 4 h 4"/>
                <a:gd name="T32" fmla="*/ 251 w 599"/>
                <a:gd name="T33" fmla="*/ 4 h 4"/>
                <a:gd name="T34" fmla="*/ 347 w 599"/>
                <a:gd name="T35" fmla="*/ 4 h 4"/>
                <a:gd name="T36" fmla="*/ 347 w 599"/>
                <a:gd name="T37" fmla="*/ 0 h 4"/>
                <a:gd name="T38" fmla="*/ 547 w 599"/>
                <a:gd name="T39" fmla="*/ 0 h 4"/>
                <a:gd name="T40" fmla="*/ 451 w 599"/>
                <a:gd name="T41" fmla="*/ 0 h 4"/>
                <a:gd name="T42" fmla="*/ 447 w 599"/>
                <a:gd name="T43" fmla="*/ 0 h 4"/>
                <a:gd name="T44" fmla="*/ 351 w 599"/>
                <a:gd name="T45" fmla="*/ 0 h 4"/>
                <a:gd name="T46" fmla="*/ 351 w 599"/>
                <a:gd name="T47" fmla="*/ 4 h 4"/>
                <a:gd name="T48" fmla="*/ 447 w 599"/>
                <a:gd name="T49" fmla="*/ 4 h 4"/>
                <a:gd name="T50" fmla="*/ 451 w 599"/>
                <a:gd name="T51" fmla="*/ 4 h 4"/>
                <a:gd name="T52" fmla="*/ 547 w 599"/>
                <a:gd name="T53" fmla="*/ 4 h 4"/>
                <a:gd name="T54" fmla="*/ 547 w 599"/>
                <a:gd name="T55" fmla="*/ 0 h 4"/>
                <a:gd name="T56" fmla="*/ 599 w 599"/>
                <a:gd name="T57" fmla="*/ 0 h 4"/>
                <a:gd name="T58" fmla="*/ 551 w 599"/>
                <a:gd name="T59" fmla="*/ 0 h 4"/>
                <a:gd name="T60" fmla="*/ 551 w 599"/>
                <a:gd name="T61" fmla="*/ 4 h 4"/>
                <a:gd name="T62" fmla="*/ 597 w 599"/>
                <a:gd name="T63" fmla="*/ 4 h 4"/>
                <a:gd name="T64" fmla="*/ 599 w 599"/>
                <a:gd name="T65" fmla="*/ 4 h 4"/>
                <a:gd name="T66" fmla="*/ 599 w 599"/>
                <a:gd name="T6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99" h="4">
                  <a:moveTo>
                    <a:pt x="147" y="0"/>
                  </a:moveTo>
                  <a:lnTo>
                    <a:pt x="52" y="0"/>
                  </a:lnTo>
                  <a:lnTo>
                    <a:pt x="48" y="0"/>
                  </a:lnTo>
                  <a:lnTo>
                    <a:pt x="2" y="0"/>
                  </a:lnTo>
                  <a:lnTo>
                    <a:pt x="2" y="4"/>
                  </a:lnTo>
                  <a:lnTo>
                    <a:pt x="0" y="4"/>
                  </a:lnTo>
                  <a:lnTo>
                    <a:pt x="48" y="4"/>
                  </a:lnTo>
                  <a:lnTo>
                    <a:pt x="52" y="4"/>
                  </a:lnTo>
                  <a:lnTo>
                    <a:pt x="147" y="4"/>
                  </a:lnTo>
                  <a:lnTo>
                    <a:pt x="147" y="0"/>
                  </a:lnTo>
                  <a:close/>
                  <a:moveTo>
                    <a:pt x="347" y="0"/>
                  </a:moveTo>
                  <a:lnTo>
                    <a:pt x="251" y="0"/>
                  </a:lnTo>
                  <a:lnTo>
                    <a:pt x="247" y="0"/>
                  </a:lnTo>
                  <a:lnTo>
                    <a:pt x="152" y="0"/>
                  </a:lnTo>
                  <a:lnTo>
                    <a:pt x="152" y="4"/>
                  </a:lnTo>
                  <a:lnTo>
                    <a:pt x="247" y="4"/>
                  </a:lnTo>
                  <a:lnTo>
                    <a:pt x="251" y="4"/>
                  </a:lnTo>
                  <a:lnTo>
                    <a:pt x="347" y="4"/>
                  </a:lnTo>
                  <a:lnTo>
                    <a:pt x="347" y="0"/>
                  </a:lnTo>
                  <a:close/>
                  <a:moveTo>
                    <a:pt x="547" y="0"/>
                  </a:moveTo>
                  <a:lnTo>
                    <a:pt x="451" y="0"/>
                  </a:lnTo>
                  <a:lnTo>
                    <a:pt x="447" y="0"/>
                  </a:lnTo>
                  <a:lnTo>
                    <a:pt x="351" y="0"/>
                  </a:lnTo>
                  <a:lnTo>
                    <a:pt x="351" y="4"/>
                  </a:lnTo>
                  <a:lnTo>
                    <a:pt x="447" y="4"/>
                  </a:lnTo>
                  <a:lnTo>
                    <a:pt x="451" y="4"/>
                  </a:lnTo>
                  <a:lnTo>
                    <a:pt x="547" y="4"/>
                  </a:lnTo>
                  <a:lnTo>
                    <a:pt x="547" y="0"/>
                  </a:lnTo>
                  <a:close/>
                  <a:moveTo>
                    <a:pt x="599" y="0"/>
                  </a:moveTo>
                  <a:lnTo>
                    <a:pt x="551" y="0"/>
                  </a:lnTo>
                  <a:lnTo>
                    <a:pt x="551" y="4"/>
                  </a:lnTo>
                  <a:lnTo>
                    <a:pt x="597" y="4"/>
                  </a:lnTo>
                  <a:lnTo>
                    <a:pt x="599" y="4"/>
                  </a:lnTo>
                  <a:lnTo>
                    <a:pt x="599" y="0"/>
                  </a:lnTo>
                  <a:close/>
                </a:path>
              </a:pathLst>
            </a:cu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117" name="îṧḷîdè"/>
            <p:cNvSpPr/>
            <p:nvPr/>
          </p:nvSpPr>
          <p:spPr bwMode="auto">
            <a:xfrm>
              <a:off x="2219871" y="4150505"/>
              <a:ext cx="713185" cy="4763"/>
            </a:xfrm>
            <a:custGeom>
              <a:avLst/>
              <a:gdLst>
                <a:gd name="T0" fmla="*/ 147 w 599"/>
                <a:gd name="T1" fmla="*/ 0 h 4"/>
                <a:gd name="T2" fmla="*/ 52 w 599"/>
                <a:gd name="T3" fmla="*/ 0 h 4"/>
                <a:gd name="T4" fmla="*/ 48 w 599"/>
                <a:gd name="T5" fmla="*/ 0 h 4"/>
                <a:gd name="T6" fmla="*/ 2 w 599"/>
                <a:gd name="T7" fmla="*/ 0 h 4"/>
                <a:gd name="T8" fmla="*/ 2 w 599"/>
                <a:gd name="T9" fmla="*/ 4 h 4"/>
                <a:gd name="T10" fmla="*/ 0 w 599"/>
                <a:gd name="T11" fmla="*/ 4 h 4"/>
                <a:gd name="T12" fmla="*/ 48 w 599"/>
                <a:gd name="T13" fmla="*/ 4 h 4"/>
                <a:gd name="T14" fmla="*/ 52 w 599"/>
                <a:gd name="T15" fmla="*/ 4 h 4"/>
                <a:gd name="T16" fmla="*/ 147 w 599"/>
                <a:gd name="T17" fmla="*/ 4 h 4"/>
                <a:gd name="T18" fmla="*/ 147 w 599"/>
                <a:gd name="T19" fmla="*/ 0 h 4"/>
                <a:gd name="T20" fmla="*/ 347 w 599"/>
                <a:gd name="T21" fmla="*/ 0 h 4"/>
                <a:gd name="T22" fmla="*/ 251 w 599"/>
                <a:gd name="T23" fmla="*/ 0 h 4"/>
                <a:gd name="T24" fmla="*/ 247 w 599"/>
                <a:gd name="T25" fmla="*/ 0 h 4"/>
                <a:gd name="T26" fmla="*/ 152 w 599"/>
                <a:gd name="T27" fmla="*/ 0 h 4"/>
                <a:gd name="T28" fmla="*/ 152 w 599"/>
                <a:gd name="T29" fmla="*/ 4 h 4"/>
                <a:gd name="T30" fmla="*/ 247 w 599"/>
                <a:gd name="T31" fmla="*/ 4 h 4"/>
                <a:gd name="T32" fmla="*/ 251 w 599"/>
                <a:gd name="T33" fmla="*/ 4 h 4"/>
                <a:gd name="T34" fmla="*/ 347 w 599"/>
                <a:gd name="T35" fmla="*/ 4 h 4"/>
                <a:gd name="T36" fmla="*/ 347 w 599"/>
                <a:gd name="T37" fmla="*/ 0 h 4"/>
                <a:gd name="T38" fmla="*/ 547 w 599"/>
                <a:gd name="T39" fmla="*/ 0 h 4"/>
                <a:gd name="T40" fmla="*/ 451 w 599"/>
                <a:gd name="T41" fmla="*/ 0 h 4"/>
                <a:gd name="T42" fmla="*/ 447 w 599"/>
                <a:gd name="T43" fmla="*/ 0 h 4"/>
                <a:gd name="T44" fmla="*/ 351 w 599"/>
                <a:gd name="T45" fmla="*/ 0 h 4"/>
                <a:gd name="T46" fmla="*/ 351 w 599"/>
                <a:gd name="T47" fmla="*/ 4 h 4"/>
                <a:gd name="T48" fmla="*/ 447 w 599"/>
                <a:gd name="T49" fmla="*/ 4 h 4"/>
                <a:gd name="T50" fmla="*/ 451 w 599"/>
                <a:gd name="T51" fmla="*/ 4 h 4"/>
                <a:gd name="T52" fmla="*/ 547 w 599"/>
                <a:gd name="T53" fmla="*/ 4 h 4"/>
                <a:gd name="T54" fmla="*/ 547 w 599"/>
                <a:gd name="T55" fmla="*/ 0 h 4"/>
                <a:gd name="T56" fmla="*/ 599 w 599"/>
                <a:gd name="T57" fmla="*/ 0 h 4"/>
                <a:gd name="T58" fmla="*/ 551 w 599"/>
                <a:gd name="T59" fmla="*/ 0 h 4"/>
                <a:gd name="T60" fmla="*/ 551 w 599"/>
                <a:gd name="T61" fmla="*/ 4 h 4"/>
                <a:gd name="T62" fmla="*/ 597 w 599"/>
                <a:gd name="T63" fmla="*/ 4 h 4"/>
                <a:gd name="T64" fmla="*/ 599 w 599"/>
                <a:gd name="T65" fmla="*/ 4 h 4"/>
                <a:gd name="T66" fmla="*/ 599 w 599"/>
                <a:gd name="T6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99" h="4">
                  <a:moveTo>
                    <a:pt x="147" y="0"/>
                  </a:moveTo>
                  <a:lnTo>
                    <a:pt x="52" y="0"/>
                  </a:lnTo>
                  <a:lnTo>
                    <a:pt x="48" y="0"/>
                  </a:lnTo>
                  <a:lnTo>
                    <a:pt x="2" y="0"/>
                  </a:lnTo>
                  <a:lnTo>
                    <a:pt x="2" y="4"/>
                  </a:lnTo>
                  <a:lnTo>
                    <a:pt x="0" y="4"/>
                  </a:lnTo>
                  <a:lnTo>
                    <a:pt x="48" y="4"/>
                  </a:lnTo>
                  <a:lnTo>
                    <a:pt x="52" y="4"/>
                  </a:lnTo>
                  <a:lnTo>
                    <a:pt x="147" y="4"/>
                  </a:lnTo>
                  <a:lnTo>
                    <a:pt x="147" y="0"/>
                  </a:lnTo>
                  <a:moveTo>
                    <a:pt x="347" y="0"/>
                  </a:moveTo>
                  <a:lnTo>
                    <a:pt x="251" y="0"/>
                  </a:lnTo>
                  <a:lnTo>
                    <a:pt x="247" y="0"/>
                  </a:lnTo>
                  <a:lnTo>
                    <a:pt x="152" y="0"/>
                  </a:lnTo>
                  <a:lnTo>
                    <a:pt x="152" y="4"/>
                  </a:lnTo>
                  <a:lnTo>
                    <a:pt x="247" y="4"/>
                  </a:lnTo>
                  <a:lnTo>
                    <a:pt x="251" y="4"/>
                  </a:lnTo>
                  <a:lnTo>
                    <a:pt x="347" y="4"/>
                  </a:lnTo>
                  <a:lnTo>
                    <a:pt x="347" y="0"/>
                  </a:lnTo>
                  <a:moveTo>
                    <a:pt x="547" y="0"/>
                  </a:moveTo>
                  <a:lnTo>
                    <a:pt x="451" y="0"/>
                  </a:lnTo>
                  <a:lnTo>
                    <a:pt x="447" y="0"/>
                  </a:lnTo>
                  <a:lnTo>
                    <a:pt x="351" y="0"/>
                  </a:lnTo>
                  <a:lnTo>
                    <a:pt x="351" y="4"/>
                  </a:lnTo>
                  <a:lnTo>
                    <a:pt x="447" y="4"/>
                  </a:lnTo>
                  <a:lnTo>
                    <a:pt x="451" y="4"/>
                  </a:lnTo>
                  <a:lnTo>
                    <a:pt x="547" y="4"/>
                  </a:lnTo>
                  <a:lnTo>
                    <a:pt x="547" y="0"/>
                  </a:lnTo>
                  <a:moveTo>
                    <a:pt x="599" y="0"/>
                  </a:moveTo>
                  <a:lnTo>
                    <a:pt x="551" y="0"/>
                  </a:lnTo>
                  <a:lnTo>
                    <a:pt x="551" y="4"/>
                  </a:lnTo>
                  <a:lnTo>
                    <a:pt x="597" y="4"/>
                  </a:lnTo>
                  <a:lnTo>
                    <a:pt x="599" y="4"/>
                  </a:lnTo>
                  <a:lnTo>
                    <a:pt x="59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118" name="ïṣ1idé"/>
            <p:cNvSpPr/>
            <p:nvPr/>
          </p:nvSpPr>
          <p:spPr bwMode="auto">
            <a:xfrm>
              <a:off x="2394893" y="4094546"/>
              <a:ext cx="5953" cy="101204"/>
            </a:xfrm>
            <a:custGeom>
              <a:avLst/>
              <a:gdLst>
                <a:gd name="T0" fmla="*/ 0 w 5"/>
                <a:gd name="T1" fmla="*/ 0 h 85"/>
                <a:gd name="T2" fmla="*/ 0 w 5"/>
                <a:gd name="T3" fmla="*/ 0 h 85"/>
                <a:gd name="T4" fmla="*/ 0 w 5"/>
                <a:gd name="T5" fmla="*/ 47 h 85"/>
                <a:gd name="T6" fmla="*/ 0 w 5"/>
                <a:gd name="T7" fmla="*/ 51 h 85"/>
                <a:gd name="T8" fmla="*/ 0 w 5"/>
                <a:gd name="T9" fmla="*/ 85 h 85"/>
                <a:gd name="T10" fmla="*/ 5 w 5"/>
                <a:gd name="T11" fmla="*/ 85 h 85"/>
                <a:gd name="T12" fmla="*/ 5 w 5"/>
                <a:gd name="T13" fmla="*/ 51 h 85"/>
                <a:gd name="T14" fmla="*/ 5 w 5"/>
                <a:gd name="T15" fmla="*/ 47 h 85"/>
                <a:gd name="T16" fmla="*/ 5 w 5"/>
                <a:gd name="T17" fmla="*/ 2 h 85"/>
                <a:gd name="T18" fmla="*/ 0 w 5"/>
                <a:gd name="T19" fmla="*/ 2 h 85"/>
                <a:gd name="T20" fmla="*/ 0 w 5"/>
                <a:gd name="T21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" h="85">
                  <a:moveTo>
                    <a:pt x="0" y="0"/>
                  </a:moveTo>
                  <a:lnTo>
                    <a:pt x="0" y="0"/>
                  </a:lnTo>
                  <a:lnTo>
                    <a:pt x="0" y="47"/>
                  </a:lnTo>
                  <a:lnTo>
                    <a:pt x="0" y="51"/>
                  </a:lnTo>
                  <a:lnTo>
                    <a:pt x="0" y="85"/>
                  </a:lnTo>
                  <a:lnTo>
                    <a:pt x="5" y="85"/>
                  </a:lnTo>
                  <a:lnTo>
                    <a:pt x="5" y="51"/>
                  </a:lnTo>
                  <a:lnTo>
                    <a:pt x="5" y="47"/>
                  </a:lnTo>
                  <a:lnTo>
                    <a:pt x="5" y="2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119" name="iś1ïďê"/>
            <p:cNvSpPr/>
            <p:nvPr/>
          </p:nvSpPr>
          <p:spPr bwMode="auto">
            <a:xfrm>
              <a:off x="2394893" y="4094546"/>
              <a:ext cx="5953" cy="101204"/>
            </a:xfrm>
            <a:custGeom>
              <a:avLst/>
              <a:gdLst>
                <a:gd name="T0" fmla="*/ 0 w 5"/>
                <a:gd name="T1" fmla="*/ 0 h 85"/>
                <a:gd name="T2" fmla="*/ 0 w 5"/>
                <a:gd name="T3" fmla="*/ 0 h 85"/>
                <a:gd name="T4" fmla="*/ 0 w 5"/>
                <a:gd name="T5" fmla="*/ 47 h 85"/>
                <a:gd name="T6" fmla="*/ 0 w 5"/>
                <a:gd name="T7" fmla="*/ 51 h 85"/>
                <a:gd name="T8" fmla="*/ 0 w 5"/>
                <a:gd name="T9" fmla="*/ 85 h 85"/>
                <a:gd name="T10" fmla="*/ 5 w 5"/>
                <a:gd name="T11" fmla="*/ 85 h 85"/>
                <a:gd name="T12" fmla="*/ 5 w 5"/>
                <a:gd name="T13" fmla="*/ 51 h 85"/>
                <a:gd name="T14" fmla="*/ 5 w 5"/>
                <a:gd name="T15" fmla="*/ 47 h 85"/>
                <a:gd name="T16" fmla="*/ 5 w 5"/>
                <a:gd name="T17" fmla="*/ 2 h 85"/>
                <a:gd name="T18" fmla="*/ 0 w 5"/>
                <a:gd name="T19" fmla="*/ 2 h 85"/>
                <a:gd name="T20" fmla="*/ 0 w 5"/>
                <a:gd name="T21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" h="85">
                  <a:moveTo>
                    <a:pt x="0" y="0"/>
                  </a:moveTo>
                  <a:lnTo>
                    <a:pt x="0" y="0"/>
                  </a:lnTo>
                  <a:lnTo>
                    <a:pt x="0" y="47"/>
                  </a:lnTo>
                  <a:lnTo>
                    <a:pt x="0" y="51"/>
                  </a:lnTo>
                  <a:lnTo>
                    <a:pt x="0" y="85"/>
                  </a:lnTo>
                  <a:lnTo>
                    <a:pt x="5" y="85"/>
                  </a:lnTo>
                  <a:lnTo>
                    <a:pt x="5" y="51"/>
                  </a:lnTo>
                  <a:lnTo>
                    <a:pt x="5" y="47"/>
                  </a:lnTo>
                  <a:lnTo>
                    <a:pt x="5" y="2"/>
                  </a:lnTo>
                  <a:lnTo>
                    <a:pt x="0" y="2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120" name="îṡḷiďè"/>
            <p:cNvSpPr/>
            <p:nvPr/>
          </p:nvSpPr>
          <p:spPr bwMode="auto">
            <a:xfrm>
              <a:off x="2633018" y="4094546"/>
              <a:ext cx="4762" cy="101204"/>
            </a:xfrm>
            <a:custGeom>
              <a:avLst/>
              <a:gdLst>
                <a:gd name="T0" fmla="*/ 0 w 4"/>
                <a:gd name="T1" fmla="*/ 0 h 85"/>
                <a:gd name="T2" fmla="*/ 0 w 4"/>
                <a:gd name="T3" fmla="*/ 0 h 85"/>
                <a:gd name="T4" fmla="*/ 0 w 4"/>
                <a:gd name="T5" fmla="*/ 47 h 85"/>
                <a:gd name="T6" fmla="*/ 0 w 4"/>
                <a:gd name="T7" fmla="*/ 51 h 85"/>
                <a:gd name="T8" fmla="*/ 0 w 4"/>
                <a:gd name="T9" fmla="*/ 85 h 85"/>
                <a:gd name="T10" fmla="*/ 4 w 4"/>
                <a:gd name="T11" fmla="*/ 85 h 85"/>
                <a:gd name="T12" fmla="*/ 4 w 4"/>
                <a:gd name="T13" fmla="*/ 51 h 85"/>
                <a:gd name="T14" fmla="*/ 4 w 4"/>
                <a:gd name="T15" fmla="*/ 47 h 85"/>
                <a:gd name="T16" fmla="*/ 4 w 4"/>
                <a:gd name="T17" fmla="*/ 2 h 85"/>
                <a:gd name="T18" fmla="*/ 0 w 4"/>
                <a:gd name="T19" fmla="*/ 2 h 85"/>
                <a:gd name="T20" fmla="*/ 0 w 4"/>
                <a:gd name="T21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" h="85">
                  <a:moveTo>
                    <a:pt x="0" y="0"/>
                  </a:moveTo>
                  <a:lnTo>
                    <a:pt x="0" y="0"/>
                  </a:lnTo>
                  <a:lnTo>
                    <a:pt x="0" y="47"/>
                  </a:lnTo>
                  <a:lnTo>
                    <a:pt x="0" y="51"/>
                  </a:lnTo>
                  <a:lnTo>
                    <a:pt x="0" y="85"/>
                  </a:lnTo>
                  <a:lnTo>
                    <a:pt x="4" y="85"/>
                  </a:lnTo>
                  <a:lnTo>
                    <a:pt x="4" y="51"/>
                  </a:lnTo>
                  <a:lnTo>
                    <a:pt x="4" y="47"/>
                  </a:lnTo>
                  <a:lnTo>
                    <a:pt x="4" y="2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121" name="íśľiḋé"/>
            <p:cNvSpPr/>
            <p:nvPr/>
          </p:nvSpPr>
          <p:spPr bwMode="auto">
            <a:xfrm>
              <a:off x="2633018" y="4094546"/>
              <a:ext cx="4762" cy="101204"/>
            </a:xfrm>
            <a:custGeom>
              <a:avLst/>
              <a:gdLst>
                <a:gd name="T0" fmla="*/ 0 w 4"/>
                <a:gd name="T1" fmla="*/ 0 h 85"/>
                <a:gd name="T2" fmla="*/ 0 w 4"/>
                <a:gd name="T3" fmla="*/ 0 h 85"/>
                <a:gd name="T4" fmla="*/ 0 w 4"/>
                <a:gd name="T5" fmla="*/ 47 h 85"/>
                <a:gd name="T6" fmla="*/ 0 w 4"/>
                <a:gd name="T7" fmla="*/ 51 h 85"/>
                <a:gd name="T8" fmla="*/ 0 w 4"/>
                <a:gd name="T9" fmla="*/ 85 h 85"/>
                <a:gd name="T10" fmla="*/ 4 w 4"/>
                <a:gd name="T11" fmla="*/ 85 h 85"/>
                <a:gd name="T12" fmla="*/ 4 w 4"/>
                <a:gd name="T13" fmla="*/ 51 h 85"/>
                <a:gd name="T14" fmla="*/ 4 w 4"/>
                <a:gd name="T15" fmla="*/ 47 h 85"/>
                <a:gd name="T16" fmla="*/ 4 w 4"/>
                <a:gd name="T17" fmla="*/ 2 h 85"/>
                <a:gd name="T18" fmla="*/ 0 w 4"/>
                <a:gd name="T19" fmla="*/ 2 h 85"/>
                <a:gd name="T20" fmla="*/ 0 w 4"/>
                <a:gd name="T21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" h="85">
                  <a:moveTo>
                    <a:pt x="0" y="0"/>
                  </a:moveTo>
                  <a:lnTo>
                    <a:pt x="0" y="0"/>
                  </a:lnTo>
                  <a:lnTo>
                    <a:pt x="0" y="47"/>
                  </a:lnTo>
                  <a:lnTo>
                    <a:pt x="0" y="51"/>
                  </a:lnTo>
                  <a:lnTo>
                    <a:pt x="0" y="85"/>
                  </a:lnTo>
                  <a:lnTo>
                    <a:pt x="4" y="85"/>
                  </a:lnTo>
                  <a:lnTo>
                    <a:pt x="4" y="51"/>
                  </a:lnTo>
                  <a:lnTo>
                    <a:pt x="4" y="47"/>
                  </a:lnTo>
                  <a:lnTo>
                    <a:pt x="4" y="2"/>
                  </a:lnTo>
                  <a:lnTo>
                    <a:pt x="0" y="2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122" name="iŝļïḋè"/>
            <p:cNvSpPr/>
            <p:nvPr/>
          </p:nvSpPr>
          <p:spPr bwMode="auto">
            <a:xfrm>
              <a:off x="2871143" y="4094546"/>
              <a:ext cx="4762" cy="101204"/>
            </a:xfrm>
            <a:custGeom>
              <a:avLst/>
              <a:gdLst>
                <a:gd name="T0" fmla="*/ 0 w 4"/>
                <a:gd name="T1" fmla="*/ 0 h 85"/>
                <a:gd name="T2" fmla="*/ 0 w 4"/>
                <a:gd name="T3" fmla="*/ 0 h 85"/>
                <a:gd name="T4" fmla="*/ 0 w 4"/>
                <a:gd name="T5" fmla="*/ 47 h 85"/>
                <a:gd name="T6" fmla="*/ 0 w 4"/>
                <a:gd name="T7" fmla="*/ 51 h 85"/>
                <a:gd name="T8" fmla="*/ 0 w 4"/>
                <a:gd name="T9" fmla="*/ 85 h 85"/>
                <a:gd name="T10" fmla="*/ 4 w 4"/>
                <a:gd name="T11" fmla="*/ 85 h 85"/>
                <a:gd name="T12" fmla="*/ 4 w 4"/>
                <a:gd name="T13" fmla="*/ 51 h 85"/>
                <a:gd name="T14" fmla="*/ 4 w 4"/>
                <a:gd name="T15" fmla="*/ 47 h 85"/>
                <a:gd name="T16" fmla="*/ 4 w 4"/>
                <a:gd name="T17" fmla="*/ 2 h 85"/>
                <a:gd name="T18" fmla="*/ 0 w 4"/>
                <a:gd name="T19" fmla="*/ 2 h 85"/>
                <a:gd name="T20" fmla="*/ 0 w 4"/>
                <a:gd name="T21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" h="85">
                  <a:moveTo>
                    <a:pt x="0" y="0"/>
                  </a:moveTo>
                  <a:lnTo>
                    <a:pt x="0" y="0"/>
                  </a:lnTo>
                  <a:lnTo>
                    <a:pt x="0" y="47"/>
                  </a:lnTo>
                  <a:lnTo>
                    <a:pt x="0" y="51"/>
                  </a:lnTo>
                  <a:lnTo>
                    <a:pt x="0" y="85"/>
                  </a:lnTo>
                  <a:lnTo>
                    <a:pt x="4" y="85"/>
                  </a:lnTo>
                  <a:lnTo>
                    <a:pt x="4" y="51"/>
                  </a:lnTo>
                  <a:lnTo>
                    <a:pt x="4" y="47"/>
                  </a:lnTo>
                  <a:lnTo>
                    <a:pt x="4" y="2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123" name="íŝḷîďe"/>
            <p:cNvSpPr/>
            <p:nvPr/>
          </p:nvSpPr>
          <p:spPr bwMode="auto">
            <a:xfrm>
              <a:off x="2871143" y="4094546"/>
              <a:ext cx="4762" cy="101204"/>
            </a:xfrm>
            <a:custGeom>
              <a:avLst/>
              <a:gdLst>
                <a:gd name="T0" fmla="*/ 0 w 4"/>
                <a:gd name="T1" fmla="*/ 0 h 85"/>
                <a:gd name="T2" fmla="*/ 0 w 4"/>
                <a:gd name="T3" fmla="*/ 0 h 85"/>
                <a:gd name="T4" fmla="*/ 0 w 4"/>
                <a:gd name="T5" fmla="*/ 47 h 85"/>
                <a:gd name="T6" fmla="*/ 0 w 4"/>
                <a:gd name="T7" fmla="*/ 51 h 85"/>
                <a:gd name="T8" fmla="*/ 0 w 4"/>
                <a:gd name="T9" fmla="*/ 85 h 85"/>
                <a:gd name="T10" fmla="*/ 4 w 4"/>
                <a:gd name="T11" fmla="*/ 85 h 85"/>
                <a:gd name="T12" fmla="*/ 4 w 4"/>
                <a:gd name="T13" fmla="*/ 51 h 85"/>
                <a:gd name="T14" fmla="*/ 4 w 4"/>
                <a:gd name="T15" fmla="*/ 47 h 85"/>
                <a:gd name="T16" fmla="*/ 4 w 4"/>
                <a:gd name="T17" fmla="*/ 2 h 85"/>
                <a:gd name="T18" fmla="*/ 0 w 4"/>
                <a:gd name="T19" fmla="*/ 2 h 85"/>
                <a:gd name="T20" fmla="*/ 0 w 4"/>
                <a:gd name="T21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" h="85">
                  <a:moveTo>
                    <a:pt x="0" y="0"/>
                  </a:moveTo>
                  <a:lnTo>
                    <a:pt x="0" y="0"/>
                  </a:lnTo>
                  <a:lnTo>
                    <a:pt x="0" y="47"/>
                  </a:lnTo>
                  <a:lnTo>
                    <a:pt x="0" y="51"/>
                  </a:lnTo>
                  <a:lnTo>
                    <a:pt x="0" y="85"/>
                  </a:lnTo>
                  <a:lnTo>
                    <a:pt x="4" y="85"/>
                  </a:lnTo>
                  <a:lnTo>
                    <a:pt x="4" y="51"/>
                  </a:lnTo>
                  <a:lnTo>
                    <a:pt x="4" y="47"/>
                  </a:lnTo>
                  <a:lnTo>
                    <a:pt x="4" y="2"/>
                  </a:lnTo>
                  <a:lnTo>
                    <a:pt x="0" y="2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124" name="iṩḻîḓê"/>
            <p:cNvSpPr/>
            <p:nvPr/>
          </p:nvSpPr>
          <p:spPr bwMode="auto">
            <a:xfrm>
              <a:off x="2219871" y="4150505"/>
              <a:ext cx="2381" cy="4763"/>
            </a:xfrm>
            <a:prstGeom prst="rect">
              <a:avLst/>
            </a:pr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125" name="íŝlïďè"/>
            <p:cNvSpPr/>
            <p:nvPr/>
          </p:nvSpPr>
          <p:spPr bwMode="auto">
            <a:xfrm>
              <a:off x="2219871" y="4150505"/>
              <a:ext cx="2381" cy="47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126" name="íṥḻíḋê"/>
            <p:cNvSpPr/>
            <p:nvPr/>
          </p:nvSpPr>
          <p:spPr bwMode="auto">
            <a:xfrm>
              <a:off x="2277021" y="4094546"/>
              <a:ext cx="4762" cy="2381"/>
            </a:xfrm>
            <a:prstGeom prst="rect">
              <a:avLst/>
            </a:pr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127" name="ïṧľíďè"/>
            <p:cNvSpPr/>
            <p:nvPr/>
          </p:nvSpPr>
          <p:spPr bwMode="auto">
            <a:xfrm>
              <a:off x="2277021" y="4094546"/>
              <a:ext cx="4762" cy="23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128" name="ïśḻîḍe"/>
            <p:cNvSpPr/>
            <p:nvPr/>
          </p:nvSpPr>
          <p:spPr bwMode="auto">
            <a:xfrm>
              <a:off x="2513956" y="4094546"/>
              <a:ext cx="4762" cy="2381"/>
            </a:xfrm>
            <a:prstGeom prst="rect">
              <a:avLst/>
            </a:pr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129" name="iṧľîdè"/>
            <p:cNvSpPr/>
            <p:nvPr/>
          </p:nvSpPr>
          <p:spPr bwMode="auto">
            <a:xfrm>
              <a:off x="2513956" y="4094546"/>
              <a:ext cx="4762" cy="23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130" name="íŝļíḓé"/>
            <p:cNvSpPr/>
            <p:nvPr/>
          </p:nvSpPr>
          <p:spPr bwMode="auto">
            <a:xfrm>
              <a:off x="2752081" y="4094546"/>
              <a:ext cx="4762" cy="2381"/>
            </a:xfrm>
            <a:prstGeom prst="rect">
              <a:avLst/>
            </a:pr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131" name="ísḷíḍé"/>
            <p:cNvSpPr/>
            <p:nvPr/>
          </p:nvSpPr>
          <p:spPr bwMode="auto">
            <a:xfrm>
              <a:off x="2752081" y="4094546"/>
              <a:ext cx="4762" cy="23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132" name="íşľïḓe"/>
            <p:cNvSpPr/>
            <p:nvPr/>
          </p:nvSpPr>
          <p:spPr bwMode="auto">
            <a:xfrm>
              <a:off x="2394893" y="4094546"/>
              <a:ext cx="5953" cy="2381"/>
            </a:xfrm>
            <a:prstGeom prst="rect">
              <a:avLst/>
            </a:pr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133" name="ïŝľîḑè"/>
            <p:cNvSpPr/>
            <p:nvPr/>
          </p:nvSpPr>
          <p:spPr bwMode="auto">
            <a:xfrm>
              <a:off x="2394893" y="4094546"/>
              <a:ext cx="5953" cy="23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134" name="ïṣliďe"/>
            <p:cNvSpPr/>
            <p:nvPr/>
          </p:nvSpPr>
          <p:spPr bwMode="auto">
            <a:xfrm>
              <a:off x="2633018" y="4094546"/>
              <a:ext cx="4762" cy="2381"/>
            </a:xfrm>
            <a:prstGeom prst="rect">
              <a:avLst/>
            </a:pr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135" name="ïšľîdé"/>
            <p:cNvSpPr/>
            <p:nvPr/>
          </p:nvSpPr>
          <p:spPr bwMode="auto">
            <a:xfrm>
              <a:off x="2633018" y="4094546"/>
              <a:ext cx="4762" cy="23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136" name="iṥ1ïďê"/>
            <p:cNvSpPr/>
            <p:nvPr/>
          </p:nvSpPr>
          <p:spPr bwMode="auto">
            <a:xfrm>
              <a:off x="2871143" y="4094546"/>
              <a:ext cx="4762" cy="2381"/>
            </a:xfrm>
            <a:prstGeom prst="rect">
              <a:avLst/>
            </a:pr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137" name="îṣḷíḋé"/>
            <p:cNvSpPr/>
            <p:nvPr/>
          </p:nvSpPr>
          <p:spPr bwMode="auto">
            <a:xfrm>
              <a:off x="2871143" y="4094546"/>
              <a:ext cx="4762" cy="23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138" name="îs1iḓè"/>
            <p:cNvSpPr/>
            <p:nvPr/>
          </p:nvSpPr>
          <p:spPr bwMode="auto">
            <a:xfrm>
              <a:off x="2990206" y="4094546"/>
              <a:ext cx="4762" cy="101204"/>
            </a:xfrm>
            <a:custGeom>
              <a:avLst/>
              <a:gdLst>
                <a:gd name="T0" fmla="*/ 4 w 4"/>
                <a:gd name="T1" fmla="*/ 51 h 85"/>
                <a:gd name="T2" fmla="*/ 0 w 4"/>
                <a:gd name="T3" fmla="*/ 51 h 85"/>
                <a:gd name="T4" fmla="*/ 0 w 4"/>
                <a:gd name="T5" fmla="*/ 85 h 85"/>
                <a:gd name="T6" fmla="*/ 4 w 4"/>
                <a:gd name="T7" fmla="*/ 85 h 85"/>
                <a:gd name="T8" fmla="*/ 4 w 4"/>
                <a:gd name="T9" fmla="*/ 51 h 85"/>
                <a:gd name="T10" fmla="*/ 0 w 4"/>
                <a:gd name="T11" fmla="*/ 0 h 85"/>
                <a:gd name="T12" fmla="*/ 0 w 4"/>
                <a:gd name="T13" fmla="*/ 0 h 85"/>
                <a:gd name="T14" fmla="*/ 0 w 4"/>
                <a:gd name="T15" fmla="*/ 47 h 85"/>
                <a:gd name="T16" fmla="*/ 4 w 4"/>
                <a:gd name="T17" fmla="*/ 47 h 85"/>
                <a:gd name="T18" fmla="*/ 4 w 4"/>
                <a:gd name="T19" fmla="*/ 2 h 85"/>
                <a:gd name="T20" fmla="*/ 0 w 4"/>
                <a:gd name="T21" fmla="*/ 2 h 85"/>
                <a:gd name="T22" fmla="*/ 0 w 4"/>
                <a:gd name="T23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" h="85">
                  <a:moveTo>
                    <a:pt x="4" y="51"/>
                  </a:moveTo>
                  <a:lnTo>
                    <a:pt x="0" y="51"/>
                  </a:lnTo>
                  <a:lnTo>
                    <a:pt x="0" y="85"/>
                  </a:lnTo>
                  <a:lnTo>
                    <a:pt x="4" y="85"/>
                  </a:lnTo>
                  <a:lnTo>
                    <a:pt x="4" y="51"/>
                  </a:lnTo>
                  <a:close/>
                  <a:moveTo>
                    <a:pt x="0" y="0"/>
                  </a:moveTo>
                  <a:lnTo>
                    <a:pt x="0" y="0"/>
                  </a:lnTo>
                  <a:lnTo>
                    <a:pt x="0" y="47"/>
                  </a:lnTo>
                  <a:lnTo>
                    <a:pt x="4" y="47"/>
                  </a:lnTo>
                  <a:lnTo>
                    <a:pt x="4" y="2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139" name="ïŝliḍe"/>
            <p:cNvSpPr/>
            <p:nvPr/>
          </p:nvSpPr>
          <p:spPr bwMode="auto">
            <a:xfrm>
              <a:off x="2990206" y="4094546"/>
              <a:ext cx="4762" cy="101204"/>
            </a:xfrm>
            <a:custGeom>
              <a:avLst/>
              <a:gdLst>
                <a:gd name="T0" fmla="*/ 4 w 4"/>
                <a:gd name="T1" fmla="*/ 51 h 85"/>
                <a:gd name="T2" fmla="*/ 0 w 4"/>
                <a:gd name="T3" fmla="*/ 51 h 85"/>
                <a:gd name="T4" fmla="*/ 0 w 4"/>
                <a:gd name="T5" fmla="*/ 85 h 85"/>
                <a:gd name="T6" fmla="*/ 4 w 4"/>
                <a:gd name="T7" fmla="*/ 85 h 85"/>
                <a:gd name="T8" fmla="*/ 4 w 4"/>
                <a:gd name="T9" fmla="*/ 51 h 85"/>
                <a:gd name="T10" fmla="*/ 0 w 4"/>
                <a:gd name="T11" fmla="*/ 0 h 85"/>
                <a:gd name="T12" fmla="*/ 0 w 4"/>
                <a:gd name="T13" fmla="*/ 0 h 85"/>
                <a:gd name="T14" fmla="*/ 0 w 4"/>
                <a:gd name="T15" fmla="*/ 47 h 85"/>
                <a:gd name="T16" fmla="*/ 4 w 4"/>
                <a:gd name="T17" fmla="*/ 47 h 85"/>
                <a:gd name="T18" fmla="*/ 4 w 4"/>
                <a:gd name="T19" fmla="*/ 2 h 85"/>
                <a:gd name="T20" fmla="*/ 0 w 4"/>
                <a:gd name="T21" fmla="*/ 2 h 85"/>
                <a:gd name="T22" fmla="*/ 0 w 4"/>
                <a:gd name="T23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" h="85">
                  <a:moveTo>
                    <a:pt x="4" y="51"/>
                  </a:moveTo>
                  <a:lnTo>
                    <a:pt x="0" y="51"/>
                  </a:lnTo>
                  <a:lnTo>
                    <a:pt x="0" y="85"/>
                  </a:lnTo>
                  <a:lnTo>
                    <a:pt x="4" y="85"/>
                  </a:lnTo>
                  <a:lnTo>
                    <a:pt x="4" y="51"/>
                  </a:lnTo>
                  <a:moveTo>
                    <a:pt x="0" y="0"/>
                  </a:moveTo>
                  <a:lnTo>
                    <a:pt x="0" y="0"/>
                  </a:lnTo>
                  <a:lnTo>
                    <a:pt x="0" y="47"/>
                  </a:lnTo>
                  <a:lnTo>
                    <a:pt x="4" y="47"/>
                  </a:lnTo>
                  <a:lnTo>
                    <a:pt x="4" y="2"/>
                  </a:lnTo>
                  <a:lnTo>
                    <a:pt x="0" y="2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140" name="íṩlîḑé"/>
            <p:cNvSpPr/>
            <p:nvPr/>
          </p:nvSpPr>
          <p:spPr bwMode="auto">
            <a:xfrm>
              <a:off x="3227140" y="4094546"/>
              <a:ext cx="4762" cy="101204"/>
            </a:xfrm>
            <a:custGeom>
              <a:avLst/>
              <a:gdLst>
                <a:gd name="T0" fmla="*/ 4 w 4"/>
                <a:gd name="T1" fmla="*/ 51 h 85"/>
                <a:gd name="T2" fmla="*/ 0 w 4"/>
                <a:gd name="T3" fmla="*/ 51 h 85"/>
                <a:gd name="T4" fmla="*/ 0 w 4"/>
                <a:gd name="T5" fmla="*/ 85 h 85"/>
                <a:gd name="T6" fmla="*/ 4 w 4"/>
                <a:gd name="T7" fmla="*/ 85 h 85"/>
                <a:gd name="T8" fmla="*/ 4 w 4"/>
                <a:gd name="T9" fmla="*/ 51 h 85"/>
                <a:gd name="T10" fmla="*/ 0 w 4"/>
                <a:gd name="T11" fmla="*/ 0 h 85"/>
                <a:gd name="T12" fmla="*/ 0 w 4"/>
                <a:gd name="T13" fmla="*/ 0 h 85"/>
                <a:gd name="T14" fmla="*/ 0 w 4"/>
                <a:gd name="T15" fmla="*/ 47 h 85"/>
                <a:gd name="T16" fmla="*/ 4 w 4"/>
                <a:gd name="T17" fmla="*/ 47 h 85"/>
                <a:gd name="T18" fmla="*/ 4 w 4"/>
                <a:gd name="T19" fmla="*/ 2 h 85"/>
                <a:gd name="T20" fmla="*/ 0 w 4"/>
                <a:gd name="T21" fmla="*/ 2 h 85"/>
                <a:gd name="T22" fmla="*/ 0 w 4"/>
                <a:gd name="T23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" h="85">
                  <a:moveTo>
                    <a:pt x="4" y="51"/>
                  </a:moveTo>
                  <a:lnTo>
                    <a:pt x="0" y="51"/>
                  </a:lnTo>
                  <a:lnTo>
                    <a:pt x="0" y="85"/>
                  </a:lnTo>
                  <a:lnTo>
                    <a:pt x="4" y="85"/>
                  </a:lnTo>
                  <a:lnTo>
                    <a:pt x="4" y="51"/>
                  </a:lnTo>
                  <a:close/>
                  <a:moveTo>
                    <a:pt x="0" y="0"/>
                  </a:moveTo>
                  <a:lnTo>
                    <a:pt x="0" y="0"/>
                  </a:lnTo>
                  <a:lnTo>
                    <a:pt x="0" y="47"/>
                  </a:lnTo>
                  <a:lnTo>
                    <a:pt x="4" y="47"/>
                  </a:lnTo>
                  <a:lnTo>
                    <a:pt x="4" y="2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141" name="íşḻïḓe"/>
            <p:cNvSpPr/>
            <p:nvPr/>
          </p:nvSpPr>
          <p:spPr bwMode="auto">
            <a:xfrm>
              <a:off x="3227140" y="4094546"/>
              <a:ext cx="4762" cy="101204"/>
            </a:xfrm>
            <a:custGeom>
              <a:avLst/>
              <a:gdLst>
                <a:gd name="T0" fmla="*/ 4 w 4"/>
                <a:gd name="T1" fmla="*/ 51 h 85"/>
                <a:gd name="T2" fmla="*/ 0 w 4"/>
                <a:gd name="T3" fmla="*/ 51 h 85"/>
                <a:gd name="T4" fmla="*/ 0 w 4"/>
                <a:gd name="T5" fmla="*/ 85 h 85"/>
                <a:gd name="T6" fmla="*/ 4 w 4"/>
                <a:gd name="T7" fmla="*/ 85 h 85"/>
                <a:gd name="T8" fmla="*/ 4 w 4"/>
                <a:gd name="T9" fmla="*/ 51 h 85"/>
                <a:gd name="T10" fmla="*/ 0 w 4"/>
                <a:gd name="T11" fmla="*/ 0 h 85"/>
                <a:gd name="T12" fmla="*/ 0 w 4"/>
                <a:gd name="T13" fmla="*/ 0 h 85"/>
                <a:gd name="T14" fmla="*/ 0 w 4"/>
                <a:gd name="T15" fmla="*/ 47 h 85"/>
                <a:gd name="T16" fmla="*/ 4 w 4"/>
                <a:gd name="T17" fmla="*/ 47 h 85"/>
                <a:gd name="T18" fmla="*/ 4 w 4"/>
                <a:gd name="T19" fmla="*/ 2 h 85"/>
                <a:gd name="T20" fmla="*/ 0 w 4"/>
                <a:gd name="T21" fmla="*/ 2 h 85"/>
                <a:gd name="T22" fmla="*/ 0 w 4"/>
                <a:gd name="T23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" h="85">
                  <a:moveTo>
                    <a:pt x="4" y="51"/>
                  </a:moveTo>
                  <a:lnTo>
                    <a:pt x="0" y="51"/>
                  </a:lnTo>
                  <a:lnTo>
                    <a:pt x="0" y="85"/>
                  </a:lnTo>
                  <a:lnTo>
                    <a:pt x="4" y="85"/>
                  </a:lnTo>
                  <a:lnTo>
                    <a:pt x="4" y="51"/>
                  </a:lnTo>
                  <a:moveTo>
                    <a:pt x="0" y="0"/>
                  </a:moveTo>
                  <a:lnTo>
                    <a:pt x="0" y="0"/>
                  </a:lnTo>
                  <a:lnTo>
                    <a:pt x="0" y="47"/>
                  </a:lnTo>
                  <a:lnTo>
                    <a:pt x="4" y="47"/>
                  </a:lnTo>
                  <a:lnTo>
                    <a:pt x="4" y="2"/>
                  </a:lnTo>
                  <a:lnTo>
                    <a:pt x="0" y="2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142" name="išḷîdê"/>
            <p:cNvSpPr/>
            <p:nvPr/>
          </p:nvSpPr>
          <p:spPr bwMode="auto">
            <a:xfrm>
              <a:off x="3465265" y="4094546"/>
              <a:ext cx="4762" cy="101204"/>
            </a:xfrm>
            <a:custGeom>
              <a:avLst/>
              <a:gdLst>
                <a:gd name="T0" fmla="*/ 4 w 4"/>
                <a:gd name="T1" fmla="*/ 51 h 85"/>
                <a:gd name="T2" fmla="*/ 0 w 4"/>
                <a:gd name="T3" fmla="*/ 51 h 85"/>
                <a:gd name="T4" fmla="*/ 0 w 4"/>
                <a:gd name="T5" fmla="*/ 85 h 85"/>
                <a:gd name="T6" fmla="*/ 4 w 4"/>
                <a:gd name="T7" fmla="*/ 85 h 85"/>
                <a:gd name="T8" fmla="*/ 4 w 4"/>
                <a:gd name="T9" fmla="*/ 51 h 85"/>
                <a:gd name="T10" fmla="*/ 0 w 4"/>
                <a:gd name="T11" fmla="*/ 0 h 85"/>
                <a:gd name="T12" fmla="*/ 0 w 4"/>
                <a:gd name="T13" fmla="*/ 0 h 85"/>
                <a:gd name="T14" fmla="*/ 0 w 4"/>
                <a:gd name="T15" fmla="*/ 47 h 85"/>
                <a:gd name="T16" fmla="*/ 4 w 4"/>
                <a:gd name="T17" fmla="*/ 47 h 85"/>
                <a:gd name="T18" fmla="*/ 4 w 4"/>
                <a:gd name="T19" fmla="*/ 2 h 85"/>
                <a:gd name="T20" fmla="*/ 0 w 4"/>
                <a:gd name="T21" fmla="*/ 2 h 85"/>
                <a:gd name="T22" fmla="*/ 0 w 4"/>
                <a:gd name="T23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" h="85">
                  <a:moveTo>
                    <a:pt x="4" y="51"/>
                  </a:moveTo>
                  <a:lnTo>
                    <a:pt x="0" y="51"/>
                  </a:lnTo>
                  <a:lnTo>
                    <a:pt x="0" y="85"/>
                  </a:lnTo>
                  <a:lnTo>
                    <a:pt x="4" y="85"/>
                  </a:lnTo>
                  <a:lnTo>
                    <a:pt x="4" y="51"/>
                  </a:lnTo>
                  <a:close/>
                  <a:moveTo>
                    <a:pt x="0" y="0"/>
                  </a:moveTo>
                  <a:lnTo>
                    <a:pt x="0" y="0"/>
                  </a:lnTo>
                  <a:lnTo>
                    <a:pt x="0" y="47"/>
                  </a:lnTo>
                  <a:lnTo>
                    <a:pt x="4" y="47"/>
                  </a:lnTo>
                  <a:lnTo>
                    <a:pt x="4" y="2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143" name="îŝľîḋé"/>
            <p:cNvSpPr/>
            <p:nvPr/>
          </p:nvSpPr>
          <p:spPr bwMode="auto">
            <a:xfrm>
              <a:off x="3465265" y="4094546"/>
              <a:ext cx="4762" cy="101204"/>
            </a:xfrm>
            <a:custGeom>
              <a:avLst/>
              <a:gdLst>
                <a:gd name="T0" fmla="*/ 4 w 4"/>
                <a:gd name="T1" fmla="*/ 51 h 85"/>
                <a:gd name="T2" fmla="*/ 0 w 4"/>
                <a:gd name="T3" fmla="*/ 51 h 85"/>
                <a:gd name="T4" fmla="*/ 0 w 4"/>
                <a:gd name="T5" fmla="*/ 85 h 85"/>
                <a:gd name="T6" fmla="*/ 4 w 4"/>
                <a:gd name="T7" fmla="*/ 85 h 85"/>
                <a:gd name="T8" fmla="*/ 4 w 4"/>
                <a:gd name="T9" fmla="*/ 51 h 85"/>
                <a:gd name="T10" fmla="*/ 0 w 4"/>
                <a:gd name="T11" fmla="*/ 0 h 85"/>
                <a:gd name="T12" fmla="*/ 0 w 4"/>
                <a:gd name="T13" fmla="*/ 0 h 85"/>
                <a:gd name="T14" fmla="*/ 0 w 4"/>
                <a:gd name="T15" fmla="*/ 47 h 85"/>
                <a:gd name="T16" fmla="*/ 4 w 4"/>
                <a:gd name="T17" fmla="*/ 47 h 85"/>
                <a:gd name="T18" fmla="*/ 4 w 4"/>
                <a:gd name="T19" fmla="*/ 2 h 85"/>
                <a:gd name="T20" fmla="*/ 0 w 4"/>
                <a:gd name="T21" fmla="*/ 2 h 85"/>
                <a:gd name="T22" fmla="*/ 0 w 4"/>
                <a:gd name="T23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" h="85">
                  <a:moveTo>
                    <a:pt x="4" y="51"/>
                  </a:moveTo>
                  <a:lnTo>
                    <a:pt x="0" y="51"/>
                  </a:lnTo>
                  <a:lnTo>
                    <a:pt x="0" y="85"/>
                  </a:lnTo>
                  <a:lnTo>
                    <a:pt x="4" y="85"/>
                  </a:lnTo>
                  <a:lnTo>
                    <a:pt x="4" y="51"/>
                  </a:lnTo>
                  <a:moveTo>
                    <a:pt x="0" y="0"/>
                  </a:moveTo>
                  <a:lnTo>
                    <a:pt x="0" y="0"/>
                  </a:lnTo>
                  <a:lnTo>
                    <a:pt x="0" y="47"/>
                  </a:lnTo>
                  <a:lnTo>
                    <a:pt x="4" y="47"/>
                  </a:lnTo>
                  <a:lnTo>
                    <a:pt x="4" y="2"/>
                  </a:lnTo>
                  <a:lnTo>
                    <a:pt x="0" y="2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144" name="iṣ1ïḑè"/>
            <p:cNvSpPr/>
            <p:nvPr/>
          </p:nvSpPr>
          <p:spPr bwMode="auto">
            <a:xfrm>
              <a:off x="2933056" y="4150505"/>
              <a:ext cx="713185" cy="4763"/>
            </a:xfrm>
            <a:custGeom>
              <a:avLst/>
              <a:gdLst>
                <a:gd name="T0" fmla="*/ 147 w 599"/>
                <a:gd name="T1" fmla="*/ 0 h 4"/>
                <a:gd name="T2" fmla="*/ 52 w 599"/>
                <a:gd name="T3" fmla="*/ 0 h 4"/>
                <a:gd name="T4" fmla="*/ 48 w 599"/>
                <a:gd name="T5" fmla="*/ 0 h 4"/>
                <a:gd name="T6" fmla="*/ 2 w 599"/>
                <a:gd name="T7" fmla="*/ 0 h 4"/>
                <a:gd name="T8" fmla="*/ 2 w 599"/>
                <a:gd name="T9" fmla="*/ 4 h 4"/>
                <a:gd name="T10" fmla="*/ 0 w 599"/>
                <a:gd name="T11" fmla="*/ 4 h 4"/>
                <a:gd name="T12" fmla="*/ 48 w 599"/>
                <a:gd name="T13" fmla="*/ 4 h 4"/>
                <a:gd name="T14" fmla="*/ 52 w 599"/>
                <a:gd name="T15" fmla="*/ 4 h 4"/>
                <a:gd name="T16" fmla="*/ 147 w 599"/>
                <a:gd name="T17" fmla="*/ 4 h 4"/>
                <a:gd name="T18" fmla="*/ 147 w 599"/>
                <a:gd name="T19" fmla="*/ 0 h 4"/>
                <a:gd name="T20" fmla="*/ 347 w 599"/>
                <a:gd name="T21" fmla="*/ 0 h 4"/>
                <a:gd name="T22" fmla="*/ 251 w 599"/>
                <a:gd name="T23" fmla="*/ 0 h 4"/>
                <a:gd name="T24" fmla="*/ 247 w 599"/>
                <a:gd name="T25" fmla="*/ 0 h 4"/>
                <a:gd name="T26" fmla="*/ 152 w 599"/>
                <a:gd name="T27" fmla="*/ 0 h 4"/>
                <a:gd name="T28" fmla="*/ 152 w 599"/>
                <a:gd name="T29" fmla="*/ 4 h 4"/>
                <a:gd name="T30" fmla="*/ 247 w 599"/>
                <a:gd name="T31" fmla="*/ 4 h 4"/>
                <a:gd name="T32" fmla="*/ 251 w 599"/>
                <a:gd name="T33" fmla="*/ 4 h 4"/>
                <a:gd name="T34" fmla="*/ 347 w 599"/>
                <a:gd name="T35" fmla="*/ 4 h 4"/>
                <a:gd name="T36" fmla="*/ 347 w 599"/>
                <a:gd name="T37" fmla="*/ 0 h 4"/>
                <a:gd name="T38" fmla="*/ 547 w 599"/>
                <a:gd name="T39" fmla="*/ 0 h 4"/>
                <a:gd name="T40" fmla="*/ 451 w 599"/>
                <a:gd name="T41" fmla="*/ 0 h 4"/>
                <a:gd name="T42" fmla="*/ 447 w 599"/>
                <a:gd name="T43" fmla="*/ 0 h 4"/>
                <a:gd name="T44" fmla="*/ 351 w 599"/>
                <a:gd name="T45" fmla="*/ 0 h 4"/>
                <a:gd name="T46" fmla="*/ 351 w 599"/>
                <a:gd name="T47" fmla="*/ 4 h 4"/>
                <a:gd name="T48" fmla="*/ 447 w 599"/>
                <a:gd name="T49" fmla="*/ 4 h 4"/>
                <a:gd name="T50" fmla="*/ 451 w 599"/>
                <a:gd name="T51" fmla="*/ 4 h 4"/>
                <a:gd name="T52" fmla="*/ 547 w 599"/>
                <a:gd name="T53" fmla="*/ 4 h 4"/>
                <a:gd name="T54" fmla="*/ 547 w 599"/>
                <a:gd name="T55" fmla="*/ 0 h 4"/>
                <a:gd name="T56" fmla="*/ 599 w 599"/>
                <a:gd name="T57" fmla="*/ 0 h 4"/>
                <a:gd name="T58" fmla="*/ 551 w 599"/>
                <a:gd name="T59" fmla="*/ 0 h 4"/>
                <a:gd name="T60" fmla="*/ 551 w 599"/>
                <a:gd name="T61" fmla="*/ 4 h 4"/>
                <a:gd name="T62" fmla="*/ 597 w 599"/>
                <a:gd name="T63" fmla="*/ 4 h 4"/>
                <a:gd name="T64" fmla="*/ 599 w 599"/>
                <a:gd name="T65" fmla="*/ 4 h 4"/>
                <a:gd name="T66" fmla="*/ 599 w 599"/>
                <a:gd name="T6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99" h="4">
                  <a:moveTo>
                    <a:pt x="147" y="0"/>
                  </a:moveTo>
                  <a:lnTo>
                    <a:pt x="52" y="0"/>
                  </a:lnTo>
                  <a:lnTo>
                    <a:pt x="48" y="0"/>
                  </a:lnTo>
                  <a:lnTo>
                    <a:pt x="2" y="0"/>
                  </a:lnTo>
                  <a:lnTo>
                    <a:pt x="2" y="4"/>
                  </a:lnTo>
                  <a:lnTo>
                    <a:pt x="0" y="4"/>
                  </a:lnTo>
                  <a:lnTo>
                    <a:pt x="48" y="4"/>
                  </a:lnTo>
                  <a:lnTo>
                    <a:pt x="52" y="4"/>
                  </a:lnTo>
                  <a:lnTo>
                    <a:pt x="147" y="4"/>
                  </a:lnTo>
                  <a:lnTo>
                    <a:pt x="147" y="0"/>
                  </a:lnTo>
                  <a:close/>
                  <a:moveTo>
                    <a:pt x="347" y="0"/>
                  </a:moveTo>
                  <a:lnTo>
                    <a:pt x="251" y="0"/>
                  </a:lnTo>
                  <a:lnTo>
                    <a:pt x="247" y="0"/>
                  </a:lnTo>
                  <a:lnTo>
                    <a:pt x="152" y="0"/>
                  </a:lnTo>
                  <a:lnTo>
                    <a:pt x="152" y="4"/>
                  </a:lnTo>
                  <a:lnTo>
                    <a:pt x="247" y="4"/>
                  </a:lnTo>
                  <a:lnTo>
                    <a:pt x="251" y="4"/>
                  </a:lnTo>
                  <a:lnTo>
                    <a:pt x="347" y="4"/>
                  </a:lnTo>
                  <a:lnTo>
                    <a:pt x="347" y="0"/>
                  </a:lnTo>
                  <a:close/>
                  <a:moveTo>
                    <a:pt x="547" y="0"/>
                  </a:moveTo>
                  <a:lnTo>
                    <a:pt x="451" y="0"/>
                  </a:lnTo>
                  <a:lnTo>
                    <a:pt x="447" y="0"/>
                  </a:lnTo>
                  <a:lnTo>
                    <a:pt x="351" y="0"/>
                  </a:lnTo>
                  <a:lnTo>
                    <a:pt x="351" y="4"/>
                  </a:lnTo>
                  <a:lnTo>
                    <a:pt x="447" y="4"/>
                  </a:lnTo>
                  <a:lnTo>
                    <a:pt x="451" y="4"/>
                  </a:lnTo>
                  <a:lnTo>
                    <a:pt x="547" y="4"/>
                  </a:lnTo>
                  <a:lnTo>
                    <a:pt x="547" y="0"/>
                  </a:lnTo>
                  <a:close/>
                  <a:moveTo>
                    <a:pt x="599" y="0"/>
                  </a:moveTo>
                  <a:lnTo>
                    <a:pt x="551" y="0"/>
                  </a:lnTo>
                  <a:lnTo>
                    <a:pt x="551" y="4"/>
                  </a:lnTo>
                  <a:lnTo>
                    <a:pt x="597" y="4"/>
                  </a:lnTo>
                  <a:lnTo>
                    <a:pt x="599" y="4"/>
                  </a:lnTo>
                  <a:lnTo>
                    <a:pt x="599" y="0"/>
                  </a:lnTo>
                  <a:close/>
                </a:path>
              </a:pathLst>
            </a:cu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145" name="íS1ïḑè"/>
            <p:cNvSpPr/>
            <p:nvPr/>
          </p:nvSpPr>
          <p:spPr bwMode="auto">
            <a:xfrm>
              <a:off x="2933056" y="4150505"/>
              <a:ext cx="713185" cy="4763"/>
            </a:xfrm>
            <a:custGeom>
              <a:avLst/>
              <a:gdLst>
                <a:gd name="T0" fmla="*/ 147 w 599"/>
                <a:gd name="T1" fmla="*/ 0 h 4"/>
                <a:gd name="T2" fmla="*/ 52 w 599"/>
                <a:gd name="T3" fmla="*/ 0 h 4"/>
                <a:gd name="T4" fmla="*/ 48 w 599"/>
                <a:gd name="T5" fmla="*/ 0 h 4"/>
                <a:gd name="T6" fmla="*/ 2 w 599"/>
                <a:gd name="T7" fmla="*/ 0 h 4"/>
                <a:gd name="T8" fmla="*/ 2 w 599"/>
                <a:gd name="T9" fmla="*/ 4 h 4"/>
                <a:gd name="T10" fmla="*/ 0 w 599"/>
                <a:gd name="T11" fmla="*/ 4 h 4"/>
                <a:gd name="T12" fmla="*/ 48 w 599"/>
                <a:gd name="T13" fmla="*/ 4 h 4"/>
                <a:gd name="T14" fmla="*/ 52 w 599"/>
                <a:gd name="T15" fmla="*/ 4 h 4"/>
                <a:gd name="T16" fmla="*/ 147 w 599"/>
                <a:gd name="T17" fmla="*/ 4 h 4"/>
                <a:gd name="T18" fmla="*/ 147 w 599"/>
                <a:gd name="T19" fmla="*/ 0 h 4"/>
                <a:gd name="T20" fmla="*/ 347 w 599"/>
                <a:gd name="T21" fmla="*/ 0 h 4"/>
                <a:gd name="T22" fmla="*/ 251 w 599"/>
                <a:gd name="T23" fmla="*/ 0 h 4"/>
                <a:gd name="T24" fmla="*/ 247 w 599"/>
                <a:gd name="T25" fmla="*/ 0 h 4"/>
                <a:gd name="T26" fmla="*/ 152 w 599"/>
                <a:gd name="T27" fmla="*/ 0 h 4"/>
                <a:gd name="T28" fmla="*/ 152 w 599"/>
                <a:gd name="T29" fmla="*/ 4 h 4"/>
                <a:gd name="T30" fmla="*/ 247 w 599"/>
                <a:gd name="T31" fmla="*/ 4 h 4"/>
                <a:gd name="T32" fmla="*/ 251 w 599"/>
                <a:gd name="T33" fmla="*/ 4 h 4"/>
                <a:gd name="T34" fmla="*/ 347 w 599"/>
                <a:gd name="T35" fmla="*/ 4 h 4"/>
                <a:gd name="T36" fmla="*/ 347 w 599"/>
                <a:gd name="T37" fmla="*/ 0 h 4"/>
                <a:gd name="T38" fmla="*/ 547 w 599"/>
                <a:gd name="T39" fmla="*/ 0 h 4"/>
                <a:gd name="T40" fmla="*/ 451 w 599"/>
                <a:gd name="T41" fmla="*/ 0 h 4"/>
                <a:gd name="T42" fmla="*/ 447 w 599"/>
                <a:gd name="T43" fmla="*/ 0 h 4"/>
                <a:gd name="T44" fmla="*/ 351 w 599"/>
                <a:gd name="T45" fmla="*/ 0 h 4"/>
                <a:gd name="T46" fmla="*/ 351 w 599"/>
                <a:gd name="T47" fmla="*/ 4 h 4"/>
                <a:gd name="T48" fmla="*/ 447 w 599"/>
                <a:gd name="T49" fmla="*/ 4 h 4"/>
                <a:gd name="T50" fmla="*/ 451 w 599"/>
                <a:gd name="T51" fmla="*/ 4 h 4"/>
                <a:gd name="T52" fmla="*/ 547 w 599"/>
                <a:gd name="T53" fmla="*/ 4 h 4"/>
                <a:gd name="T54" fmla="*/ 547 w 599"/>
                <a:gd name="T55" fmla="*/ 0 h 4"/>
                <a:gd name="T56" fmla="*/ 599 w 599"/>
                <a:gd name="T57" fmla="*/ 0 h 4"/>
                <a:gd name="T58" fmla="*/ 551 w 599"/>
                <a:gd name="T59" fmla="*/ 0 h 4"/>
                <a:gd name="T60" fmla="*/ 551 w 599"/>
                <a:gd name="T61" fmla="*/ 4 h 4"/>
                <a:gd name="T62" fmla="*/ 597 w 599"/>
                <a:gd name="T63" fmla="*/ 4 h 4"/>
                <a:gd name="T64" fmla="*/ 599 w 599"/>
                <a:gd name="T65" fmla="*/ 4 h 4"/>
                <a:gd name="T66" fmla="*/ 599 w 599"/>
                <a:gd name="T6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99" h="4">
                  <a:moveTo>
                    <a:pt x="147" y="0"/>
                  </a:moveTo>
                  <a:lnTo>
                    <a:pt x="52" y="0"/>
                  </a:lnTo>
                  <a:lnTo>
                    <a:pt x="48" y="0"/>
                  </a:lnTo>
                  <a:lnTo>
                    <a:pt x="2" y="0"/>
                  </a:lnTo>
                  <a:lnTo>
                    <a:pt x="2" y="4"/>
                  </a:lnTo>
                  <a:lnTo>
                    <a:pt x="0" y="4"/>
                  </a:lnTo>
                  <a:lnTo>
                    <a:pt x="48" y="4"/>
                  </a:lnTo>
                  <a:lnTo>
                    <a:pt x="52" y="4"/>
                  </a:lnTo>
                  <a:lnTo>
                    <a:pt x="147" y="4"/>
                  </a:lnTo>
                  <a:lnTo>
                    <a:pt x="147" y="0"/>
                  </a:lnTo>
                  <a:moveTo>
                    <a:pt x="347" y="0"/>
                  </a:moveTo>
                  <a:lnTo>
                    <a:pt x="251" y="0"/>
                  </a:lnTo>
                  <a:lnTo>
                    <a:pt x="247" y="0"/>
                  </a:lnTo>
                  <a:lnTo>
                    <a:pt x="152" y="0"/>
                  </a:lnTo>
                  <a:lnTo>
                    <a:pt x="152" y="4"/>
                  </a:lnTo>
                  <a:lnTo>
                    <a:pt x="247" y="4"/>
                  </a:lnTo>
                  <a:lnTo>
                    <a:pt x="251" y="4"/>
                  </a:lnTo>
                  <a:lnTo>
                    <a:pt x="347" y="4"/>
                  </a:lnTo>
                  <a:lnTo>
                    <a:pt x="347" y="0"/>
                  </a:lnTo>
                  <a:moveTo>
                    <a:pt x="547" y="0"/>
                  </a:moveTo>
                  <a:lnTo>
                    <a:pt x="451" y="0"/>
                  </a:lnTo>
                  <a:lnTo>
                    <a:pt x="447" y="0"/>
                  </a:lnTo>
                  <a:lnTo>
                    <a:pt x="351" y="0"/>
                  </a:lnTo>
                  <a:lnTo>
                    <a:pt x="351" y="4"/>
                  </a:lnTo>
                  <a:lnTo>
                    <a:pt x="447" y="4"/>
                  </a:lnTo>
                  <a:lnTo>
                    <a:pt x="451" y="4"/>
                  </a:lnTo>
                  <a:lnTo>
                    <a:pt x="547" y="4"/>
                  </a:lnTo>
                  <a:lnTo>
                    <a:pt x="547" y="0"/>
                  </a:lnTo>
                  <a:moveTo>
                    <a:pt x="599" y="0"/>
                  </a:moveTo>
                  <a:lnTo>
                    <a:pt x="551" y="0"/>
                  </a:lnTo>
                  <a:lnTo>
                    <a:pt x="551" y="4"/>
                  </a:lnTo>
                  <a:lnTo>
                    <a:pt x="597" y="4"/>
                  </a:lnTo>
                  <a:lnTo>
                    <a:pt x="599" y="4"/>
                  </a:lnTo>
                  <a:lnTo>
                    <a:pt x="59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146" name="îṧ1iďè"/>
            <p:cNvSpPr/>
            <p:nvPr/>
          </p:nvSpPr>
          <p:spPr bwMode="auto">
            <a:xfrm>
              <a:off x="3108077" y="4094546"/>
              <a:ext cx="5953" cy="101204"/>
            </a:xfrm>
            <a:custGeom>
              <a:avLst/>
              <a:gdLst>
                <a:gd name="T0" fmla="*/ 0 w 5"/>
                <a:gd name="T1" fmla="*/ 0 h 85"/>
                <a:gd name="T2" fmla="*/ 0 w 5"/>
                <a:gd name="T3" fmla="*/ 0 h 85"/>
                <a:gd name="T4" fmla="*/ 0 w 5"/>
                <a:gd name="T5" fmla="*/ 47 h 85"/>
                <a:gd name="T6" fmla="*/ 0 w 5"/>
                <a:gd name="T7" fmla="*/ 51 h 85"/>
                <a:gd name="T8" fmla="*/ 0 w 5"/>
                <a:gd name="T9" fmla="*/ 85 h 85"/>
                <a:gd name="T10" fmla="*/ 5 w 5"/>
                <a:gd name="T11" fmla="*/ 85 h 85"/>
                <a:gd name="T12" fmla="*/ 5 w 5"/>
                <a:gd name="T13" fmla="*/ 51 h 85"/>
                <a:gd name="T14" fmla="*/ 5 w 5"/>
                <a:gd name="T15" fmla="*/ 47 h 85"/>
                <a:gd name="T16" fmla="*/ 5 w 5"/>
                <a:gd name="T17" fmla="*/ 2 h 85"/>
                <a:gd name="T18" fmla="*/ 0 w 5"/>
                <a:gd name="T19" fmla="*/ 2 h 85"/>
                <a:gd name="T20" fmla="*/ 0 w 5"/>
                <a:gd name="T21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" h="85">
                  <a:moveTo>
                    <a:pt x="0" y="0"/>
                  </a:moveTo>
                  <a:lnTo>
                    <a:pt x="0" y="0"/>
                  </a:lnTo>
                  <a:lnTo>
                    <a:pt x="0" y="47"/>
                  </a:lnTo>
                  <a:lnTo>
                    <a:pt x="0" y="51"/>
                  </a:lnTo>
                  <a:lnTo>
                    <a:pt x="0" y="85"/>
                  </a:lnTo>
                  <a:lnTo>
                    <a:pt x="5" y="85"/>
                  </a:lnTo>
                  <a:lnTo>
                    <a:pt x="5" y="51"/>
                  </a:lnTo>
                  <a:lnTo>
                    <a:pt x="5" y="47"/>
                  </a:lnTo>
                  <a:lnTo>
                    <a:pt x="5" y="2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147" name="îšlïdê"/>
            <p:cNvSpPr/>
            <p:nvPr/>
          </p:nvSpPr>
          <p:spPr bwMode="auto">
            <a:xfrm>
              <a:off x="3108077" y="4094546"/>
              <a:ext cx="5953" cy="101204"/>
            </a:xfrm>
            <a:custGeom>
              <a:avLst/>
              <a:gdLst>
                <a:gd name="T0" fmla="*/ 0 w 5"/>
                <a:gd name="T1" fmla="*/ 0 h 85"/>
                <a:gd name="T2" fmla="*/ 0 w 5"/>
                <a:gd name="T3" fmla="*/ 0 h 85"/>
                <a:gd name="T4" fmla="*/ 0 w 5"/>
                <a:gd name="T5" fmla="*/ 47 h 85"/>
                <a:gd name="T6" fmla="*/ 0 w 5"/>
                <a:gd name="T7" fmla="*/ 51 h 85"/>
                <a:gd name="T8" fmla="*/ 0 w 5"/>
                <a:gd name="T9" fmla="*/ 85 h 85"/>
                <a:gd name="T10" fmla="*/ 5 w 5"/>
                <a:gd name="T11" fmla="*/ 85 h 85"/>
                <a:gd name="T12" fmla="*/ 5 w 5"/>
                <a:gd name="T13" fmla="*/ 51 h 85"/>
                <a:gd name="T14" fmla="*/ 5 w 5"/>
                <a:gd name="T15" fmla="*/ 47 h 85"/>
                <a:gd name="T16" fmla="*/ 5 w 5"/>
                <a:gd name="T17" fmla="*/ 2 h 85"/>
                <a:gd name="T18" fmla="*/ 0 w 5"/>
                <a:gd name="T19" fmla="*/ 2 h 85"/>
                <a:gd name="T20" fmla="*/ 0 w 5"/>
                <a:gd name="T21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" h="85">
                  <a:moveTo>
                    <a:pt x="0" y="0"/>
                  </a:moveTo>
                  <a:lnTo>
                    <a:pt x="0" y="0"/>
                  </a:lnTo>
                  <a:lnTo>
                    <a:pt x="0" y="47"/>
                  </a:lnTo>
                  <a:lnTo>
                    <a:pt x="0" y="51"/>
                  </a:lnTo>
                  <a:lnTo>
                    <a:pt x="0" y="85"/>
                  </a:lnTo>
                  <a:lnTo>
                    <a:pt x="5" y="85"/>
                  </a:lnTo>
                  <a:lnTo>
                    <a:pt x="5" y="51"/>
                  </a:lnTo>
                  <a:lnTo>
                    <a:pt x="5" y="47"/>
                  </a:lnTo>
                  <a:lnTo>
                    <a:pt x="5" y="2"/>
                  </a:lnTo>
                  <a:lnTo>
                    <a:pt x="0" y="2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148" name="îśḷiḑé"/>
            <p:cNvSpPr/>
            <p:nvPr/>
          </p:nvSpPr>
          <p:spPr bwMode="auto">
            <a:xfrm>
              <a:off x="3346202" y="4094546"/>
              <a:ext cx="4762" cy="101204"/>
            </a:xfrm>
            <a:custGeom>
              <a:avLst/>
              <a:gdLst>
                <a:gd name="T0" fmla="*/ 0 w 4"/>
                <a:gd name="T1" fmla="*/ 0 h 85"/>
                <a:gd name="T2" fmla="*/ 0 w 4"/>
                <a:gd name="T3" fmla="*/ 0 h 85"/>
                <a:gd name="T4" fmla="*/ 0 w 4"/>
                <a:gd name="T5" fmla="*/ 47 h 85"/>
                <a:gd name="T6" fmla="*/ 0 w 4"/>
                <a:gd name="T7" fmla="*/ 51 h 85"/>
                <a:gd name="T8" fmla="*/ 0 w 4"/>
                <a:gd name="T9" fmla="*/ 85 h 85"/>
                <a:gd name="T10" fmla="*/ 4 w 4"/>
                <a:gd name="T11" fmla="*/ 85 h 85"/>
                <a:gd name="T12" fmla="*/ 4 w 4"/>
                <a:gd name="T13" fmla="*/ 51 h 85"/>
                <a:gd name="T14" fmla="*/ 4 w 4"/>
                <a:gd name="T15" fmla="*/ 47 h 85"/>
                <a:gd name="T16" fmla="*/ 4 w 4"/>
                <a:gd name="T17" fmla="*/ 2 h 85"/>
                <a:gd name="T18" fmla="*/ 0 w 4"/>
                <a:gd name="T19" fmla="*/ 2 h 85"/>
                <a:gd name="T20" fmla="*/ 0 w 4"/>
                <a:gd name="T21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" h="85">
                  <a:moveTo>
                    <a:pt x="0" y="0"/>
                  </a:moveTo>
                  <a:lnTo>
                    <a:pt x="0" y="0"/>
                  </a:lnTo>
                  <a:lnTo>
                    <a:pt x="0" y="47"/>
                  </a:lnTo>
                  <a:lnTo>
                    <a:pt x="0" y="51"/>
                  </a:lnTo>
                  <a:lnTo>
                    <a:pt x="0" y="85"/>
                  </a:lnTo>
                  <a:lnTo>
                    <a:pt x="4" y="85"/>
                  </a:lnTo>
                  <a:lnTo>
                    <a:pt x="4" y="51"/>
                  </a:lnTo>
                  <a:lnTo>
                    <a:pt x="4" y="47"/>
                  </a:lnTo>
                  <a:lnTo>
                    <a:pt x="4" y="2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149" name="îṣ1îḓê"/>
            <p:cNvSpPr/>
            <p:nvPr/>
          </p:nvSpPr>
          <p:spPr bwMode="auto">
            <a:xfrm>
              <a:off x="3346202" y="4094546"/>
              <a:ext cx="4762" cy="101204"/>
            </a:xfrm>
            <a:custGeom>
              <a:avLst/>
              <a:gdLst>
                <a:gd name="T0" fmla="*/ 0 w 4"/>
                <a:gd name="T1" fmla="*/ 0 h 85"/>
                <a:gd name="T2" fmla="*/ 0 w 4"/>
                <a:gd name="T3" fmla="*/ 0 h 85"/>
                <a:gd name="T4" fmla="*/ 0 w 4"/>
                <a:gd name="T5" fmla="*/ 47 h 85"/>
                <a:gd name="T6" fmla="*/ 0 w 4"/>
                <a:gd name="T7" fmla="*/ 51 h 85"/>
                <a:gd name="T8" fmla="*/ 0 w 4"/>
                <a:gd name="T9" fmla="*/ 85 h 85"/>
                <a:gd name="T10" fmla="*/ 4 w 4"/>
                <a:gd name="T11" fmla="*/ 85 h 85"/>
                <a:gd name="T12" fmla="*/ 4 w 4"/>
                <a:gd name="T13" fmla="*/ 51 h 85"/>
                <a:gd name="T14" fmla="*/ 4 w 4"/>
                <a:gd name="T15" fmla="*/ 47 h 85"/>
                <a:gd name="T16" fmla="*/ 4 w 4"/>
                <a:gd name="T17" fmla="*/ 2 h 85"/>
                <a:gd name="T18" fmla="*/ 0 w 4"/>
                <a:gd name="T19" fmla="*/ 2 h 85"/>
                <a:gd name="T20" fmla="*/ 0 w 4"/>
                <a:gd name="T21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" h="85">
                  <a:moveTo>
                    <a:pt x="0" y="0"/>
                  </a:moveTo>
                  <a:lnTo>
                    <a:pt x="0" y="0"/>
                  </a:lnTo>
                  <a:lnTo>
                    <a:pt x="0" y="47"/>
                  </a:lnTo>
                  <a:lnTo>
                    <a:pt x="0" y="51"/>
                  </a:lnTo>
                  <a:lnTo>
                    <a:pt x="0" y="85"/>
                  </a:lnTo>
                  <a:lnTo>
                    <a:pt x="4" y="85"/>
                  </a:lnTo>
                  <a:lnTo>
                    <a:pt x="4" y="51"/>
                  </a:lnTo>
                  <a:lnTo>
                    <a:pt x="4" y="47"/>
                  </a:lnTo>
                  <a:lnTo>
                    <a:pt x="4" y="2"/>
                  </a:lnTo>
                  <a:lnTo>
                    <a:pt x="0" y="2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150" name="îṡlîḍê"/>
            <p:cNvSpPr/>
            <p:nvPr/>
          </p:nvSpPr>
          <p:spPr bwMode="auto">
            <a:xfrm>
              <a:off x="3584327" y="4094546"/>
              <a:ext cx="4762" cy="101204"/>
            </a:xfrm>
            <a:custGeom>
              <a:avLst/>
              <a:gdLst>
                <a:gd name="T0" fmla="*/ 0 w 4"/>
                <a:gd name="T1" fmla="*/ 0 h 85"/>
                <a:gd name="T2" fmla="*/ 0 w 4"/>
                <a:gd name="T3" fmla="*/ 0 h 85"/>
                <a:gd name="T4" fmla="*/ 0 w 4"/>
                <a:gd name="T5" fmla="*/ 47 h 85"/>
                <a:gd name="T6" fmla="*/ 0 w 4"/>
                <a:gd name="T7" fmla="*/ 51 h 85"/>
                <a:gd name="T8" fmla="*/ 0 w 4"/>
                <a:gd name="T9" fmla="*/ 85 h 85"/>
                <a:gd name="T10" fmla="*/ 4 w 4"/>
                <a:gd name="T11" fmla="*/ 85 h 85"/>
                <a:gd name="T12" fmla="*/ 4 w 4"/>
                <a:gd name="T13" fmla="*/ 51 h 85"/>
                <a:gd name="T14" fmla="*/ 4 w 4"/>
                <a:gd name="T15" fmla="*/ 47 h 85"/>
                <a:gd name="T16" fmla="*/ 4 w 4"/>
                <a:gd name="T17" fmla="*/ 2 h 85"/>
                <a:gd name="T18" fmla="*/ 0 w 4"/>
                <a:gd name="T19" fmla="*/ 2 h 85"/>
                <a:gd name="T20" fmla="*/ 0 w 4"/>
                <a:gd name="T21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" h="85">
                  <a:moveTo>
                    <a:pt x="0" y="0"/>
                  </a:moveTo>
                  <a:lnTo>
                    <a:pt x="0" y="0"/>
                  </a:lnTo>
                  <a:lnTo>
                    <a:pt x="0" y="47"/>
                  </a:lnTo>
                  <a:lnTo>
                    <a:pt x="0" y="51"/>
                  </a:lnTo>
                  <a:lnTo>
                    <a:pt x="0" y="85"/>
                  </a:lnTo>
                  <a:lnTo>
                    <a:pt x="4" y="85"/>
                  </a:lnTo>
                  <a:lnTo>
                    <a:pt x="4" y="51"/>
                  </a:lnTo>
                  <a:lnTo>
                    <a:pt x="4" y="47"/>
                  </a:lnTo>
                  <a:lnTo>
                    <a:pt x="4" y="2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151" name="iśľíde"/>
            <p:cNvSpPr/>
            <p:nvPr/>
          </p:nvSpPr>
          <p:spPr bwMode="auto">
            <a:xfrm>
              <a:off x="3584327" y="4094546"/>
              <a:ext cx="4762" cy="101204"/>
            </a:xfrm>
            <a:custGeom>
              <a:avLst/>
              <a:gdLst>
                <a:gd name="T0" fmla="*/ 0 w 4"/>
                <a:gd name="T1" fmla="*/ 0 h 85"/>
                <a:gd name="T2" fmla="*/ 0 w 4"/>
                <a:gd name="T3" fmla="*/ 0 h 85"/>
                <a:gd name="T4" fmla="*/ 0 w 4"/>
                <a:gd name="T5" fmla="*/ 47 h 85"/>
                <a:gd name="T6" fmla="*/ 0 w 4"/>
                <a:gd name="T7" fmla="*/ 51 h 85"/>
                <a:gd name="T8" fmla="*/ 0 w 4"/>
                <a:gd name="T9" fmla="*/ 85 h 85"/>
                <a:gd name="T10" fmla="*/ 4 w 4"/>
                <a:gd name="T11" fmla="*/ 85 h 85"/>
                <a:gd name="T12" fmla="*/ 4 w 4"/>
                <a:gd name="T13" fmla="*/ 51 h 85"/>
                <a:gd name="T14" fmla="*/ 4 w 4"/>
                <a:gd name="T15" fmla="*/ 47 h 85"/>
                <a:gd name="T16" fmla="*/ 4 w 4"/>
                <a:gd name="T17" fmla="*/ 2 h 85"/>
                <a:gd name="T18" fmla="*/ 0 w 4"/>
                <a:gd name="T19" fmla="*/ 2 h 85"/>
                <a:gd name="T20" fmla="*/ 0 w 4"/>
                <a:gd name="T21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" h="85">
                  <a:moveTo>
                    <a:pt x="0" y="0"/>
                  </a:moveTo>
                  <a:lnTo>
                    <a:pt x="0" y="0"/>
                  </a:lnTo>
                  <a:lnTo>
                    <a:pt x="0" y="47"/>
                  </a:lnTo>
                  <a:lnTo>
                    <a:pt x="0" y="51"/>
                  </a:lnTo>
                  <a:lnTo>
                    <a:pt x="0" y="85"/>
                  </a:lnTo>
                  <a:lnTo>
                    <a:pt x="4" y="85"/>
                  </a:lnTo>
                  <a:lnTo>
                    <a:pt x="4" y="51"/>
                  </a:lnTo>
                  <a:lnTo>
                    <a:pt x="4" y="47"/>
                  </a:lnTo>
                  <a:lnTo>
                    <a:pt x="4" y="2"/>
                  </a:lnTo>
                  <a:lnTo>
                    <a:pt x="0" y="2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152" name="ïṡḷïdè"/>
            <p:cNvSpPr/>
            <p:nvPr/>
          </p:nvSpPr>
          <p:spPr bwMode="auto">
            <a:xfrm>
              <a:off x="2933056" y="4150505"/>
              <a:ext cx="2381" cy="4763"/>
            </a:xfrm>
            <a:prstGeom prst="rect">
              <a:avLst/>
            </a:pr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153" name="í$ļiḋè"/>
            <p:cNvSpPr/>
            <p:nvPr/>
          </p:nvSpPr>
          <p:spPr bwMode="auto">
            <a:xfrm>
              <a:off x="2933056" y="4150505"/>
              <a:ext cx="2381" cy="47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154" name="îsľíḋê"/>
            <p:cNvSpPr/>
            <p:nvPr/>
          </p:nvSpPr>
          <p:spPr bwMode="auto">
            <a:xfrm>
              <a:off x="2990206" y="4094546"/>
              <a:ext cx="4762" cy="2381"/>
            </a:xfrm>
            <a:prstGeom prst="rect">
              <a:avLst/>
            </a:pr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155" name="íş1iḓé"/>
            <p:cNvSpPr/>
            <p:nvPr/>
          </p:nvSpPr>
          <p:spPr bwMode="auto">
            <a:xfrm>
              <a:off x="2990206" y="4094546"/>
              <a:ext cx="4762" cy="23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156" name="isľíḑê"/>
            <p:cNvSpPr/>
            <p:nvPr/>
          </p:nvSpPr>
          <p:spPr bwMode="auto">
            <a:xfrm>
              <a:off x="3227140" y="4094546"/>
              <a:ext cx="4762" cy="2381"/>
            </a:xfrm>
            <a:prstGeom prst="rect">
              <a:avLst/>
            </a:pr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157" name="îṡlíḍe"/>
            <p:cNvSpPr/>
            <p:nvPr/>
          </p:nvSpPr>
          <p:spPr bwMode="auto">
            <a:xfrm>
              <a:off x="3227140" y="4094546"/>
              <a:ext cx="4762" cy="23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158" name="iŝļîḋè"/>
            <p:cNvSpPr/>
            <p:nvPr/>
          </p:nvSpPr>
          <p:spPr bwMode="auto">
            <a:xfrm>
              <a:off x="3465265" y="4094546"/>
              <a:ext cx="4762" cy="2381"/>
            </a:xfrm>
            <a:prstGeom prst="rect">
              <a:avLst/>
            </a:pr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159" name="íś1iďè"/>
            <p:cNvSpPr/>
            <p:nvPr/>
          </p:nvSpPr>
          <p:spPr bwMode="auto">
            <a:xfrm>
              <a:off x="3465265" y="4094546"/>
              <a:ext cx="4762" cy="23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160" name="íṧ1íďe"/>
            <p:cNvSpPr/>
            <p:nvPr/>
          </p:nvSpPr>
          <p:spPr bwMode="auto">
            <a:xfrm>
              <a:off x="3108077" y="4094546"/>
              <a:ext cx="5953" cy="2381"/>
            </a:xfrm>
            <a:prstGeom prst="rect">
              <a:avLst/>
            </a:pr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161" name="iṣļiďê"/>
            <p:cNvSpPr/>
            <p:nvPr/>
          </p:nvSpPr>
          <p:spPr bwMode="auto">
            <a:xfrm>
              <a:off x="3108077" y="4094546"/>
              <a:ext cx="5953" cy="23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162" name="işļïḑê"/>
            <p:cNvSpPr/>
            <p:nvPr/>
          </p:nvSpPr>
          <p:spPr bwMode="auto">
            <a:xfrm>
              <a:off x="3346202" y="4094546"/>
              <a:ext cx="4762" cy="2381"/>
            </a:xfrm>
            <a:prstGeom prst="rect">
              <a:avLst/>
            </a:pr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163" name="ï$ḷiḍè"/>
            <p:cNvSpPr/>
            <p:nvPr/>
          </p:nvSpPr>
          <p:spPr bwMode="auto">
            <a:xfrm>
              <a:off x="3346202" y="4094546"/>
              <a:ext cx="4762" cy="23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164" name="iŝḷîďè"/>
            <p:cNvSpPr/>
            <p:nvPr/>
          </p:nvSpPr>
          <p:spPr bwMode="auto">
            <a:xfrm>
              <a:off x="3584327" y="4094546"/>
              <a:ext cx="4762" cy="2381"/>
            </a:xfrm>
            <a:prstGeom prst="rect">
              <a:avLst/>
            </a:pr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165" name="îşlidê"/>
            <p:cNvSpPr/>
            <p:nvPr/>
          </p:nvSpPr>
          <p:spPr bwMode="auto">
            <a:xfrm>
              <a:off x="3584327" y="4094546"/>
              <a:ext cx="4762" cy="23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166" name="îSľiḍé"/>
            <p:cNvSpPr/>
            <p:nvPr/>
          </p:nvSpPr>
          <p:spPr bwMode="auto">
            <a:xfrm>
              <a:off x="3703390" y="4094546"/>
              <a:ext cx="4762" cy="101204"/>
            </a:xfrm>
            <a:custGeom>
              <a:avLst/>
              <a:gdLst>
                <a:gd name="T0" fmla="*/ 4 w 4"/>
                <a:gd name="T1" fmla="*/ 51 h 85"/>
                <a:gd name="T2" fmla="*/ 0 w 4"/>
                <a:gd name="T3" fmla="*/ 51 h 85"/>
                <a:gd name="T4" fmla="*/ 0 w 4"/>
                <a:gd name="T5" fmla="*/ 85 h 85"/>
                <a:gd name="T6" fmla="*/ 4 w 4"/>
                <a:gd name="T7" fmla="*/ 85 h 85"/>
                <a:gd name="T8" fmla="*/ 4 w 4"/>
                <a:gd name="T9" fmla="*/ 51 h 85"/>
                <a:gd name="T10" fmla="*/ 0 w 4"/>
                <a:gd name="T11" fmla="*/ 0 h 85"/>
                <a:gd name="T12" fmla="*/ 0 w 4"/>
                <a:gd name="T13" fmla="*/ 0 h 85"/>
                <a:gd name="T14" fmla="*/ 0 w 4"/>
                <a:gd name="T15" fmla="*/ 47 h 85"/>
                <a:gd name="T16" fmla="*/ 4 w 4"/>
                <a:gd name="T17" fmla="*/ 47 h 85"/>
                <a:gd name="T18" fmla="*/ 4 w 4"/>
                <a:gd name="T19" fmla="*/ 2 h 85"/>
                <a:gd name="T20" fmla="*/ 0 w 4"/>
                <a:gd name="T21" fmla="*/ 2 h 85"/>
                <a:gd name="T22" fmla="*/ 0 w 4"/>
                <a:gd name="T23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" h="85">
                  <a:moveTo>
                    <a:pt x="4" y="51"/>
                  </a:moveTo>
                  <a:lnTo>
                    <a:pt x="0" y="51"/>
                  </a:lnTo>
                  <a:lnTo>
                    <a:pt x="0" y="85"/>
                  </a:lnTo>
                  <a:lnTo>
                    <a:pt x="4" y="85"/>
                  </a:lnTo>
                  <a:lnTo>
                    <a:pt x="4" y="51"/>
                  </a:lnTo>
                  <a:close/>
                  <a:moveTo>
                    <a:pt x="0" y="0"/>
                  </a:moveTo>
                  <a:lnTo>
                    <a:pt x="0" y="0"/>
                  </a:lnTo>
                  <a:lnTo>
                    <a:pt x="0" y="47"/>
                  </a:lnTo>
                  <a:lnTo>
                    <a:pt x="4" y="47"/>
                  </a:lnTo>
                  <a:lnTo>
                    <a:pt x="4" y="2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167" name="îšḷîḑe"/>
            <p:cNvSpPr/>
            <p:nvPr/>
          </p:nvSpPr>
          <p:spPr bwMode="auto">
            <a:xfrm>
              <a:off x="3703390" y="4094546"/>
              <a:ext cx="4762" cy="101204"/>
            </a:xfrm>
            <a:custGeom>
              <a:avLst/>
              <a:gdLst>
                <a:gd name="T0" fmla="*/ 4 w 4"/>
                <a:gd name="T1" fmla="*/ 51 h 85"/>
                <a:gd name="T2" fmla="*/ 0 w 4"/>
                <a:gd name="T3" fmla="*/ 51 h 85"/>
                <a:gd name="T4" fmla="*/ 0 w 4"/>
                <a:gd name="T5" fmla="*/ 85 h 85"/>
                <a:gd name="T6" fmla="*/ 4 w 4"/>
                <a:gd name="T7" fmla="*/ 85 h 85"/>
                <a:gd name="T8" fmla="*/ 4 w 4"/>
                <a:gd name="T9" fmla="*/ 51 h 85"/>
                <a:gd name="T10" fmla="*/ 0 w 4"/>
                <a:gd name="T11" fmla="*/ 0 h 85"/>
                <a:gd name="T12" fmla="*/ 0 w 4"/>
                <a:gd name="T13" fmla="*/ 0 h 85"/>
                <a:gd name="T14" fmla="*/ 0 w 4"/>
                <a:gd name="T15" fmla="*/ 47 h 85"/>
                <a:gd name="T16" fmla="*/ 4 w 4"/>
                <a:gd name="T17" fmla="*/ 47 h 85"/>
                <a:gd name="T18" fmla="*/ 4 w 4"/>
                <a:gd name="T19" fmla="*/ 2 h 85"/>
                <a:gd name="T20" fmla="*/ 0 w 4"/>
                <a:gd name="T21" fmla="*/ 2 h 85"/>
                <a:gd name="T22" fmla="*/ 0 w 4"/>
                <a:gd name="T23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" h="85">
                  <a:moveTo>
                    <a:pt x="4" y="51"/>
                  </a:moveTo>
                  <a:lnTo>
                    <a:pt x="0" y="51"/>
                  </a:lnTo>
                  <a:lnTo>
                    <a:pt x="0" y="85"/>
                  </a:lnTo>
                  <a:lnTo>
                    <a:pt x="4" y="85"/>
                  </a:lnTo>
                  <a:lnTo>
                    <a:pt x="4" y="51"/>
                  </a:lnTo>
                  <a:moveTo>
                    <a:pt x="0" y="0"/>
                  </a:moveTo>
                  <a:lnTo>
                    <a:pt x="0" y="0"/>
                  </a:lnTo>
                  <a:lnTo>
                    <a:pt x="0" y="47"/>
                  </a:lnTo>
                  <a:lnTo>
                    <a:pt x="4" y="47"/>
                  </a:lnTo>
                  <a:lnTo>
                    <a:pt x="4" y="2"/>
                  </a:lnTo>
                  <a:lnTo>
                    <a:pt x="0" y="2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168" name="ïṩļidé"/>
            <p:cNvSpPr/>
            <p:nvPr/>
          </p:nvSpPr>
          <p:spPr bwMode="auto">
            <a:xfrm>
              <a:off x="3940325" y="4094546"/>
              <a:ext cx="4762" cy="101204"/>
            </a:xfrm>
            <a:custGeom>
              <a:avLst/>
              <a:gdLst>
                <a:gd name="T0" fmla="*/ 4 w 4"/>
                <a:gd name="T1" fmla="*/ 51 h 85"/>
                <a:gd name="T2" fmla="*/ 0 w 4"/>
                <a:gd name="T3" fmla="*/ 51 h 85"/>
                <a:gd name="T4" fmla="*/ 0 w 4"/>
                <a:gd name="T5" fmla="*/ 85 h 85"/>
                <a:gd name="T6" fmla="*/ 4 w 4"/>
                <a:gd name="T7" fmla="*/ 85 h 85"/>
                <a:gd name="T8" fmla="*/ 4 w 4"/>
                <a:gd name="T9" fmla="*/ 51 h 85"/>
                <a:gd name="T10" fmla="*/ 0 w 4"/>
                <a:gd name="T11" fmla="*/ 0 h 85"/>
                <a:gd name="T12" fmla="*/ 0 w 4"/>
                <a:gd name="T13" fmla="*/ 0 h 85"/>
                <a:gd name="T14" fmla="*/ 0 w 4"/>
                <a:gd name="T15" fmla="*/ 47 h 85"/>
                <a:gd name="T16" fmla="*/ 4 w 4"/>
                <a:gd name="T17" fmla="*/ 47 h 85"/>
                <a:gd name="T18" fmla="*/ 4 w 4"/>
                <a:gd name="T19" fmla="*/ 2 h 85"/>
                <a:gd name="T20" fmla="*/ 0 w 4"/>
                <a:gd name="T21" fmla="*/ 2 h 85"/>
                <a:gd name="T22" fmla="*/ 0 w 4"/>
                <a:gd name="T23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" h="85">
                  <a:moveTo>
                    <a:pt x="4" y="51"/>
                  </a:moveTo>
                  <a:lnTo>
                    <a:pt x="0" y="51"/>
                  </a:lnTo>
                  <a:lnTo>
                    <a:pt x="0" y="85"/>
                  </a:lnTo>
                  <a:lnTo>
                    <a:pt x="4" y="85"/>
                  </a:lnTo>
                  <a:lnTo>
                    <a:pt x="4" y="51"/>
                  </a:lnTo>
                  <a:close/>
                  <a:moveTo>
                    <a:pt x="0" y="0"/>
                  </a:moveTo>
                  <a:lnTo>
                    <a:pt x="0" y="0"/>
                  </a:lnTo>
                  <a:lnTo>
                    <a:pt x="0" y="47"/>
                  </a:lnTo>
                  <a:lnTo>
                    <a:pt x="4" y="47"/>
                  </a:lnTo>
                  <a:lnTo>
                    <a:pt x="4" y="2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169" name="îsľîḋè"/>
            <p:cNvSpPr/>
            <p:nvPr/>
          </p:nvSpPr>
          <p:spPr bwMode="auto">
            <a:xfrm>
              <a:off x="3940325" y="4094546"/>
              <a:ext cx="4762" cy="101204"/>
            </a:xfrm>
            <a:custGeom>
              <a:avLst/>
              <a:gdLst>
                <a:gd name="T0" fmla="*/ 4 w 4"/>
                <a:gd name="T1" fmla="*/ 51 h 85"/>
                <a:gd name="T2" fmla="*/ 0 w 4"/>
                <a:gd name="T3" fmla="*/ 51 h 85"/>
                <a:gd name="T4" fmla="*/ 0 w 4"/>
                <a:gd name="T5" fmla="*/ 85 h 85"/>
                <a:gd name="T6" fmla="*/ 4 w 4"/>
                <a:gd name="T7" fmla="*/ 85 h 85"/>
                <a:gd name="T8" fmla="*/ 4 w 4"/>
                <a:gd name="T9" fmla="*/ 51 h 85"/>
                <a:gd name="T10" fmla="*/ 0 w 4"/>
                <a:gd name="T11" fmla="*/ 0 h 85"/>
                <a:gd name="T12" fmla="*/ 0 w 4"/>
                <a:gd name="T13" fmla="*/ 0 h 85"/>
                <a:gd name="T14" fmla="*/ 0 w 4"/>
                <a:gd name="T15" fmla="*/ 47 h 85"/>
                <a:gd name="T16" fmla="*/ 4 w 4"/>
                <a:gd name="T17" fmla="*/ 47 h 85"/>
                <a:gd name="T18" fmla="*/ 4 w 4"/>
                <a:gd name="T19" fmla="*/ 2 h 85"/>
                <a:gd name="T20" fmla="*/ 0 w 4"/>
                <a:gd name="T21" fmla="*/ 2 h 85"/>
                <a:gd name="T22" fmla="*/ 0 w 4"/>
                <a:gd name="T23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" h="85">
                  <a:moveTo>
                    <a:pt x="4" y="51"/>
                  </a:moveTo>
                  <a:lnTo>
                    <a:pt x="0" y="51"/>
                  </a:lnTo>
                  <a:lnTo>
                    <a:pt x="0" y="85"/>
                  </a:lnTo>
                  <a:lnTo>
                    <a:pt x="4" y="85"/>
                  </a:lnTo>
                  <a:lnTo>
                    <a:pt x="4" y="51"/>
                  </a:lnTo>
                  <a:moveTo>
                    <a:pt x="0" y="0"/>
                  </a:moveTo>
                  <a:lnTo>
                    <a:pt x="0" y="0"/>
                  </a:lnTo>
                  <a:lnTo>
                    <a:pt x="0" y="47"/>
                  </a:lnTo>
                  <a:lnTo>
                    <a:pt x="4" y="47"/>
                  </a:lnTo>
                  <a:lnTo>
                    <a:pt x="4" y="2"/>
                  </a:lnTo>
                  <a:lnTo>
                    <a:pt x="0" y="2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170" name="íṡḷiḑê"/>
            <p:cNvSpPr/>
            <p:nvPr/>
          </p:nvSpPr>
          <p:spPr bwMode="auto">
            <a:xfrm>
              <a:off x="4178450" y="4094546"/>
              <a:ext cx="4762" cy="101204"/>
            </a:xfrm>
            <a:custGeom>
              <a:avLst/>
              <a:gdLst>
                <a:gd name="T0" fmla="*/ 4 w 4"/>
                <a:gd name="T1" fmla="*/ 51 h 85"/>
                <a:gd name="T2" fmla="*/ 0 w 4"/>
                <a:gd name="T3" fmla="*/ 51 h 85"/>
                <a:gd name="T4" fmla="*/ 0 w 4"/>
                <a:gd name="T5" fmla="*/ 85 h 85"/>
                <a:gd name="T6" fmla="*/ 4 w 4"/>
                <a:gd name="T7" fmla="*/ 85 h 85"/>
                <a:gd name="T8" fmla="*/ 4 w 4"/>
                <a:gd name="T9" fmla="*/ 51 h 85"/>
                <a:gd name="T10" fmla="*/ 0 w 4"/>
                <a:gd name="T11" fmla="*/ 0 h 85"/>
                <a:gd name="T12" fmla="*/ 0 w 4"/>
                <a:gd name="T13" fmla="*/ 0 h 85"/>
                <a:gd name="T14" fmla="*/ 0 w 4"/>
                <a:gd name="T15" fmla="*/ 47 h 85"/>
                <a:gd name="T16" fmla="*/ 4 w 4"/>
                <a:gd name="T17" fmla="*/ 47 h 85"/>
                <a:gd name="T18" fmla="*/ 4 w 4"/>
                <a:gd name="T19" fmla="*/ 2 h 85"/>
                <a:gd name="T20" fmla="*/ 0 w 4"/>
                <a:gd name="T21" fmla="*/ 2 h 85"/>
                <a:gd name="T22" fmla="*/ 0 w 4"/>
                <a:gd name="T23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" h="85">
                  <a:moveTo>
                    <a:pt x="4" y="51"/>
                  </a:moveTo>
                  <a:lnTo>
                    <a:pt x="0" y="51"/>
                  </a:lnTo>
                  <a:lnTo>
                    <a:pt x="0" y="85"/>
                  </a:lnTo>
                  <a:lnTo>
                    <a:pt x="4" y="85"/>
                  </a:lnTo>
                  <a:lnTo>
                    <a:pt x="4" y="51"/>
                  </a:lnTo>
                  <a:close/>
                  <a:moveTo>
                    <a:pt x="0" y="0"/>
                  </a:moveTo>
                  <a:lnTo>
                    <a:pt x="0" y="0"/>
                  </a:lnTo>
                  <a:lnTo>
                    <a:pt x="0" y="47"/>
                  </a:lnTo>
                  <a:lnTo>
                    <a:pt x="4" y="47"/>
                  </a:lnTo>
                  <a:lnTo>
                    <a:pt x="4" y="2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171" name="îSḻïḋé"/>
            <p:cNvSpPr/>
            <p:nvPr/>
          </p:nvSpPr>
          <p:spPr bwMode="auto">
            <a:xfrm>
              <a:off x="4178450" y="4094546"/>
              <a:ext cx="4762" cy="101204"/>
            </a:xfrm>
            <a:custGeom>
              <a:avLst/>
              <a:gdLst>
                <a:gd name="T0" fmla="*/ 4 w 4"/>
                <a:gd name="T1" fmla="*/ 51 h 85"/>
                <a:gd name="T2" fmla="*/ 0 w 4"/>
                <a:gd name="T3" fmla="*/ 51 h 85"/>
                <a:gd name="T4" fmla="*/ 0 w 4"/>
                <a:gd name="T5" fmla="*/ 85 h 85"/>
                <a:gd name="T6" fmla="*/ 4 w 4"/>
                <a:gd name="T7" fmla="*/ 85 h 85"/>
                <a:gd name="T8" fmla="*/ 4 w 4"/>
                <a:gd name="T9" fmla="*/ 51 h 85"/>
                <a:gd name="T10" fmla="*/ 0 w 4"/>
                <a:gd name="T11" fmla="*/ 0 h 85"/>
                <a:gd name="T12" fmla="*/ 0 w 4"/>
                <a:gd name="T13" fmla="*/ 0 h 85"/>
                <a:gd name="T14" fmla="*/ 0 w 4"/>
                <a:gd name="T15" fmla="*/ 47 h 85"/>
                <a:gd name="T16" fmla="*/ 4 w 4"/>
                <a:gd name="T17" fmla="*/ 47 h 85"/>
                <a:gd name="T18" fmla="*/ 4 w 4"/>
                <a:gd name="T19" fmla="*/ 2 h 85"/>
                <a:gd name="T20" fmla="*/ 0 w 4"/>
                <a:gd name="T21" fmla="*/ 2 h 85"/>
                <a:gd name="T22" fmla="*/ 0 w 4"/>
                <a:gd name="T23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" h="85">
                  <a:moveTo>
                    <a:pt x="4" y="51"/>
                  </a:moveTo>
                  <a:lnTo>
                    <a:pt x="0" y="51"/>
                  </a:lnTo>
                  <a:lnTo>
                    <a:pt x="0" y="85"/>
                  </a:lnTo>
                  <a:lnTo>
                    <a:pt x="4" y="85"/>
                  </a:lnTo>
                  <a:lnTo>
                    <a:pt x="4" y="51"/>
                  </a:lnTo>
                  <a:moveTo>
                    <a:pt x="0" y="0"/>
                  </a:moveTo>
                  <a:lnTo>
                    <a:pt x="0" y="0"/>
                  </a:lnTo>
                  <a:lnTo>
                    <a:pt x="0" y="47"/>
                  </a:lnTo>
                  <a:lnTo>
                    <a:pt x="4" y="47"/>
                  </a:lnTo>
                  <a:lnTo>
                    <a:pt x="4" y="2"/>
                  </a:lnTo>
                  <a:lnTo>
                    <a:pt x="0" y="2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172" name="îṧḷiḓè"/>
            <p:cNvSpPr/>
            <p:nvPr/>
          </p:nvSpPr>
          <p:spPr bwMode="auto">
            <a:xfrm>
              <a:off x="4064150" y="4150505"/>
              <a:ext cx="136922" cy="4763"/>
            </a:xfrm>
            <a:custGeom>
              <a:avLst/>
              <a:gdLst>
                <a:gd name="T0" fmla="*/ 115 w 115"/>
                <a:gd name="T1" fmla="*/ 0 h 4"/>
                <a:gd name="T2" fmla="*/ 100 w 115"/>
                <a:gd name="T3" fmla="*/ 0 h 4"/>
                <a:gd name="T4" fmla="*/ 96 w 115"/>
                <a:gd name="T5" fmla="*/ 0 h 4"/>
                <a:gd name="T6" fmla="*/ 0 w 115"/>
                <a:gd name="T7" fmla="*/ 0 h 4"/>
                <a:gd name="T8" fmla="*/ 0 w 115"/>
                <a:gd name="T9" fmla="*/ 4 h 4"/>
                <a:gd name="T10" fmla="*/ 96 w 115"/>
                <a:gd name="T11" fmla="*/ 4 h 4"/>
                <a:gd name="T12" fmla="*/ 100 w 115"/>
                <a:gd name="T13" fmla="*/ 4 h 4"/>
                <a:gd name="T14" fmla="*/ 115 w 115"/>
                <a:gd name="T15" fmla="*/ 4 h 4"/>
                <a:gd name="T16" fmla="*/ 115 w 115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5" h="4">
                  <a:moveTo>
                    <a:pt x="115" y="0"/>
                  </a:moveTo>
                  <a:lnTo>
                    <a:pt x="100" y="0"/>
                  </a:lnTo>
                  <a:lnTo>
                    <a:pt x="96" y="0"/>
                  </a:lnTo>
                  <a:lnTo>
                    <a:pt x="0" y="0"/>
                  </a:lnTo>
                  <a:lnTo>
                    <a:pt x="0" y="4"/>
                  </a:lnTo>
                  <a:lnTo>
                    <a:pt x="96" y="4"/>
                  </a:lnTo>
                  <a:lnTo>
                    <a:pt x="100" y="4"/>
                  </a:lnTo>
                  <a:lnTo>
                    <a:pt x="115" y="4"/>
                  </a:lnTo>
                  <a:lnTo>
                    <a:pt x="115" y="0"/>
                  </a:lnTo>
                  <a:close/>
                </a:path>
              </a:pathLst>
            </a:cu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173" name="îṥ1îḓè"/>
            <p:cNvSpPr/>
            <p:nvPr/>
          </p:nvSpPr>
          <p:spPr bwMode="auto">
            <a:xfrm>
              <a:off x="4064150" y="4150505"/>
              <a:ext cx="136922" cy="4763"/>
            </a:xfrm>
            <a:custGeom>
              <a:avLst/>
              <a:gdLst>
                <a:gd name="T0" fmla="*/ 115 w 115"/>
                <a:gd name="T1" fmla="*/ 0 h 4"/>
                <a:gd name="T2" fmla="*/ 100 w 115"/>
                <a:gd name="T3" fmla="*/ 0 h 4"/>
                <a:gd name="T4" fmla="*/ 96 w 115"/>
                <a:gd name="T5" fmla="*/ 0 h 4"/>
                <a:gd name="T6" fmla="*/ 0 w 115"/>
                <a:gd name="T7" fmla="*/ 0 h 4"/>
                <a:gd name="T8" fmla="*/ 0 w 115"/>
                <a:gd name="T9" fmla="*/ 4 h 4"/>
                <a:gd name="T10" fmla="*/ 96 w 115"/>
                <a:gd name="T11" fmla="*/ 4 h 4"/>
                <a:gd name="T12" fmla="*/ 100 w 115"/>
                <a:gd name="T13" fmla="*/ 4 h 4"/>
                <a:gd name="T14" fmla="*/ 115 w 115"/>
                <a:gd name="T15" fmla="*/ 4 h 4"/>
                <a:gd name="T16" fmla="*/ 115 w 115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5" h="4">
                  <a:moveTo>
                    <a:pt x="115" y="0"/>
                  </a:moveTo>
                  <a:lnTo>
                    <a:pt x="100" y="0"/>
                  </a:lnTo>
                  <a:lnTo>
                    <a:pt x="96" y="0"/>
                  </a:lnTo>
                  <a:lnTo>
                    <a:pt x="0" y="0"/>
                  </a:lnTo>
                  <a:lnTo>
                    <a:pt x="0" y="4"/>
                  </a:lnTo>
                  <a:lnTo>
                    <a:pt x="96" y="4"/>
                  </a:lnTo>
                  <a:lnTo>
                    <a:pt x="100" y="4"/>
                  </a:lnTo>
                  <a:lnTo>
                    <a:pt x="115" y="4"/>
                  </a:lnTo>
                  <a:lnTo>
                    <a:pt x="11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174" name="ïṡḻîḍê"/>
            <p:cNvSpPr/>
            <p:nvPr/>
          </p:nvSpPr>
          <p:spPr bwMode="auto">
            <a:xfrm>
              <a:off x="3646240" y="4150505"/>
              <a:ext cx="413147" cy="4763"/>
            </a:xfrm>
            <a:custGeom>
              <a:avLst/>
              <a:gdLst>
                <a:gd name="T0" fmla="*/ 147 w 347"/>
                <a:gd name="T1" fmla="*/ 0 h 4"/>
                <a:gd name="T2" fmla="*/ 52 w 347"/>
                <a:gd name="T3" fmla="*/ 0 h 4"/>
                <a:gd name="T4" fmla="*/ 48 w 347"/>
                <a:gd name="T5" fmla="*/ 0 h 4"/>
                <a:gd name="T6" fmla="*/ 2 w 347"/>
                <a:gd name="T7" fmla="*/ 0 h 4"/>
                <a:gd name="T8" fmla="*/ 2 w 347"/>
                <a:gd name="T9" fmla="*/ 4 h 4"/>
                <a:gd name="T10" fmla="*/ 0 w 347"/>
                <a:gd name="T11" fmla="*/ 4 h 4"/>
                <a:gd name="T12" fmla="*/ 48 w 347"/>
                <a:gd name="T13" fmla="*/ 4 h 4"/>
                <a:gd name="T14" fmla="*/ 52 w 347"/>
                <a:gd name="T15" fmla="*/ 4 h 4"/>
                <a:gd name="T16" fmla="*/ 147 w 347"/>
                <a:gd name="T17" fmla="*/ 4 h 4"/>
                <a:gd name="T18" fmla="*/ 147 w 347"/>
                <a:gd name="T19" fmla="*/ 0 h 4"/>
                <a:gd name="T20" fmla="*/ 347 w 347"/>
                <a:gd name="T21" fmla="*/ 0 h 4"/>
                <a:gd name="T22" fmla="*/ 251 w 347"/>
                <a:gd name="T23" fmla="*/ 0 h 4"/>
                <a:gd name="T24" fmla="*/ 247 w 347"/>
                <a:gd name="T25" fmla="*/ 0 h 4"/>
                <a:gd name="T26" fmla="*/ 152 w 347"/>
                <a:gd name="T27" fmla="*/ 0 h 4"/>
                <a:gd name="T28" fmla="*/ 152 w 347"/>
                <a:gd name="T29" fmla="*/ 4 h 4"/>
                <a:gd name="T30" fmla="*/ 247 w 347"/>
                <a:gd name="T31" fmla="*/ 4 h 4"/>
                <a:gd name="T32" fmla="*/ 251 w 347"/>
                <a:gd name="T33" fmla="*/ 4 h 4"/>
                <a:gd name="T34" fmla="*/ 347 w 347"/>
                <a:gd name="T35" fmla="*/ 4 h 4"/>
                <a:gd name="T36" fmla="*/ 347 w 347"/>
                <a:gd name="T3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47" h="4">
                  <a:moveTo>
                    <a:pt x="147" y="0"/>
                  </a:moveTo>
                  <a:lnTo>
                    <a:pt x="52" y="0"/>
                  </a:lnTo>
                  <a:lnTo>
                    <a:pt x="48" y="0"/>
                  </a:lnTo>
                  <a:lnTo>
                    <a:pt x="2" y="0"/>
                  </a:lnTo>
                  <a:lnTo>
                    <a:pt x="2" y="4"/>
                  </a:lnTo>
                  <a:lnTo>
                    <a:pt x="0" y="4"/>
                  </a:lnTo>
                  <a:lnTo>
                    <a:pt x="48" y="4"/>
                  </a:lnTo>
                  <a:lnTo>
                    <a:pt x="52" y="4"/>
                  </a:lnTo>
                  <a:lnTo>
                    <a:pt x="147" y="4"/>
                  </a:lnTo>
                  <a:lnTo>
                    <a:pt x="147" y="0"/>
                  </a:lnTo>
                  <a:close/>
                  <a:moveTo>
                    <a:pt x="347" y="0"/>
                  </a:moveTo>
                  <a:lnTo>
                    <a:pt x="251" y="0"/>
                  </a:lnTo>
                  <a:lnTo>
                    <a:pt x="247" y="0"/>
                  </a:lnTo>
                  <a:lnTo>
                    <a:pt x="152" y="0"/>
                  </a:lnTo>
                  <a:lnTo>
                    <a:pt x="152" y="4"/>
                  </a:lnTo>
                  <a:lnTo>
                    <a:pt x="247" y="4"/>
                  </a:lnTo>
                  <a:lnTo>
                    <a:pt x="251" y="4"/>
                  </a:lnTo>
                  <a:lnTo>
                    <a:pt x="347" y="4"/>
                  </a:lnTo>
                  <a:lnTo>
                    <a:pt x="347" y="0"/>
                  </a:lnTo>
                  <a:close/>
                </a:path>
              </a:pathLst>
            </a:cu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175" name="íşḷiďê"/>
            <p:cNvSpPr/>
            <p:nvPr/>
          </p:nvSpPr>
          <p:spPr bwMode="auto">
            <a:xfrm>
              <a:off x="3646240" y="4150505"/>
              <a:ext cx="413147" cy="4763"/>
            </a:xfrm>
            <a:custGeom>
              <a:avLst/>
              <a:gdLst>
                <a:gd name="T0" fmla="*/ 147 w 347"/>
                <a:gd name="T1" fmla="*/ 0 h 4"/>
                <a:gd name="T2" fmla="*/ 52 w 347"/>
                <a:gd name="T3" fmla="*/ 0 h 4"/>
                <a:gd name="T4" fmla="*/ 48 w 347"/>
                <a:gd name="T5" fmla="*/ 0 h 4"/>
                <a:gd name="T6" fmla="*/ 2 w 347"/>
                <a:gd name="T7" fmla="*/ 0 h 4"/>
                <a:gd name="T8" fmla="*/ 2 w 347"/>
                <a:gd name="T9" fmla="*/ 4 h 4"/>
                <a:gd name="T10" fmla="*/ 0 w 347"/>
                <a:gd name="T11" fmla="*/ 4 h 4"/>
                <a:gd name="T12" fmla="*/ 48 w 347"/>
                <a:gd name="T13" fmla="*/ 4 h 4"/>
                <a:gd name="T14" fmla="*/ 52 w 347"/>
                <a:gd name="T15" fmla="*/ 4 h 4"/>
                <a:gd name="T16" fmla="*/ 147 w 347"/>
                <a:gd name="T17" fmla="*/ 4 h 4"/>
                <a:gd name="T18" fmla="*/ 147 w 347"/>
                <a:gd name="T19" fmla="*/ 0 h 4"/>
                <a:gd name="T20" fmla="*/ 347 w 347"/>
                <a:gd name="T21" fmla="*/ 0 h 4"/>
                <a:gd name="T22" fmla="*/ 251 w 347"/>
                <a:gd name="T23" fmla="*/ 0 h 4"/>
                <a:gd name="T24" fmla="*/ 247 w 347"/>
                <a:gd name="T25" fmla="*/ 0 h 4"/>
                <a:gd name="T26" fmla="*/ 152 w 347"/>
                <a:gd name="T27" fmla="*/ 0 h 4"/>
                <a:gd name="T28" fmla="*/ 152 w 347"/>
                <a:gd name="T29" fmla="*/ 4 h 4"/>
                <a:gd name="T30" fmla="*/ 247 w 347"/>
                <a:gd name="T31" fmla="*/ 4 h 4"/>
                <a:gd name="T32" fmla="*/ 251 w 347"/>
                <a:gd name="T33" fmla="*/ 4 h 4"/>
                <a:gd name="T34" fmla="*/ 347 w 347"/>
                <a:gd name="T35" fmla="*/ 4 h 4"/>
                <a:gd name="T36" fmla="*/ 347 w 347"/>
                <a:gd name="T3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47" h="4">
                  <a:moveTo>
                    <a:pt x="147" y="0"/>
                  </a:moveTo>
                  <a:lnTo>
                    <a:pt x="52" y="0"/>
                  </a:lnTo>
                  <a:lnTo>
                    <a:pt x="48" y="0"/>
                  </a:lnTo>
                  <a:lnTo>
                    <a:pt x="2" y="0"/>
                  </a:lnTo>
                  <a:lnTo>
                    <a:pt x="2" y="4"/>
                  </a:lnTo>
                  <a:lnTo>
                    <a:pt x="0" y="4"/>
                  </a:lnTo>
                  <a:lnTo>
                    <a:pt x="48" y="4"/>
                  </a:lnTo>
                  <a:lnTo>
                    <a:pt x="52" y="4"/>
                  </a:lnTo>
                  <a:lnTo>
                    <a:pt x="147" y="4"/>
                  </a:lnTo>
                  <a:lnTo>
                    <a:pt x="147" y="0"/>
                  </a:lnTo>
                  <a:moveTo>
                    <a:pt x="347" y="0"/>
                  </a:moveTo>
                  <a:lnTo>
                    <a:pt x="251" y="0"/>
                  </a:lnTo>
                  <a:lnTo>
                    <a:pt x="247" y="0"/>
                  </a:lnTo>
                  <a:lnTo>
                    <a:pt x="152" y="0"/>
                  </a:lnTo>
                  <a:lnTo>
                    <a:pt x="152" y="4"/>
                  </a:lnTo>
                  <a:lnTo>
                    <a:pt x="247" y="4"/>
                  </a:lnTo>
                  <a:lnTo>
                    <a:pt x="251" y="4"/>
                  </a:lnTo>
                  <a:lnTo>
                    <a:pt x="347" y="4"/>
                  </a:lnTo>
                  <a:lnTo>
                    <a:pt x="34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176" name="ïślïďè"/>
            <p:cNvSpPr/>
            <p:nvPr/>
          </p:nvSpPr>
          <p:spPr bwMode="auto">
            <a:xfrm>
              <a:off x="3821262" y="4094546"/>
              <a:ext cx="5953" cy="101204"/>
            </a:xfrm>
            <a:custGeom>
              <a:avLst/>
              <a:gdLst>
                <a:gd name="T0" fmla="*/ 0 w 5"/>
                <a:gd name="T1" fmla="*/ 0 h 85"/>
                <a:gd name="T2" fmla="*/ 0 w 5"/>
                <a:gd name="T3" fmla="*/ 0 h 85"/>
                <a:gd name="T4" fmla="*/ 0 w 5"/>
                <a:gd name="T5" fmla="*/ 47 h 85"/>
                <a:gd name="T6" fmla="*/ 0 w 5"/>
                <a:gd name="T7" fmla="*/ 51 h 85"/>
                <a:gd name="T8" fmla="*/ 0 w 5"/>
                <a:gd name="T9" fmla="*/ 85 h 85"/>
                <a:gd name="T10" fmla="*/ 5 w 5"/>
                <a:gd name="T11" fmla="*/ 85 h 85"/>
                <a:gd name="T12" fmla="*/ 5 w 5"/>
                <a:gd name="T13" fmla="*/ 51 h 85"/>
                <a:gd name="T14" fmla="*/ 5 w 5"/>
                <a:gd name="T15" fmla="*/ 47 h 85"/>
                <a:gd name="T16" fmla="*/ 5 w 5"/>
                <a:gd name="T17" fmla="*/ 2 h 85"/>
                <a:gd name="T18" fmla="*/ 0 w 5"/>
                <a:gd name="T19" fmla="*/ 2 h 85"/>
                <a:gd name="T20" fmla="*/ 0 w 5"/>
                <a:gd name="T21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" h="85">
                  <a:moveTo>
                    <a:pt x="0" y="0"/>
                  </a:moveTo>
                  <a:lnTo>
                    <a:pt x="0" y="0"/>
                  </a:lnTo>
                  <a:lnTo>
                    <a:pt x="0" y="47"/>
                  </a:lnTo>
                  <a:lnTo>
                    <a:pt x="0" y="51"/>
                  </a:lnTo>
                  <a:lnTo>
                    <a:pt x="0" y="85"/>
                  </a:lnTo>
                  <a:lnTo>
                    <a:pt x="5" y="85"/>
                  </a:lnTo>
                  <a:lnTo>
                    <a:pt x="5" y="51"/>
                  </a:lnTo>
                  <a:lnTo>
                    <a:pt x="5" y="47"/>
                  </a:lnTo>
                  <a:lnTo>
                    <a:pt x="5" y="2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177" name="ísliḑè"/>
            <p:cNvSpPr/>
            <p:nvPr/>
          </p:nvSpPr>
          <p:spPr bwMode="auto">
            <a:xfrm>
              <a:off x="3821262" y="4094546"/>
              <a:ext cx="5953" cy="101204"/>
            </a:xfrm>
            <a:custGeom>
              <a:avLst/>
              <a:gdLst>
                <a:gd name="T0" fmla="*/ 0 w 5"/>
                <a:gd name="T1" fmla="*/ 0 h 85"/>
                <a:gd name="T2" fmla="*/ 0 w 5"/>
                <a:gd name="T3" fmla="*/ 0 h 85"/>
                <a:gd name="T4" fmla="*/ 0 w 5"/>
                <a:gd name="T5" fmla="*/ 47 h 85"/>
                <a:gd name="T6" fmla="*/ 0 w 5"/>
                <a:gd name="T7" fmla="*/ 51 h 85"/>
                <a:gd name="T8" fmla="*/ 0 w 5"/>
                <a:gd name="T9" fmla="*/ 85 h 85"/>
                <a:gd name="T10" fmla="*/ 5 w 5"/>
                <a:gd name="T11" fmla="*/ 85 h 85"/>
                <a:gd name="T12" fmla="*/ 5 w 5"/>
                <a:gd name="T13" fmla="*/ 51 h 85"/>
                <a:gd name="T14" fmla="*/ 5 w 5"/>
                <a:gd name="T15" fmla="*/ 47 h 85"/>
                <a:gd name="T16" fmla="*/ 5 w 5"/>
                <a:gd name="T17" fmla="*/ 2 h 85"/>
                <a:gd name="T18" fmla="*/ 0 w 5"/>
                <a:gd name="T19" fmla="*/ 2 h 85"/>
                <a:gd name="T20" fmla="*/ 0 w 5"/>
                <a:gd name="T21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" h="85">
                  <a:moveTo>
                    <a:pt x="0" y="0"/>
                  </a:moveTo>
                  <a:lnTo>
                    <a:pt x="0" y="0"/>
                  </a:lnTo>
                  <a:lnTo>
                    <a:pt x="0" y="47"/>
                  </a:lnTo>
                  <a:lnTo>
                    <a:pt x="0" y="51"/>
                  </a:lnTo>
                  <a:lnTo>
                    <a:pt x="0" y="85"/>
                  </a:lnTo>
                  <a:lnTo>
                    <a:pt x="5" y="85"/>
                  </a:lnTo>
                  <a:lnTo>
                    <a:pt x="5" y="51"/>
                  </a:lnTo>
                  <a:lnTo>
                    <a:pt x="5" y="47"/>
                  </a:lnTo>
                  <a:lnTo>
                    <a:pt x="5" y="2"/>
                  </a:lnTo>
                  <a:lnTo>
                    <a:pt x="0" y="2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178" name="ïṥľidé"/>
            <p:cNvSpPr/>
            <p:nvPr/>
          </p:nvSpPr>
          <p:spPr bwMode="auto">
            <a:xfrm>
              <a:off x="4059387" y="4094546"/>
              <a:ext cx="4762" cy="101204"/>
            </a:xfrm>
            <a:custGeom>
              <a:avLst/>
              <a:gdLst>
                <a:gd name="T0" fmla="*/ 0 w 4"/>
                <a:gd name="T1" fmla="*/ 0 h 85"/>
                <a:gd name="T2" fmla="*/ 0 w 4"/>
                <a:gd name="T3" fmla="*/ 0 h 85"/>
                <a:gd name="T4" fmla="*/ 0 w 4"/>
                <a:gd name="T5" fmla="*/ 47 h 85"/>
                <a:gd name="T6" fmla="*/ 0 w 4"/>
                <a:gd name="T7" fmla="*/ 51 h 85"/>
                <a:gd name="T8" fmla="*/ 0 w 4"/>
                <a:gd name="T9" fmla="*/ 85 h 85"/>
                <a:gd name="T10" fmla="*/ 4 w 4"/>
                <a:gd name="T11" fmla="*/ 85 h 85"/>
                <a:gd name="T12" fmla="*/ 4 w 4"/>
                <a:gd name="T13" fmla="*/ 51 h 85"/>
                <a:gd name="T14" fmla="*/ 4 w 4"/>
                <a:gd name="T15" fmla="*/ 47 h 85"/>
                <a:gd name="T16" fmla="*/ 4 w 4"/>
                <a:gd name="T17" fmla="*/ 2 h 85"/>
                <a:gd name="T18" fmla="*/ 0 w 4"/>
                <a:gd name="T19" fmla="*/ 2 h 85"/>
                <a:gd name="T20" fmla="*/ 0 w 4"/>
                <a:gd name="T21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" h="85">
                  <a:moveTo>
                    <a:pt x="0" y="0"/>
                  </a:moveTo>
                  <a:lnTo>
                    <a:pt x="0" y="0"/>
                  </a:lnTo>
                  <a:lnTo>
                    <a:pt x="0" y="47"/>
                  </a:lnTo>
                  <a:lnTo>
                    <a:pt x="0" y="51"/>
                  </a:lnTo>
                  <a:lnTo>
                    <a:pt x="0" y="85"/>
                  </a:lnTo>
                  <a:lnTo>
                    <a:pt x="4" y="85"/>
                  </a:lnTo>
                  <a:lnTo>
                    <a:pt x="4" y="51"/>
                  </a:lnTo>
                  <a:lnTo>
                    <a:pt x="4" y="47"/>
                  </a:lnTo>
                  <a:lnTo>
                    <a:pt x="4" y="2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179" name="iŝļíḍe"/>
            <p:cNvSpPr/>
            <p:nvPr/>
          </p:nvSpPr>
          <p:spPr bwMode="auto">
            <a:xfrm>
              <a:off x="4059387" y="4094546"/>
              <a:ext cx="4762" cy="101204"/>
            </a:xfrm>
            <a:custGeom>
              <a:avLst/>
              <a:gdLst>
                <a:gd name="T0" fmla="*/ 0 w 4"/>
                <a:gd name="T1" fmla="*/ 0 h 85"/>
                <a:gd name="T2" fmla="*/ 0 w 4"/>
                <a:gd name="T3" fmla="*/ 0 h 85"/>
                <a:gd name="T4" fmla="*/ 0 w 4"/>
                <a:gd name="T5" fmla="*/ 47 h 85"/>
                <a:gd name="T6" fmla="*/ 0 w 4"/>
                <a:gd name="T7" fmla="*/ 51 h 85"/>
                <a:gd name="T8" fmla="*/ 0 w 4"/>
                <a:gd name="T9" fmla="*/ 85 h 85"/>
                <a:gd name="T10" fmla="*/ 4 w 4"/>
                <a:gd name="T11" fmla="*/ 85 h 85"/>
                <a:gd name="T12" fmla="*/ 4 w 4"/>
                <a:gd name="T13" fmla="*/ 51 h 85"/>
                <a:gd name="T14" fmla="*/ 4 w 4"/>
                <a:gd name="T15" fmla="*/ 47 h 85"/>
                <a:gd name="T16" fmla="*/ 4 w 4"/>
                <a:gd name="T17" fmla="*/ 2 h 85"/>
                <a:gd name="T18" fmla="*/ 0 w 4"/>
                <a:gd name="T19" fmla="*/ 2 h 85"/>
                <a:gd name="T20" fmla="*/ 0 w 4"/>
                <a:gd name="T21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" h="85">
                  <a:moveTo>
                    <a:pt x="0" y="0"/>
                  </a:moveTo>
                  <a:lnTo>
                    <a:pt x="0" y="0"/>
                  </a:lnTo>
                  <a:lnTo>
                    <a:pt x="0" y="47"/>
                  </a:lnTo>
                  <a:lnTo>
                    <a:pt x="0" y="51"/>
                  </a:lnTo>
                  <a:lnTo>
                    <a:pt x="0" y="85"/>
                  </a:lnTo>
                  <a:lnTo>
                    <a:pt x="4" y="85"/>
                  </a:lnTo>
                  <a:lnTo>
                    <a:pt x="4" y="51"/>
                  </a:lnTo>
                  <a:lnTo>
                    <a:pt x="4" y="47"/>
                  </a:lnTo>
                  <a:lnTo>
                    <a:pt x="4" y="2"/>
                  </a:lnTo>
                  <a:lnTo>
                    <a:pt x="0" y="2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180" name="i$ļïḍe"/>
            <p:cNvSpPr/>
            <p:nvPr/>
          </p:nvSpPr>
          <p:spPr bwMode="auto">
            <a:xfrm>
              <a:off x="3646240" y="4150505"/>
              <a:ext cx="2381" cy="4763"/>
            </a:xfrm>
            <a:prstGeom prst="rect">
              <a:avLst/>
            </a:pr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181" name="ïṥḻïdè"/>
            <p:cNvSpPr/>
            <p:nvPr/>
          </p:nvSpPr>
          <p:spPr bwMode="auto">
            <a:xfrm>
              <a:off x="3646240" y="4150505"/>
              <a:ext cx="2381" cy="47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182" name="iṧļîdé"/>
            <p:cNvSpPr/>
            <p:nvPr/>
          </p:nvSpPr>
          <p:spPr bwMode="auto">
            <a:xfrm>
              <a:off x="3703390" y="4094546"/>
              <a:ext cx="4762" cy="2381"/>
            </a:xfrm>
            <a:prstGeom prst="rect">
              <a:avLst/>
            </a:pr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183" name="iŝḷîḑê"/>
            <p:cNvSpPr/>
            <p:nvPr/>
          </p:nvSpPr>
          <p:spPr bwMode="auto">
            <a:xfrm>
              <a:off x="3703390" y="4094546"/>
              <a:ext cx="4762" cy="23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184" name="íṡḻiďe"/>
            <p:cNvSpPr/>
            <p:nvPr/>
          </p:nvSpPr>
          <p:spPr bwMode="auto">
            <a:xfrm>
              <a:off x="3940325" y="4094546"/>
              <a:ext cx="4762" cy="2381"/>
            </a:xfrm>
            <a:prstGeom prst="rect">
              <a:avLst/>
            </a:pr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185" name="íŝḷiḓê"/>
            <p:cNvSpPr/>
            <p:nvPr/>
          </p:nvSpPr>
          <p:spPr bwMode="auto">
            <a:xfrm>
              <a:off x="3940325" y="4094546"/>
              <a:ext cx="4762" cy="23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186" name="ïṥḷiḋe"/>
            <p:cNvSpPr/>
            <p:nvPr/>
          </p:nvSpPr>
          <p:spPr bwMode="auto">
            <a:xfrm>
              <a:off x="4178450" y="4094546"/>
              <a:ext cx="4762" cy="2381"/>
            </a:xfrm>
            <a:prstGeom prst="rect">
              <a:avLst/>
            </a:pr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187" name="ísļiďe"/>
            <p:cNvSpPr/>
            <p:nvPr/>
          </p:nvSpPr>
          <p:spPr bwMode="auto">
            <a:xfrm>
              <a:off x="4178450" y="4094546"/>
              <a:ext cx="4762" cy="23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188" name="iṥļïdé"/>
            <p:cNvSpPr/>
            <p:nvPr/>
          </p:nvSpPr>
          <p:spPr bwMode="auto">
            <a:xfrm>
              <a:off x="3821262" y="4094546"/>
              <a:ext cx="5953" cy="2381"/>
            </a:xfrm>
            <a:prstGeom prst="rect">
              <a:avLst/>
            </a:pr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189" name="íṥļïḍe"/>
            <p:cNvSpPr/>
            <p:nvPr/>
          </p:nvSpPr>
          <p:spPr bwMode="auto">
            <a:xfrm>
              <a:off x="3821262" y="4094546"/>
              <a:ext cx="5953" cy="23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190" name="iŝļîḍè"/>
            <p:cNvSpPr/>
            <p:nvPr/>
          </p:nvSpPr>
          <p:spPr bwMode="auto">
            <a:xfrm>
              <a:off x="4059387" y="4094546"/>
              <a:ext cx="4762" cy="2381"/>
            </a:xfrm>
            <a:prstGeom prst="rect">
              <a:avLst/>
            </a:pr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191" name="îş1îḓé"/>
            <p:cNvSpPr/>
            <p:nvPr/>
          </p:nvSpPr>
          <p:spPr bwMode="auto">
            <a:xfrm>
              <a:off x="4059387" y="4094546"/>
              <a:ext cx="4762" cy="23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192" name="ïsļïdè"/>
            <p:cNvSpPr/>
            <p:nvPr/>
          </p:nvSpPr>
          <p:spPr bwMode="auto">
            <a:xfrm>
              <a:off x="850652" y="3381361"/>
              <a:ext cx="4762" cy="713185"/>
            </a:xfrm>
            <a:custGeom>
              <a:avLst/>
              <a:gdLst>
                <a:gd name="T0" fmla="*/ 4 w 4"/>
                <a:gd name="T1" fmla="*/ 551 h 599"/>
                <a:gd name="T2" fmla="*/ 0 w 4"/>
                <a:gd name="T3" fmla="*/ 551 h 599"/>
                <a:gd name="T4" fmla="*/ 0 w 4"/>
                <a:gd name="T5" fmla="*/ 597 h 599"/>
                <a:gd name="T6" fmla="*/ 0 w 4"/>
                <a:gd name="T7" fmla="*/ 599 h 599"/>
                <a:gd name="T8" fmla="*/ 4 w 4"/>
                <a:gd name="T9" fmla="*/ 599 h 599"/>
                <a:gd name="T10" fmla="*/ 4 w 4"/>
                <a:gd name="T11" fmla="*/ 551 h 599"/>
                <a:gd name="T12" fmla="*/ 4 w 4"/>
                <a:gd name="T13" fmla="*/ 451 h 599"/>
                <a:gd name="T14" fmla="*/ 0 w 4"/>
                <a:gd name="T15" fmla="*/ 451 h 599"/>
                <a:gd name="T16" fmla="*/ 0 w 4"/>
                <a:gd name="T17" fmla="*/ 547 h 599"/>
                <a:gd name="T18" fmla="*/ 4 w 4"/>
                <a:gd name="T19" fmla="*/ 547 h 599"/>
                <a:gd name="T20" fmla="*/ 4 w 4"/>
                <a:gd name="T21" fmla="*/ 451 h 599"/>
                <a:gd name="T22" fmla="*/ 4 w 4"/>
                <a:gd name="T23" fmla="*/ 351 h 599"/>
                <a:gd name="T24" fmla="*/ 0 w 4"/>
                <a:gd name="T25" fmla="*/ 351 h 599"/>
                <a:gd name="T26" fmla="*/ 0 w 4"/>
                <a:gd name="T27" fmla="*/ 447 h 599"/>
                <a:gd name="T28" fmla="*/ 4 w 4"/>
                <a:gd name="T29" fmla="*/ 447 h 599"/>
                <a:gd name="T30" fmla="*/ 4 w 4"/>
                <a:gd name="T31" fmla="*/ 351 h 599"/>
                <a:gd name="T32" fmla="*/ 4 w 4"/>
                <a:gd name="T33" fmla="*/ 252 h 599"/>
                <a:gd name="T34" fmla="*/ 0 w 4"/>
                <a:gd name="T35" fmla="*/ 252 h 599"/>
                <a:gd name="T36" fmla="*/ 0 w 4"/>
                <a:gd name="T37" fmla="*/ 347 h 599"/>
                <a:gd name="T38" fmla="*/ 4 w 4"/>
                <a:gd name="T39" fmla="*/ 347 h 599"/>
                <a:gd name="T40" fmla="*/ 4 w 4"/>
                <a:gd name="T41" fmla="*/ 252 h 599"/>
                <a:gd name="T42" fmla="*/ 4 w 4"/>
                <a:gd name="T43" fmla="*/ 152 h 599"/>
                <a:gd name="T44" fmla="*/ 0 w 4"/>
                <a:gd name="T45" fmla="*/ 152 h 599"/>
                <a:gd name="T46" fmla="*/ 0 w 4"/>
                <a:gd name="T47" fmla="*/ 248 h 599"/>
                <a:gd name="T48" fmla="*/ 4 w 4"/>
                <a:gd name="T49" fmla="*/ 248 h 599"/>
                <a:gd name="T50" fmla="*/ 4 w 4"/>
                <a:gd name="T51" fmla="*/ 152 h 599"/>
                <a:gd name="T52" fmla="*/ 4 w 4"/>
                <a:gd name="T53" fmla="*/ 52 h 599"/>
                <a:gd name="T54" fmla="*/ 0 w 4"/>
                <a:gd name="T55" fmla="*/ 52 h 599"/>
                <a:gd name="T56" fmla="*/ 0 w 4"/>
                <a:gd name="T57" fmla="*/ 148 h 599"/>
                <a:gd name="T58" fmla="*/ 4 w 4"/>
                <a:gd name="T59" fmla="*/ 148 h 599"/>
                <a:gd name="T60" fmla="*/ 4 w 4"/>
                <a:gd name="T61" fmla="*/ 52 h 599"/>
                <a:gd name="T62" fmla="*/ 0 w 4"/>
                <a:gd name="T63" fmla="*/ 0 h 599"/>
                <a:gd name="T64" fmla="*/ 0 w 4"/>
                <a:gd name="T65" fmla="*/ 0 h 599"/>
                <a:gd name="T66" fmla="*/ 0 w 4"/>
                <a:gd name="T67" fmla="*/ 48 h 599"/>
                <a:gd name="T68" fmla="*/ 4 w 4"/>
                <a:gd name="T69" fmla="*/ 48 h 599"/>
                <a:gd name="T70" fmla="*/ 4 w 4"/>
                <a:gd name="T71" fmla="*/ 3 h 599"/>
                <a:gd name="T72" fmla="*/ 0 w 4"/>
                <a:gd name="T73" fmla="*/ 3 h 599"/>
                <a:gd name="T74" fmla="*/ 0 w 4"/>
                <a:gd name="T75" fmla="*/ 0 h 5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" h="599">
                  <a:moveTo>
                    <a:pt x="4" y="551"/>
                  </a:moveTo>
                  <a:lnTo>
                    <a:pt x="0" y="551"/>
                  </a:lnTo>
                  <a:lnTo>
                    <a:pt x="0" y="597"/>
                  </a:lnTo>
                  <a:lnTo>
                    <a:pt x="0" y="599"/>
                  </a:lnTo>
                  <a:lnTo>
                    <a:pt x="4" y="599"/>
                  </a:lnTo>
                  <a:lnTo>
                    <a:pt x="4" y="551"/>
                  </a:lnTo>
                  <a:close/>
                  <a:moveTo>
                    <a:pt x="4" y="451"/>
                  </a:moveTo>
                  <a:lnTo>
                    <a:pt x="0" y="451"/>
                  </a:lnTo>
                  <a:lnTo>
                    <a:pt x="0" y="547"/>
                  </a:lnTo>
                  <a:lnTo>
                    <a:pt x="4" y="547"/>
                  </a:lnTo>
                  <a:lnTo>
                    <a:pt x="4" y="451"/>
                  </a:lnTo>
                  <a:close/>
                  <a:moveTo>
                    <a:pt x="4" y="351"/>
                  </a:moveTo>
                  <a:lnTo>
                    <a:pt x="0" y="351"/>
                  </a:lnTo>
                  <a:lnTo>
                    <a:pt x="0" y="447"/>
                  </a:lnTo>
                  <a:lnTo>
                    <a:pt x="4" y="447"/>
                  </a:lnTo>
                  <a:lnTo>
                    <a:pt x="4" y="351"/>
                  </a:lnTo>
                  <a:close/>
                  <a:moveTo>
                    <a:pt x="4" y="252"/>
                  </a:moveTo>
                  <a:lnTo>
                    <a:pt x="0" y="252"/>
                  </a:lnTo>
                  <a:lnTo>
                    <a:pt x="0" y="347"/>
                  </a:lnTo>
                  <a:lnTo>
                    <a:pt x="4" y="347"/>
                  </a:lnTo>
                  <a:lnTo>
                    <a:pt x="4" y="252"/>
                  </a:lnTo>
                  <a:close/>
                  <a:moveTo>
                    <a:pt x="4" y="152"/>
                  </a:moveTo>
                  <a:lnTo>
                    <a:pt x="0" y="152"/>
                  </a:lnTo>
                  <a:lnTo>
                    <a:pt x="0" y="248"/>
                  </a:lnTo>
                  <a:lnTo>
                    <a:pt x="4" y="248"/>
                  </a:lnTo>
                  <a:lnTo>
                    <a:pt x="4" y="152"/>
                  </a:lnTo>
                  <a:close/>
                  <a:moveTo>
                    <a:pt x="4" y="52"/>
                  </a:moveTo>
                  <a:lnTo>
                    <a:pt x="0" y="52"/>
                  </a:lnTo>
                  <a:lnTo>
                    <a:pt x="0" y="148"/>
                  </a:lnTo>
                  <a:lnTo>
                    <a:pt x="4" y="148"/>
                  </a:lnTo>
                  <a:lnTo>
                    <a:pt x="4" y="52"/>
                  </a:lnTo>
                  <a:close/>
                  <a:moveTo>
                    <a:pt x="0" y="0"/>
                  </a:moveTo>
                  <a:lnTo>
                    <a:pt x="0" y="0"/>
                  </a:lnTo>
                  <a:lnTo>
                    <a:pt x="0" y="48"/>
                  </a:lnTo>
                  <a:lnTo>
                    <a:pt x="4" y="48"/>
                  </a:lnTo>
                  <a:lnTo>
                    <a:pt x="4" y="3"/>
                  </a:lnTo>
                  <a:lnTo>
                    <a:pt x="0" y="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193" name="íṩľîďè"/>
            <p:cNvSpPr/>
            <p:nvPr/>
          </p:nvSpPr>
          <p:spPr bwMode="auto">
            <a:xfrm>
              <a:off x="850652" y="3381361"/>
              <a:ext cx="4762" cy="713185"/>
            </a:xfrm>
            <a:custGeom>
              <a:avLst/>
              <a:gdLst>
                <a:gd name="T0" fmla="*/ 4 w 4"/>
                <a:gd name="T1" fmla="*/ 551 h 599"/>
                <a:gd name="T2" fmla="*/ 0 w 4"/>
                <a:gd name="T3" fmla="*/ 551 h 599"/>
                <a:gd name="T4" fmla="*/ 0 w 4"/>
                <a:gd name="T5" fmla="*/ 597 h 599"/>
                <a:gd name="T6" fmla="*/ 0 w 4"/>
                <a:gd name="T7" fmla="*/ 599 h 599"/>
                <a:gd name="T8" fmla="*/ 4 w 4"/>
                <a:gd name="T9" fmla="*/ 599 h 599"/>
                <a:gd name="T10" fmla="*/ 4 w 4"/>
                <a:gd name="T11" fmla="*/ 551 h 599"/>
                <a:gd name="T12" fmla="*/ 4 w 4"/>
                <a:gd name="T13" fmla="*/ 451 h 599"/>
                <a:gd name="T14" fmla="*/ 0 w 4"/>
                <a:gd name="T15" fmla="*/ 451 h 599"/>
                <a:gd name="T16" fmla="*/ 0 w 4"/>
                <a:gd name="T17" fmla="*/ 547 h 599"/>
                <a:gd name="T18" fmla="*/ 4 w 4"/>
                <a:gd name="T19" fmla="*/ 547 h 599"/>
                <a:gd name="T20" fmla="*/ 4 w 4"/>
                <a:gd name="T21" fmla="*/ 451 h 599"/>
                <a:gd name="T22" fmla="*/ 4 w 4"/>
                <a:gd name="T23" fmla="*/ 351 h 599"/>
                <a:gd name="T24" fmla="*/ 0 w 4"/>
                <a:gd name="T25" fmla="*/ 351 h 599"/>
                <a:gd name="T26" fmla="*/ 0 w 4"/>
                <a:gd name="T27" fmla="*/ 447 h 599"/>
                <a:gd name="T28" fmla="*/ 4 w 4"/>
                <a:gd name="T29" fmla="*/ 447 h 599"/>
                <a:gd name="T30" fmla="*/ 4 w 4"/>
                <a:gd name="T31" fmla="*/ 351 h 599"/>
                <a:gd name="T32" fmla="*/ 4 w 4"/>
                <a:gd name="T33" fmla="*/ 252 h 599"/>
                <a:gd name="T34" fmla="*/ 0 w 4"/>
                <a:gd name="T35" fmla="*/ 252 h 599"/>
                <a:gd name="T36" fmla="*/ 0 w 4"/>
                <a:gd name="T37" fmla="*/ 347 h 599"/>
                <a:gd name="T38" fmla="*/ 4 w 4"/>
                <a:gd name="T39" fmla="*/ 347 h 599"/>
                <a:gd name="T40" fmla="*/ 4 w 4"/>
                <a:gd name="T41" fmla="*/ 252 h 599"/>
                <a:gd name="T42" fmla="*/ 4 w 4"/>
                <a:gd name="T43" fmla="*/ 152 h 599"/>
                <a:gd name="T44" fmla="*/ 0 w 4"/>
                <a:gd name="T45" fmla="*/ 152 h 599"/>
                <a:gd name="T46" fmla="*/ 0 w 4"/>
                <a:gd name="T47" fmla="*/ 248 h 599"/>
                <a:gd name="T48" fmla="*/ 4 w 4"/>
                <a:gd name="T49" fmla="*/ 248 h 599"/>
                <a:gd name="T50" fmla="*/ 4 w 4"/>
                <a:gd name="T51" fmla="*/ 152 h 599"/>
                <a:gd name="T52" fmla="*/ 4 w 4"/>
                <a:gd name="T53" fmla="*/ 52 h 599"/>
                <a:gd name="T54" fmla="*/ 0 w 4"/>
                <a:gd name="T55" fmla="*/ 52 h 599"/>
                <a:gd name="T56" fmla="*/ 0 w 4"/>
                <a:gd name="T57" fmla="*/ 148 h 599"/>
                <a:gd name="T58" fmla="*/ 4 w 4"/>
                <a:gd name="T59" fmla="*/ 148 h 599"/>
                <a:gd name="T60" fmla="*/ 4 w 4"/>
                <a:gd name="T61" fmla="*/ 52 h 599"/>
                <a:gd name="T62" fmla="*/ 0 w 4"/>
                <a:gd name="T63" fmla="*/ 0 h 599"/>
                <a:gd name="T64" fmla="*/ 0 w 4"/>
                <a:gd name="T65" fmla="*/ 0 h 599"/>
                <a:gd name="T66" fmla="*/ 0 w 4"/>
                <a:gd name="T67" fmla="*/ 48 h 599"/>
                <a:gd name="T68" fmla="*/ 4 w 4"/>
                <a:gd name="T69" fmla="*/ 48 h 599"/>
                <a:gd name="T70" fmla="*/ 4 w 4"/>
                <a:gd name="T71" fmla="*/ 3 h 599"/>
                <a:gd name="T72" fmla="*/ 0 w 4"/>
                <a:gd name="T73" fmla="*/ 3 h 599"/>
                <a:gd name="T74" fmla="*/ 0 w 4"/>
                <a:gd name="T75" fmla="*/ 0 h 5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" h="599">
                  <a:moveTo>
                    <a:pt x="4" y="551"/>
                  </a:moveTo>
                  <a:lnTo>
                    <a:pt x="0" y="551"/>
                  </a:lnTo>
                  <a:lnTo>
                    <a:pt x="0" y="597"/>
                  </a:lnTo>
                  <a:lnTo>
                    <a:pt x="0" y="599"/>
                  </a:lnTo>
                  <a:lnTo>
                    <a:pt x="4" y="599"/>
                  </a:lnTo>
                  <a:lnTo>
                    <a:pt x="4" y="551"/>
                  </a:lnTo>
                  <a:moveTo>
                    <a:pt x="4" y="451"/>
                  </a:moveTo>
                  <a:lnTo>
                    <a:pt x="0" y="451"/>
                  </a:lnTo>
                  <a:lnTo>
                    <a:pt x="0" y="547"/>
                  </a:lnTo>
                  <a:lnTo>
                    <a:pt x="4" y="547"/>
                  </a:lnTo>
                  <a:lnTo>
                    <a:pt x="4" y="451"/>
                  </a:lnTo>
                  <a:moveTo>
                    <a:pt x="4" y="351"/>
                  </a:moveTo>
                  <a:lnTo>
                    <a:pt x="0" y="351"/>
                  </a:lnTo>
                  <a:lnTo>
                    <a:pt x="0" y="447"/>
                  </a:lnTo>
                  <a:lnTo>
                    <a:pt x="4" y="447"/>
                  </a:lnTo>
                  <a:lnTo>
                    <a:pt x="4" y="351"/>
                  </a:lnTo>
                  <a:moveTo>
                    <a:pt x="4" y="252"/>
                  </a:moveTo>
                  <a:lnTo>
                    <a:pt x="0" y="252"/>
                  </a:lnTo>
                  <a:lnTo>
                    <a:pt x="0" y="347"/>
                  </a:lnTo>
                  <a:lnTo>
                    <a:pt x="4" y="347"/>
                  </a:lnTo>
                  <a:lnTo>
                    <a:pt x="4" y="252"/>
                  </a:lnTo>
                  <a:moveTo>
                    <a:pt x="4" y="152"/>
                  </a:moveTo>
                  <a:lnTo>
                    <a:pt x="0" y="152"/>
                  </a:lnTo>
                  <a:lnTo>
                    <a:pt x="0" y="248"/>
                  </a:lnTo>
                  <a:lnTo>
                    <a:pt x="4" y="248"/>
                  </a:lnTo>
                  <a:lnTo>
                    <a:pt x="4" y="152"/>
                  </a:lnTo>
                  <a:moveTo>
                    <a:pt x="4" y="52"/>
                  </a:moveTo>
                  <a:lnTo>
                    <a:pt x="0" y="52"/>
                  </a:lnTo>
                  <a:lnTo>
                    <a:pt x="0" y="148"/>
                  </a:lnTo>
                  <a:lnTo>
                    <a:pt x="4" y="148"/>
                  </a:lnTo>
                  <a:lnTo>
                    <a:pt x="4" y="52"/>
                  </a:lnTo>
                  <a:moveTo>
                    <a:pt x="0" y="0"/>
                  </a:moveTo>
                  <a:lnTo>
                    <a:pt x="0" y="0"/>
                  </a:lnTo>
                  <a:lnTo>
                    <a:pt x="0" y="48"/>
                  </a:lnTo>
                  <a:lnTo>
                    <a:pt x="4" y="48"/>
                  </a:lnTo>
                  <a:lnTo>
                    <a:pt x="4" y="3"/>
                  </a:lnTo>
                  <a:lnTo>
                    <a:pt x="0" y="3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194" name="îṥļiḓe"/>
            <p:cNvSpPr/>
            <p:nvPr/>
          </p:nvSpPr>
          <p:spPr bwMode="auto">
            <a:xfrm>
              <a:off x="1087587" y="3381361"/>
              <a:ext cx="4762" cy="713185"/>
            </a:xfrm>
            <a:custGeom>
              <a:avLst/>
              <a:gdLst>
                <a:gd name="T0" fmla="*/ 4 w 4"/>
                <a:gd name="T1" fmla="*/ 551 h 599"/>
                <a:gd name="T2" fmla="*/ 0 w 4"/>
                <a:gd name="T3" fmla="*/ 551 h 599"/>
                <a:gd name="T4" fmla="*/ 0 w 4"/>
                <a:gd name="T5" fmla="*/ 597 h 599"/>
                <a:gd name="T6" fmla="*/ 0 w 4"/>
                <a:gd name="T7" fmla="*/ 599 h 599"/>
                <a:gd name="T8" fmla="*/ 4 w 4"/>
                <a:gd name="T9" fmla="*/ 599 h 599"/>
                <a:gd name="T10" fmla="*/ 4 w 4"/>
                <a:gd name="T11" fmla="*/ 551 h 599"/>
                <a:gd name="T12" fmla="*/ 4 w 4"/>
                <a:gd name="T13" fmla="*/ 451 h 599"/>
                <a:gd name="T14" fmla="*/ 0 w 4"/>
                <a:gd name="T15" fmla="*/ 451 h 599"/>
                <a:gd name="T16" fmla="*/ 0 w 4"/>
                <a:gd name="T17" fmla="*/ 547 h 599"/>
                <a:gd name="T18" fmla="*/ 4 w 4"/>
                <a:gd name="T19" fmla="*/ 547 h 599"/>
                <a:gd name="T20" fmla="*/ 4 w 4"/>
                <a:gd name="T21" fmla="*/ 451 h 599"/>
                <a:gd name="T22" fmla="*/ 4 w 4"/>
                <a:gd name="T23" fmla="*/ 351 h 599"/>
                <a:gd name="T24" fmla="*/ 0 w 4"/>
                <a:gd name="T25" fmla="*/ 351 h 599"/>
                <a:gd name="T26" fmla="*/ 0 w 4"/>
                <a:gd name="T27" fmla="*/ 447 h 599"/>
                <a:gd name="T28" fmla="*/ 4 w 4"/>
                <a:gd name="T29" fmla="*/ 447 h 599"/>
                <a:gd name="T30" fmla="*/ 4 w 4"/>
                <a:gd name="T31" fmla="*/ 351 h 599"/>
                <a:gd name="T32" fmla="*/ 4 w 4"/>
                <a:gd name="T33" fmla="*/ 252 h 599"/>
                <a:gd name="T34" fmla="*/ 0 w 4"/>
                <a:gd name="T35" fmla="*/ 252 h 599"/>
                <a:gd name="T36" fmla="*/ 0 w 4"/>
                <a:gd name="T37" fmla="*/ 347 h 599"/>
                <a:gd name="T38" fmla="*/ 4 w 4"/>
                <a:gd name="T39" fmla="*/ 347 h 599"/>
                <a:gd name="T40" fmla="*/ 4 w 4"/>
                <a:gd name="T41" fmla="*/ 252 h 599"/>
                <a:gd name="T42" fmla="*/ 4 w 4"/>
                <a:gd name="T43" fmla="*/ 152 h 599"/>
                <a:gd name="T44" fmla="*/ 0 w 4"/>
                <a:gd name="T45" fmla="*/ 152 h 599"/>
                <a:gd name="T46" fmla="*/ 0 w 4"/>
                <a:gd name="T47" fmla="*/ 248 h 599"/>
                <a:gd name="T48" fmla="*/ 4 w 4"/>
                <a:gd name="T49" fmla="*/ 248 h 599"/>
                <a:gd name="T50" fmla="*/ 4 w 4"/>
                <a:gd name="T51" fmla="*/ 152 h 599"/>
                <a:gd name="T52" fmla="*/ 4 w 4"/>
                <a:gd name="T53" fmla="*/ 52 h 599"/>
                <a:gd name="T54" fmla="*/ 0 w 4"/>
                <a:gd name="T55" fmla="*/ 52 h 599"/>
                <a:gd name="T56" fmla="*/ 0 w 4"/>
                <a:gd name="T57" fmla="*/ 148 h 599"/>
                <a:gd name="T58" fmla="*/ 4 w 4"/>
                <a:gd name="T59" fmla="*/ 148 h 599"/>
                <a:gd name="T60" fmla="*/ 4 w 4"/>
                <a:gd name="T61" fmla="*/ 52 h 599"/>
                <a:gd name="T62" fmla="*/ 0 w 4"/>
                <a:gd name="T63" fmla="*/ 0 h 599"/>
                <a:gd name="T64" fmla="*/ 0 w 4"/>
                <a:gd name="T65" fmla="*/ 0 h 599"/>
                <a:gd name="T66" fmla="*/ 0 w 4"/>
                <a:gd name="T67" fmla="*/ 48 h 599"/>
                <a:gd name="T68" fmla="*/ 4 w 4"/>
                <a:gd name="T69" fmla="*/ 48 h 599"/>
                <a:gd name="T70" fmla="*/ 4 w 4"/>
                <a:gd name="T71" fmla="*/ 3 h 599"/>
                <a:gd name="T72" fmla="*/ 0 w 4"/>
                <a:gd name="T73" fmla="*/ 3 h 599"/>
                <a:gd name="T74" fmla="*/ 0 w 4"/>
                <a:gd name="T75" fmla="*/ 0 h 5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" h="599">
                  <a:moveTo>
                    <a:pt x="4" y="551"/>
                  </a:moveTo>
                  <a:lnTo>
                    <a:pt x="0" y="551"/>
                  </a:lnTo>
                  <a:lnTo>
                    <a:pt x="0" y="597"/>
                  </a:lnTo>
                  <a:lnTo>
                    <a:pt x="0" y="599"/>
                  </a:lnTo>
                  <a:lnTo>
                    <a:pt x="4" y="599"/>
                  </a:lnTo>
                  <a:lnTo>
                    <a:pt x="4" y="551"/>
                  </a:lnTo>
                  <a:close/>
                  <a:moveTo>
                    <a:pt x="4" y="451"/>
                  </a:moveTo>
                  <a:lnTo>
                    <a:pt x="0" y="451"/>
                  </a:lnTo>
                  <a:lnTo>
                    <a:pt x="0" y="547"/>
                  </a:lnTo>
                  <a:lnTo>
                    <a:pt x="4" y="547"/>
                  </a:lnTo>
                  <a:lnTo>
                    <a:pt x="4" y="451"/>
                  </a:lnTo>
                  <a:close/>
                  <a:moveTo>
                    <a:pt x="4" y="351"/>
                  </a:moveTo>
                  <a:lnTo>
                    <a:pt x="0" y="351"/>
                  </a:lnTo>
                  <a:lnTo>
                    <a:pt x="0" y="447"/>
                  </a:lnTo>
                  <a:lnTo>
                    <a:pt x="4" y="447"/>
                  </a:lnTo>
                  <a:lnTo>
                    <a:pt x="4" y="351"/>
                  </a:lnTo>
                  <a:close/>
                  <a:moveTo>
                    <a:pt x="4" y="252"/>
                  </a:moveTo>
                  <a:lnTo>
                    <a:pt x="0" y="252"/>
                  </a:lnTo>
                  <a:lnTo>
                    <a:pt x="0" y="347"/>
                  </a:lnTo>
                  <a:lnTo>
                    <a:pt x="4" y="347"/>
                  </a:lnTo>
                  <a:lnTo>
                    <a:pt x="4" y="252"/>
                  </a:lnTo>
                  <a:close/>
                  <a:moveTo>
                    <a:pt x="4" y="152"/>
                  </a:moveTo>
                  <a:lnTo>
                    <a:pt x="0" y="152"/>
                  </a:lnTo>
                  <a:lnTo>
                    <a:pt x="0" y="248"/>
                  </a:lnTo>
                  <a:lnTo>
                    <a:pt x="4" y="248"/>
                  </a:lnTo>
                  <a:lnTo>
                    <a:pt x="4" y="152"/>
                  </a:lnTo>
                  <a:close/>
                  <a:moveTo>
                    <a:pt x="4" y="52"/>
                  </a:moveTo>
                  <a:lnTo>
                    <a:pt x="0" y="52"/>
                  </a:lnTo>
                  <a:lnTo>
                    <a:pt x="0" y="148"/>
                  </a:lnTo>
                  <a:lnTo>
                    <a:pt x="4" y="148"/>
                  </a:lnTo>
                  <a:lnTo>
                    <a:pt x="4" y="52"/>
                  </a:lnTo>
                  <a:close/>
                  <a:moveTo>
                    <a:pt x="0" y="0"/>
                  </a:moveTo>
                  <a:lnTo>
                    <a:pt x="0" y="0"/>
                  </a:lnTo>
                  <a:lnTo>
                    <a:pt x="0" y="48"/>
                  </a:lnTo>
                  <a:lnTo>
                    <a:pt x="4" y="48"/>
                  </a:lnTo>
                  <a:lnTo>
                    <a:pt x="4" y="3"/>
                  </a:lnTo>
                  <a:lnTo>
                    <a:pt x="0" y="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195" name="iS1îďè"/>
            <p:cNvSpPr/>
            <p:nvPr/>
          </p:nvSpPr>
          <p:spPr bwMode="auto">
            <a:xfrm>
              <a:off x="1087587" y="3381361"/>
              <a:ext cx="4762" cy="713185"/>
            </a:xfrm>
            <a:custGeom>
              <a:avLst/>
              <a:gdLst>
                <a:gd name="T0" fmla="*/ 4 w 4"/>
                <a:gd name="T1" fmla="*/ 551 h 599"/>
                <a:gd name="T2" fmla="*/ 0 w 4"/>
                <a:gd name="T3" fmla="*/ 551 h 599"/>
                <a:gd name="T4" fmla="*/ 0 w 4"/>
                <a:gd name="T5" fmla="*/ 597 h 599"/>
                <a:gd name="T6" fmla="*/ 0 w 4"/>
                <a:gd name="T7" fmla="*/ 599 h 599"/>
                <a:gd name="T8" fmla="*/ 4 w 4"/>
                <a:gd name="T9" fmla="*/ 599 h 599"/>
                <a:gd name="T10" fmla="*/ 4 w 4"/>
                <a:gd name="T11" fmla="*/ 551 h 599"/>
                <a:gd name="T12" fmla="*/ 4 w 4"/>
                <a:gd name="T13" fmla="*/ 451 h 599"/>
                <a:gd name="T14" fmla="*/ 0 w 4"/>
                <a:gd name="T15" fmla="*/ 451 h 599"/>
                <a:gd name="T16" fmla="*/ 0 w 4"/>
                <a:gd name="T17" fmla="*/ 547 h 599"/>
                <a:gd name="T18" fmla="*/ 4 w 4"/>
                <a:gd name="T19" fmla="*/ 547 h 599"/>
                <a:gd name="T20" fmla="*/ 4 w 4"/>
                <a:gd name="T21" fmla="*/ 451 h 599"/>
                <a:gd name="T22" fmla="*/ 4 w 4"/>
                <a:gd name="T23" fmla="*/ 351 h 599"/>
                <a:gd name="T24" fmla="*/ 0 w 4"/>
                <a:gd name="T25" fmla="*/ 351 h 599"/>
                <a:gd name="T26" fmla="*/ 0 w 4"/>
                <a:gd name="T27" fmla="*/ 447 h 599"/>
                <a:gd name="T28" fmla="*/ 4 w 4"/>
                <a:gd name="T29" fmla="*/ 447 h 599"/>
                <a:gd name="T30" fmla="*/ 4 w 4"/>
                <a:gd name="T31" fmla="*/ 351 h 599"/>
                <a:gd name="T32" fmla="*/ 4 w 4"/>
                <a:gd name="T33" fmla="*/ 252 h 599"/>
                <a:gd name="T34" fmla="*/ 0 w 4"/>
                <a:gd name="T35" fmla="*/ 252 h 599"/>
                <a:gd name="T36" fmla="*/ 0 w 4"/>
                <a:gd name="T37" fmla="*/ 347 h 599"/>
                <a:gd name="T38" fmla="*/ 4 w 4"/>
                <a:gd name="T39" fmla="*/ 347 h 599"/>
                <a:gd name="T40" fmla="*/ 4 w 4"/>
                <a:gd name="T41" fmla="*/ 252 h 599"/>
                <a:gd name="T42" fmla="*/ 4 w 4"/>
                <a:gd name="T43" fmla="*/ 152 h 599"/>
                <a:gd name="T44" fmla="*/ 0 w 4"/>
                <a:gd name="T45" fmla="*/ 152 h 599"/>
                <a:gd name="T46" fmla="*/ 0 w 4"/>
                <a:gd name="T47" fmla="*/ 248 h 599"/>
                <a:gd name="T48" fmla="*/ 4 w 4"/>
                <a:gd name="T49" fmla="*/ 248 h 599"/>
                <a:gd name="T50" fmla="*/ 4 w 4"/>
                <a:gd name="T51" fmla="*/ 152 h 599"/>
                <a:gd name="T52" fmla="*/ 4 w 4"/>
                <a:gd name="T53" fmla="*/ 52 h 599"/>
                <a:gd name="T54" fmla="*/ 0 w 4"/>
                <a:gd name="T55" fmla="*/ 52 h 599"/>
                <a:gd name="T56" fmla="*/ 0 w 4"/>
                <a:gd name="T57" fmla="*/ 148 h 599"/>
                <a:gd name="T58" fmla="*/ 4 w 4"/>
                <a:gd name="T59" fmla="*/ 148 h 599"/>
                <a:gd name="T60" fmla="*/ 4 w 4"/>
                <a:gd name="T61" fmla="*/ 52 h 599"/>
                <a:gd name="T62" fmla="*/ 0 w 4"/>
                <a:gd name="T63" fmla="*/ 0 h 599"/>
                <a:gd name="T64" fmla="*/ 0 w 4"/>
                <a:gd name="T65" fmla="*/ 0 h 599"/>
                <a:gd name="T66" fmla="*/ 0 w 4"/>
                <a:gd name="T67" fmla="*/ 48 h 599"/>
                <a:gd name="T68" fmla="*/ 4 w 4"/>
                <a:gd name="T69" fmla="*/ 48 h 599"/>
                <a:gd name="T70" fmla="*/ 4 w 4"/>
                <a:gd name="T71" fmla="*/ 3 h 599"/>
                <a:gd name="T72" fmla="*/ 0 w 4"/>
                <a:gd name="T73" fmla="*/ 3 h 599"/>
                <a:gd name="T74" fmla="*/ 0 w 4"/>
                <a:gd name="T75" fmla="*/ 0 h 5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" h="599">
                  <a:moveTo>
                    <a:pt x="4" y="551"/>
                  </a:moveTo>
                  <a:lnTo>
                    <a:pt x="0" y="551"/>
                  </a:lnTo>
                  <a:lnTo>
                    <a:pt x="0" y="597"/>
                  </a:lnTo>
                  <a:lnTo>
                    <a:pt x="0" y="599"/>
                  </a:lnTo>
                  <a:lnTo>
                    <a:pt x="4" y="599"/>
                  </a:lnTo>
                  <a:lnTo>
                    <a:pt x="4" y="551"/>
                  </a:lnTo>
                  <a:moveTo>
                    <a:pt x="4" y="451"/>
                  </a:moveTo>
                  <a:lnTo>
                    <a:pt x="0" y="451"/>
                  </a:lnTo>
                  <a:lnTo>
                    <a:pt x="0" y="547"/>
                  </a:lnTo>
                  <a:lnTo>
                    <a:pt x="4" y="547"/>
                  </a:lnTo>
                  <a:lnTo>
                    <a:pt x="4" y="451"/>
                  </a:lnTo>
                  <a:moveTo>
                    <a:pt x="4" y="351"/>
                  </a:moveTo>
                  <a:lnTo>
                    <a:pt x="0" y="351"/>
                  </a:lnTo>
                  <a:lnTo>
                    <a:pt x="0" y="447"/>
                  </a:lnTo>
                  <a:lnTo>
                    <a:pt x="4" y="447"/>
                  </a:lnTo>
                  <a:lnTo>
                    <a:pt x="4" y="351"/>
                  </a:lnTo>
                  <a:moveTo>
                    <a:pt x="4" y="252"/>
                  </a:moveTo>
                  <a:lnTo>
                    <a:pt x="0" y="252"/>
                  </a:lnTo>
                  <a:lnTo>
                    <a:pt x="0" y="347"/>
                  </a:lnTo>
                  <a:lnTo>
                    <a:pt x="4" y="347"/>
                  </a:lnTo>
                  <a:lnTo>
                    <a:pt x="4" y="252"/>
                  </a:lnTo>
                  <a:moveTo>
                    <a:pt x="4" y="152"/>
                  </a:moveTo>
                  <a:lnTo>
                    <a:pt x="0" y="152"/>
                  </a:lnTo>
                  <a:lnTo>
                    <a:pt x="0" y="248"/>
                  </a:lnTo>
                  <a:lnTo>
                    <a:pt x="4" y="248"/>
                  </a:lnTo>
                  <a:lnTo>
                    <a:pt x="4" y="152"/>
                  </a:lnTo>
                  <a:moveTo>
                    <a:pt x="4" y="52"/>
                  </a:moveTo>
                  <a:lnTo>
                    <a:pt x="0" y="52"/>
                  </a:lnTo>
                  <a:lnTo>
                    <a:pt x="0" y="148"/>
                  </a:lnTo>
                  <a:lnTo>
                    <a:pt x="4" y="148"/>
                  </a:lnTo>
                  <a:lnTo>
                    <a:pt x="4" y="52"/>
                  </a:lnTo>
                  <a:moveTo>
                    <a:pt x="0" y="0"/>
                  </a:moveTo>
                  <a:lnTo>
                    <a:pt x="0" y="0"/>
                  </a:lnTo>
                  <a:lnTo>
                    <a:pt x="0" y="48"/>
                  </a:lnTo>
                  <a:lnTo>
                    <a:pt x="4" y="48"/>
                  </a:lnTo>
                  <a:lnTo>
                    <a:pt x="4" y="3"/>
                  </a:lnTo>
                  <a:lnTo>
                    <a:pt x="0" y="3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196" name="íšḷiḍê"/>
            <p:cNvSpPr/>
            <p:nvPr/>
          </p:nvSpPr>
          <p:spPr bwMode="auto">
            <a:xfrm>
              <a:off x="1325712" y="3381361"/>
              <a:ext cx="4762" cy="713185"/>
            </a:xfrm>
            <a:custGeom>
              <a:avLst/>
              <a:gdLst>
                <a:gd name="T0" fmla="*/ 4 w 4"/>
                <a:gd name="T1" fmla="*/ 551 h 599"/>
                <a:gd name="T2" fmla="*/ 0 w 4"/>
                <a:gd name="T3" fmla="*/ 551 h 599"/>
                <a:gd name="T4" fmla="*/ 0 w 4"/>
                <a:gd name="T5" fmla="*/ 597 h 599"/>
                <a:gd name="T6" fmla="*/ 0 w 4"/>
                <a:gd name="T7" fmla="*/ 599 h 599"/>
                <a:gd name="T8" fmla="*/ 4 w 4"/>
                <a:gd name="T9" fmla="*/ 599 h 599"/>
                <a:gd name="T10" fmla="*/ 4 w 4"/>
                <a:gd name="T11" fmla="*/ 551 h 599"/>
                <a:gd name="T12" fmla="*/ 4 w 4"/>
                <a:gd name="T13" fmla="*/ 451 h 599"/>
                <a:gd name="T14" fmla="*/ 0 w 4"/>
                <a:gd name="T15" fmla="*/ 451 h 599"/>
                <a:gd name="T16" fmla="*/ 0 w 4"/>
                <a:gd name="T17" fmla="*/ 547 h 599"/>
                <a:gd name="T18" fmla="*/ 4 w 4"/>
                <a:gd name="T19" fmla="*/ 547 h 599"/>
                <a:gd name="T20" fmla="*/ 4 w 4"/>
                <a:gd name="T21" fmla="*/ 451 h 599"/>
                <a:gd name="T22" fmla="*/ 4 w 4"/>
                <a:gd name="T23" fmla="*/ 351 h 599"/>
                <a:gd name="T24" fmla="*/ 0 w 4"/>
                <a:gd name="T25" fmla="*/ 351 h 599"/>
                <a:gd name="T26" fmla="*/ 0 w 4"/>
                <a:gd name="T27" fmla="*/ 447 h 599"/>
                <a:gd name="T28" fmla="*/ 4 w 4"/>
                <a:gd name="T29" fmla="*/ 447 h 599"/>
                <a:gd name="T30" fmla="*/ 4 w 4"/>
                <a:gd name="T31" fmla="*/ 351 h 599"/>
                <a:gd name="T32" fmla="*/ 4 w 4"/>
                <a:gd name="T33" fmla="*/ 252 h 599"/>
                <a:gd name="T34" fmla="*/ 0 w 4"/>
                <a:gd name="T35" fmla="*/ 252 h 599"/>
                <a:gd name="T36" fmla="*/ 0 w 4"/>
                <a:gd name="T37" fmla="*/ 347 h 599"/>
                <a:gd name="T38" fmla="*/ 4 w 4"/>
                <a:gd name="T39" fmla="*/ 347 h 599"/>
                <a:gd name="T40" fmla="*/ 4 w 4"/>
                <a:gd name="T41" fmla="*/ 252 h 599"/>
                <a:gd name="T42" fmla="*/ 4 w 4"/>
                <a:gd name="T43" fmla="*/ 152 h 599"/>
                <a:gd name="T44" fmla="*/ 0 w 4"/>
                <a:gd name="T45" fmla="*/ 152 h 599"/>
                <a:gd name="T46" fmla="*/ 0 w 4"/>
                <a:gd name="T47" fmla="*/ 248 h 599"/>
                <a:gd name="T48" fmla="*/ 4 w 4"/>
                <a:gd name="T49" fmla="*/ 248 h 599"/>
                <a:gd name="T50" fmla="*/ 4 w 4"/>
                <a:gd name="T51" fmla="*/ 152 h 599"/>
                <a:gd name="T52" fmla="*/ 4 w 4"/>
                <a:gd name="T53" fmla="*/ 52 h 599"/>
                <a:gd name="T54" fmla="*/ 0 w 4"/>
                <a:gd name="T55" fmla="*/ 52 h 599"/>
                <a:gd name="T56" fmla="*/ 0 w 4"/>
                <a:gd name="T57" fmla="*/ 148 h 599"/>
                <a:gd name="T58" fmla="*/ 4 w 4"/>
                <a:gd name="T59" fmla="*/ 148 h 599"/>
                <a:gd name="T60" fmla="*/ 4 w 4"/>
                <a:gd name="T61" fmla="*/ 52 h 599"/>
                <a:gd name="T62" fmla="*/ 0 w 4"/>
                <a:gd name="T63" fmla="*/ 0 h 599"/>
                <a:gd name="T64" fmla="*/ 0 w 4"/>
                <a:gd name="T65" fmla="*/ 0 h 599"/>
                <a:gd name="T66" fmla="*/ 0 w 4"/>
                <a:gd name="T67" fmla="*/ 48 h 599"/>
                <a:gd name="T68" fmla="*/ 4 w 4"/>
                <a:gd name="T69" fmla="*/ 48 h 599"/>
                <a:gd name="T70" fmla="*/ 4 w 4"/>
                <a:gd name="T71" fmla="*/ 3 h 599"/>
                <a:gd name="T72" fmla="*/ 0 w 4"/>
                <a:gd name="T73" fmla="*/ 3 h 599"/>
                <a:gd name="T74" fmla="*/ 0 w 4"/>
                <a:gd name="T75" fmla="*/ 0 h 5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" h="599">
                  <a:moveTo>
                    <a:pt x="4" y="551"/>
                  </a:moveTo>
                  <a:lnTo>
                    <a:pt x="0" y="551"/>
                  </a:lnTo>
                  <a:lnTo>
                    <a:pt x="0" y="597"/>
                  </a:lnTo>
                  <a:lnTo>
                    <a:pt x="0" y="599"/>
                  </a:lnTo>
                  <a:lnTo>
                    <a:pt x="4" y="599"/>
                  </a:lnTo>
                  <a:lnTo>
                    <a:pt x="4" y="551"/>
                  </a:lnTo>
                  <a:close/>
                  <a:moveTo>
                    <a:pt x="4" y="451"/>
                  </a:moveTo>
                  <a:lnTo>
                    <a:pt x="0" y="451"/>
                  </a:lnTo>
                  <a:lnTo>
                    <a:pt x="0" y="547"/>
                  </a:lnTo>
                  <a:lnTo>
                    <a:pt x="4" y="547"/>
                  </a:lnTo>
                  <a:lnTo>
                    <a:pt x="4" y="451"/>
                  </a:lnTo>
                  <a:close/>
                  <a:moveTo>
                    <a:pt x="4" y="351"/>
                  </a:moveTo>
                  <a:lnTo>
                    <a:pt x="0" y="351"/>
                  </a:lnTo>
                  <a:lnTo>
                    <a:pt x="0" y="447"/>
                  </a:lnTo>
                  <a:lnTo>
                    <a:pt x="4" y="447"/>
                  </a:lnTo>
                  <a:lnTo>
                    <a:pt x="4" y="351"/>
                  </a:lnTo>
                  <a:close/>
                  <a:moveTo>
                    <a:pt x="4" y="252"/>
                  </a:moveTo>
                  <a:lnTo>
                    <a:pt x="0" y="252"/>
                  </a:lnTo>
                  <a:lnTo>
                    <a:pt x="0" y="347"/>
                  </a:lnTo>
                  <a:lnTo>
                    <a:pt x="4" y="347"/>
                  </a:lnTo>
                  <a:lnTo>
                    <a:pt x="4" y="252"/>
                  </a:lnTo>
                  <a:close/>
                  <a:moveTo>
                    <a:pt x="4" y="152"/>
                  </a:moveTo>
                  <a:lnTo>
                    <a:pt x="0" y="152"/>
                  </a:lnTo>
                  <a:lnTo>
                    <a:pt x="0" y="248"/>
                  </a:lnTo>
                  <a:lnTo>
                    <a:pt x="4" y="248"/>
                  </a:lnTo>
                  <a:lnTo>
                    <a:pt x="4" y="152"/>
                  </a:lnTo>
                  <a:close/>
                  <a:moveTo>
                    <a:pt x="4" y="52"/>
                  </a:moveTo>
                  <a:lnTo>
                    <a:pt x="0" y="52"/>
                  </a:lnTo>
                  <a:lnTo>
                    <a:pt x="0" y="148"/>
                  </a:lnTo>
                  <a:lnTo>
                    <a:pt x="4" y="148"/>
                  </a:lnTo>
                  <a:lnTo>
                    <a:pt x="4" y="52"/>
                  </a:lnTo>
                  <a:close/>
                  <a:moveTo>
                    <a:pt x="0" y="0"/>
                  </a:moveTo>
                  <a:lnTo>
                    <a:pt x="0" y="0"/>
                  </a:lnTo>
                  <a:lnTo>
                    <a:pt x="0" y="48"/>
                  </a:lnTo>
                  <a:lnTo>
                    <a:pt x="4" y="48"/>
                  </a:lnTo>
                  <a:lnTo>
                    <a:pt x="4" y="3"/>
                  </a:lnTo>
                  <a:lnTo>
                    <a:pt x="0" y="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197" name="iṩḷïďe"/>
            <p:cNvSpPr/>
            <p:nvPr/>
          </p:nvSpPr>
          <p:spPr bwMode="auto">
            <a:xfrm>
              <a:off x="1325712" y="3381361"/>
              <a:ext cx="4762" cy="713185"/>
            </a:xfrm>
            <a:custGeom>
              <a:avLst/>
              <a:gdLst>
                <a:gd name="T0" fmla="*/ 4 w 4"/>
                <a:gd name="T1" fmla="*/ 551 h 599"/>
                <a:gd name="T2" fmla="*/ 0 w 4"/>
                <a:gd name="T3" fmla="*/ 551 h 599"/>
                <a:gd name="T4" fmla="*/ 0 w 4"/>
                <a:gd name="T5" fmla="*/ 597 h 599"/>
                <a:gd name="T6" fmla="*/ 0 w 4"/>
                <a:gd name="T7" fmla="*/ 599 h 599"/>
                <a:gd name="T8" fmla="*/ 4 w 4"/>
                <a:gd name="T9" fmla="*/ 599 h 599"/>
                <a:gd name="T10" fmla="*/ 4 w 4"/>
                <a:gd name="T11" fmla="*/ 551 h 599"/>
                <a:gd name="T12" fmla="*/ 4 w 4"/>
                <a:gd name="T13" fmla="*/ 451 h 599"/>
                <a:gd name="T14" fmla="*/ 0 w 4"/>
                <a:gd name="T15" fmla="*/ 451 h 599"/>
                <a:gd name="T16" fmla="*/ 0 w 4"/>
                <a:gd name="T17" fmla="*/ 547 h 599"/>
                <a:gd name="T18" fmla="*/ 4 w 4"/>
                <a:gd name="T19" fmla="*/ 547 h 599"/>
                <a:gd name="T20" fmla="*/ 4 w 4"/>
                <a:gd name="T21" fmla="*/ 451 h 599"/>
                <a:gd name="T22" fmla="*/ 4 w 4"/>
                <a:gd name="T23" fmla="*/ 351 h 599"/>
                <a:gd name="T24" fmla="*/ 0 w 4"/>
                <a:gd name="T25" fmla="*/ 351 h 599"/>
                <a:gd name="T26" fmla="*/ 0 w 4"/>
                <a:gd name="T27" fmla="*/ 447 h 599"/>
                <a:gd name="T28" fmla="*/ 4 w 4"/>
                <a:gd name="T29" fmla="*/ 447 h 599"/>
                <a:gd name="T30" fmla="*/ 4 w 4"/>
                <a:gd name="T31" fmla="*/ 351 h 599"/>
                <a:gd name="T32" fmla="*/ 4 w 4"/>
                <a:gd name="T33" fmla="*/ 252 h 599"/>
                <a:gd name="T34" fmla="*/ 0 w 4"/>
                <a:gd name="T35" fmla="*/ 252 h 599"/>
                <a:gd name="T36" fmla="*/ 0 w 4"/>
                <a:gd name="T37" fmla="*/ 347 h 599"/>
                <a:gd name="T38" fmla="*/ 4 w 4"/>
                <a:gd name="T39" fmla="*/ 347 h 599"/>
                <a:gd name="T40" fmla="*/ 4 w 4"/>
                <a:gd name="T41" fmla="*/ 252 h 599"/>
                <a:gd name="T42" fmla="*/ 4 w 4"/>
                <a:gd name="T43" fmla="*/ 152 h 599"/>
                <a:gd name="T44" fmla="*/ 0 w 4"/>
                <a:gd name="T45" fmla="*/ 152 h 599"/>
                <a:gd name="T46" fmla="*/ 0 w 4"/>
                <a:gd name="T47" fmla="*/ 248 h 599"/>
                <a:gd name="T48" fmla="*/ 4 w 4"/>
                <a:gd name="T49" fmla="*/ 248 h 599"/>
                <a:gd name="T50" fmla="*/ 4 w 4"/>
                <a:gd name="T51" fmla="*/ 152 h 599"/>
                <a:gd name="T52" fmla="*/ 4 w 4"/>
                <a:gd name="T53" fmla="*/ 52 h 599"/>
                <a:gd name="T54" fmla="*/ 0 w 4"/>
                <a:gd name="T55" fmla="*/ 52 h 599"/>
                <a:gd name="T56" fmla="*/ 0 w 4"/>
                <a:gd name="T57" fmla="*/ 148 h 599"/>
                <a:gd name="T58" fmla="*/ 4 w 4"/>
                <a:gd name="T59" fmla="*/ 148 h 599"/>
                <a:gd name="T60" fmla="*/ 4 w 4"/>
                <a:gd name="T61" fmla="*/ 52 h 599"/>
                <a:gd name="T62" fmla="*/ 0 w 4"/>
                <a:gd name="T63" fmla="*/ 0 h 599"/>
                <a:gd name="T64" fmla="*/ 0 w 4"/>
                <a:gd name="T65" fmla="*/ 0 h 599"/>
                <a:gd name="T66" fmla="*/ 0 w 4"/>
                <a:gd name="T67" fmla="*/ 48 h 599"/>
                <a:gd name="T68" fmla="*/ 4 w 4"/>
                <a:gd name="T69" fmla="*/ 48 h 599"/>
                <a:gd name="T70" fmla="*/ 4 w 4"/>
                <a:gd name="T71" fmla="*/ 3 h 599"/>
                <a:gd name="T72" fmla="*/ 0 w 4"/>
                <a:gd name="T73" fmla="*/ 3 h 599"/>
                <a:gd name="T74" fmla="*/ 0 w 4"/>
                <a:gd name="T75" fmla="*/ 0 h 5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" h="599">
                  <a:moveTo>
                    <a:pt x="4" y="551"/>
                  </a:moveTo>
                  <a:lnTo>
                    <a:pt x="0" y="551"/>
                  </a:lnTo>
                  <a:lnTo>
                    <a:pt x="0" y="597"/>
                  </a:lnTo>
                  <a:lnTo>
                    <a:pt x="0" y="599"/>
                  </a:lnTo>
                  <a:lnTo>
                    <a:pt x="4" y="599"/>
                  </a:lnTo>
                  <a:lnTo>
                    <a:pt x="4" y="551"/>
                  </a:lnTo>
                  <a:moveTo>
                    <a:pt x="4" y="451"/>
                  </a:moveTo>
                  <a:lnTo>
                    <a:pt x="0" y="451"/>
                  </a:lnTo>
                  <a:lnTo>
                    <a:pt x="0" y="547"/>
                  </a:lnTo>
                  <a:lnTo>
                    <a:pt x="4" y="547"/>
                  </a:lnTo>
                  <a:lnTo>
                    <a:pt x="4" y="451"/>
                  </a:lnTo>
                  <a:moveTo>
                    <a:pt x="4" y="351"/>
                  </a:moveTo>
                  <a:lnTo>
                    <a:pt x="0" y="351"/>
                  </a:lnTo>
                  <a:lnTo>
                    <a:pt x="0" y="447"/>
                  </a:lnTo>
                  <a:lnTo>
                    <a:pt x="4" y="447"/>
                  </a:lnTo>
                  <a:lnTo>
                    <a:pt x="4" y="351"/>
                  </a:lnTo>
                  <a:moveTo>
                    <a:pt x="4" y="252"/>
                  </a:moveTo>
                  <a:lnTo>
                    <a:pt x="0" y="252"/>
                  </a:lnTo>
                  <a:lnTo>
                    <a:pt x="0" y="347"/>
                  </a:lnTo>
                  <a:lnTo>
                    <a:pt x="4" y="347"/>
                  </a:lnTo>
                  <a:lnTo>
                    <a:pt x="4" y="252"/>
                  </a:lnTo>
                  <a:moveTo>
                    <a:pt x="4" y="152"/>
                  </a:moveTo>
                  <a:lnTo>
                    <a:pt x="0" y="152"/>
                  </a:lnTo>
                  <a:lnTo>
                    <a:pt x="0" y="248"/>
                  </a:lnTo>
                  <a:lnTo>
                    <a:pt x="4" y="248"/>
                  </a:lnTo>
                  <a:lnTo>
                    <a:pt x="4" y="152"/>
                  </a:lnTo>
                  <a:moveTo>
                    <a:pt x="4" y="52"/>
                  </a:moveTo>
                  <a:lnTo>
                    <a:pt x="0" y="52"/>
                  </a:lnTo>
                  <a:lnTo>
                    <a:pt x="0" y="148"/>
                  </a:lnTo>
                  <a:lnTo>
                    <a:pt x="4" y="148"/>
                  </a:lnTo>
                  <a:lnTo>
                    <a:pt x="4" y="52"/>
                  </a:lnTo>
                  <a:moveTo>
                    <a:pt x="0" y="0"/>
                  </a:moveTo>
                  <a:lnTo>
                    <a:pt x="0" y="0"/>
                  </a:lnTo>
                  <a:lnTo>
                    <a:pt x="0" y="48"/>
                  </a:lnTo>
                  <a:lnTo>
                    <a:pt x="4" y="48"/>
                  </a:lnTo>
                  <a:lnTo>
                    <a:pt x="4" y="3"/>
                  </a:lnTo>
                  <a:lnTo>
                    <a:pt x="0" y="3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198" name="iṥľiḑê"/>
            <p:cNvSpPr/>
            <p:nvPr/>
          </p:nvSpPr>
          <p:spPr bwMode="auto">
            <a:xfrm>
              <a:off x="842318" y="4032633"/>
              <a:ext cx="664369" cy="4763"/>
            </a:xfrm>
            <a:custGeom>
              <a:avLst/>
              <a:gdLst>
                <a:gd name="T0" fmla="*/ 106 w 558"/>
                <a:gd name="T1" fmla="*/ 0 h 4"/>
                <a:gd name="T2" fmla="*/ 11 w 558"/>
                <a:gd name="T3" fmla="*/ 0 h 4"/>
                <a:gd name="T4" fmla="*/ 7 w 558"/>
                <a:gd name="T5" fmla="*/ 0 h 4"/>
                <a:gd name="T6" fmla="*/ 0 w 558"/>
                <a:gd name="T7" fmla="*/ 0 h 4"/>
                <a:gd name="T8" fmla="*/ 0 w 558"/>
                <a:gd name="T9" fmla="*/ 4 h 4"/>
                <a:gd name="T10" fmla="*/ 7 w 558"/>
                <a:gd name="T11" fmla="*/ 4 h 4"/>
                <a:gd name="T12" fmla="*/ 11 w 558"/>
                <a:gd name="T13" fmla="*/ 4 h 4"/>
                <a:gd name="T14" fmla="*/ 106 w 558"/>
                <a:gd name="T15" fmla="*/ 4 h 4"/>
                <a:gd name="T16" fmla="*/ 106 w 558"/>
                <a:gd name="T17" fmla="*/ 0 h 4"/>
                <a:gd name="T18" fmla="*/ 306 w 558"/>
                <a:gd name="T19" fmla="*/ 0 h 4"/>
                <a:gd name="T20" fmla="*/ 210 w 558"/>
                <a:gd name="T21" fmla="*/ 0 h 4"/>
                <a:gd name="T22" fmla="*/ 206 w 558"/>
                <a:gd name="T23" fmla="*/ 0 h 4"/>
                <a:gd name="T24" fmla="*/ 111 w 558"/>
                <a:gd name="T25" fmla="*/ 0 h 4"/>
                <a:gd name="T26" fmla="*/ 111 w 558"/>
                <a:gd name="T27" fmla="*/ 4 h 4"/>
                <a:gd name="T28" fmla="*/ 206 w 558"/>
                <a:gd name="T29" fmla="*/ 4 h 4"/>
                <a:gd name="T30" fmla="*/ 210 w 558"/>
                <a:gd name="T31" fmla="*/ 4 h 4"/>
                <a:gd name="T32" fmla="*/ 306 w 558"/>
                <a:gd name="T33" fmla="*/ 4 h 4"/>
                <a:gd name="T34" fmla="*/ 306 w 558"/>
                <a:gd name="T35" fmla="*/ 0 h 4"/>
                <a:gd name="T36" fmla="*/ 506 w 558"/>
                <a:gd name="T37" fmla="*/ 0 h 4"/>
                <a:gd name="T38" fmla="*/ 410 w 558"/>
                <a:gd name="T39" fmla="*/ 0 h 4"/>
                <a:gd name="T40" fmla="*/ 406 w 558"/>
                <a:gd name="T41" fmla="*/ 0 h 4"/>
                <a:gd name="T42" fmla="*/ 310 w 558"/>
                <a:gd name="T43" fmla="*/ 0 h 4"/>
                <a:gd name="T44" fmla="*/ 310 w 558"/>
                <a:gd name="T45" fmla="*/ 4 h 4"/>
                <a:gd name="T46" fmla="*/ 406 w 558"/>
                <a:gd name="T47" fmla="*/ 4 h 4"/>
                <a:gd name="T48" fmla="*/ 410 w 558"/>
                <a:gd name="T49" fmla="*/ 4 h 4"/>
                <a:gd name="T50" fmla="*/ 506 w 558"/>
                <a:gd name="T51" fmla="*/ 4 h 4"/>
                <a:gd name="T52" fmla="*/ 506 w 558"/>
                <a:gd name="T53" fmla="*/ 0 h 4"/>
                <a:gd name="T54" fmla="*/ 558 w 558"/>
                <a:gd name="T55" fmla="*/ 0 h 4"/>
                <a:gd name="T56" fmla="*/ 510 w 558"/>
                <a:gd name="T57" fmla="*/ 0 h 4"/>
                <a:gd name="T58" fmla="*/ 510 w 558"/>
                <a:gd name="T59" fmla="*/ 4 h 4"/>
                <a:gd name="T60" fmla="*/ 556 w 558"/>
                <a:gd name="T61" fmla="*/ 4 h 4"/>
                <a:gd name="T62" fmla="*/ 558 w 558"/>
                <a:gd name="T63" fmla="*/ 4 h 4"/>
                <a:gd name="T64" fmla="*/ 558 w 558"/>
                <a:gd name="T6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58" h="4">
                  <a:moveTo>
                    <a:pt x="106" y="0"/>
                  </a:moveTo>
                  <a:lnTo>
                    <a:pt x="11" y="0"/>
                  </a:lnTo>
                  <a:lnTo>
                    <a:pt x="7" y="0"/>
                  </a:lnTo>
                  <a:lnTo>
                    <a:pt x="0" y="0"/>
                  </a:lnTo>
                  <a:lnTo>
                    <a:pt x="0" y="4"/>
                  </a:lnTo>
                  <a:lnTo>
                    <a:pt x="7" y="4"/>
                  </a:lnTo>
                  <a:lnTo>
                    <a:pt x="11" y="4"/>
                  </a:lnTo>
                  <a:lnTo>
                    <a:pt x="106" y="4"/>
                  </a:lnTo>
                  <a:lnTo>
                    <a:pt x="106" y="0"/>
                  </a:lnTo>
                  <a:close/>
                  <a:moveTo>
                    <a:pt x="306" y="0"/>
                  </a:moveTo>
                  <a:lnTo>
                    <a:pt x="210" y="0"/>
                  </a:lnTo>
                  <a:lnTo>
                    <a:pt x="206" y="0"/>
                  </a:lnTo>
                  <a:lnTo>
                    <a:pt x="111" y="0"/>
                  </a:lnTo>
                  <a:lnTo>
                    <a:pt x="111" y="4"/>
                  </a:lnTo>
                  <a:lnTo>
                    <a:pt x="206" y="4"/>
                  </a:lnTo>
                  <a:lnTo>
                    <a:pt x="210" y="4"/>
                  </a:lnTo>
                  <a:lnTo>
                    <a:pt x="306" y="4"/>
                  </a:lnTo>
                  <a:lnTo>
                    <a:pt x="306" y="0"/>
                  </a:lnTo>
                  <a:close/>
                  <a:moveTo>
                    <a:pt x="506" y="0"/>
                  </a:moveTo>
                  <a:lnTo>
                    <a:pt x="410" y="0"/>
                  </a:lnTo>
                  <a:lnTo>
                    <a:pt x="406" y="0"/>
                  </a:lnTo>
                  <a:lnTo>
                    <a:pt x="310" y="0"/>
                  </a:lnTo>
                  <a:lnTo>
                    <a:pt x="310" y="4"/>
                  </a:lnTo>
                  <a:lnTo>
                    <a:pt x="406" y="4"/>
                  </a:lnTo>
                  <a:lnTo>
                    <a:pt x="410" y="4"/>
                  </a:lnTo>
                  <a:lnTo>
                    <a:pt x="506" y="4"/>
                  </a:lnTo>
                  <a:lnTo>
                    <a:pt x="506" y="0"/>
                  </a:lnTo>
                  <a:close/>
                  <a:moveTo>
                    <a:pt x="558" y="0"/>
                  </a:moveTo>
                  <a:lnTo>
                    <a:pt x="510" y="0"/>
                  </a:lnTo>
                  <a:lnTo>
                    <a:pt x="510" y="4"/>
                  </a:lnTo>
                  <a:lnTo>
                    <a:pt x="556" y="4"/>
                  </a:lnTo>
                  <a:lnTo>
                    <a:pt x="558" y="4"/>
                  </a:lnTo>
                  <a:lnTo>
                    <a:pt x="558" y="0"/>
                  </a:lnTo>
                  <a:close/>
                </a:path>
              </a:pathLst>
            </a:cu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199" name="îṥḻídê"/>
            <p:cNvSpPr/>
            <p:nvPr/>
          </p:nvSpPr>
          <p:spPr bwMode="auto">
            <a:xfrm>
              <a:off x="842318" y="4032633"/>
              <a:ext cx="664369" cy="4763"/>
            </a:xfrm>
            <a:custGeom>
              <a:avLst/>
              <a:gdLst>
                <a:gd name="T0" fmla="*/ 106 w 558"/>
                <a:gd name="T1" fmla="*/ 0 h 4"/>
                <a:gd name="T2" fmla="*/ 11 w 558"/>
                <a:gd name="T3" fmla="*/ 0 h 4"/>
                <a:gd name="T4" fmla="*/ 7 w 558"/>
                <a:gd name="T5" fmla="*/ 0 h 4"/>
                <a:gd name="T6" fmla="*/ 0 w 558"/>
                <a:gd name="T7" fmla="*/ 0 h 4"/>
                <a:gd name="T8" fmla="*/ 0 w 558"/>
                <a:gd name="T9" fmla="*/ 4 h 4"/>
                <a:gd name="T10" fmla="*/ 7 w 558"/>
                <a:gd name="T11" fmla="*/ 4 h 4"/>
                <a:gd name="T12" fmla="*/ 11 w 558"/>
                <a:gd name="T13" fmla="*/ 4 h 4"/>
                <a:gd name="T14" fmla="*/ 106 w 558"/>
                <a:gd name="T15" fmla="*/ 4 h 4"/>
                <a:gd name="T16" fmla="*/ 106 w 558"/>
                <a:gd name="T17" fmla="*/ 0 h 4"/>
                <a:gd name="T18" fmla="*/ 306 w 558"/>
                <a:gd name="T19" fmla="*/ 0 h 4"/>
                <a:gd name="T20" fmla="*/ 210 w 558"/>
                <a:gd name="T21" fmla="*/ 0 h 4"/>
                <a:gd name="T22" fmla="*/ 206 w 558"/>
                <a:gd name="T23" fmla="*/ 0 h 4"/>
                <a:gd name="T24" fmla="*/ 111 w 558"/>
                <a:gd name="T25" fmla="*/ 0 h 4"/>
                <a:gd name="T26" fmla="*/ 111 w 558"/>
                <a:gd name="T27" fmla="*/ 4 h 4"/>
                <a:gd name="T28" fmla="*/ 206 w 558"/>
                <a:gd name="T29" fmla="*/ 4 h 4"/>
                <a:gd name="T30" fmla="*/ 210 w 558"/>
                <a:gd name="T31" fmla="*/ 4 h 4"/>
                <a:gd name="T32" fmla="*/ 306 w 558"/>
                <a:gd name="T33" fmla="*/ 4 h 4"/>
                <a:gd name="T34" fmla="*/ 306 w 558"/>
                <a:gd name="T35" fmla="*/ 0 h 4"/>
                <a:gd name="T36" fmla="*/ 506 w 558"/>
                <a:gd name="T37" fmla="*/ 0 h 4"/>
                <a:gd name="T38" fmla="*/ 410 w 558"/>
                <a:gd name="T39" fmla="*/ 0 h 4"/>
                <a:gd name="T40" fmla="*/ 406 w 558"/>
                <a:gd name="T41" fmla="*/ 0 h 4"/>
                <a:gd name="T42" fmla="*/ 310 w 558"/>
                <a:gd name="T43" fmla="*/ 0 h 4"/>
                <a:gd name="T44" fmla="*/ 310 w 558"/>
                <a:gd name="T45" fmla="*/ 4 h 4"/>
                <a:gd name="T46" fmla="*/ 406 w 558"/>
                <a:gd name="T47" fmla="*/ 4 h 4"/>
                <a:gd name="T48" fmla="*/ 410 w 558"/>
                <a:gd name="T49" fmla="*/ 4 h 4"/>
                <a:gd name="T50" fmla="*/ 506 w 558"/>
                <a:gd name="T51" fmla="*/ 4 h 4"/>
                <a:gd name="T52" fmla="*/ 506 w 558"/>
                <a:gd name="T53" fmla="*/ 0 h 4"/>
                <a:gd name="T54" fmla="*/ 558 w 558"/>
                <a:gd name="T55" fmla="*/ 0 h 4"/>
                <a:gd name="T56" fmla="*/ 510 w 558"/>
                <a:gd name="T57" fmla="*/ 0 h 4"/>
                <a:gd name="T58" fmla="*/ 510 w 558"/>
                <a:gd name="T59" fmla="*/ 4 h 4"/>
                <a:gd name="T60" fmla="*/ 556 w 558"/>
                <a:gd name="T61" fmla="*/ 4 h 4"/>
                <a:gd name="T62" fmla="*/ 558 w 558"/>
                <a:gd name="T63" fmla="*/ 4 h 4"/>
                <a:gd name="T64" fmla="*/ 558 w 558"/>
                <a:gd name="T6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58" h="4">
                  <a:moveTo>
                    <a:pt x="106" y="0"/>
                  </a:moveTo>
                  <a:lnTo>
                    <a:pt x="11" y="0"/>
                  </a:lnTo>
                  <a:lnTo>
                    <a:pt x="7" y="0"/>
                  </a:lnTo>
                  <a:lnTo>
                    <a:pt x="0" y="0"/>
                  </a:lnTo>
                  <a:lnTo>
                    <a:pt x="0" y="4"/>
                  </a:lnTo>
                  <a:lnTo>
                    <a:pt x="7" y="4"/>
                  </a:lnTo>
                  <a:lnTo>
                    <a:pt x="11" y="4"/>
                  </a:lnTo>
                  <a:lnTo>
                    <a:pt x="106" y="4"/>
                  </a:lnTo>
                  <a:lnTo>
                    <a:pt x="106" y="0"/>
                  </a:lnTo>
                  <a:moveTo>
                    <a:pt x="306" y="0"/>
                  </a:moveTo>
                  <a:lnTo>
                    <a:pt x="210" y="0"/>
                  </a:lnTo>
                  <a:lnTo>
                    <a:pt x="206" y="0"/>
                  </a:lnTo>
                  <a:lnTo>
                    <a:pt x="111" y="0"/>
                  </a:lnTo>
                  <a:lnTo>
                    <a:pt x="111" y="4"/>
                  </a:lnTo>
                  <a:lnTo>
                    <a:pt x="206" y="4"/>
                  </a:lnTo>
                  <a:lnTo>
                    <a:pt x="210" y="4"/>
                  </a:lnTo>
                  <a:lnTo>
                    <a:pt x="306" y="4"/>
                  </a:lnTo>
                  <a:lnTo>
                    <a:pt x="306" y="0"/>
                  </a:lnTo>
                  <a:moveTo>
                    <a:pt x="506" y="0"/>
                  </a:moveTo>
                  <a:lnTo>
                    <a:pt x="410" y="0"/>
                  </a:lnTo>
                  <a:lnTo>
                    <a:pt x="406" y="0"/>
                  </a:lnTo>
                  <a:lnTo>
                    <a:pt x="310" y="0"/>
                  </a:lnTo>
                  <a:lnTo>
                    <a:pt x="310" y="4"/>
                  </a:lnTo>
                  <a:lnTo>
                    <a:pt x="406" y="4"/>
                  </a:lnTo>
                  <a:lnTo>
                    <a:pt x="410" y="4"/>
                  </a:lnTo>
                  <a:lnTo>
                    <a:pt x="506" y="4"/>
                  </a:lnTo>
                  <a:lnTo>
                    <a:pt x="506" y="0"/>
                  </a:lnTo>
                  <a:moveTo>
                    <a:pt x="558" y="0"/>
                  </a:moveTo>
                  <a:lnTo>
                    <a:pt x="510" y="0"/>
                  </a:lnTo>
                  <a:lnTo>
                    <a:pt x="510" y="4"/>
                  </a:lnTo>
                  <a:lnTo>
                    <a:pt x="556" y="4"/>
                  </a:lnTo>
                  <a:lnTo>
                    <a:pt x="558" y="4"/>
                  </a:lnTo>
                  <a:lnTo>
                    <a:pt x="55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200" name="ïṩlïḑê"/>
            <p:cNvSpPr/>
            <p:nvPr/>
          </p:nvSpPr>
          <p:spPr bwMode="auto">
            <a:xfrm>
              <a:off x="842318" y="3794508"/>
              <a:ext cx="664369" cy="4763"/>
            </a:xfrm>
            <a:custGeom>
              <a:avLst/>
              <a:gdLst>
                <a:gd name="T0" fmla="*/ 106 w 558"/>
                <a:gd name="T1" fmla="*/ 0 h 4"/>
                <a:gd name="T2" fmla="*/ 11 w 558"/>
                <a:gd name="T3" fmla="*/ 0 h 4"/>
                <a:gd name="T4" fmla="*/ 7 w 558"/>
                <a:gd name="T5" fmla="*/ 0 h 4"/>
                <a:gd name="T6" fmla="*/ 0 w 558"/>
                <a:gd name="T7" fmla="*/ 0 h 4"/>
                <a:gd name="T8" fmla="*/ 0 w 558"/>
                <a:gd name="T9" fmla="*/ 4 h 4"/>
                <a:gd name="T10" fmla="*/ 7 w 558"/>
                <a:gd name="T11" fmla="*/ 4 h 4"/>
                <a:gd name="T12" fmla="*/ 11 w 558"/>
                <a:gd name="T13" fmla="*/ 4 h 4"/>
                <a:gd name="T14" fmla="*/ 106 w 558"/>
                <a:gd name="T15" fmla="*/ 4 h 4"/>
                <a:gd name="T16" fmla="*/ 106 w 558"/>
                <a:gd name="T17" fmla="*/ 0 h 4"/>
                <a:gd name="T18" fmla="*/ 306 w 558"/>
                <a:gd name="T19" fmla="*/ 0 h 4"/>
                <a:gd name="T20" fmla="*/ 210 w 558"/>
                <a:gd name="T21" fmla="*/ 0 h 4"/>
                <a:gd name="T22" fmla="*/ 206 w 558"/>
                <a:gd name="T23" fmla="*/ 0 h 4"/>
                <a:gd name="T24" fmla="*/ 111 w 558"/>
                <a:gd name="T25" fmla="*/ 0 h 4"/>
                <a:gd name="T26" fmla="*/ 111 w 558"/>
                <a:gd name="T27" fmla="*/ 4 h 4"/>
                <a:gd name="T28" fmla="*/ 206 w 558"/>
                <a:gd name="T29" fmla="*/ 4 h 4"/>
                <a:gd name="T30" fmla="*/ 210 w 558"/>
                <a:gd name="T31" fmla="*/ 4 h 4"/>
                <a:gd name="T32" fmla="*/ 306 w 558"/>
                <a:gd name="T33" fmla="*/ 4 h 4"/>
                <a:gd name="T34" fmla="*/ 306 w 558"/>
                <a:gd name="T35" fmla="*/ 0 h 4"/>
                <a:gd name="T36" fmla="*/ 506 w 558"/>
                <a:gd name="T37" fmla="*/ 0 h 4"/>
                <a:gd name="T38" fmla="*/ 410 w 558"/>
                <a:gd name="T39" fmla="*/ 0 h 4"/>
                <a:gd name="T40" fmla="*/ 406 w 558"/>
                <a:gd name="T41" fmla="*/ 0 h 4"/>
                <a:gd name="T42" fmla="*/ 310 w 558"/>
                <a:gd name="T43" fmla="*/ 0 h 4"/>
                <a:gd name="T44" fmla="*/ 310 w 558"/>
                <a:gd name="T45" fmla="*/ 4 h 4"/>
                <a:gd name="T46" fmla="*/ 406 w 558"/>
                <a:gd name="T47" fmla="*/ 4 h 4"/>
                <a:gd name="T48" fmla="*/ 410 w 558"/>
                <a:gd name="T49" fmla="*/ 4 h 4"/>
                <a:gd name="T50" fmla="*/ 506 w 558"/>
                <a:gd name="T51" fmla="*/ 4 h 4"/>
                <a:gd name="T52" fmla="*/ 506 w 558"/>
                <a:gd name="T53" fmla="*/ 0 h 4"/>
                <a:gd name="T54" fmla="*/ 558 w 558"/>
                <a:gd name="T55" fmla="*/ 0 h 4"/>
                <a:gd name="T56" fmla="*/ 510 w 558"/>
                <a:gd name="T57" fmla="*/ 0 h 4"/>
                <a:gd name="T58" fmla="*/ 510 w 558"/>
                <a:gd name="T59" fmla="*/ 4 h 4"/>
                <a:gd name="T60" fmla="*/ 556 w 558"/>
                <a:gd name="T61" fmla="*/ 4 h 4"/>
                <a:gd name="T62" fmla="*/ 558 w 558"/>
                <a:gd name="T63" fmla="*/ 4 h 4"/>
                <a:gd name="T64" fmla="*/ 558 w 558"/>
                <a:gd name="T6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58" h="4">
                  <a:moveTo>
                    <a:pt x="106" y="0"/>
                  </a:moveTo>
                  <a:lnTo>
                    <a:pt x="11" y="0"/>
                  </a:lnTo>
                  <a:lnTo>
                    <a:pt x="7" y="0"/>
                  </a:lnTo>
                  <a:lnTo>
                    <a:pt x="0" y="0"/>
                  </a:lnTo>
                  <a:lnTo>
                    <a:pt x="0" y="4"/>
                  </a:lnTo>
                  <a:lnTo>
                    <a:pt x="7" y="4"/>
                  </a:lnTo>
                  <a:lnTo>
                    <a:pt x="11" y="4"/>
                  </a:lnTo>
                  <a:lnTo>
                    <a:pt x="106" y="4"/>
                  </a:lnTo>
                  <a:lnTo>
                    <a:pt x="106" y="0"/>
                  </a:lnTo>
                  <a:close/>
                  <a:moveTo>
                    <a:pt x="306" y="0"/>
                  </a:moveTo>
                  <a:lnTo>
                    <a:pt x="210" y="0"/>
                  </a:lnTo>
                  <a:lnTo>
                    <a:pt x="206" y="0"/>
                  </a:lnTo>
                  <a:lnTo>
                    <a:pt x="111" y="0"/>
                  </a:lnTo>
                  <a:lnTo>
                    <a:pt x="111" y="4"/>
                  </a:lnTo>
                  <a:lnTo>
                    <a:pt x="206" y="4"/>
                  </a:lnTo>
                  <a:lnTo>
                    <a:pt x="210" y="4"/>
                  </a:lnTo>
                  <a:lnTo>
                    <a:pt x="306" y="4"/>
                  </a:lnTo>
                  <a:lnTo>
                    <a:pt x="306" y="0"/>
                  </a:lnTo>
                  <a:close/>
                  <a:moveTo>
                    <a:pt x="506" y="0"/>
                  </a:moveTo>
                  <a:lnTo>
                    <a:pt x="410" y="0"/>
                  </a:lnTo>
                  <a:lnTo>
                    <a:pt x="406" y="0"/>
                  </a:lnTo>
                  <a:lnTo>
                    <a:pt x="310" y="0"/>
                  </a:lnTo>
                  <a:lnTo>
                    <a:pt x="310" y="4"/>
                  </a:lnTo>
                  <a:lnTo>
                    <a:pt x="406" y="4"/>
                  </a:lnTo>
                  <a:lnTo>
                    <a:pt x="410" y="4"/>
                  </a:lnTo>
                  <a:lnTo>
                    <a:pt x="506" y="4"/>
                  </a:lnTo>
                  <a:lnTo>
                    <a:pt x="506" y="0"/>
                  </a:lnTo>
                  <a:close/>
                  <a:moveTo>
                    <a:pt x="558" y="0"/>
                  </a:moveTo>
                  <a:lnTo>
                    <a:pt x="510" y="0"/>
                  </a:lnTo>
                  <a:lnTo>
                    <a:pt x="510" y="4"/>
                  </a:lnTo>
                  <a:lnTo>
                    <a:pt x="556" y="4"/>
                  </a:lnTo>
                  <a:lnTo>
                    <a:pt x="558" y="4"/>
                  </a:lnTo>
                  <a:lnTo>
                    <a:pt x="558" y="0"/>
                  </a:lnTo>
                  <a:close/>
                </a:path>
              </a:pathLst>
            </a:cu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201" name="îśliḍè"/>
            <p:cNvSpPr/>
            <p:nvPr/>
          </p:nvSpPr>
          <p:spPr bwMode="auto">
            <a:xfrm>
              <a:off x="842318" y="3794508"/>
              <a:ext cx="664369" cy="4763"/>
            </a:xfrm>
            <a:custGeom>
              <a:avLst/>
              <a:gdLst>
                <a:gd name="T0" fmla="*/ 106 w 558"/>
                <a:gd name="T1" fmla="*/ 0 h 4"/>
                <a:gd name="T2" fmla="*/ 11 w 558"/>
                <a:gd name="T3" fmla="*/ 0 h 4"/>
                <a:gd name="T4" fmla="*/ 7 w 558"/>
                <a:gd name="T5" fmla="*/ 0 h 4"/>
                <a:gd name="T6" fmla="*/ 0 w 558"/>
                <a:gd name="T7" fmla="*/ 0 h 4"/>
                <a:gd name="T8" fmla="*/ 0 w 558"/>
                <a:gd name="T9" fmla="*/ 4 h 4"/>
                <a:gd name="T10" fmla="*/ 7 w 558"/>
                <a:gd name="T11" fmla="*/ 4 h 4"/>
                <a:gd name="T12" fmla="*/ 11 w 558"/>
                <a:gd name="T13" fmla="*/ 4 h 4"/>
                <a:gd name="T14" fmla="*/ 106 w 558"/>
                <a:gd name="T15" fmla="*/ 4 h 4"/>
                <a:gd name="T16" fmla="*/ 106 w 558"/>
                <a:gd name="T17" fmla="*/ 0 h 4"/>
                <a:gd name="T18" fmla="*/ 306 w 558"/>
                <a:gd name="T19" fmla="*/ 0 h 4"/>
                <a:gd name="T20" fmla="*/ 210 w 558"/>
                <a:gd name="T21" fmla="*/ 0 h 4"/>
                <a:gd name="T22" fmla="*/ 206 w 558"/>
                <a:gd name="T23" fmla="*/ 0 h 4"/>
                <a:gd name="T24" fmla="*/ 111 w 558"/>
                <a:gd name="T25" fmla="*/ 0 h 4"/>
                <a:gd name="T26" fmla="*/ 111 w 558"/>
                <a:gd name="T27" fmla="*/ 4 h 4"/>
                <a:gd name="T28" fmla="*/ 206 w 558"/>
                <a:gd name="T29" fmla="*/ 4 h 4"/>
                <a:gd name="T30" fmla="*/ 210 w 558"/>
                <a:gd name="T31" fmla="*/ 4 h 4"/>
                <a:gd name="T32" fmla="*/ 306 w 558"/>
                <a:gd name="T33" fmla="*/ 4 h 4"/>
                <a:gd name="T34" fmla="*/ 306 w 558"/>
                <a:gd name="T35" fmla="*/ 0 h 4"/>
                <a:gd name="T36" fmla="*/ 506 w 558"/>
                <a:gd name="T37" fmla="*/ 0 h 4"/>
                <a:gd name="T38" fmla="*/ 410 w 558"/>
                <a:gd name="T39" fmla="*/ 0 h 4"/>
                <a:gd name="T40" fmla="*/ 406 w 558"/>
                <a:gd name="T41" fmla="*/ 0 h 4"/>
                <a:gd name="T42" fmla="*/ 310 w 558"/>
                <a:gd name="T43" fmla="*/ 0 h 4"/>
                <a:gd name="T44" fmla="*/ 310 w 558"/>
                <a:gd name="T45" fmla="*/ 4 h 4"/>
                <a:gd name="T46" fmla="*/ 406 w 558"/>
                <a:gd name="T47" fmla="*/ 4 h 4"/>
                <a:gd name="T48" fmla="*/ 410 w 558"/>
                <a:gd name="T49" fmla="*/ 4 h 4"/>
                <a:gd name="T50" fmla="*/ 506 w 558"/>
                <a:gd name="T51" fmla="*/ 4 h 4"/>
                <a:gd name="T52" fmla="*/ 506 w 558"/>
                <a:gd name="T53" fmla="*/ 0 h 4"/>
                <a:gd name="T54" fmla="*/ 558 w 558"/>
                <a:gd name="T55" fmla="*/ 0 h 4"/>
                <a:gd name="T56" fmla="*/ 510 w 558"/>
                <a:gd name="T57" fmla="*/ 0 h 4"/>
                <a:gd name="T58" fmla="*/ 510 w 558"/>
                <a:gd name="T59" fmla="*/ 4 h 4"/>
                <a:gd name="T60" fmla="*/ 556 w 558"/>
                <a:gd name="T61" fmla="*/ 4 h 4"/>
                <a:gd name="T62" fmla="*/ 558 w 558"/>
                <a:gd name="T63" fmla="*/ 4 h 4"/>
                <a:gd name="T64" fmla="*/ 558 w 558"/>
                <a:gd name="T6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58" h="4">
                  <a:moveTo>
                    <a:pt x="106" y="0"/>
                  </a:moveTo>
                  <a:lnTo>
                    <a:pt x="11" y="0"/>
                  </a:lnTo>
                  <a:lnTo>
                    <a:pt x="7" y="0"/>
                  </a:lnTo>
                  <a:lnTo>
                    <a:pt x="0" y="0"/>
                  </a:lnTo>
                  <a:lnTo>
                    <a:pt x="0" y="4"/>
                  </a:lnTo>
                  <a:lnTo>
                    <a:pt x="7" y="4"/>
                  </a:lnTo>
                  <a:lnTo>
                    <a:pt x="11" y="4"/>
                  </a:lnTo>
                  <a:lnTo>
                    <a:pt x="106" y="4"/>
                  </a:lnTo>
                  <a:lnTo>
                    <a:pt x="106" y="0"/>
                  </a:lnTo>
                  <a:moveTo>
                    <a:pt x="306" y="0"/>
                  </a:moveTo>
                  <a:lnTo>
                    <a:pt x="210" y="0"/>
                  </a:lnTo>
                  <a:lnTo>
                    <a:pt x="206" y="0"/>
                  </a:lnTo>
                  <a:lnTo>
                    <a:pt x="111" y="0"/>
                  </a:lnTo>
                  <a:lnTo>
                    <a:pt x="111" y="4"/>
                  </a:lnTo>
                  <a:lnTo>
                    <a:pt x="206" y="4"/>
                  </a:lnTo>
                  <a:lnTo>
                    <a:pt x="210" y="4"/>
                  </a:lnTo>
                  <a:lnTo>
                    <a:pt x="306" y="4"/>
                  </a:lnTo>
                  <a:lnTo>
                    <a:pt x="306" y="0"/>
                  </a:lnTo>
                  <a:moveTo>
                    <a:pt x="506" y="0"/>
                  </a:moveTo>
                  <a:lnTo>
                    <a:pt x="410" y="0"/>
                  </a:lnTo>
                  <a:lnTo>
                    <a:pt x="406" y="0"/>
                  </a:lnTo>
                  <a:lnTo>
                    <a:pt x="310" y="0"/>
                  </a:lnTo>
                  <a:lnTo>
                    <a:pt x="310" y="4"/>
                  </a:lnTo>
                  <a:lnTo>
                    <a:pt x="406" y="4"/>
                  </a:lnTo>
                  <a:lnTo>
                    <a:pt x="410" y="4"/>
                  </a:lnTo>
                  <a:lnTo>
                    <a:pt x="506" y="4"/>
                  </a:lnTo>
                  <a:lnTo>
                    <a:pt x="506" y="0"/>
                  </a:lnTo>
                  <a:moveTo>
                    <a:pt x="558" y="0"/>
                  </a:moveTo>
                  <a:lnTo>
                    <a:pt x="510" y="0"/>
                  </a:lnTo>
                  <a:lnTo>
                    <a:pt x="510" y="4"/>
                  </a:lnTo>
                  <a:lnTo>
                    <a:pt x="556" y="4"/>
                  </a:lnTo>
                  <a:lnTo>
                    <a:pt x="558" y="4"/>
                  </a:lnTo>
                  <a:lnTo>
                    <a:pt x="55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202" name="îsḻíḑè"/>
            <p:cNvSpPr/>
            <p:nvPr/>
          </p:nvSpPr>
          <p:spPr bwMode="auto">
            <a:xfrm>
              <a:off x="842318" y="3557574"/>
              <a:ext cx="664369" cy="4763"/>
            </a:xfrm>
            <a:custGeom>
              <a:avLst/>
              <a:gdLst>
                <a:gd name="T0" fmla="*/ 106 w 558"/>
                <a:gd name="T1" fmla="*/ 0 h 4"/>
                <a:gd name="T2" fmla="*/ 11 w 558"/>
                <a:gd name="T3" fmla="*/ 0 h 4"/>
                <a:gd name="T4" fmla="*/ 7 w 558"/>
                <a:gd name="T5" fmla="*/ 0 h 4"/>
                <a:gd name="T6" fmla="*/ 0 w 558"/>
                <a:gd name="T7" fmla="*/ 0 h 4"/>
                <a:gd name="T8" fmla="*/ 0 w 558"/>
                <a:gd name="T9" fmla="*/ 4 h 4"/>
                <a:gd name="T10" fmla="*/ 7 w 558"/>
                <a:gd name="T11" fmla="*/ 4 h 4"/>
                <a:gd name="T12" fmla="*/ 11 w 558"/>
                <a:gd name="T13" fmla="*/ 4 h 4"/>
                <a:gd name="T14" fmla="*/ 106 w 558"/>
                <a:gd name="T15" fmla="*/ 4 h 4"/>
                <a:gd name="T16" fmla="*/ 106 w 558"/>
                <a:gd name="T17" fmla="*/ 0 h 4"/>
                <a:gd name="T18" fmla="*/ 306 w 558"/>
                <a:gd name="T19" fmla="*/ 0 h 4"/>
                <a:gd name="T20" fmla="*/ 210 w 558"/>
                <a:gd name="T21" fmla="*/ 0 h 4"/>
                <a:gd name="T22" fmla="*/ 206 w 558"/>
                <a:gd name="T23" fmla="*/ 0 h 4"/>
                <a:gd name="T24" fmla="*/ 111 w 558"/>
                <a:gd name="T25" fmla="*/ 0 h 4"/>
                <a:gd name="T26" fmla="*/ 111 w 558"/>
                <a:gd name="T27" fmla="*/ 4 h 4"/>
                <a:gd name="T28" fmla="*/ 206 w 558"/>
                <a:gd name="T29" fmla="*/ 4 h 4"/>
                <a:gd name="T30" fmla="*/ 210 w 558"/>
                <a:gd name="T31" fmla="*/ 4 h 4"/>
                <a:gd name="T32" fmla="*/ 306 w 558"/>
                <a:gd name="T33" fmla="*/ 4 h 4"/>
                <a:gd name="T34" fmla="*/ 306 w 558"/>
                <a:gd name="T35" fmla="*/ 0 h 4"/>
                <a:gd name="T36" fmla="*/ 506 w 558"/>
                <a:gd name="T37" fmla="*/ 0 h 4"/>
                <a:gd name="T38" fmla="*/ 410 w 558"/>
                <a:gd name="T39" fmla="*/ 0 h 4"/>
                <a:gd name="T40" fmla="*/ 406 w 558"/>
                <a:gd name="T41" fmla="*/ 0 h 4"/>
                <a:gd name="T42" fmla="*/ 310 w 558"/>
                <a:gd name="T43" fmla="*/ 0 h 4"/>
                <a:gd name="T44" fmla="*/ 310 w 558"/>
                <a:gd name="T45" fmla="*/ 4 h 4"/>
                <a:gd name="T46" fmla="*/ 406 w 558"/>
                <a:gd name="T47" fmla="*/ 4 h 4"/>
                <a:gd name="T48" fmla="*/ 410 w 558"/>
                <a:gd name="T49" fmla="*/ 4 h 4"/>
                <a:gd name="T50" fmla="*/ 506 w 558"/>
                <a:gd name="T51" fmla="*/ 4 h 4"/>
                <a:gd name="T52" fmla="*/ 506 w 558"/>
                <a:gd name="T53" fmla="*/ 0 h 4"/>
                <a:gd name="T54" fmla="*/ 558 w 558"/>
                <a:gd name="T55" fmla="*/ 0 h 4"/>
                <a:gd name="T56" fmla="*/ 510 w 558"/>
                <a:gd name="T57" fmla="*/ 0 h 4"/>
                <a:gd name="T58" fmla="*/ 510 w 558"/>
                <a:gd name="T59" fmla="*/ 4 h 4"/>
                <a:gd name="T60" fmla="*/ 556 w 558"/>
                <a:gd name="T61" fmla="*/ 4 h 4"/>
                <a:gd name="T62" fmla="*/ 558 w 558"/>
                <a:gd name="T63" fmla="*/ 4 h 4"/>
                <a:gd name="T64" fmla="*/ 558 w 558"/>
                <a:gd name="T6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58" h="4">
                  <a:moveTo>
                    <a:pt x="106" y="0"/>
                  </a:moveTo>
                  <a:lnTo>
                    <a:pt x="11" y="0"/>
                  </a:lnTo>
                  <a:lnTo>
                    <a:pt x="7" y="0"/>
                  </a:lnTo>
                  <a:lnTo>
                    <a:pt x="0" y="0"/>
                  </a:lnTo>
                  <a:lnTo>
                    <a:pt x="0" y="4"/>
                  </a:lnTo>
                  <a:lnTo>
                    <a:pt x="7" y="4"/>
                  </a:lnTo>
                  <a:lnTo>
                    <a:pt x="11" y="4"/>
                  </a:lnTo>
                  <a:lnTo>
                    <a:pt x="106" y="4"/>
                  </a:lnTo>
                  <a:lnTo>
                    <a:pt x="106" y="0"/>
                  </a:lnTo>
                  <a:close/>
                  <a:moveTo>
                    <a:pt x="306" y="0"/>
                  </a:moveTo>
                  <a:lnTo>
                    <a:pt x="210" y="0"/>
                  </a:lnTo>
                  <a:lnTo>
                    <a:pt x="206" y="0"/>
                  </a:lnTo>
                  <a:lnTo>
                    <a:pt x="111" y="0"/>
                  </a:lnTo>
                  <a:lnTo>
                    <a:pt x="111" y="4"/>
                  </a:lnTo>
                  <a:lnTo>
                    <a:pt x="206" y="4"/>
                  </a:lnTo>
                  <a:lnTo>
                    <a:pt x="210" y="4"/>
                  </a:lnTo>
                  <a:lnTo>
                    <a:pt x="306" y="4"/>
                  </a:lnTo>
                  <a:lnTo>
                    <a:pt x="306" y="0"/>
                  </a:lnTo>
                  <a:close/>
                  <a:moveTo>
                    <a:pt x="506" y="0"/>
                  </a:moveTo>
                  <a:lnTo>
                    <a:pt x="410" y="0"/>
                  </a:lnTo>
                  <a:lnTo>
                    <a:pt x="406" y="0"/>
                  </a:lnTo>
                  <a:lnTo>
                    <a:pt x="310" y="0"/>
                  </a:lnTo>
                  <a:lnTo>
                    <a:pt x="310" y="4"/>
                  </a:lnTo>
                  <a:lnTo>
                    <a:pt x="406" y="4"/>
                  </a:lnTo>
                  <a:lnTo>
                    <a:pt x="410" y="4"/>
                  </a:lnTo>
                  <a:lnTo>
                    <a:pt x="506" y="4"/>
                  </a:lnTo>
                  <a:lnTo>
                    <a:pt x="506" y="0"/>
                  </a:lnTo>
                  <a:close/>
                  <a:moveTo>
                    <a:pt x="558" y="0"/>
                  </a:moveTo>
                  <a:lnTo>
                    <a:pt x="510" y="0"/>
                  </a:lnTo>
                  <a:lnTo>
                    <a:pt x="510" y="4"/>
                  </a:lnTo>
                  <a:lnTo>
                    <a:pt x="556" y="4"/>
                  </a:lnTo>
                  <a:lnTo>
                    <a:pt x="558" y="4"/>
                  </a:lnTo>
                  <a:lnTo>
                    <a:pt x="558" y="0"/>
                  </a:lnTo>
                  <a:close/>
                </a:path>
              </a:pathLst>
            </a:cu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203" name="îṣļîďè"/>
            <p:cNvSpPr/>
            <p:nvPr/>
          </p:nvSpPr>
          <p:spPr bwMode="auto">
            <a:xfrm>
              <a:off x="842318" y="3557574"/>
              <a:ext cx="664369" cy="4763"/>
            </a:xfrm>
            <a:custGeom>
              <a:avLst/>
              <a:gdLst>
                <a:gd name="T0" fmla="*/ 106 w 558"/>
                <a:gd name="T1" fmla="*/ 0 h 4"/>
                <a:gd name="T2" fmla="*/ 11 w 558"/>
                <a:gd name="T3" fmla="*/ 0 h 4"/>
                <a:gd name="T4" fmla="*/ 7 w 558"/>
                <a:gd name="T5" fmla="*/ 0 h 4"/>
                <a:gd name="T6" fmla="*/ 0 w 558"/>
                <a:gd name="T7" fmla="*/ 0 h 4"/>
                <a:gd name="T8" fmla="*/ 0 w 558"/>
                <a:gd name="T9" fmla="*/ 4 h 4"/>
                <a:gd name="T10" fmla="*/ 7 w 558"/>
                <a:gd name="T11" fmla="*/ 4 h 4"/>
                <a:gd name="T12" fmla="*/ 11 w 558"/>
                <a:gd name="T13" fmla="*/ 4 h 4"/>
                <a:gd name="T14" fmla="*/ 106 w 558"/>
                <a:gd name="T15" fmla="*/ 4 h 4"/>
                <a:gd name="T16" fmla="*/ 106 w 558"/>
                <a:gd name="T17" fmla="*/ 0 h 4"/>
                <a:gd name="T18" fmla="*/ 306 w 558"/>
                <a:gd name="T19" fmla="*/ 0 h 4"/>
                <a:gd name="T20" fmla="*/ 210 w 558"/>
                <a:gd name="T21" fmla="*/ 0 h 4"/>
                <a:gd name="T22" fmla="*/ 206 w 558"/>
                <a:gd name="T23" fmla="*/ 0 h 4"/>
                <a:gd name="T24" fmla="*/ 111 w 558"/>
                <a:gd name="T25" fmla="*/ 0 h 4"/>
                <a:gd name="T26" fmla="*/ 111 w 558"/>
                <a:gd name="T27" fmla="*/ 4 h 4"/>
                <a:gd name="T28" fmla="*/ 206 w 558"/>
                <a:gd name="T29" fmla="*/ 4 h 4"/>
                <a:gd name="T30" fmla="*/ 210 w 558"/>
                <a:gd name="T31" fmla="*/ 4 h 4"/>
                <a:gd name="T32" fmla="*/ 306 w 558"/>
                <a:gd name="T33" fmla="*/ 4 h 4"/>
                <a:gd name="T34" fmla="*/ 306 w 558"/>
                <a:gd name="T35" fmla="*/ 0 h 4"/>
                <a:gd name="T36" fmla="*/ 506 w 558"/>
                <a:gd name="T37" fmla="*/ 0 h 4"/>
                <a:gd name="T38" fmla="*/ 410 w 558"/>
                <a:gd name="T39" fmla="*/ 0 h 4"/>
                <a:gd name="T40" fmla="*/ 406 w 558"/>
                <a:gd name="T41" fmla="*/ 0 h 4"/>
                <a:gd name="T42" fmla="*/ 310 w 558"/>
                <a:gd name="T43" fmla="*/ 0 h 4"/>
                <a:gd name="T44" fmla="*/ 310 w 558"/>
                <a:gd name="T45" fmla="*/ 4 h 4"/>
                <a:gd name="T46" fmla="*/ 406 w 558"/>
                <a:gd name="T47" fmla="*/ 4 h 4"/>
                <a:gd name="T48" fmla="*/ 410 w 558"/>
                <a:gd name="T49" fmla="*/ 4 h 4"/>
                <a:gd name="T50" fmla="*/ 506 w 558"/>
                <a:gd name="T51" fmla="*/ 4 h 4"/>
                <a:gd name="T52" fmla="*/ 506 w 558"/>
                <a:gd name="T53" fmla="*/ 0 h 4"/>
                <a:gd name="T54" fmla="*/ 558 w 558"/>
                <a:gd name="T55" fmla="*/ 0 h 4"/>
                <a:gd name="T56" fmla="*/ 510 w 558"/>
                <a:gd name="T57" fmla="*/ 0 h 4"/>
                <a:gd name="T58" fmla="*/ 510 w 558"/>
                <a:gd name="T59" fmla="*/ 4 h 4"/>
                <a:gd name="T60" fmla="*/ 556 w 558"/>
                <a:gd name="T61" fmla="*/ 4 h 4"/>
                <a:gd name="T62" fmla="*/ 558 w 558"/>
                <a:gd name="T63" fmla="*/ 4 h 4"/>
                <a:gd name="T64" fmla="*/ 558 w 558"/>
                <a:gd name="T6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58" h="4">
                  <a:moveTo>
                    <a:pt x="106" y="0"/>
                  </a:moveTo>
                  <a:lnTo>
                    <a:pt x="11" y="0"/>
                  </a:lnTo>
                  <a:lnTo>
                    <a:pt x="7" y="0"/>
                  </a:lnTo>
                  <a:lnTo>
                    <a:pt x="0" y="0"/>
                  </a:lnTo>
                  <a:lnTo>
                    <a:pt x="0" y="4"/>
                  </a:lnTo>
                  <a:lnTo>
                    <a:pt x="7" y="4"/>
                  </a:lnTo>
                  <a:lnTo>
                    <a:pt x="11" y="4"/>
                  </a:lnTo>
                  <a:lnTo>
                    <a:pt x="106" y="4"/>
                  </a:lnTo>
                  <a:lnTo>
                    <a:pt x="106" y="0"/>
                  </a:lnTo>
                  <a:moveTo>
                    <a:pt x="306" y="0"/>
                  </a:moveTo>
                  <a:lnTo>
                    <a:pt x="210" y="0"/>
                  </a:lnTo>
                  <a:lnTo>
                    <a:pt x="206" y="0"/>
                  </a:lnTo>
                  <a:lnTo>
                    <a:pt x="111" y="0"/>
                  </a:lnTo>
                  <a:lnTo>
                    <a:pt x="111" y="4"/>
                  </a:lnTo>
                  <a:lnTo>
                    <a:pt x="206" y="4"/>
                  </a:lnTo>
                  <a:lnTo>
                    <a:pt x="210" y="4"/>
                  </a:lnTo>
                  <a:lnTo>
                    <a:pt x="306" y="4"/>
                  </a:lnTo>
                  <a:lnTo>
                    <a:pt x="306" y="0"/>
                  </a:lnTo>
                  <a:moveTo>
                    <a:pt x="506" y="0"/>
                  </a:moveTo>
                  <a:lnTo>
                    <a:pt x="410" y="0"/>
                  </a:lnTo>
                  <a:lnTo>
                    <a:pt x="406" y="0"/>
                  </a:lnTo>
                  <a:lnTo>
                    <a:pt x="310" y="0"/>
                  </a:lnTo>
                  <a:lnTo>
                    <a:pt x="310" y="4"/>
                  </a:lnTo>
                  <a:lnTo>
                    <a:pt x="406" y="4"/>
                  </a:lnTo>
                  <a:lnTo>
                    <a:pt x="410" y="4"/>
                  </a:lnTo>
                  <a:lnTo>
                    <a:pt x="506" y="4"/>
                  </a:lnTo>
                  <a:lnTo>
                    <a:pt x="506" y="0"/>
                  </a:lnTo>
                  <a:moveTo>
                    <a:pt x="558" y="0"/>
                  </a:moveTo>
                  <a:lnTo>
                    <a:pt x="510" y="0"/>
                  </a:lnTo>
                  <a:lnTo>
                    <a:pt x="510" y="4"/>
                  </a:lnTo>
                  <a:lnTo>
                    <a:pt x="556" y="4"/>
                  </a:lnTo>
                  <a:lnTo>
                    <a:pt x="558" y="4"/>
                  </a:lnTo>
                  <a:lnTo>
                    <a:pt x="55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204" name="ïSļidè"/>
            <p:cNvSpPr/>
            <p:nvPr/>
          </p:nvSpPr>
          <p:spPr bwMode="auto">
            <a:xfrm>
              <a:off x="842318" y="3913571"/>
              <a:ext cx="664369" cy="4763"/>
            </a:xfrm>
            <a:custGeom>
              <a:avLst/>
              <a:gdLst>
                <a:gd name="T0" fmla="*/ 106 w 558"/>
                <a:gd name="T1" fmla="*/ 0 h 4"/>
                <a:gd name="T2" fmla="*/ 11 w 558"/>
                <a:gd name="T3" fmla="*/ 0 h 4"/>
                <a:gd name="T4" fmla="*/ 7 w 558"/>
                <a:gd name="T5" fmla="*/ 0 h 4"/>
                <a:gd name="T6" fmla="*/ 0 w 558"/>
                <a:gd name="T7" fmla="*/ 0 h 4"/>
                <a:gd name="T8" fmla="*/ 0 w 558"/>
                <a:gd name="T9" fmla="*/ 4 h 4"/>
                <a:gd name="T10" fmla="*/ 7 w 558"/>
                <a:gd name="T11" fmla="*/ 4 h 4"/>
                <a:gd name="T12" fmla="*/ 11 w 558"/>
                <a:gd name="T13" fmla="*/ 4 h 4"/>
                <a:gd name="T14" fmla="*/ 106 w 558"/>
                <a:gd name="T15" fmla="*/ 4 h 4"/>
                <a:gd name="T16" fmla="*/ 106 w 558"/>
                <a:gd name="T17" fmla="*/ 0 h 4"/>
                <a:gd name="T18" fmla="*/ 306 w 558"/>
                <a:gd name="T19" fmla="*/ 0 h 4"/>
                <a:gd name="T20" fmla="*/ 210 w 558"/>
                <a:gd name="T21" fmla="*/ 0 h 4"/>
                <a:gd name="T22" fmla="*/ 206 w 558"/>
                <a:gd name="T23" fmla="*/ 0 h 4"/>
                <a:gd name="T24" fmla="*/ 111 w 558"/>
                <a:gd name="T25" fmla="*/ 0 h 4"/>
                <a:gd name="T26" fmla="*/ 111 w 558"/>
                <a:gd name="T27" fmla="*/ 4 h 4"/>
                <a:gd name="T28" fmla="*/ 206 w 558"/>
                <a:gd name="T29" fmla="*/ 4 h 4"/>
                <a:gd name="T30" fmla="*/ 210 w 558"/>
                <a:gd name="T31" fmla="*/ 4 h 4"/>
                <a:gd name="T32" fmla="*/ 306 w 558"/>
                <a:gd name="T33" fmla="*/ 4 h 4"/>
                <a:gd name="T34" fmla="*/ 306 w 558"/>
                <a:gd name="T35" fmla="*/ 0 h 4"/>
                <a:gd name="T36" fmla="*/ 506 w 558"/>
                <a:gd name="T37" fmla="*/ 0 h 4"/>
                <a:gd name="T38" fmla="*/ 410 w 558"/>
                <a:gd name="T39" fmla="*/ 0 h 4"/>
                <a:gd name="T40" fmla="*/ 406 w 558"/>
                <a:gd name="T41" fmla="*/ 0 h 4"/>
                <a:gd name="T42" fmla="*/ 310 w 558"/>
                <a:gd name="T43" fmla="*/ 0 h 4"/>
                <a:gd name="T44" fmla="*/ 310 w 558"/>
                <a:gd name="T45" fmla="*/ 4 h 4"/>
                <a:gd name="T46" fmla="*/ 406 w 558"/>
                <a:gd name="T47" fmla="*/ 4 h 4"/>
                <a:gd name="T48" fmla="*/ 410 w 558"/>
                <a:gd name="T49" fmla="*/ 4 h 4"/>
                <a:gd name="T50" fmla="*/ 506 w 558"/>
                <a:gd name="T51" fmla="*/ 4 h 4"/>
                <a:gd name="T52" fmla="*/ 506 w 558"/>
                <a:gd name="T53" fmla="*/ 0 h 4"/>
                <a:gd name="T54" fmla="*/ 558 w 558"/>
                <a:gd name="T55" fmla="*/ 0 h 4"/>
                <a:gd name="T56" fmla="*/ 510 w 558"/>
                <a:gd name="T57" fmla="*/ 0 h 4"/>
                <a:gd name="T58" fmla="*/ 510 w 558"/>
                <a:gd name="T59" fmla="*/ 4 h 4"/>
                <a:gd name="T60" fmla="*/ 556 w 558"/>
                <a:gd name="T61" fmla="*/ 4 h 4"/>
                <a:gd name="T62" fmla="*/ 558 w 558"/>
                <a:gd name="T63" fmla="*/ 4 h 4"/>
                <a:gd name="T64" fmla="*/ 558 w 558"/>
                <a:gd name="T6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58" h="4">
                  <a:moveTo>
                    <a:pt x="106" y="0"/>
                  </a:moveTo>
                  <a:lnTo>
                    <a:pt x="11" y="0"/>
                  </a:lnTo>
                  <a:lnTo>
                    <a:pt x="7" y="0"/>
                  </a:lnTo>
                  <a:lnTo>
                    <a:pt x="0" y="0"/>
                  </a:lnTo>
                  <a:lnTo>
                    <a:pt x="0" y="4"/>
                  </a:lnTo>
                  <a:lnTo>
                    <a:pt x="7" y="4"/>
                  </a:lnTo>
                  <a:lnTo>
                    <a:pt x="11" y="4"/>
                  </a:lnTo>
                  <a:lnTo>
                    <a:pt x="106" y="4"/>
                  </a:lnTo>
                  <a:lnTo>
                    <a:pt x="106" y="0"/>
                  </a:lnTo>
                  <a:close/>
                  <a:moveTo>
                    <a:pt x="306" y="0"/>
                  </a:moveTo>
                  <a:lnTo>
                    <a:pt x="210" y="0"/>
                  </a:lnTo>
                  <a:lnTo>
                    <a:pt x="206" y="0"/>
                  </a:lnTo>
                  <a:lnTo>
                    <a:pt x="111" y="0"/>
                  </a:lnTo>
                  <a:lnTo>
                    <a:pt x="111" y="4"/>
                  </a:lnTo>
                  <a:lnTo>
                    <a:pt x="206" y="4"/>
                  </a:lnTo>
                  <a:lnTo>
                    <a:pt x="210" y="4"/>
                  </a:lnTo>
                  <a:lnTo>
                    <a:pt x="306" y="4"/>
                  </a:lnTo>
                  <a:lnTo>
                    <a:pt x="306" y="0"/>
                  </a:lnTo>
                  <a:close/>
                  <a:moveTo>
                    <a:pt x="506" y="0"/>
                  </a:moveTo>
                  <a:lnTo>
                    <a:pt x="410" y="0"/>
                  </a:lnTo>
                  <a:lnTo>
                    <a:pt x="406" y="0"/>
                  </a:lnTo>
                  <a:lnTo>
                    <a:pt x="310" y="0"/>
                  </a:lnTo>
                  <a:lnTo>
                    <a:pt x="310" y="4"/>
                  </a:lnTo>
                  <a:lnTo>
                    <a:pt x="406" y="4"/>
                  </a:lnTo>
                  <a:lnTo>
                    <a:pt x="410" y="4"/>
                  </a:lnTo>
                  <a:lnTo>
                    <a:pt x="506" y="4"/>
                  </a:lnTo>
                  <a:lnTo>
                    <a:pt x="506" y="0"/>
                  </a:lnTo>
                  <a:close/>
                  <a:moveTo>
                    <a:pt x="558" y="0"/>
                  </a:moveTo>
                  <a:lnTo>
                    <a:pt x="510" y="0"/>
                  </a:lnTo>
                  <a:lnTo>
                    <a:pt x="510" y="4"/>
                  </a:lnTo>
                  <a:lnTo>
                    <a:pt x="556" y="4"/>
                  </a:lnTo>
                  <a:lnTo>
                    <a:pt x="558" y="4"/>
                  </a:lnTo>
                  <a:lnTo>
                    <a:pt x="558" y="0"/>
                  </a:lnTo>
                  <a:close/>
                </a:path>
              </a:pathLst>
            </a:cu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205" name="îSḷïḍê"/>
            <p:cNvSpPr/>
            <p:nvPr/>
          </p:nvSpPr>
          <p:spPr bwMode="auto">
            <a:xfrm>
              <a:off x="842318" y="3913571"/>
              <a:ext cx="664369" cy="4763"/>
            </a:xfrm>
            <a:custGeom>
              <a:avLst/>
              <a:gdLst>
                <a:gd name="T0" fmla="*/ 106 w 558"/>
                <a:gd name="T1" fmla="*/ 0 h 4"/>
                <a:gd name="T2" fmla="*/ 11 w 558"/>
                <a:gd name="T3" fmla="*/ 0 h 4"/>
                <a:gd name="T4" fmla="*/ 7 w 558"/>
                <a:gd name="T5" fmla="*/ 0 h 4"/>
                <a:gd name="T6" fmla="*/ 0 w 558"/>
                <a:gd name="T7" fmla="*/ 0 h 4"/>
                <a:gd name="T8" fmla="*/ 0 w 558"/>
                <a:gd name="T9" fmla="*/ 4 h 4"/>
                <a:gd name="T10" fmla="*/ 7 w 558"/>
                <a:gd name="T11" fmla="*/ 4 h 4"/>
                <a:gd name="T12" fmla="*/ 11 w 558"/>
                <a:gd name="T13" fmla="*/ 4 h 4"/>
                <a:gd name="T14" fmla="*/ 106 w 558"/>
                <a:gd name="T15" fmla="*/ 4 h 4"/>
                <a:gd name="T16" fmla="*/ 106 w 558"/>
                <a:gd name="T17" fmla="*/ 0 h 4"/>
                <a:gd name="T18" fmla="*/ 306 w 558"/>
                <a:gd name="T19" fmla="*/ 0 h 4"/>
                <a:gd name="T20" fmla="*/ 210 w 558"/>
                <a:gd name="T21" fmla="*/ 0 h 4"/>
                <a:gd name="T22" fmla="*/ 206 w 558"/>
                <a:gd name="T23" fmla="*/ 0 h 4"/>
                <a:gd name="T24" fmla="*/ 111 w 558"/>
                <a:gd name="T25" fmla="*/ 0 h 4"/>
                <a:gd name="T26" fmla="*/ 111 w 558"/>
                <a:gd name="T27" fmla="*/ 4 h 4"/>
                <a:gd name="T28" fmla="*/ 206 w 558"/>
                <a:gd name="T29" fmla="*/ 4 h 4"/>
                <a:gd name="T30" fmla="*/ 210 w 558"/>
                <a:gd name="T31" fmla="*/ 4 h 4"/>
                <a:gd name="T32" fmla="*/ 306 w 558"/>
                <a:gd name="T33" fmla="*/ 4 h 4"/>
                <a:gd name="T34" fmla="*/ 306 w 558"/>
                <a:gd name="T35" fmla="*/ 0 h 4"/>
                <a:gd name="T36" fmla="*/ 506 w 558"/>
                <a:gd name="T37" fmla="*/ 0 h 4"/>
                <a:gd name="T38" fmla="*/ 410 w 558"/>
                <a:gd name="T39" fmla="*/ 0 h 4"/>
                <a:gd name="T40" fmla="*/ 406 w 558"/>
                <a:gd name="T41" fmla="*/ 0 h 4"/>
                <a:gd name="T42" fmla="*/ 310 w 558"/>
                <a:gd name="T43" fmla="*/ 0 h 4"/>
                <a:gd name="T44" fmla="*/ 310 w 558"/>
                <a:gd name="T45" fmla="*/ 4 h 4"/>
                <a:gd name="T46" fmla="*/ 406 w 558"/>
                <a:gd name="T47" fmla="*/ 4 h 4"/>
                <a:gd name="T48" fmla="*/ 410 w 558"/>
                <a:gd name="T49" fmla="*/ 4 h 4"/>
                <a:gd name="T50" fmla="*/ 506 w 558"/>
                <a:gd name="T51" fmla="*/ 4 h 4"/>
                <a:gd name="T52" fmla="*/ 506 w 558"/>
                <a:gd name="T53" fmla="*/ 0 h 4"/>
                <a:gd name="T54" fmla="*/ 558 w 558"/>
                <a:gd name="T55" fmla="*/ 0 h 4"/>
                <a:gd name="T56" fmla="*/ 510 w 558"/>
                <a:gd name="T57" fmla="*/ 0 h 4"/>
                <a:gd name="T58" fmla="*/ 510 w 558"/>
                <a:gd name="T59" fmla="*/ 4 h 4"/>
                <a:gd name="T60" fmla="*/ 556 w 558"/>
                <a:gd name="T61" fmla="*/ 4 h 4"/>
                <a:gd name="T62" fmla="*/ 558 w 558"/>
                <a:gd name="T63" fmla="*/ 4 h 4"/>
                <a:gd name="T64" fmla="*/ 558 w 558"/>
                <a:gd name="T6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58" h="4">
                  <a:moveTo>
                    <a:pt x="106" y="0"/>
                  </a:moveTo>
                  <a:lnTo>
                    <a:pt x="11" y="0"/>
                  </a:lnTo>
                  <a:lnTo>
                    <a:pt x="7" y="0"/>
                  </a:lnTo>
                  <a:lnTo>
                    <a:pt x="0" y="0"/>
                  </a:lnTo>
                  <a:lnTo>
                    <a:pt x="0" y="4"/>
                  </a:lnTo>
                  <a:lnTo>
                    <a:pt x="7" y="4"/>
                  </a:lnTo>
                  <a:lnTo>
                    <a:pt x="11" y="4"/>
                  </a:lnTo>
                  <a:lnTo>
                    <a:pt x="106" y="4"/>
                  </a:lnTo>
                  <a:lnTo>
                    <a:pt x="106" y="0"/>
                  </a:lnTo>
                  <a:moveTo>
                    <a:pt x="306" y="0"/>
                  </a:moveTo>
                  <a:lnTo>
                    <a:pt x="210" y="0"/>
                  </a:lnTo>
                  <a:lnTo>
                    <a:pt x="206" y="0"/>
                  </a:lnTo>
                  <a:lnTo>
                    <a:pt x="111" y="0"/>
                  </a:lnTo>
                  <a:lnTo>
                    <a:pt x="111" y="4"/>
                  </a:lnTo>
                  <a:lnTo>
                    <a:pt x="206" y="4"/>
                  </a:lnTo>
                  <a:lnTo>
                    <a:pt x="210" y="4"/>
                  </a:lnTo>
                  <a:lnTo>
                    <a:pt x="306" y="4"/>
                  </a:lnTo>
                  <a:lnTo>
                    <a:pt x="306" y="0"/>
                  </a:lnTo>
                  <a:moveTo>
                    <a:pt x="506" y="0"/>
                  </a:moveTo>
                  <a:lnTo>
                    <a:pt x="410" y="0"/>
                  </a:lnTo>
                  <a:lnTo>
                    <a:pt x="406" y="0"/>
                  </a:lnTo>
                  <a:lnTo>
                    <a:pt x="310" y="0"/>
                  </a:lnTo>
                  <a:lnTo>
                    <a:pt x="310" y="4"/>
                  </a:lnTo>
                  <a:lnTo>
                    <a:pt x="406" y="4"/>
                  </a:lnTo>
                  <a:lnTo>
                    <a:pt x="410" y="4"/>
                  </a:lnTo>
                  <a:lnTo>
                    <a:pt x="506" y="4"/>
                  </a:lnTo>
                  <a:lnTo>
                    <a:pt x="506" y="0"/>
                  </a:lnTo>
                  <a:moveTo>
                    <a:pt x="558" y="0"/>
                  </a:moveTo>
                  <a:lnTo>
                    <a:pt x="510" y="0"/>
                  </a:lnTo>
                  <a:lnTo>
                    <a:pt x="510" y="4"/>
                  </a:lnTo>
                  <a:lnTo>
                    <a:pt x="556" y="4"/>
                  </a:lnTo>
                  <a:lnTo>
                    <a:pt x="558" y="4"/>
                  </a:lnTo>
                  <a:lnTo>
                    <a:pt x="55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206" name="ïśḻiḍé"/>
            <p:cNvSpPr/>
            <p:nvPr/>
          </p:nvSpPr>
          <p:spPr bwMode="auto">
            <a:xfrm>
              <a:off x="842318" y="3676636"/>
              <a:ext cx="664369" cy="4763"/>
            </a:xfrm>
            <a:custGeom>
              <a:avLst/>
              <a:gdLst>
                <a:gd name="T0" fmla="*/ 106 w 558"/>
                <a:gd name="T1" fmla="*/ 0 h 4"/>
                <a:gd name="T2" fmla="*/ 11 w 558"/>
                <a:gd name="T3" fmla="*/ 0 h 4"/>
                <a:gd name="T4" fmla="*/ 7 w 558"/>
                <a:gd name="T5" fmla="*/ 0 h 4"/>
                <a:gd name="T6" fmla="*/ 0 w 558"/>
                <a:gd name="T7" fmla="*/ 0 h 4"/>
                <a:gd name="T8" fmla="*/ 0 w 558"/>
                <a:gd name="T9" fmla="*/ 4 h 4"/>
                <a:gd name="T10" fmla="*/ 7 w 558"/>
                <a:gd name="T11" fmla="*/ 4 h 4"/>
                <a:gd name="T12" fmla="*/ 11 w 558"/>
                <a:gd name="T13" fmla="*/ 4 h 4"/>
                <a:gd name="T14" fmla="*/ 106 w 558"/>
                <a:gd name="T15" fmla="*/ 4 h 4"/>
                <a:gd name="T16" fmla="*/ 106 w 558"/>
                <a:gd name="T17" fmla="*/ 0 h 4"/>
                <a:gd name="T18" fmla="*/ 306 w 558"/>
                <a:gd name="T19" fmla="*/ 0 h 4"/>
                <a:gd name="T20" fmla="*/ 210 w 558"/>
                <a:gd name="T21" fmla="*/ 0 h 4"/>
                <a:gd name="T22" fmla="*/ 206 w 558"/>
                <a:gd name="T23" fmla="*/ 0 h 4"/>
                <a:gd name="T24" fmla="*/ 111 w 558"/>
                <a:gd name="T25" fmla="*/ 0 h 4"/>
                <a:gd name="T26" fmla="*/ 111 w 558"/>
                <a:gd name="T27" fmla="*/ 4 h 4"/>
                <a:gd name="T28" fmla="*/ 206 w 558"/>
                <a:gd name="T29" fmla="*/ 4 h 4"/>
                <a:gd name="T30" fmla="*/ 210 w 558"/>
                <a:gd name="T31" fmla="*/ 4 h 4"/>
                <a:gd name="T32" fmla="*/ 306 w 558"/>
                <a:gd name="T33" fmla="*/ 4 h 4"/>
                <a:gd name="T34" fmla="*/ 306 w 558"/>
                <a:gd name="T35" fmla="*/ 0 h 4"/>
                <a:gd name="T36" fmla="*/ 506 w 558"/>
                <a:gd name="T37" fmla="*/ 0 h 4"/>
                <a:gd name="T38" fmla="*/ 410 w 558"/>
                <a:gd name="T39" fmla="*/ 0 h 4"/>
                <a:gd name="T40" fmla="*/ 406 w 558"/>
                <a:gd name="T41" fmla="*/ 0 h 4"/>
                <a:gd name="T42" fmla="*/ 310 w 558"/>
                <a:gd name="T43" fmla="*/ 0 h 4"/>
                <a:gd name="T44" fmla="*/ 310 w 558"/>
                <a:gd name="T45" fmla="*/ 4 h 4"/>
                <a:gd name="T46" fmla="*/ 406 w 558"/>
                <a:gd name="T47" fmla="*/ 4 h 4"/>
                <a:gd name="T48" fmla="*/ 410 w 558"/>
                <a:gd name="T49" fmla="*/ 4 h 4"/>
                <a:gd name="T50" fmla="*/ 506 w 558"/>
                <a:gd name="T51" fmla="*/ 4 h 4"/>
                <a:gd name="T52" fmla="*/ 506 w 558"/>
                <a:gd name="T53" fmla="*/ 0 h 4"/>
                <a:gd name="T54" fmla="*/ 558 w 558"/>
                <a:gd name="T55" fmla="*/ 0 h 4"/>
                <a:gd name="T56" fmla="*/ 510 w 558"/>
                <a:gd name="T57" fmla="*/ 0 h 4"/>
                <a:gd name="T58" fmla="*/ 510 w 558"/>
                <a:gd name="T59" fmla="*/ 4 h 4"/>
                <a:gd name="T60" fmla="*/ 556 w 558"/>
                <a:gd name="T61" fmla="*/ 4 h 4"/>
                <a:gd name="T62" fmla="*/ 558 w 558"/>
                <a:gd name="T63" fmla="*/ 4 h 4"/>
                <a:gd name="T64" fmla="*/ 558 w 558"/>
                <a:gd name="T6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58" h="4">
                  <a:moveTo>
                    <a:pt x="106" y="0"/>
                  </a:moveTo>
                  <a:lnTo>
                    <a:pt x="11" y="0"/>
                  </a:lnTo>
                  <a:lnTo>
                    <a:pt x="7" y="0"/>
                  </a:lnTo>
                  <a:lnTo>
                    <a:pt x="0" y="0"/>
                  </a:lnTo>
                  <a:lnTo>
                    <a:pt x="0" y="4"/>
                  </a:lnTo>
                  <a:lnTo>
                    <a:pt x="7" y="4"/>
                  </a:lnTo>
                  <a:lnTo>
                    <a:pt x="11" y="4"/>
                  </a:lnTo>
                  <a:lnTo>
                    <a:pt x="106" y="4"/>
                  </a:lnTo>
                  <a:lnTo>
                    <a:pt x="106" y="0"/>
                  </a:lnTo>
                  <a:close/>
                  <a:moveTo>
                    <a:pt x="306" y="0"/>
                  </a:moveTo>
                  <a:lnTo>
                    <a:pt x="210" y="0"/>
                  </a:lnTo>
                  <a:lnTo>
                    <a:pt x="206" y="0"/>
                  </a:lnTo>
                  <a:lnTo>
                    <a:pt x="111" y="0"/>
                  </a:lnTo>
                  <a:lnTo>
                    <a:pt x="111" y="4"/>
                  </a:lnTo>
                  <a:lnTo>
                    <a:pt x="206" y="4"/>
                  </a:lnTo>
                  <a:lnTo>
                    <a:pt x="210" y="4"/>
                  </a:lnTo>
                  <a:lnTo>
                    <a:pt x="306" y="4"/>
                  </a:lnTo>
                  <a:lnTo>
                    <a:pt x="306" y="0"/>
                  </a:lnTo>
                  <a:close/>
                  <a:moveTo>
                    <a:pt x="506" y="0"/>
                  </a:moveTo>
                  <a:lnTo>
                    <a:pt x="410" y="0"/>
                  </a:lnTo>
                  <a:lnTo>
                    <a:pt x="406" y="0"/>
                  </a:lnTo>
                  <a:lnTo>
                    <a:pt x="310" y="0"/>
                  </a:lnTo>
                  <a:lnTo>
                    <a:pt x="310" y="4"/>
                  </a:lnTo>
                  <a:lnTo>
                    <a:pt x="406" y="4"/>
                  </a:lnTo>
                  <a:lnTo>
                    <a:pt x="410" y="4"/>
                  </a:lnTo>
                  <a:lnTo>
                    <a:pt x="506" y="4"/>
                  </a:lnTo>
                  <a:lnTo>
                    <a:pt x="506" y="0"/>
                  </a:lnTo>
                  <a:close/>
                  <a:moveTo>
                    <a:pt x="558" y="0"/>
                  </a:moveTo>
                  <a:lnTo>
                    <a:pt x="510" y="0"/>
                  </a:lnTo>
                  <a:lnTo>
                    <a:pt x="510" y="4"/>
                  </a:lnTo>
                  <a:lnTo>
                    <a:pt x="556" y="4"/>
                  </a:lnTo>
                  <a:lnTo>
                    <a:pt x="558" y="4"/>
                  </a:lnTo>
                  <a:lnTo>
                    <a:pt x="558" y="0"/>
                  </a:lnTo>
                  <a:close/>
                </a:path>
              </a:pathLst>
            </a:cu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207" name="ïs1iḍè"/>
            <p:cNvSpPr/>
            <p:nvPr/>
          </p:nvSpPr>
          <p:spPr bwMode="auto">
            <a:xfrm>
              <a:off x="842318" y="3676636"/>
              <a:ext cx="664369" cy="4763"/>
            </a:xfrm>
            <a:custGeom>
              <a:avLst/>
              <a:gdLst>
                <a:gd name="T0" fmla="*/ 106 w 558"/>
                <a:gd name="T1" fmla="*/ 0 h 4"/>
                <a:gd name="T2" fmla="*/ 11 w 558"/>
                <a:gd name="T3" fmla="*/ 0 h 4"/>
                <a:gd name="T4" fmla="*/ 7 w 558"/>
                <a:gd name="T5" fmla="*/ 0 h 4"/>
                <a:gd name="T6" fmla="*/ 0 w 558"/>
                <a:gd name="T7" fmla="*/ 0 h 4"/>
                <a:gd name="T8" fmla="*/ 0 w 558"/>
                <a:gd name="T9" fmla="*/ 4 h 4"/>
                <a:gd name="T10" fmla="*/ 7 w 558"/>
                <a:gd name="T11" fmla="*/ 4 h 4"/>
                <a:gd name="T12" fmla="*/ 11 w 558"/>
                <a:gd name="T13" fmla="*/ 4 h 4"/>
                <a:gd name="T14" fmla="*/ 106 w 558"/>
                <a:gd name="T15" fmla="*/ 4 h 4"/>
                <a:gd name="T16" fmla="*/ 106 w 558"/>
                <a:gd name="T17" fmla="*/ 0 h 4"/>
                <a:gd name="T18" fmla="*/ 306 w 558"/>
                <a:gd name="T19" fmla="*/ 0 h 4"/>
                <a:gd name="T20" fmla="*/ 210 w 558"/>
                <a:gd name="T21" fmla="*/ 0 h 4"/>
                <a:gd name="T22" fmla="*/ 206 w 558"/>
                <a:gd name="T23" fmla="*/ 0 h 4"/>
                <a:gd name="T24" fmla="*/ 111 w 558"/>
                <a:gd name="T25" fmla="*/ 0 h 4"/>
                <a:gd name="T26" fmla="*/ 111 w 558"/>
                <a:gd name="T27" fmla="*/ 4 h 4"/>
                <a:gd name="T28" fmla="*/ 206 w 558"/>
                <a:gd name="T29" fmla="*/ 4 h 4"/>
                <a:gd name="T30" fmla="*/ 210 w 558"/>
                <a:gd name="T31" fmla="*/ 4 h 4"/>
                <a:gd name="T32" fmla="*/ 306 w 558"/>
                <a:gd name="T33" fmla="*/ 4 h 4"/>
                <a:gd name="T34" fmla="*/ 306 w 558"/>
                <a:gd name="T35" fmla="*/ 0 h 4"/>
                <a:gd name="T36" fmla="*/ 506 w 558"/>
                <a:gd name="T37" fmla="*/ 0 h 4"/>
                <a:gd name="T38" fmla="*/ 410 w 558"/>
                <a:gd name="T39" fmla="*/ 0 h 4"/>
                <a:gd name="T40" fmla="*/ 406 w 558"/>
                <a:gd name="T41" fmla="*/ 0 h 4"/>
                <a:gd name="T42" fmla="*/ 310 w 558"/>
                <a:gd name="T43" fmla="*/ 0 h 4"/>
                <a:gd name="T44" fmla="*/ 310 w 558"/>
                <a:gd name="T45" fmla="*/ 4 h 4"/>
                <a:gd name="T46" fmla="*/ 406 w 558"/>
                <a:gd name="T47" fmla="*/ 4 h 4"/>
                <a:gd name="T48" fmla="*/ 410 w 558"/>
                <a:gd name="T49" fmla="*/ 4 h 4"/>
                <a:gd name="T50" fmla="*/ 506 w 558"/>
                <a:gd name="T51" fmla="*/ 4 h 4"/>
                <a:gd name="T52" fmla="*/ 506 w 558"/>
                <a:gd name="T53" fmla="*/ 0 h 4"/>
                <a:gd name="T54" fmla="*/ 558 w 558"/>
                <a:gd name="T55" fmla="*/ 0 h 4"/>
                <a:gd name="T56" fmla="*/ 510 w 558"/>
                <a:gd name="T57" fmla="*/ 0 h 4"/>
                <a:gd name="T58" fmla="*/ 510 w 558"/>
                <a:gd name="T59" fmla="*/ 4 h 4"/>
                <a:gd name="T60" fmla="*/ 556 w 558"/>
                <a:gd name="T61" fmla="*/ 4 h 4"/>
                <a:gd name="T62" fmla="*/ 558 w 558"/>
                <a:gd name="T63" fmla="*/ 4 h 4"/>
                <a:gd name="T64" fmla="*/ 558 w 558"/>
                <a:gd name="T6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58" h="4">
                  <a:moveTo>
                    <a:pt x="106" y="0"/>
                  </a:moveTo>
                  <a:lnTo>
                    <a:pt x="11" y="0"/>
                  </a:lnTo>
                  <a:lnTo>
                    <a:pt x="7" y="0"/>
                  </a:lnTo>
                  <a:lnTo>
                    <a:pt x="0" y="0"/>
                  </a:lnTo>
                  <a:lnTo>
                    <a:pt x="0" y="4"/>
                  </a:lnTo>
                  <a:lnTo>
                    <a:pt x="7" y="4"/>
                  </a:lnTo>
                  <a:lnTo>
                    <a:pt x="11" y="4"/>
                  </a:lnTo>
                  <a:lnTo>
                    <a:pt x="106" y="4"/>
                  </a:lnTo>
                  <a:lnTo>
                    <a:pt x="106" y="0"/>
                  </a:lnTo>
                  <a:moveTo>
                    <a:pt x="306" y="0"/>
                  </a:moveTo>
                  <a:lnTo>
                    <a:pt x="210" y="0"/>
                  </a:lnTo>
                  <a:lnTo>
                    <a:pt x="206" y="0"/>
                  </a:lnTo>
                  <a:lnTo>
                    <a:pt x="111" y="0"/>
                  </a:lnTo>
                  <a:lnTo>
                    <a:pt x="111" y="4"/>
                  </a:lnTo>
                  <a:lnTo>
                    <a:pt x="206" y="4"/>
                  </a:lnTo>
                  <a:lnTo>
                    <a:pt x="210" y="4"/>
                  </a:lnTo>
                  <a:lnTo>
                    <a:pt x="306" y="4"/>
                  </a:lnTo>
                  <a:lnTo>
                    <a:pt x="306" y="0"/>
                  </a:lnTo>
                  <a:moveTo>
                    <a:pt x="506" y="0"/>
                  </a:moveTo>
                  <a:lnTo>
                    <a:pt x="410" y="0"/>
                  </a:lnTo>
                  <a:lnTo>
                    <a:pt x="406" y="0"/>
                  </a:lnTo>
                  <a:lnTo>
                    <a:pt x="310" y="0"/>
                  </a:lnTo>
                  <a:lnTo>
                    <a:pt x="310" y="4"/>
                  </a:lnTo>
                  <a:lnTo>
                    <a:pt x="406" y="4"/>
                  </a:lnTo>
                  <a:lnTo>
                    <a:pt x="410" y="4"/>
                  </a:lnTo>
                  <a:lnTo>
                    <a:pt x="506" y="4"/>
                  </a:lnTo>
                  <a:lnTo>
                    <a:pt x="506" y="0"/>
                  </a:lnTo>
                  <a:moveTo>
                    <a:pt x="558" y="0"/>
                  </a:moveTo>
                  <a:lnTo>
                    <a:pt x="510" y="0"/>
                  </a:lnTo>
                  <a:lnTo>
                    <a:pt x="510" y="4"/>
                  </a:lnTo>
                  <a:lnTo>
                    <a:pt x="556" y="4"/>
                  </a:lnTo>
                  <a:lnTo>
                    <a:pt x="558" y="4"/>
                  </a:lnTo>
                  <a:lnTo>
                    <a:pt x="55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208" name="is1íḓè"/>
            <p:cNvSpPr/>
            <p:nvPr/>
          </p:nvSpPr>
          <p:spPr bwMode="auto">
            <a:xfrm>
              <a:off x="842318" y="3438511"/>
              <a:ext cx="664369" cy="4763"/>
            </a:xfrm>
            <a:custGeom>
              <a:avLst/>
              <a:gdLst>
                <a:gd name="T0" fmla="*/ 106 w 558"/>
                <a:gd name="T1" fmla="*/ 0 h 4"/>
                <a:gd name="T2" fmla="*/ 11 w 558"/>
                <a:gd name="T3" fmla="*/ 0 h 4"/>
                <a:gd name="T4" fmla="*/ 7 w 558"/>
                <a:gd name="T5" fmla="*/ 0 h 4"/>
                <a:gd name="T6" fmla="*/ 0 w 558"/>
                <a:gd name="T7" fmla="*/ 0 h 4"/>
                <a:gd name="T8" fmla="*/ 0 w 558"/>
                <a:gd name="T9" fmla="*/ 4 h 4"/>
                <a:gd name="T10" fmla="*/ 7 w 558"/>
                <a:gd name="T11" fmla="*/ 4 h 4"/>
                <a:gd name="T12" fmla="*/ 11 w 558"/>
                <a:gd name="T13" fmla="*/ 4 h 4"/>
                <a:gd name="T14" fmla="*/ 106 w 558"/>
                <a:gd name="T15" fmla="*/ 4 h 4"/>
                <a:gd name="T16" fmla="*/ 106 w 558"/>
                <a:gd name="T17" fmla="*/ 0 h 4"/>
                <a:gd name="T18" fmla="*/ 306 w 558"/>
                <a:gd name="T19" fmla="*/ 0 h 4"/>
                <a:gd name="T20" fmla="*/ 210 w 558"/>
                <a:gd name="T21" fmla="*/ 0 h 4"/>
                <a:gd name="T22" fmla="*/ 206 w 558"/>
                <a:gd name="T23" fmla="*/ 0 h 4"/>
                <a:gd name="T24" fmla="*/ 111 w 558"/>
                <a:gd name="T25" fmla="*/ 0 h 4"/>
                <a:gd name="T26" fmla="*/ 111 w 558"/>
                <a:gd name="T27" fmla="*/ 4 h 4"/>
                <a:gd name="T28" fmla="*/ 206 w 558"/>
                <a:gd name="T29" fmla="*/ 4 h 4"/>
                <a:gd name="T30" fmla="*/ 210 w 558"/>
                <a:gd name="T31" fmla="*/ 4 h 4"/>
                <a:gd name="T32" fmla="*/ 306 w 558"/>
                <a:gd name="T33" fmla="*/ 4 h 4"/>
                <a:gd name="T34" fmla="*/ 306 w 558"/>
                <a:gd name="T35" fmla="*/ 0 h 4"/>
                <a:gd name="T36" fmla="*/ 506 w 558"/>
                <a:gd name="T37" fmla="*/ 0 h 4"/>
                <a:gd name="T38" fmla="*/ 410 w 558"/>
                <a:gd name="T39" fmla="*/ 0 h 4"/>
                <a:gd name="T40" fmla="*/ 406 w 558"/>
                <a:gd name="T41" fmla="*/ 0 h 4"/>
                <a:gd name="T42" fmla="*/ 310 w 558"/>
                <a:gd name="T43" fmla="*/ 0 h 4"/>
                <a:gd name="T44" fmla="*/ 310 w 558"/>
                <a:gd name="T45" fmla="*/ 4 h 4"/>
                <a:gd name="T46" fmla="*/ 406 w 558"/>
                <a:gd name="T47" fmla="*/ 4 h 4"/>
                <a:gd name="T48" fmla="*/ 410 w 558"/>
                <a:gd name="T49" fmla="*/ 4 h 4"/>
                <a:gd name="T50" fmla="*/ 506 w 558"/>
                <a:gd name="T51" fmla="*/ 4 h 4"/>
                <a:gd name="T52" fmla="*/ 506 w 558"/>
                <a:gd name="T53" fmla="*/ 0 h 4"/>
                <a:gd name="T54" fmla="*/ 558 w 558"/>
                <a:gd name="T55" fmla="*/ 0 h 4"/>
                <a:gd name="T56" fmla="*/ 510 w 558"/>
                <a:gd name="T57" fmla="*/ 0 h 4"/>
                <a:gd name="T58" fmla="*/ 510 w 558"/>
                <a:gd name="T59" fmla="*/ 4 h 4"/>
                <a:gd name="T60" fmla="*/ 556 w 558"/>
                <a:gd name="T61" fmla="*/ 4 h 4"/>
                <a:gd name="T62" fmla="*/ 558 w 558"/>
                <a:gd name="T63" fmla="*/ 4 h 4"/>
                <a:gd name="T64" fmla="*/ 558 w 558"/>
                <a:gd name="T6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58" h="4">
                  <a:moveTo>
                    <a:pt x="106" y="0"/>
                  </a:moveTo>
                  <a:lnTo>
                    <a:pt x="11" y="0"/>
                  </a:lnTo>
                  <a:lnTo>
                    <a:pt x="7" y="0"/>
                  </a:lnTo>
                  <a:lnTo>
                    <a:pt x="0" y="0"/>
                  </a:lnTo>
                  <a:lnTo>
                    <a:pt x="0" y="4"/>
                  </a:lnTo>
                  <a:lnTo>
                    <a:pt x="7" y="4"/>
                  </a:lnTo>
                  <a:lnTo>
                    <a:pt x="11" y="4"/>
                  </a:lnTo>
                  <a:lnTo>
                    <a:pt x="106" y="4"/>
                  </a:lnTo>
                  <a:lnTo>
                    <a:pt x="106" y="0"/>
                  </a:lnTo>
                  <a:close/>
                  <a:moveTo>
                    <a:pt x="306" y="0"/>
                  </a:moveTo>
                  <a:lnTo>
                    <a:pt x="210" y="0"/>
                  </a:lnTo>
                  <a:lnTo>
                    <a:pt x="206" y="0"/>
                  </a:lnTo>
                  <a:lnTo>
                    <a:pt x="111" y="0"/>
                  </a:lnTo>
                  <a:lnTo>
                    <a:pt x="111" y="4"/>
                  </a:lnTo>
                  <a:lnTo>
                    <a:pt x="206" y="4"/>
                  </a:lnTo>
                  <a:lnTo>
                    <a:pt x="210" y="4"/>
                  </a:lnTo>
                  <a:lnTo>
                    <a:pt x="306" y="4"/>
                  </a:lnTo>
                  <a:lnTo>
                    <a:pt x="306" y="0"/>
                  </a:lnTo>
                  <a:close/>
                  <a:moveTo>
                    <a:pt x="506" y="0"/>
                  </a:moveTo>
                  <a:lnTo>
                    <a:pt x="410" y="0"/>
                  </a:lnTo>
                  <a:lnTo>
                    <a:pt x="406" y="0"/>
                  </a:lnTo>
                  <a:lnTo>
                    <a:pt x="310" y="0"/>
                  </a:lnTo>
                  <a:lnTo>
                    <a:pt x="310" y="4"/>
                  </a:lnTo>
                  <a:lnTo>
                    <a:pt x="406" y="4"/>
                  </a:lnTo>
                  <a:lnTo>
                    <a:pt x="410" y="4"/>
                  </a:lnTo>
                  <a:lnTo>
                    <a:pt x="506" y="4"/>
                  </a:lnTo>
                  <a:lnTo>
                    <a:pt x="506" y="0"/>
                  </a:lnTo>
                  <a:close/>
                  <a:moveTo>
                    <a:pt x="558" y="0"/>
                  </a:moveTo>
                  <a:lnTo>
                    <a:pt x="510" y="0"/>
                  </a:lnTo>
                  <a:lnTo>
                    <a:pt x="510" y="4"/>
                  </a:lnTo>
                  <a:lnTo>
                    <a:pt x="556" y="4"/>
                  </a:lnTo>
                  <a:lnTo>
                    <a:pt x="558" y="4"/>
                  </a:lnTo>
                  <a:lnTo>
                    <a:pt x="558" y="0"/>
                  </a:lnTo>
                  <a:close/>
                </a:path>
              </a:pathLst>
            </a:cu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209" name="i$ļïdè"/>
            <p:cNvSpPr/>
            <p:nvPr/>
          </p:nvSpPr>
          <p:spPr bwMode="auto">
            <a:xfrm>
              <a:off x="842318" y="3438511"/>
              <a:ext cx="664369" cy="4763"/>
            </a:xfrm>
            <a:custGeom>
              <a:avLst/>
              <a:gdLst>
                <a:gd name="T0" fmla="*/ 106 w 558"/>
                <a:gd name="T1" fmla="*/ 0 h 4"/>
                <a:gd name="T2" fmla="*/ 11 w 558"/>
                <a:gd name="T3" fmla="*/ 0 h 4"/>
                <a:gd name="T4" fmla="*/ 7 w 558"/>
                <a:gd name="T5" fmla="*/ 0 h 4"/>
                <a:gd name="T6" fmla="*/ 0 w 558"/>
                <a:gd name="T7" fmla="*/ 0 h 4"/>
                <a:gd name="T8" fmla="*/ 0 w 558"/>
                <a:gd name="T9" fmla="*/ 4 h 4"/>
                <a:gd name="T10" fmla="*/ 7 w 558"/>
                <a:gd name="T11" fmla="*/ 4 h 4"/>
                <a:gd name="T12" fmla="*/ 11 w 558"/>
                <a:gd name="T13" fmla="*/ 4 h 4"/>
                <a:gd name="T14" fmla="*/ 106 w 558"/>
                <a:gd name="T15" fmla="*/ 4 h 4"/>
                <a:gd name="T16" fmla="*/ 106 w 558"/>
                <a:gd name="T17" fmla="*/ 0 h 4"/>
                <a:gd name="T18" fmla="*/ 306 w 558"/>
                <a:gd name="T19" fmla="*/ 0 h 4"/>
                <a:gd name="T20" fmla="*/ 210 w 558"/>
                <a:gd name="T21" fmla="*/ 0 h 4"/>
                <a:gd name="T22" fmla="*/ 206 w 558"/>
                <a:gd name="T23" fmla="*/ 0 h 4"/>
                <a:gd name="T24" fmla="*/ 111 w 558"/>
                <a:gd name="T25" fmla="*/ 0 h 4"/>
                <a:gd name="T26" fmla="*/ 111 w 558"/>
                <a:gd name="T27" fmla="*/ 4 h 4"/>
                <a:gd name="T28" fmla="*/ 206 w 558"/>
                <a:gd name="T29" fmla="*/ 4 h 4"/>
                <a:gd name="T30" fmla="*/ 210 w 558"/>
                <a:gd name="T31" fmla="*/ 4 h 4"/>
                <a:gd name="T32" fmla="*/ 306 w 558"/>
                <a:gd name="T33" fmla="*/ 4 h 4"/>
                <a:gd name="T34" fmla="*/ 306 w 558"/>
                <a:gd name="T35" fmla="*/ 0 h 4"/>
                <a:gd name="T36" fmla="*/ 506 w 558"/>
                <a:gd name="T37" fmla="*/ 0 h 4"/>
                <a:gd name="T38" fmla="*/ 410 w 558"/>
                <a:gd name="T39" fmla="*/ 0 h 4"/>
                <a:gd name="T40" fmla="*/ 406 w 558"/>
                <a:gd name="T41" fmla="*/ 0 h 4"/>
                <a:gd name="T42" fmla="*/ 310 w 558"/>
                <a:gd name="T43" fmla="*/ 0 h 4"/>
                <a:gd name="T44" fmla="*/ 310 w 558"/>
                <a:gd name="T45" fmla="*/ 4 h 4"/>
                <a:gd name="T46" fmla="*/ 406 w 558"/>
                <a:gd name="T47" fmla="*/ 4 h 4"/>
                <a:gd name="T48" fmla="*/ 410 w 558"/>
                <a:gd name="T49" fmla="*/ 4 h 4"/>
                <a:gd name="T50" fmla="*/ 506 w 558"/>
                <a:gd name="T51" fmla="*/ 4 h 4"/>
                <a:gd name="T52" fmla="*/ 506 w 558"/>
                <a:gd name="T53" fmla="*/ 0 h 4"/>
                <a:gd name="T54" fmla="*/ 558 w 558"/>
                <a:gd name="T55" fmla="*/ 0 h 4"/>
                <a:gd name="T56" fmla="*/ 510 w 558"/>
                <a:gd name="T57" fmla="*/ 0 h 4"/>
                <a:gd name="T58" fmla="*/ 510 w 558"/>
                <a:gd name="T59" fmla="*/ 4 h 4"/>
                <a:gd name="T60" fmla="*/ 556 w 558"/>
                <a:gd name="T61" fmla="*/ 4 h 4"/>
                <a:gd name="T62" fmla="*/ 558 w 558"/>
                <a:gd name="T63" fmla="*/ 4 h 4"/>
                <a:gd name="T64" fmla="*/ 558 w 558"/>
                <a:gd name="T6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58" h="4">
                  <a:moveTo>
                    <a:pt x="106" y="0"/>
                  </a:moveTo>
                  <a:lnTo>
                    <a:pt x="11" y="0"/>
                  </a:lnTo>
                  <a:lnTo>
                    <a:pt x="7" y="0"/>
                  </a:lnTo>
                  <a:lnTo>
                    <a:pt x="0" y="0"/>
                  </a:lnTo>
                  <a:lnTo>
                    <a:pt x="0" y="4"/>
                  </a:lnTo>
                  <a:lnTo>
                    <a:pt x="7" y="4"/>
                  </a:lnTo>
                  <a:lnTo>
                    <a:pt x="11" y="4"/>
                  </a:lnTo>
                  <a:lnTo>
                    <a:pt x="106" y="4"/>
                  </a:lnTo>
                  <a:lnTo>
                    <a:pt x="106" y="0"/>
                  </a:lnTo>
                  <a:moveTo>
                    <a:pt x="306" y="0"/>
                  </a:moveTo>
                  <a:lnTo>
                    <a:pt x="210" y="0"/>
                  </a:lnTo>
                  <a:lnTo>
                    <a:pt x="206" y="0"/>
                  </a:lnTo>
                  <a:lnTo>
                    <a:pt x="111" y="0"/>
                  </a:lnTo>
                  <a:lnTo>
                    <a:pt x="111" y="4"/>
                  </a:lnTo>
                  <a:lnTo>
                    <a:pt x="206" y="4"/>
                  </a:lnTo>
                  <a:lnTo>
                    <a:pt x="210" y="4"/>
                  </a:lnTo>
                  <a:lnTo>
                    <a:pt x="306" y="4"/>
                  </a:lnTo>
                  <a:lnTo>
                    <a:pt x="306" y="0"/>
                  </a:lnTo>
                  <a:moveTo>
                    <a:pt x="506" y="0"/>
                  </a:moveTo>
                  <a:lnTo>
                    <a:pt x="410" y="0"/>
                  </a:lnTo>
                  <a:lnTo>
                    <a:pt x="406" y="0"/>
                  </a:lnTo>
                  <a:lnTo>
                    <a:pt x="310" y="0"/>
                  </a:lnTo>
                  <a:lnTo>
                    <a:pt x="310" y="4"/>
                  </a:lnTo>
                  <a:lnTo>
                    <a:pt x="406" y="4"/>
                  </a:lnTo>
                  <a:lnTo>
                    <a:pt x="410" y="4"/>
                  </a:lnTo>
                  <a:lnTo>
                    <a:pt x="506" y="4"/>
                  </a:lnTo>
                  <a:lnTo>
                    <a:pt x="506" y="0"/>
                  </a:lnTo>
                  <a:moveTo>
                    <a:pt x="558" y="0"/>
                  </a:moveTo>
                  <a:lnTo>
                    <a:pt x="510" y="0"/>
                  </a:lnTo>
                  <a:lnTo>
                    <a:pt x="510" y="4"/>
                  </a:lnTo>
                  <a:lnTo>
                    <a:pt x="556" y="4"/>
                  </a:lnTo>
                  <a:lnTo>
                    <a:pt x="558" y="4"/>
                  </a:lnTo>
                  <a:lnTo>
                    <a:pt x="55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210" name="íṩlïḍè"/>
            <p:cNvSpPr/>
            <p:nvPr/>
          </p:nvSpPr>
          <p:spPr bwMode="auto">
            <a:xfrm>
              <a:off x="968525" y="3381361"/>
              <a:ext cx="5953" cy="713185"/>
            </a:xfrm>
            <a:custGeom>
              <a:avLst/>
              <a:gdLst>
                <a:gd name="T0" fmla="*/ 0 w 5"/>
                <a:gd name="T1" fmla="*/ 0 h 599"/>
                <a:gd name="T2" fmla="*/ 0 w 5"/>
                <a:gd name="T3" fmla="*/ 0 h 599"/>
                <a:gd name="T4" fmla="*/ 0 w 5"/>
                <a:gd name="T5" fmla="*/ 48 h 599"/>
                <a:gd name="T6" fmla="*/ 0 w 5"/>
                <a:gd name="T7" fmla="*/ 52 h 599"/>
                <a:gd name="T8" fmla="*/ 0 w 5"/>
                <a:gd name="T9" fmla="*/ 148 h 599"/>
                <a:gd name="T10" fmla="*/ 0 w 5"/>
                <a:gd name="T11" fmla="*/ 152 h 599"/>
                <a:gd name="T12" fmla="*/ 0 w 5"/>
                <a:gd name="T13" fmla="*/ 248 h 599"/>
                <a:gd name="T14" fmla="*/ 0 w 5"/>
                <a:gd name="T15" fmla="*/ 252 h 599"/>
                <a:gd name="T16" fmla="*/ 0 w 5"/>
                <a:gd name="T17" fmla="*/ 347 h 599"/>
                <a:gd name="T18" fmla="*/ 0 w 5"/>
                <a:gd name="T19" fmla="*/ 351 h 599"/>
                <a:gd name="T20" fmla="*/ 0 w 5"/>
                <a:gd name="T21" fmla="*/ 447 h 599"/>
                <a:gd name="T22" fmla="*/ 0 w 5"/>
                <a:gd name="T23" fmla="*/ 451 h 599"/>
                <a:gd name="T24" fmla="*/ 0 w 5"/>
                <a:gd name="T25" fmla="*/ 547 h 599"/>
                <a:gd name="T26" fmla="*/ 0 w 5"/>
                <a:gd name="T27" fmla="*/ 551 h 599"/>
                <a:gd name="T28" fmla="*/ 0 w 5"/>
                <a:gd name="T29" fmla="*/ 597 h 599"/>
                <a:gd name="T30" fmla="*/ 0 w 5"/>
                <a:gd name="T31" fmla="*/ 599 h 599"/>
                <a:gd name="T32" fmla="*/ 5 w 5"/>
                <a:gd name="T33" fmla="*/ 599 h 599"/>
                <a:gd name="T34" fmla="*/ 5 w 5"/>
                <a:gd name="T35" fmla="*/ 551 h 599"/>
                <a:gd name="T36" fmla="*/ 5 w 5"/>
                <a:gd name="T37" fmla="*/ 547 h 599"/>
                <a:gd name="T38" fmla="*/ 5 w 5"/>
                <a:gd name="T39" fmla="*/ 451 h 599"/>
                <a:gd name="T40" fmla="*/ 5 w 5"/>
                <a:gd name="T41" fmla="*/ 447 h 599"/>
                <a:gd name="T42" fmla="*/ 5 w 5"/>
                <a:gd name="T43" fmla="*/ 351 h 599"/>
                <a:gd name="T44" fmla="*/ 5 w 5"/>
                <a:gd name="T45" fmla="*/ 347 h 599"/>
                <a:gd name="T46" fmla="*/ 5 w 5"/>
                <a:gd name="T47" fmla="*/ 252 h 599"/>
                <a:gd name="T48" fmla="*/ 5 w 5"/>
                <a:gd name="T49" fmla="*/ 248 h 599"/>
                <a:gd name="T50" fmla="*/ 5 w 5"/>
                <a:gd name="T51" fmla="*/ 152 h 599"/>
                <a:gd name="T52" fmla="*/ 5 w 5"/>
                <a:gd name="T53" fmla="*/ 148 h 599"/>
                <a:gd name="T54" fmla="*/ 5 w 5"/>
                <a:gd name="T55" fmla="*/ 52 h 599"/>
                <a:gd name="T56" fmla="*/ 5 w 5"/>
                <a:gd name="T57" fmla="*/ 48 h 599"/>
                <a:gd name="T58" fmla="*/ 5 w 5"/>
                <a:gd name="T59" fmla="*/ 3 h 599"/>
                <a:gd name="T60" fmla="*/ 0 w 5"/>
                <a:gd name="T61" fmla="*/ 3 h 599"/>
                <a:gd name="T62" fmla="*/ 0 w 5"/>
                <a:gd name="T63" fmla="*/ 0 h 5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" h="599">
                  <a:moveTo>
                    <a:pt x="0" y="0"/>
                  </a:moveTo>
                  <a:lnTo>
                    <a:pt x="0" y="0"/>
                  </a:lnTo>
                  <a:lnTo>
                    <a:pt x="0" y="48"/>
                  </a:lnTo>
                  <a:lnTo>
                    <a:pt x="0" y="52"/>
                  </a:lnTo>
                  <a:lnTo>
                    <a:pt x="0" y="148"/>
                  </a:lnTo>
                  <a:lnTo>
                    <a:pt x="0" y="152"/>
                  </a:lnTo>
                  <a:lnTo>
                    <a:pt x="0" y="248"/>
                  </a:lnTo>
                  <a:lnTo>
                    <a:pt x="0" y="252"/>
                  </a:lnTo>
                  <a:lnTo>
                    <a:pt x="0" y="347"/>
                  </a:lnTo>
                  <a:lnTo>
                    <a:pt x="0" y="351"/>
                  </a:lnTo>
                  <a:lnTo>
                    <a:pt x="0" y="447"/>
                  </a:lnTo>
                  <a:lnTo>
                    <a:pt x="0" y="451"/>
                  </a:lnTo>
                  <a:lnTo>
                    <a:pt x="0" y="547"/>
                  </a:lnTo>
                  <a:lnTo>
                    <a:pt x="0" y="551"/>
                  </a:lnTo>
                  <a:lnTo>
                    <a:pt x="0" y="597"/>
                  </a:lnTo>
                  <a:lnTo>
                    <a:pt x="0" y="599"/>
                  </a:lnTo>
                  <a:lnTo>
                    <a:pt x="5" y="599"/>
                  </a:lnTo>
                  <a:lnTo>
                    <a:pt x="5" y="551"/>
                  </a:lnTo>
                  <a:lnTo>
                    <a:pt x="5" y="547"/>
                  </a:lnTo>
                  <a:lnTo>
                    <a:pt x="5" y="451"/>
                  </a:lnTo>
                  <a:lnTo>
                    <a:pt x="5" y="447"/>
                  </a:lnTo>
                  <a:lnTo>
                    <a:pt x="5" y="351"/>
                  </a:lnTo>
                  <a:lnTo>
                    <a:pt x="5" y="347"/>
                  </a:lnTo>
                  <a:lnTo>
                    <a:pt x="5" y="252"/>
                  </a:lnTo>
                  <a:lnTo>
                    <a:pt x="5" y="248"/>
                  </a:lnTo>
                  <a:lnTo>
                    <a:pt x="5" y="152"/>
                  </a:lnTo>
                  <a:lnTo>
                    <a:pt x="5" y="148"/>
                  </a:lnTo>
                  <a:lnTo>
                    <a:pt x="5" y="52"/>
                  </a:lnTo>
                  <a:lnTo>
                    <a:pt x="5" y="48"/>
                  </a:lnTo>
                  <a:lnTo>
                    <a:pt x="5" y="3"/>
                  </a:lnTo>
                  <a:lnTo>
                    <a:pt x="0" y="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211" name="íṧḷïḓe"/>
            <p:cNvSpPr/>
            <p:nvPr/>
          </p:nvSpPr>
          <p:spPr bwMode="auto">
            <a:xfrm>
              <a:off x="968525" y="3381361"/>
              <a:ext cx="5953" cy="713185"/>
            </a:xfrm>
            <a:custGeom>
              <a:avLst/>
              <a:gdLst>
                <a:gd name="T0" fmla="*/ 0 w 5"/>
                <a:gd name="T1" fmla="*/ 0 h 599"/>
                <a:gd name="T2" fmla="*/ 0 w 5"/>
                <a:gd name="T3" fmla="*/ 0 h 599"/>
                <a:gd name="T4" fmla="*/ 0 w 5"/>
                <a:gd name="T5" fmla="*/ 48 h 599"/>
                <a:gd name="T6" fmla="*/ 0 w 5"/>
                <a:gd name="T7" fmla="*/ 52 h 599"/>
                <a:gd name="T8" fmla="*/ 0 w 5"/>
                <a:gd name="T9" fmla="*/ 148 h 599"/>
                <a:gd name="T10" fmla="*/ 0 w 5"/>
                <a:gd name="T11" fmla="*/ 152 h 599"/>
                <a:gd name="T12" fmla="*/ 0 w 5"/>
                <a:gd name="T13" fmla="*/ 248 h 599"/>
                <a:gd name="T14" fmla="*/ 0 w 5"/>
                <a:gd name="T15" fmla="*/ 252 h 599"/>
                <a:gd name="T16" fmla="*/ 0 w 5"/>
                <a:gd name="T17" fmla="*/ 347 h 599"/>
                <a:gd name="T18" fmla="*/ 0 w 5"/>
                <a:gd name="T19" fmla="*/ 351 h 599"/>
                <a:gd name="T20" fmla="*/ 0 w 5"/>
                <a:gd name="T21" fmla="*/ 447 h 599"/>
                <a:gd name="T22" fmla="*/ 0 w 5"/>
                <a:gd name="T23" fmla="*/ 451 h 599"/>
                <a:gd name="T24" fmla="*/ 0 w 5"/>
                <a:gd name="T25" fmla="*/ 547 h 599"/>
                <a:gd name="T26" fmla="*/ 0 w 5"/>
                <a:gd name="T27" fmla="*/ 551 h 599"/>
                <a:gd name="T28" fmla="*/ 0 w 5"/>
                <a:gd name="T29" fmla="*/ 597 h 599"/>
                <a:gd name="T30" fmla="*/ 0 w 5"/>
                <a:gd name="T31" fmla="*/ 599 h 599"/>
                <a:gd name="T32" fmla="*/ 5 w 5"/>
                <a:gd name="T33" fmla="*/ 599 h 599"/>
                <a:gd name="T34" fmla="*/ 5 w 5"/>
                <a:gd name="T35" fmla="*/ 551 h 599"/>
                <a:gd name="T36" fmla="*/ 5 w 5"/>
                <a:gd name="T37" fmla="*/ 547 h 599"/>
                <a:gd name="T38" fmla="*/ 5 w 5"/>
                <a:gd name="T39" fmla="*/ 451 h 599"/>
                <a:gd name="T40" fmla="*/ 5 w 5"/>
                <a:gd name="T41" fmla="*/ 447 h 599"/>
                <a:gd name="T42" fmla="*/ 5 w 5"/>
                <a:gd name="T43" fmla="*/ 351 h 599"/>
                <a:gd name="T44" fmla="*/ 5 w 5"/>
                <a:gd name="T45" fmla="*/ 347 h 599"/>
                <a:gd name="T46" fmla="*/ 5 w 5"/>
                <a:gd name="T47" fmla="*/ 252 h 599"/>
                <a:gd name="T48" fmla="*/ 5 w 5"/>
                <a:gd name="T49" fmla="*/ 248 h 599"/>
                <a:gd name="T50" fmla="*/ 5 w 5"/>
                <a:gd name="T51" fmla="*/ 152 h 599"/>
                <a:gd name="T52" fmla="*/ 5 w 5"/>
                <a:gd name="T53" fmla="*/ 148 h 599"/>
                <a:gd name="T54" fmla="*/ 5 w 5"/>
                <a:gd name="T55" fmla="*/ 52 h 599"/>
                <a:gd name="T56" fmla="*/ 5 w 5"/>
                <a:gd name="T57" fmla="*/ 48 h 599"/>
                <a:gd name="T58" fmla="*/ 5 w 5"/>
                <a:gd name="T59" fmla="*/ 3 h 599"/>
                <a:gd name="T60" fmla="*/ 0 w 5"/>
                <a:gd name="T61" fmla="*/ 3 h 599"/>
                <a:gd name="T62" fmla="*/ 0 w 5"/>
                <a:gd name="T63" fmla="*/ 0 h 5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" h="599">
                  <a:moveTo>
                    <a:pt x="0" y="0"/>
                  </a:moveTo>
                  <a:lnTo>
                    <a:pt x="0" y="0"/>
                  </a:lnTo>
                  <a:lnTo>
                    <a:pt x="0" y="48"/>
                  </a:lnTo>
                  <a:lnTo>
                    <a:pt x="0" y="52"/>
                  </a:lnTo>
                  <a:lnTo>
                    <a:pt x="0" y="148"/>
                  </a:lnTo>
                  <a:lnTo>
                    <a:pt x="0" y="152"/>
                  </a:lnTo>
                  <a:lnTo>
                    <a:pt x="0" y="248"/>
                  </a:lnTo>
                  <a:lnTo>
                    <a:pt x="0" y="252"/>
                  </a:lnTo>
                  <a:lnTo>
                    <a:pt x="0" y="347"/>
                  </a:lnTo>
                  <a:lnTo>
                    <a:pt x="0" y="351"/>
                  </a:lnTo>
                  <a:lnTo>
                    <a:pt x="0" y="447"/>
                  </a:lnTo>
                  <a:lnTo>
                    <a:pt x="0" y="451"/>
                  </a:lnTo>
                  <a:lnTo>
                    <a:pt x="0" y="547"/>
                  </a:lnTo>
                  <a:lnTo>
                    <a:pt x="0" y="551"/>
                  </a:lnTo>
                  <a:lnTo>
                    <a:pt x="0" y="597"/>
                  </a:lnTo>
                  <a:lnTo>
                    <a:pt x="0" y="599"/>
                  </a:lnTo>
                  <a:lnTo>
                    <a:pt x="5" y="599"/>
                  </a:lnTo>
                  <a:lnTo>
                    <a:pt x="5" y="551"/>
                  </a:lnTo>
                  <a:lnTo>
                    <a:pt x="5" y="547"/>
                  </a:lnTo>
                  <a:lnTo>
                    <a:pt x="5" y="451"/>
                  </a:lnTo>
                  <a:lnTo>
                    <a:pt x="5" y="447"/>
                  </a:lnTo>
                  <a:lnTo>
                    <a:pt x="5" y="351"/>
                  </a:lnTo>
                  <a:lnTo>
                    <a:pt x="5" y="347"/>
                  </a:lnTo>
                  <a:lnTo>
                    <a:pt x="5" y="252"/>
                  </a:lnTo>
                  <a:lnTo>
                    <a:pt x="5" y="248"/>
                  </a:lnTo>
                  <a:lnTo>
                    <a:pt x="5" y="152"/>
                  </a:lnTo>
                  <a:lnTo>
                    <a:pt x="5" y="148"/>
                  </a:lnTo>
                  <a:lnTo>
                    <a:pt x="5" y="52"/>
                  </a:lnTo>
                  <a:lnTo>
                    <a:pt x="5" y="48"/>
                  </a:lnTo>
                  <a:lnTo>
                    <a:pt x="5" y="3"/>
                  </a:lnTo>
                  <a:lnTo>
                    <a:pt x="0" y="3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212" name="îṥliḓê"/>
            <p:cNvSpPr/>
            <p:nvPr/>
          </p:nvSpPr>
          <p:spPr bwMode="auto">
            <a:xfrm>
              <a:off x="1206650" y="3381361"/>
              <a:ext cx="4762" cy="713185"/>
            </a:xfrm>
            <a:custGeom>
              <a:avLst/>
              <a:gdLst>
                <a:gd name="T0" fmla="*/ 0 w 4"/>
                <a:gd name="T1" fmla="*/ 0 h 599"/>
                <a:gd name="T2" fmla="*/ 0 w 4"/>
                <a:gd name="T3" fmla="*/ 0 h 599"/>
                <a:gd name="T4" fmla="*/ 0 w 4"/>
                <a:gd name="T5" fmla="*/ 48 h 599"/>
                <a:gd name="T6" fmla="*/ 0 w 4"/>
                <a:gd name="T7" fmla="*/ 52 h 599"/>
                <a:gd name="T8" fmla="*/ 0 w 4"/>
                <a:gd name="T9" fmla="*/ 148 h 599"/>
                <a:gd name="T10" fmla="*/ 0 w 4"/>
                <a:gd name="T11" fmla="*/ 152 h 599"/>
                <a:gd name="T12" fmla="*/ 0 w 4"/>
                <a:gd name="T13" fmla="*/ 248 h 599"/>
                <a:gd name="T14" fmla="*/ 0 w 4"/>
                <a:gd name="T15" fmla="*/ 252 h 599"/>
                <a:gd name="T16" fmla="*/ 0 w 4"/>
                <a:gd name="T17" fmla="*/ 347 h 599"/>
                <a:gd name="T18" fmla="*/ 0 w 4"/>
                <a:gd name="T19" fmla="*/ 351 h 599"/>
                <a:gd name="T20" fmla="*/ 0 w 4"/>
                <a:gd name="T21" fmla="*/ 447 h 599"/>
                <a:gd name="T22" fmla="*/ 0 w 4"/>
                <a:gd name="T23" fmla="*/ 451 h 599"/>
                <a:gd name="T24" fmla="*/ 0 w 4"/>
                <a:gd name="T25" fmla="*/ 547 h 599"/>
                <a:gd name="T26" fmla="*/ 0 w 4"/>
                <a:gd name="T27" fmla="*/ 551 h 599"/>
                <a:gd name="T28" fmla="*/ 0 w 4"/>
                <a:gd name="T29" fmla="*/ 597 h 599"/>
                <a:gd name="T30" fmla="*/ 0 w 4"/>
                <a:gd name="T31" fmla="*/ 599 h 599"/>
                <a:gd name="T32" fmla="*/ 4 w 4"/>
                <a:gd name="T33" fmla="*/ 599 h 599"/>
                <a:gd name="T34" fmla="*/ 4 w 4"/>
                <a:gd name="T35" fmla="*/ 551 h 599"/>
                <a:gd name="T36" fmla="*/ 4 w 4"/>
                <a:gd name="T37" fmla="*/ 547 h 599"/>
                <a:gd name="T38" fmla="*/ 4 w 4"/>
                <a:gd name="T39" fmla="*/ 451 h 599"/>
                <a:gd name="T40" fmla="*/ 4 w 4"/>
                <a:gd name="T41" fmla="*/ 447 h 599"/>
                <a:gd name="T42" fmla="*/ 4 w 4"/>
                <a:gd name="T43" fmla="*/ 351 h 599"/>
                <a:gd name="T44" fmla="*/ 4 w 4"/>
                <a:gd name="T45" fmla="*/ 347 h 599"/>
                <a:gd name="T46" fmla="*/ 4 w 4"/>
                <a:gd name="T47" fmla="*/ 252 h 599"/>
                <a:gd name="T48" fmla="*/ 4 w 4"/>
                <a:gd name="T49" fmla="*/ 248 h 599"/>
                <a:gd name="T50" fmla="*/ 4 w 4"/>
                <a:gd name="T51" fmla="*/ 152 h 599"/>
                <a:gd name="T52" fmla="*/ 4 w 4"/>
                <a:gd name="T53" fmla="*/ 148 h 599"/>
                <a:gd name="T54" fmla="*/ 4 w 4"/>
                <a:gd name="T55" fmla="*/ 52 h 599"/>
                <a:gd name="T56" fmla="*/ 4 w 4"/>
                <a:gd name="T57" fmla="*/ 48 h 599"/>
                <a:gd name="T58" fmla="*/ 4 w 4"/>
                <a:gd name="T59" fmla="*/ 3 h 599"/>
                <a:gd name="T60" fmla="*/ 0 w 4"/>
                <a:gd name="T61" fmla="*/ 3 h 599"/>
                <a:gd name="T62" fmla="*/ 0 w 4"/>
                <a:gd name="T63" fmla="*/ 0 h 5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" h="599">
                  <a:moveTo>
                    <a:pt x="0" y="0"/>
                  </a:moveTo>
                  <a:lnTo>
                    <a:pt x="0" y="0"/>
                  </a:lnTo>
                  <a:lnTo>
                    <a:pt x="0" y="48"/>
                  </a:lnTo>
                  <a:lnTo>
                    <a:pt x="0" y="52"/>
                  </a:lnTo>
                  <a:lnTo>
                    <a:pt x="0" y="148"/>
                  </a:lnTo>
                  <a:lnTo>
                    <a:pt x="0" y="152"/>
                  </a:lnTo>
                  <a:lnTo>
                    <a:pt x="0" y="248"/>
                  </a:lnTo>
                  <a:lnTo>
                    <a:pt x="0" y="252"/>
                  </a:lnTo>
                  <a:lnTo>
                    <a:pt x="0" y="347"/>
                  </a:lnTo>
                  <a:lnTo>
                    <a:pt x="0" y="351"/>
                  </a:lnTo>
                  <a:lnTo>
                    <a:pt x="0" y="447"/>
                  </a:lnTo>
                  <a:lnTo>
                    <a:pt x="0" y="451"/>
                  </a:lnTo>
                  <a:lnTo>
                    <a:pt x="0" y="547"/>
                  </a:lnTo>
                  <a:lnTo>
                    <a:pt x="0" y="551"/>
                  </a:lnTo>
                  <a:lnTo>
                    <a:pt x="0" y="597"/>
                  </a:lnTo>
                  <a:lnTo>
                    <a:pt x="0" y="599"/>
                  </a:lnTo>
                  <a:lnTo>
                    <a:pt x="4" y="599"/>
                  </a:lnTo>
                  <a:lnTo>
                    <a:pt x="4" y="551"/>
                  </a:lnTo>
                  <a:lnTo>
                    <a:pt x="4" y="547"/>
                  </a:lnTo>
                  <a:lnTo>
                    <a:pt x="4" y="451"/>
                  </a:lnTo>
                  <a:lnTo>
                    <a:pt x="4" y="447"/>
                  </a:lnTo>
                  <a:lnTo>
                    <a:pt x="4" y="351"/>
                  </a:lnTo>
                  <a:lnTo>
                    <a:pt x="4" y="347"/>
                  </a:lnTo>
                  <a:lnTo>
                    <a:pt x="4" y="252"/>
                  </a:lnTo>
                  <a:lnTo>
                    <a:pt x="4" y="248"/>
                  </a:lnTo>
                  <a:lnTo>
                    <a:pt x="4" y="152"/>
                  </a:lnTo>
                  <a:lnTo>
                    <a:pt x="4" y="148"/>
                  </a:lnTo>
                  <a:lnTo>
                    <a:pt x="4" y="52"/>
                  </a:lnTo>
                  <a:lnTo>
                    <a:pt x="4" y="48"/>
                  </a:lnTo>
                  <a:lnTo>
                    <a:pt x="4" y="3"/>
                  </a:lnTo>
                  <a:lnTo>
                    <a:pt x="0" y="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213" name="iŝļidê"/>
            <p:cNvSpPr/>
            <p:nvPr/>
          </p:nvSpPr>
          <p:spPr bwMode="auto">
            <a:xfrm>
              <a:off x="1206650" y="3381361"/>
              <a:ext cx="4762" cy="713185"/>
            </a:xfrm>
            <a:custGeom>
              <a:avLst/>
              <a:gdLst>
                <a:gd name="T0" fmla="*/ 0 w 4"/>
                <a:gd name="T1" fmla="*/ 0 h 599"/>
                <a:gd name="T2" fmla="*/ 0 w 4"/>
                <a:gd name="T3" fmla="*/ 0 h 599"/>
                <a:gd name="T4" fmla="*/ 0 w 4"/>
                <a:gd name="T5" fmla="*/ 48 h 599"/>
                <a:gd name="T6" fmla="*/ 0 w 4"/>
                <a:gd name="T7" fmla="*/ 52 h 599"/>
                <a:gd name="T8" fmla="*/ 0 w 4"/>
                <a:gd name="T9" fmla="*/ 148 h 599"/>
                <a:gd name="T10" fmla="*/ 0 w 4"/>
                <a:gd name="T11" fmla="*/ 152 h 599"/>
                <a:gd name="T12" fmla="*/ 0 w 4"/>
                <a:gd name="T13" fmla="*/ 248 h 599"/>
                <a:gd name="T14" fmla="*/ 0 w 4"/>
                <a:gd name="T15" fmla="*/ 252 h 599"/>
                <a:gd name="T16" fmla="*/ 0 w 4"/>
                <a:gd name="T17" fmla="*/ 347 h 599"/>
                <a:gd name="T18" fmla="*/ 0 w 4"/>
                <a:gd name="T19" fmla="*/ 351 h 599"/>
                <a:gd name="T20" fmla="*/ 0 w 4"/>
                <a:gd name="T21" fmla="*/ 447 h 599"/>
                <a:gd name="T22" fmla="*/ 0 w 4"/>
                <a:gd name="T23" fmla="*/ 451 h 599"/>
                <a:gd name="T24" fmla="*/ 0 w 4"/>
                <a:gd name="T25" fmla="*/ 547 h 599"/>
                <a:gd name="T26" fmla="*/ 0 w 4"/>
                <a:gd name="T27" fmla="*/ 551 h 599"/>
                <a:gd name="T28" fmla="*/ 0 w 4"/>
                <a:gd name="T29" fmla="*/ 597 h 599"/>
                <a:gd name="T30" fmla="*/ 0 w 4"/>
                <a:gd name="T31" fmla="*/ 599 h 599"/>
                <a:gd name="T32" fmla="*/ 4 w 4"/>
                <a:gd name="T33" fmla="*/ 599 h 599"/>
                <a:gd name="T34" fmla="*/ 4 w 4"/>
                <a:gd name="T35" fmla="*/ 551 h 599"/>
                <a:gd name="T36" fmla="*/ 4 w 4"/>
                <a:gd name="T37" fmla="*/ 547 h 599"/>
                <a:gd name="T38" fmla="*/ 4 w 4"/>
                <a:gd name="T39" fmla="*/ 451 h 599"/>
                <a:gd name="T40" fmla="*/ 4 w 4"/>
                <a:gd name="T41" fmla="*/ 447 h 599"/>
                <a:gd name="T42" fmla="*/ 4 w 4"/>
                <a:gd name="T43" fmla="*/ 351 h 599"/>
                <a:gd name="T44" fmla="*/ 4 w 4"/>
                <a:gd name="T45" fmla="*/ 347 h 599"/>
                <a:gd name="T46" fmla="*/ 4 w 4"/>
                <a:gd name="T47" fmla="*/ 252 h 599"/>
                <a:gd name="T48" fmla="*/ 4 w 4"/>
                <a:gd name="T49" fmla="*/ 248 h 599"/>
                <a:gd name="T50" fmla="*/ 4 w 4"/>
                <a:gd name="T51" fmla="*/ 152 h 599"/>
                <a:gd name="T52" fmla="*/ 4 w 4"/>
                <a:gd name="T53" fmla="*/ 148 h 599"/>
                <a:gd name="T54" fmla="*/ 4 w 4"/>
                <a:gd name="T55" fmla="*/ 52 h 599"/>
                <a:gd name="T56" fmla="*/ 4 w 4"/>
                <a:gd name="T57" fmla="*/ 48 h 599"/>
                <a:gd name="T58" fmla="*/ 4 w 4"/>
                <a:gd name="T59" fmla="*/ 3 h 599"/>
                <a:gd name="T60" fmla="*/ 0 w 4"/>
                <a:gd name="T61" fmla="*/ 3 h 599"/>
                <a:gd name="T62" fmla="*/ 0 w 4"/>
                <a:gd name="T63" fmla="*/ 0 h 5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" h="599">
                  <a:moveTo>
                    <a:pt x="0" y="0"/>
                  </a:moveTo>
                  <a:lnTo>
                    <a:pt x="0" y="0"/>
                  </a:lnTo>
                  <a:lnTo>
                    <a:pt x="0" y="48"/>
                  </a:lnTo>
                  <a:lnTo>
                    <a:pt x="0" y="52"/>
                  </a:lnTo>
                  <a:lnTo>
                    <a:pt x="0" y="148"/>
                  </a:lnTo>
                  <a:lnTo>
                    <a:pt x="0" y="152"/>
                  </a:lnTo>
                  <a:lnTo>
                    <a:pt x="0" y="248"/>
                  </a:lnTo>
                  <a:lnTo>
                    <a:pt x="0" y="252"/>
                  </a:lnTo>
                  <a:lnTo>
                    <a:pt x="0" y="347"/>
                  </a:lnTo>
                  <a:lnTo>
                    <a:pt x="0" y="351"/>
                  </a:lnTo>
                  <a:lnTo>
                    <a:pt x="0" y="447"/>
                  </a:lnTo>
                  <a:lnTo>
                    <a:pt x="0" y="451"/>
                  </a:lnTo>
                  <a:lnTo>
                    <a:pt x="0" y="547"/>
                  </a:lnTo>
                  <a:lnTo>
                    <a:pt x="0" y="551"/>
                  </a:lnTo>
                  <a:lnTo>
                    <a:pt x="0" y="597"/>
                  </a:lnTo>
                  <a:lnTo>
                    <a:pt x="0" y="599"/>
                  </a:lnTo>
                  <a:lnTo>
                    <a:pt x="4" y="599"/>
                  </a:lnTo>
                  <a:lnTo>
                    <a:pt x="4" y="551"/>
                  </a:lnTo>
                  <a:lnTo>
                    <a:pt x="4" y="547"/>
                  </a:lnTo>
                  <a:lnTo>
                    <a:pt x="4" y="451"/>
                  </a:lnTo>
                  <a:lnTo>
                    <a:pt x="4" y="447"/>
                  </a:lnTo>
                  <a:lnTo>
                    <a:pt x="4" y="351"/>
                  </a:lnTo>
                  <a:lnTo>
                    <a:pt x="4" y="347"/>
                  </a:lnTo>
                  <a:lnTo>
                    <a:pt x="4" y="252"/>
                  </a:lnTo>
                  <a:lnTo>
                    <a:pt x="4" y="248"/>
                  </a:lnTo>
                  <a:lnTo>
                    <a:pt x="4" y="152"/>
                  </a:lnTo>
                  <a:lnTo>
                    <a:pt x="4" y="148"/>
                  </a:lnTo>
                  <a:lnTo>
                    <a:pt x="4" y="52"/>
                  </a:lnTo>
                  <a:lnTo>
                    <a:pt x="4" y="48"/>
                  </a:lnTo>
                  <a:lnTo>
                    <a:pt x="4" y="3"/>
                  </a:lnTo>
                  <a:lnTo>
                    <a:pt x="0" y="3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214" name="í$líḓe"/>
            <p:cNvSpPr/>
            <p:nvPr/>
          </p:nvSpPr>
          <p:spPr bwMode="auto">
            <a:xfrm>
              <a:off x="1444775" y="3381361"/>
              <a:ext cx="4762" cy="713185"/>
            </a:xfrm>
            <a:custGeom>
              <a:avLst/>
              <a:gdLst>
                <a:gd name="T0" fmla="*/ 0 w 4"/>
                <a:gd name="T1" fmla="*/ 0 h 599"/>
                <a:gd name="T2" fmla="*/ 0 w 4"/>
                <a:gd name="T3" fmla="*/ 0 h 599"/>
                <a:gd name="T4" fmla="*/ 0 w 4"/>
                <a:gd name="T5" fmla="*/ 48 h 599"/>
                <a:gd name="T6" fmla="*/ 0 w 4"/>
                <a:gd name="T7" fmla="*/ 52 h 599"/>
                <a:gd name="T8" fmla="*/ 0 w 4"/>
                <a:gd name="T9" fmla="*/ 148 h 599"/>
                <a:gd name="T10" fmla="*/ 0 w 4"/>
                <a:gd name="T11" fmla="*/ 152 h 599"/>
                <a:gd name="T12" fmla="*/ 0 w 4"/>
                <a:gd name="T13" fmla="*/ 248 h 599"/>
                <a:gd name="T14" fmla="*/ 0 w 4"/>
                <a:gd name="T15" fmla="*/ 252 h 599"/>
                <a:gd name="T16" fmla="*/ 0 w 4"/>
                <a:gd name="T17" fmla="*/ 347 h 599"/>
                <a:gd name="T18" fmla="*/ 0 w 4"/>
                <a:gd name="T19" fmla="*/ 351 h 599"/>
                <a:gd name="T20" fmla="*/ 0 w 4"/>
                <a:gd name="T21" fmla="*/ 447 h 599"/>
                <a:gd name="T22" fmla="*/ 0 w 4"/>
                <a:gd name="T23" fmla="*/ 451 h 599"/>
                <a:gd name="T24" fmla="*/ 0 w 4"/>
                <a:gd name="T25" fmla="*/ 547 h 599"/>
                <a:gd name="T26" fmla="*/ 0 w 4"/>
                <a:gd name="T27" fmla="*/ 551 h 599"/>
                <a:gd name="T28" fmla="*/ 0 w 4"/>
                <a:gd name="T29" fmla="*/ 597 h 599"/>
                <a:gd name="T30" fmla="*/ 0 w 4"/>
                <a:gd name="T31" fmla="*/ 599 h 599"/>
                <a:gd name="T32" fmla="*/ 4 w 4"/>
                <a:gd name="T33" fmla="*/ 599 h 599"/>
                <a:gd name="T34" fmla="*/ 4 w 4"/>
                <a:gd name="T35" fmla="*/ 551 h 599"/>
                <a:gd name="T36" fmla="*/ 4 w 4"/>
                <a:gd name="T37" fmla="*/ 547 h 599"/>
                <a:gd name="T38" fmla="*/ 4 w 4"/>
                <a:gd name="T39" fmla="*/ 451 h 599"/>
                <a:gd name="T40" fmla="*/ 4 w 4"/>
                <a:gd name="T41" fmla="*/ 447 h 599"/>
                <a:gd name="T42" fmla="*/ 4 w 4"/>
                <a:gd name="T43" fmla="*/ 351 h 599"/>
                <a:gd name="T44" fmla="*/ 4 w 4"/>
                <a:gd name="T45" fmla="*/ 347 h 599"/>
                <a:gd name="T46" fmla="*/ 4 w 4"/>
                <a:gd name="T47" fmla="*/ 252 h 599"/>
                <a:gd name="T48" fmla="*/ 4 w 4"/>
                <a:gd name="T49" fmla="*/ 248 h 599"/>
                <a:gd name="T50" fmla="*/ 4 w 4"/>
                <a:gd name="T51" fmla="*/ 152 h 599"/>
                <a:gd name="T52" fmla="*/ 4 w 4"/>
                <a:gd name="T53" fmla="*/ 148 h 599"/>
                <a:gd name="T54" fmla="*/ 4 w 4"/>
                <a:gd name="T55" fmla="*/ 52 h 599"/>
                <a:gd name="T56" fmla="*/ 4 w 4"/>
                <a:gd name="T57" fmla="*/ 48 h 599"/>
                <a:gd name="T58" fmla="*/ 4 w 4"/>
                <a:gd name="T59" fmla="*/ 3 h 599"/>
                <a:gd name="T60" fmla="*/ 0 w 4"/>
                <a:gd name="T61" fmla="*/ 3 h 599"/>
                <a:gd name="T62" fmla="*/ 0 w 4"/>
                <a:gd name="T63" fmla="*/ 0 h 5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" h="599">
                  <a:moveTo>
                    <a:pt x="0" y="0"/>
                  </a:moveTo>
                  <a:lnTo>
                    <a:pt x="0" y="0"/>
                  </a:lnTo>
                  <a:lnTo>
                    <a:pt x="0" y="48"/>
                  </a:lnTo>
                  <a:lnTo>
                    <a:pt x="0" y="52"/>
                  </a:lnTo>
                  <a:lnTo>
                    <a:pt x="0" y="148"/>
                  </a:lnTo>
                  <a:lnTo>
                    <a:pt x="0" y="152"/>
                  </a:lnTo>
                  <a:lnTo>
                    <a:pt x="0" y="248"/>
                  </a:lnTo>
                  <a:lnTo>
                    <a:pt x="0" y="252"/>
                  </a:lnTo>
                  <a:lnTo>
                    <a:pt x="0" y="347"/>
                  </a:lnTo>
                  <a:lnTo>
                    <a:pt x="0" y="351"/>
                  </a:lnTo>
                  <a:lnTo>
                    <a:pt x="0" y="447"/>
                  </a:lnTo>
                  <a:lnTo>
                    <a:pt x="0" y="451"/>
                  </a:lnTo>
                  <a:lnTo>
                    <a:pt x="0" y="547"/>
                  </a:lnTo>
                  <a:lnTo>
                    <a:pt x="0" y="551"/>
                  </a:lnTo>
                  <a:lnTo>
                    <a:pt x="0" y="597"/>
                  </a:lnTo>
                  <a:lnTo>
                    <a:pt x="0" y="599"/>
                  </a:lnTo>
                  <a:lnTo>
                    <a:pt x="4" y="599"/>
                  </a:lnTo>
                  <a:lnTo>
                    <a:pt x="4" y="551"/>
                  </a:lnTo>
                  <a:lnTo>
                    <a:pt x="4" y="547"/>
                  </a:lnTo>
                  <a:lnTo>
                    <a:pt x="4" y="451"/>
                  </a:lnTo>
                  <a:lnTo>
                    <a:pt x="4" y="447"/>
                  </a:lnTo>
                  <a:lnTo>
                    <a:pt x="4" y="351"/>
                  </a:lnTo>
                  <a:lnTo>
                    <a:pt x="4" y="347"/>
                  </a:lnTo>
                  <a:lnTo>
                    <a:pt x="4" y="252"/>
                  </a:lnTo>
                  <a:lnTo>
                    <a:pt x="4" y="248"/>
                  </a:lnTo>
                  <a:lnTo>
                    <a:pt x="4" y="152"/>
                  </a:lnTo>
                  <a:lnTo>
                    <a:pt x="4" y="148"/>
                  </a:lnTo>
                  <a:lnTo>
                    <a:pt x="4" y="52"/>
                  </a:lnTo>
                  <a:lnTo>
                    <a:pt x="4" y="48"/>
                  </a:lnTo>
                  <a:lnTo>
                    <a:pt x="4" y="3"/>
                  </a:lnTo>
                  <a:lnTo>
                    <a:pt x="0" y="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215" name="íšlíḓê"/>
            <p:cNvSpPr/>
            <p:nvPr/>
          </p:nvSpPr>
          <p:spPr bwMode="auto">
            <a:xfrm>
              <a:off x="1444775" y="3381361"/>
              <a:ext cx="4762" cy="713185"/>
            </a:xfrm>
            <a:custGeom>
              <a:avLst/>
              <a:gdLst>
                <a:gd name="T0" fmla="*/ 0 w 4"/>
                <a:gd name="T1" fmla="*/ 0 h 599"/>
                <a:gd name="T2" fmla="*/ 0 w 4"/>
                <a:gd name="T3" fmla="*/ 0 h 599"/>
                <a:gd name="T4" fmla="*/ 0 w 4"/>
                <a:gd name="T5" fmla="*/ 48 h 599"/>
                <a:gd name="T6" fmla="*/ 0 w 4"/>
                <a:gd name="T7" fmla="*/ 52 h 599"/>
                <a:gd name="T8" fmla="*/ 0 w 4"/>
                <a:gd name="T9" fmla="*/ 148 h 599"/>
                <a:gd name="T10" fmla="*/ 0 w 4"/>
                <a:gd name="T11" fmla="*/ 152 h 599"/>
                <a:gd name="T12" fmla="*/ 0 w 4"/>
                <a:gd name="T13" fmla="*/ 248 h 599"/>
                <a:gd name="T14" fmla="*/ 0 w 4"/>
                <a:gd name="T15" fmla="*/ 252 h 599"/>
                <a:gd name="T16" fmla="*/ 0 w 4"/>
                <a:gd name="T17" fmla="*/ 347 h 599"/>
                <a:gd name="T18" fmla="*/ 0 w 4"/>
                <a:gd name="T19" fmla="*/ 351 h 599"/>
                <a:gd name="T20" fmla="*/ 0 w 4"/>
                <a:gd name="T21" fmla="*/ 447 h 599"/>
                <a:gd name="T22" fmla="*/ 0 w 4"/>
                <a:gd name="T23" fmla="*/ 451 h 599"/>
                <a:gd name="T24" fmla="*/ 0 w 4"/>
                <a:gd name="T25" fmla="*/ 547 h 599"/>
                <a:gd name="T26" fmla="*/ 0 w 4"/>
                <a:gd name="T27" fmla="*/ 551 h 599"/>
                <a:gd name="T28" fmla="*/ 0 w 4"/>
                <a:gd name="T29" fmla="*/ 597 h 599"/>
                <a:gd name="T30" fmla="*/ 0 w 4"/>
                <a:gd name="T31" fmla="*/ 599 h 599"/>
                <a:gd name="T32" fmla="*/ 4 w 4"/>
                <a:gd name="T33" fmla="*/ 599 h 599"/>
                <a:gd name="T34" fmla="*/ 4 w 4"/>
                <a:gd name="T35" fmla="*/ 551 h 599"/>
                <a:gd name="T36" fmla="*/ 4 w 4"/>
                <a:gd name="T37" fmla="*/ 547 h 599"/>
                <a:gd name="T38" fmla="*/ 4 w 4"/>
                <a:gd name="T39" fmla="*/ 451 h 599"/>
                <a:gd name="T40" fmla="*/ 4 w 4"/>
                <a:gd name="T41" fmla="*/ 447 h 599"/>
                <a:gd name="T42" fmla="*/ 4 w 4"/>
                <a:gd name="T43" fmla="*/ 351 h 599"/>
                <a:gd name="T44" fmla="*/ 4 w 4"/>
                <a:gd name="T45" fmla="*/ 347 h 599"/>
                <a:gd name="T46" fmla="*/ 4 w 4"/>
                <a:gd name="T47" fmla="*/ 252 h 599"/>
                <a:gd name="T48" fmla="*/ 4 w 4"/>
                <a:gd name="T49" fmla="*/ 248 h 599"/>
                <a:gd name="T50" fmla="*/ 4 w 4"/>
                <a:gd name="T51" fmla="*/ 152 h 599"/>
                <a:gd name="T52" fmla="*/ 4 w 4"/>
                <a:gd name="T53" fmla="*/ 148 h 599"/>
                <a:gd name="T54" fmla="*/ 4 w 4"/>
                <a:gd name="T55" fmla="*/ 52 h 599"/>
                <a:gd name="T56" fmla="*/ 4 w 4"/>
                <a:gd name="T57" fmla="*/ 48 h 599"/>
                <a:gd name="T58" fmla="*/ 4 w 4"/>
                <a:gd name="T59" fmla="*/ 3 h 599"/>
                <a:gd name="T60" fmla="*/ 0 w 4"/>
                <a:gd name="T61" fmla="*/ 3 h 599"/>
                <a:gd name="T62" fmla="*/ 0 w 4"/>
                <a:gd name="T63" fmla="*/ 0 h 5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" h="599">
                  <a:moveTo>
                    <a:pt x="0" y="0"/>
                  </a:moveTo>
                  <a:lnTo>
                    <a:pt x="0" y="0"/>
                  </a:lnTo>
                  <a:lnTo>
                    <a:pt x="0" y="48"/>
                  </a:lnTo>
                  <a:lnTo>
                    <a:pt x="0" y="52"/>
                  </a:lnTo>
                  <a:lnTo>
                    <a:pt x="0" y="148"/>
                  </a:lnTo>
                  <a:lnTo>
                    <a:pt x="0" y="152"/>
                  </a:lnTo>
                  <a:lnTo>
                    <a:pt x="0" y="248"/>
                  </a:lnTo>
                  <a:lnTo>
                    <a:pt x="0" y="252"/>
                  </a:lnTo>
                  <a:lnTo>
                    <a:pt x="0" y="347"/>
                  </a:lnTo>
                  <a:lnTo>
                    <a:pt x="0" y="351"/>
                  </a:lnTo>
                  <a:lnTo>
                    <a:pt x="0" y="447"/>
                  </a:lnTo>
                  <a:lnTo>
                    <a:pt x="0" y="451"/>
                  </a:lnTo>
                  <a:lnTo>
                    <a:pt x="0" y="547"/>
                  </a:lnTo>
                  <a:lnTo>
                    <a:pt x="0" y="551"/>
                  </a:lnTo>
                  <a:lnTo>
                    <a:pt x="0" y="597"/>
                  </a:lnTo>
                  <a:lnTo>
                    <a:pt x="0" y="599"/>
                  </a:lnTo>
                  <a:lnTo>
                    <a:pt x="4" y="599"/>
                  </a:lnTo>
                  <a:lnTo>
                    <a:pt x="4" y="551"/>
                  </a:lnTo>
                  <a:lnTo>
                    <a:pt x="4" y="547"/>
                  </a:lnTo>
                  <a:lnTo>
                    <a:pt x="4" y="451"/>
                  </a:lnTo>
                  <a:lnTo>
                    <a:pt x="4" y="447"/>
                  </a:lnTo>
                  <a:lnTo>
                    <a:pt x="4" y="351"/>
                  </a:lnTo>
                  <a:lnTo>
                    <a:pt x="4" y="347"/>
                  </a:lnTo>
                  <a:lnTo>
                    <a:pt x="4" y="252"/>
                  </a:lnTo>
                  <a:lnTo>
                    <a:pt x="4" y="248"/>
                  </a:lnTo>
                  <a:lnTo>
                    <a:pt x="4" y="152"/>
                  </a:lnTo>
                  <a:lnTo>
                    <a:pt x="4" y="148"/>
                  </a:lnTo>
                  <a:lnTo>
                    <a:pt x="4" y="52"/>
                  </a:lnTo>
                  <a:lnTo>
                    <a:pt x="4" y="48"/>
                  </a:lnTo>
                  <a:lnTo>
                    <a:pt x="4" y="3"/>
                  </a:lnTo>
                  <a:lnTo>
                    <a:pt x="0" y="3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216" name="íṧļîḓé"/>
            <p:cNvSpPr/>
            <p:nvPr/>
          </p:nvSpPr>
          <p:spPr bwMode="auto">
            <a:xfrm>
              <a:off x="850652" y="3381361"/>
              <a:ext cx="4762" cy="3572"/>
            </a:xfrm>
            <a:prstGeom prst="rect">
              <a:avLst/>
            </a:pr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217" name="îsľïďè"/>
            <p:cNvSpPr/>
            <p:nvPr/>
          </p:nvSpPr>
          <p:spPr bwMode="auto">
            <a:xfrm>
              <a:off x="850652" y="3381361"/>
              <a:ext cx="4762" cy="35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218" name="isľïḓè"/>
            <p:cNvSpPr/>
            <p:nvPr/>
          </p:nvSpPr>
          <p:spPr bwMode="auto">
            <a:xfrm>
              <a:off x="1087587" y="3381361"/>
              <a:ext cx="4762" cy="3572"/>
            </a:xfrm>
            <a:prstGeom prst="rect">
              <a:avLst/>
            </a:pr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219" name="ïsľíḓè"/>
            <p:cNvSpPr/>
            <p:nvPr/>
          </p:nvSpPr>
          <p:spPr bwMode="auto">
            <a:xfrm>
              <a:off x="1087587" y="3381361"/>
              <a:ext cx="4762" cy="35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220" name="iş1îḑê"/>
            <p:cNvSpPr/>
            <p:nvPr/>
          </p:nvSpPr>
          <p:spPr bwMode="auto">
            <a:xfrm>
              <a:off x="1325712" y="3381361"/>
              <a:ext cx="4762" cy="3572"/>
            </a:xfrm>
            <a:prstGeom prst="rect">
              <a:avLst/>
            </a:pr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221" name="ïsḷiḑe"/>
            <p:cNvSpPr/>
            <p:nvPr/>
          </p:nvSpPr>
          <p:spPr bwMode="auto">
            <a:xfrm>
              <a:off x="1325712" y="3381361"/>
              <a:ext cx="4762" cy="35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222" name="iṩḻïḑê"/>
            <p:cNvSpPr/>
            <p:nvPr/>
          </p:nvSpPr>
          <p:spPr bwMode="auto">
            <a:xfrm>
              <a:off x="968525" y="3381361"/>
              <a:ext cx="5953" cy="3572"/>
            </a:xfrm>
            <a:prstGeom prst="rect">
              <a:avLst/>
            </a:pr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223" name="íṥlïḍé"/>
            <p:cNvSpPr/>
            <p:nvPr/>
          </p:nvSpPr>
          <p:spPr bwMode="auto">
            <a:xfrm>
              <a:off x="968525" y="3381361"/>
              <a:ext cx="5953" cy="35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224" name="ïṣ1ïḑé"/>
            <p:cNvSpPr/>
            <p:nvPr/>
          </p:nvSpPr>
          <p:spPr bwMode="auto">
            <a:xfrm>
              <a:off x="1206650" y="3381361"/>
              <a:ext cx="4762" cy="3572"/>
            </a:xfrm>
            <a:prstGeom prst="rect">
              <a:avLst/>
            </a:pr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225" name="îs1íḍé"/>
            <p:cNvSpPr/>
            <p:nvPr/>
          </p:nvSpPr>
          <p:spPr bwMode="auto">
            <a:xfrm>
              <a:off x="1206650" y="3381361"/>
              <a:ext cx="4762" cy="35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226" name="îSļîḓê"/>
            <p:cNvSpPr/>
            <p:nvPr/>
          </p:nvSpPr>
          <p:spPr bwMode="auto">
            <a:xfrm>
              <a:off x="1444775" y="3381361"/>
              <a:ext cx="4762" cy="3572"/>
            </a:xfrm>
            <a:prstGeom prst="rect">
              <a:avLst/>
            </a:pr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227" name="íšļíḑè"/>
            <p:cNvSpPr/>
            <p:nvPr/>
          </p:nvSpPr>
          <p:spPr bwMode="auto">
            <a:xfrm>
              <a:off x="1444775" y="3381361"/>
              <a:ext cx="4762" cy="35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228" name="íšļíḓe"/>
            <p:cNvSpPr/>
            <p:nvPr/>
          </p:nvSpPr>
          <p:spPr bwMode="auto">
            <a:xfrm>
              <a:off x="1563837" y="3381361"/>
              <a:ext cx="4762" cy="713185"/>
            </a:xfrm>
            <a:custGeom>
              <a:avLst/>
              <a:gdLst>
                <a:gd name="T0" fmla="*/ 4 w 4"/>
                <a:gd name="T1" fmla="*/ 551 h 599"/>
                <a:gd name="T2" fmla="*/ 0 w 4"/>
                <a:gd name="T3" fmla="*/ 551 h 599"/>
                <a:gd name="T4" fmla="*/ 0 w 4"/>
                <a:gd name="T5" fmla="*/ 597 h 599"/>
                <a:gd name="T6" fmla="*/ 0 w 4"/>
                <a:gd name="T7" fmla="*/ 599 h 599"/>
                <a:gd name="T8" fmla="*/ 4 w 4"/>
                <a:gd name="T9" fmla="*/ 599 h 599"/>
                <a:gd name="T10" fmla="*/ 4 w 4"/>
                <a:gd name="T11" fmla="*/ 551 h 599"/>
                <a:gd name="T12" fmla="*/ 4 w 4"/>
                <a:gd name="T13" fmla="*/ 451 h 599"/>
                <a:gd name="T14" fmla="*/ 0 w 4"/>
                <a:gd name="T15" fmla="*/ 451 h 599"/>
                <a:gd name="T16" fmla="*/ 0 w 4"/>
                <a:gd name="T17" fmla="*/ 547 h 599"/>
                <a:gd name="T18" fmla="*/ 4 w 4"/>
                <a:gd name="T19" fmla="*/ 547 h 599"/>
                <a:gd name="T20" fmla="*/ 4 w 4"/>
                <a:gd name="T21" fmla="*/ 451 h 599"/>
                <a:gd name="T22" fmla="*/ 4 w 4"/>
                <a:gd name="T23" fmla="*/ 351 h 599"/>
                <a:gd name="T24" fmla="*/ 0 w 4"/>
                <a:gd name="T25" fmla="*/ 351 h 599"/>
                <a:gd name="T26" fmla="*/ 0 w 4"/>
                <a:gd name="T27" fmla="*/ 447 h 599"/>
                <a:gd name="T28" fmla="*/ 4 w 4"/>
                <a:gd name="T29" fmla="*/ 447 h 599"/>
                <a:gd name="T30" fmla="*/ 4 w 4"/>
                <a:gd name="T31" fmla="*/ 351 h 599"/>
                <a:gd name="T32" fmla="*/ 4 w 4"/>
                <a:gd name="T33" fmla="*/ 252 h 599"/>
                <a:gd name="T34" fmla="*/ 0 w 4"/>
                <a:gd name="T35" fmla="*/ 252 h 599"/>
                <a:gd name="T36" fmla="*/ 0 w 4"/>
                <a:gd name="T37" fmla="*/ 347 h 599"/>
                <a:gd name="T38" fmla="*/ 4 w 4"/>
                <a:gd name="T39" fmla="*/ 347 h 599"/>
                <a:gd name="T40" fmla="*/ 4 w 4"/>
                <a:gd name="T41" fmla="*/ 252 h 599"/>
                <a:gd name="T42" fmla="*/ 4 w 4"/>
                <a:gd name="T43" fmla="*/ 152 h 599"/>
                <a:gd name="T44" fmla="*/ 0 w 4"/>
                <a:gd name="T45" fmla="*/ 152 h 599"/>
                <a:gd name="T46" fmla="*/ 0 w 4"/>
                <a:gd name="T47" fmla="*/ 248 h 599"/>
                <a:gd name="T48" fmla="*/ 4 w 4"/>
                <a:gd name="T49" fmla="*/ 248 h 599"/>
                <a:gd name="T50" fmla="*/ 4 w 4"/>
                <a:gd name="T51" fmla="*/ 152 h 599"/>
                <a:gd name="T52" fmla="*/ 4 w 4"/>
                <a:gd name="T53" fmla="*/ 52 h 599"/>
                <a:gd name="T54" fmla="*/ 0 w 4"/>
                <a:gd name="T55" fmla="*/ 52 h 599"/>
                <a:gd name="T56" fmla="*/ 0 w 4"/>
                <a:gd name="T57" fmla="*/ 148 h 599"/>
                <a:gd name="T58" fmla="*/ 4 w 4"/>
                <a:gd name="T59" fmla="*/ 148 h 599"/>
                <a:gd name="T60" fmla="*/ 4 w 4"/>
                <a:gd name="T61" fmla="*/ 52 h 599"/>
                <a:gd name="T62" fmla="*/ 0 w 4"/>
                <a:gd name="T63" fmla="*/ 0 h 599"/>
                <a:gd name="T64" fmla="*/ 0 w 4"/>
                <a:gd name="T65" fmla="*/ 0 h 599"/>
                <a:gd name="T66" fmla="*/ 0 w 4"/>
                <a:gd name="T67" fmla="*/ 48 h 599"/>
                <a:gd name="T68" fmla="*/ 4 w 4"/>
                <a:gd name="T69" fmla="*/ 48 h 599"/>
                <a:gd name="T70" fmla="*/ 4 w 4"/>
                <a:gd name="T71" fmla="*/ 3 h 599"/>
                <a:gd name="T72" fmla="*/ 0 w 4"/>
                <a:gd name="T73" fmla="*/ 3 h 599"/>
                <a:gd name="T74" fmla="*/ 0 w 4"/>
                <a:gd name="T75" fmla="*/ 0 h 5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" h="599">
                  <a:moveTo>
                    <a:pt x="4" y="551"/>
                  </a:moveTo>
                  <a:lnTo>
                    <a:pt x="0" y="551"/>
                  </a:lnTo>
                  <a:lnTo>
                    <a:pt x="0" y="597"/>
                  </a:lnTo>
                  <a:lnTo>
                    <a:pt x="0" y="599"/>
                  </a:lnTo>
                  <a:lnTo>
                    <a:pt x="4" y="599"/>
                  </a:lnTo>
                  <a:lnTo>
                    <a:pt x="4" y="551"/>
                  </a:lnTo>
                  <a:close/>
                  <a:moveTo>
                    <a:pt x="4" y="451"/>
                  </a:moveTo>
                  <a:lnTo>
                    <a:pt x="0" y="451"/>
                  </a:lnTo>
                  <a:lnTo>
                    <a:pt x="0" y="547"/>
                  </a:lnTo>
                  <a:lnTo>
                    <a:pt x="4" y="547"/>
                  </a:lnTo>
                  <a:lnTo>
                    <a:pt x="4" y="451"/>
                  </a:lnTo>
                  <a:close/>
                  <a:moveTo>
                    <a:pt x="4" y="351"/>
                  </a:moveTo>
                  <a:lnTo>
                    <a:pt x="0" y="351"/>
                  </a:lnTo>
                  <a:lnTo>
                    <a:pt x="0" y="447"/>
                  </a:lnTo>
                  <a:lnTo>
                    <a:pt x="4" y="447"/>
                  </a:lnTo>
                  <a:lnTo>
                    <a:pt x="4" y="351"/>
                  </a:lnTo>
                  <a:close/>
                  <a:moveTo>
                    <a:pt x="4" y="252"/>
                  </a:moveTo>
                  <a:lnTo>
                    <a:pt x="0" y="252"/>
                  </a:lnTo>
                  <a:lnTo>
                    <a:pt x="0" y="347"/>
                  </a:lnTo>
                  <a:lnTo>
                    <a:pt x="4" y="347"/>
                  </a:lnTo>
                  <a:lnTo>
                    <a:pt x="4" y="252"/>
                  </a:lnTo>
                  <a:close/>
                  <a:moveTo>
                    <a:pt x="4" y="152"/>
                  </a:moveTo>
                  <a:lnTo>
                    <a:pt x="0" y="152"/>
                  </a:lnTo>
                  <a:lnTo>
                    <a:pt x="0" y="248"/>
                  </a:lnTo>
                  <a:lnTo>
                    <a:pt x="4" y="248"/>
                  </a:lnTo>
                  <a:lnTo>
                    <a:pt x="4" y="152"/>
                  </a:lnTo>
                  <a:close/>
                  <a:moveTo>
                    <a:pt x="4" y="52"/>
                  </a:moveTo>
                  <a:lnTo>
                    <a:pt x="0" y="52"/>
                  </a:lnTo>
                  <a:lnTo>
                    <a:pt x="0" y="148"/>
                  </a:lnTo>
                  <a:lnTo>
                    <a:pt x="4" y="148"/>
                  </a:lnTo>
                  <a:lnTo>
                    <a:pt x="4" y="52"/>
                  </a:lnTo>
                  <a:close/>
                  <a:moveTo>
                    <a:pt x="0" y="0"/>
                  </a:moveTo>
                  <a:lnTo>
                    <a:pt x="0" y="0"/>
                  </a:lnTo>
                  <a:lnTo>
                    <a:pt x="0" y="48"/>
                  </a:lnTo>
                  <a:lnTo>
                    <a:pt x="4" y="48"/>
                  </a:lnTo>
                  <a:lnTo>
                    <a:pt x="4" y="3"/>
                  </a:lnTo>
                  <a:lnTo>
                    <a:pt x="0" y="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229" name="ïśļíḓê"/>
            <p:cNvSpPr/>
            <p:nvPr/>
          </p:nvSpPr>
          <p:spPr bwMode="auto">
            <a:xfrm>
              <a:off x="1563837" y="3381361"/>
              <a:ext cx="4762" cy="713185"/>
            </a:xfrm>
            <a:custGeom>
              <a:avLst/>
              <a:gdLst>
                <a:gd name="T0" fmla="*/ 4 w 4"/>
                <a:gd name="T1" fmla="*/ 551 h 599"/>
                <a:gd name="T2" fmla="*/ 0 w 4"/>
                <a:gd name="T3" fmla="*/ 551 h 599"/>
                <a:gd name="T4" fmla="*/ 0 w 4"/>
                <a:gd name="T5" fmla="*/ 597 h 599"/>
                <a:gd name="T6" fmla="*/ 0 w 4"/>
                <a:gd name="T7" fmla="*/ 599 h 599"/>
                <a:gd name="T8" fmla="*/ 4 w 4"/>
                <a:gd name="T9" fmla="*/ 599 h 599"/>
                <a:gd name="T10" fmla="*/ 4 w 4"/>
                <a:gd name="T11" fmla="*/ 551 h 599"/>
                <a:gd name="T12" fmla="*/ 4 w 4"/>
                <a:gd name="T13" fmla="*/ 451 h 599"/>
                <a:gd name="T14" fmla="*/ 0 w 4"/>
                <a:gd name="T15" fmla="*/ 451 h 599"/>
                <a:gd name="T16" fmla="*/ 0 w 4"/>
                <a:gd name="T17" fmla="*/ 547 h 599"/>
                <a:gd name="T18" fmla="*/ 4 w 4"/>
                <a:gd name="T19" fmla="*/ 547 h 599"/>
                <a:gd name="T20" fmla="*/ 4 w 4"/>
                <a:gd name="T21" fmla="*/ 451 h 599"/>
                <a:gd name="T22" fmla="*/ 4 w 4"/>
                <a:gd name="T23" fmla="*/ 351 h 599"/>
                <a:gd name="T24" fmla="*/ 0 w 4"/>
                <a:gd name="T25" fmla="*/ 351 h 599"/>
                <a:gd name="T26" fmla="*/ 0 w 4"/>
                <a:gd name="T27" fmla="*/ 447 h 599"/>
                <a:gd name="T28" fmla="*/ 4 w 4"/>
                <a:gd name="T29" fmla="*/ 447 h 599"/>
                <a:gd name="T30" fmla="*/ 4 w 4"/>
                <a:gd name="T31" fmla="*/ 351 h 599"/>
                <a:gd name="T32" fmla="*/ 4 w 4"/>
                <a:gd name="T33" fmla="*/ 252 h 599"/>
                <a:gd name="T34" fmla="*/ 0 w 4"/>
                <a:gd name="T35" fmla="*/ 252 h 599"/>
                <a:gd name="T36" fmla="*/ 0 w 4"/>
                <a:gd name="T37" fmla="*/ 347 h 599"/>
                <a:gd name="T38" fmla="*/ 4 w 4"/>
                <a:gd name="T39" fmla="*/ 347 h 599"/>
                <a:gd name="T40" fmla="*/ 4 w 4"/>
                <a:gd name="T41" fmla="*/ 252 h 599"/>
                <a:gd name="T42" fmla="*/ 4 w 4"/>
                <a:gd name="T43" fmla="*/ 152 h 599"/>
                <a:gd name="T44" fmla="*/ 0 w 4"/>
                <a:gd name="T45" fmla="*/ 152 h 599"/>
                <a:gd name="T46" fmla="*/ 0 w 4"/>
                <a:gd name="T47" fmla="*/ 248 h 599"/>
                <a:gd name="T48" fmla="*/ 4 w 4"/>
                <a:gd name="T49" fmla="*/ 248 h 599"/>
                <a:gd name="T50" fmla="*/ 4 w 4"/>
                <a:gd name="T51" fmla="*/ 152 h 599"/>
                <a:gd name="T52" fmla="*/ 4 w 4"/>
                <a:gd name="T53" fmla="*/ 52 h 599"/>
                <a:gd name="T54" fmla="*/ 0 w 4"/>
                <a:gd name="T55" fmla="*/ 52 h 599"/>
                <a:gd name="T56" fmla="*/ 0 w 4"/>
                <a:gd name="T57" fmla="*/ 148 h 599"/>
                <a:gd name="T58" fmla="*/ 4 w 4"/>
                <a:gd name="T59" fmla="*/ 148 h 599"/>
                <a:gd name="T60" fmla="*/ 4 w 4"/>
                <a:gd name="T61" fmla="*/ 52 h 599"/>
                <a:gd name="T62" fmla="*/ 0 w 4"/>
                <a:gd name="T63" fmla="*/ 0 h 599"/>
                <a:gd name="T64" fmla="*/ 0 w 4"/>
                <a:gd name="T65" fmla="*/ 0 h 599"/>
                <a:gd name="T66" fmla="*/ 0 w 4"/>
                <a:gd name="T67" fmla="*/ 48 h 599"/>
                <a:gd name="T68" fmla="*/ 4 w 4"/>
                <a:gd name="T69" fmla="*/ 48 h 599"/>
                <a:gd name="T70" fmla="*/ 4 w 4"/>
                <a:gd name="T71" fmla="*/ 3 h 599"/>
                <a:gd name="T72" fmla="*/ 0 w 4"/>
                <a:gd name="T73" fmla="*/ 3 h 599"/>
                <a:gd name="T74" fmla="*/ 0 w 4"/>
                <a:gd name="T75" fmla="*/ 0 h 5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" h="599">
                  <a:moveTo>
                    <a:pt x="4" y="551"/>
                  </a:moveTo>
                  <a:lnTo>
                    <a:pt x="0" y="551"/>
                  </a:lnTo>
                  <a:lnTo>
                    <a:pt x="0" y="597"/>
                  </a:lnTo>
                  <a:lnTo>
                    <a:pt x="0" y="599"/>
                  </a:lnTo>
                  <a:lnTo>
                    <a:pt x="4" y="599"/>
                  </a:lnTo>
                  <a:lnTo>
                    <a:pt x="4" y="551"/>
                  </a:lnTo>
                  <a:moveTo>
                    <a:pt x="4" y="451"/>
                  </a:moveTo>
                  <a:lnTo>
                    <a:pt x="0" y="451"/>
                  </a:lnTo>
                  <a:lnTo>
                    <a:pt x="0" y="547"/>
                  </a:lnTo>
                  <a:lnTo>
                    <a:pt x="4" y="547"/>
                  </a:lnTo>
                  <a:lnTo>
                    <a:pt x="4" y="451"/>
                  </a:lnTo>
                  <a:moveTo>
                    <a:pt x="4" y="351"/>
                  </a:moveTo>
                  <a:lnTo>
                    <a:pt x="0" y="351"/>
                  </a:lnTo>
                  <a:lnTo>
                    <a:pt x="0" y="447"/>
                  </a:lnTo>
                  <a:lnTo>
                    <a:pt x="4" y="447"/>
                  </a:lnTo>
                  <a:lnTo>
                    <a:pt x="4" y="351"/>
                  </a:lnTo>
                  <a:moveTo>
                    <a:pt x="4" y="252"/>
                  </a:moveTo>
                  <a:lnTo>
                    <a:pt x="0" y="252"/>
                  </a:lnTo>
                  <a:lnTo>
                    <a:pt x="0" y="347"/>
                  </a:lnTo>
                  <a:lnTo>
                    <a:pt x="4" y="347"/>
                  </a:lnTo>
                  <a:lnTo>
                    <a:pt x="4" y="252"/>
                  </a:lnTo>
                  <a:moveTo>
                    <a:pt x="4" y="152"/>
                  </a:moveTo>
                  <a:lnTo>
                    <a:pt x="0" y="152"/>
                  </a:lnTo>
                  <a:lnTo>
                    <a:pt x="0" y="248"/>
                  </a:lnTo>
                  <a:lnTo>
                    <a:pt x="4" y="248"/>
                  </a:lnTo>
                  <a:lnTo>
                    <a:pt x="4" y="152"/>
                  </a:lnTo>
                  <a:moveTo>
                    <a:pt x="4" y="52"/>
                  </a:moveTo>
                  <a:lnTo>
                    <a:pt x="0" y="52"/>
                  </a:lnTo>
                  <a:lnTo>
                    <a:pt x="0" y="148"/>
                  </a:lnTo>
                  <a:lnTo>
                    <a:pt x="4" y="148"/>
                  </a:lnTo>
                  <a:lnTo>
                    <a:pt x="4" y="52"/>
                  </a:lnTo>
                  <a:moveTo>
                    <a:pt x="0" y="0"/>
                  </a:moveTo>
                  <a:lnTo>
                    <a:pt x="0" y="0"/>
                  </a:lnTo>
                  <a:lnTo>
                    <a:pt x="0" y="48"/>
                  </a:lnTo>
                  <a:lnTo>
                    <a:pt x="4" y="48"/>
                  </a:lnTo>
                  <a:lnTo>
                    <a:pt x="4" y="3"/>
                  </a:lnTo>
                  <a:lnTo>
                    <a:pt x="0" y="3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230" name="ïSļiḑè"/>
            <p:cNvSpPr/>
            <p:nvPr/>
          </p:nvSpPr>
          <p:spPr bwMode="auto">
            <a:xfrm>
              <a:off x="1800771" y="3381361"/>
              <a:ext cx="4762" cy="713185"/>
            </a:xfrm>
            <a:custGeom>
              <a:avLst/>
              <a:gdLst>
                <a:gd name="T0" fmla="*/ 4 w 4"/>
                <a:gd name="T1" fmla="*/ 551 h 599"/>
                <a:gd name="T2" fmla="*/ 0 w 4"/>
                <a:gd name="T3" fmla="*/ 551 h 599"/>
                <a:gd name="T4" fmla="*/ 0 w 4"/>
                <a:gd name="T5" fmla="*/ 597 h 599"/>
                <a:gd name="T6" fmla="*/ 0 w 4"/>
                <a:gd name="T7" fmla="*/ 599 h 599"/>
                <a:gd name="T8" fmla="*/ 4 w 4"/>
                <a:gd name="T9" fmla="*/ 599 h 599"/>
                <a:gd name="T10" fmla="*/ 4 w 4"/>
                <a:gd name="T11" fmla="*/ 551 h 599"/>
                <a:gd name="T12" fmla="*/ 4 w 4"/>
                <a:gd name="T13" fmla="*/ 451 h 599"/>
                <a:gd name="T14" fmla="*/ 0 w 4"/>
                <a:gd name="T15" fmla="*/ 451 h 599"/>
                <a:gd name="T16" fmla="*/ 0 w 4"/>
                <a:gd name="T17" fmla="*/ 547 h 599"/>
                <a:gd name="T18" fmla="*/ 4 w 4"/>
                <a:gd name="T19" fmla="*/ 547 h 599"/>
                <a:gd name="T20" fmla="*/ 4 w 4"/>
                <a:gd name="T21" fmla="*/ 451 h 599"/>
                <a:gd name="T22" fmla="*/ 4 w 4"/>
                <a:gd name="T23" fmla="*/ 351 h 599"/>
                <a:gd name="T24" fmla="*/ 0 w 4"/>
                <a:gd name="T25" fmla="*/ 351 h 599"/>
                <a:gd name="T26" fmla="*/ 0 w 4"/>
                <a:gd name="T27" fmla="*/ 447 h 599"/>
                <a:gd name="T28" fmla="*/ 4 w 4"/>
                <a:gd name="T29" fmla="*/ 447 h 599"/>
                <a:gd name="T30" fmla="*/ 4 w 4"/>
                <a:gd name="T31" fmla="*/ 351 h 599"/>
                <a:gd name="T32" fmla="*/ 4 w 4"/>
                <a:gd name="T33" fmla="*/ 252 h 599"/>
                <a:gd name="T34" fmla="*/ 0 w 4"/>
                <a:gd name="T35" fmla="*/ 252 h 599"/>
                <a:gd name="T36" fmla="*/ 0 w 4"/>
                <a:gd name="T37" fmla="*/ 347 h 599"/>
                <a:gd name="T38" fmla="*/ 4 w 4"/>
                <a:gd name="T39" fmla="*/ 347 h 599"/>
                <a:gd name="T40" fmla="*/ 4 w 4"/>
                <a:gd name="T41" fmla="*/ 252 h 599"/>
                <a:gd name="T42" fmla="*/ 4 w 4"/>
                <a:gd name="T43" fmla="*/ 152 h 599"/>
                <a:gd name="T44" fmla="*/ 0 w 4"/>
                <a:gd name="T45" fmla="*/ 152 h 599"/>
                <a:gd name="T46" fmla="*/ 0 w 4"/>
                <a:gd name="T47" fmla="*/ 248 h 599"/>
                <a:gd name="T48" fmla="*/ 4 w 4"/>
                <a:gd name="T49" fmla="*/ 248 h 599"/>
                <a:gd name="T50" fmla="*/ 4 w 4"/>
                <a:gd name="T51" fmla="*/ 152 h 599"/>
                <a:gd name="T52" fmla="*/ 4 w 4"/>
                <a:gd name="T53" fmla="*/ 52 h 599"/>
                <a:gd name="T54" fmla="*/ 0 w 4"/>
                <a:gd name="T55" fmla="*/ 52 h 599"/>
                <a:gd name="T56" fmla="*/ 0 w 4"/>
                <a:gd name="T57" fmla="*/ 148 h 599"/>
                <a:gd name="T58" fmla="*/ 4 w 4"/>
                <a:gd name="T59" fmla="*/ 148 h 599"/>
                <a:gd name="T60" fmla="*/ 4 w 4"/>
                <a:gd name="T61" fmla="*/ 52 h 599"/>
                <a:gd name="T62" fmla="*/ 0 w 4"/>
                <a:gd name="T63" fmla="*/ 0 h 599"/>
                <a:gd name="T64" fmla="*/ 0 w 4"/>
                <a:gd name="T65" fmla="*/ 0 h 599"/>
                <a:gd name="T66" fmla="*/ 0 w 4"/>
                <a:gd name="T67" fmla="*/ 48 h 599"/>
                <a:gd name="T68" fmla="*/ 4 w 4"/>
                <a:gd name="T69" fmla="*/ 48 h 599"/>
                <a:gd name="T70" fmla="*/ 4 w 4"/>
                <a:gd name="T71" fmla="*/ 3 h 599"/>
                <a:gd name="T72" fmla="*/ 0 w 4"/>
                <a:gd name="T73" fmla="*/ 3 h 599"/>
                <a:gd name="T74" fmla="*/ 0 w 4"/>
                <a:gd name="T75" fmla="*/ 0 h 5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" h="599">
                  <a:moveTo>
                    <a:pt x="4" y="551"/>
                  </a:moveTo>
                  <a:lnTo>
                    <a:pt x="0" y="551"/>
                  </a:lnTo>
                  <a:lnTo>
                    <a:pt x="0" y="597"/>
                  </a:lnTo>
                  <a:lnTo>
                    <a:pt x="0" y="599"/>
                  </a:lnTo>
                  <a:lnTo>
                    <a:pt x="4" y="599"/>
                  </a:lnTo>
                  <a:lnTo>
                    <a:pt x="4" y="551"/>
                  </a:lnTo>
                  <a:close/>
                  <a:moveTo>
                    <a:pt x="4" y="451"/>
                  </a:moveTo>
                  <a:lnTo>
                    <a:pt x="0" y="451"/>
                  </a:lnTo>
                  <a:lnTo>
                    <a:pt x="0" y="547"/>
                  </a:lnTo>
                  <a:lnTo>
                    <a:pt x="4" y="547"/>
                  </a:lnTo>
                  <a:lnTo>
                    <a:pt x="4" y="451"/>
                  </a:lnTo>
                  <a:close/>
                  <a:moveTo>
                    <a:pt x="4" y="351"/>
                  </a:moveTo>
                  <a:lnTo>
                    <a:pt x="0" y="351"/>
                  </a:lnTo>
                  <a:lnTo>
                    <a:pt x="0" y="447"/>
                  </a:lnTo>
                  <a:lnTo>
                    <a:pt x="4" y="447"/>
                  </a:lnTo>
                  <a:lnTo>
                    <a:pt x="4" y="351"/>
                  </a:lnTo>
                  <a:close/>
                  <a:moveTo>
                    <a:pt x="4" y="252"/>
                  </a:moveTo>
                  <a:lnTo>
                    <a:pt x="0" y="252"/>
                  </a:lnTo>
                  <a:lnTo>
                    <a:pt x="0" y="347"/>
                  </a:lnTo>
                  <a:lnTo>
                    <a:pt x="4" y="347"/>
                  </a:lnTo>
                  <a:lnTo>
                    <a:pt x="4" y="252"/>
                  </a:lnTo>
                  <a:close/>
                  <a:moveTo>
                    <a:pt x="4" y="152"/>
                  </a:moveTo>
                  <a:lnTo>
                    <a:pt x="0" y="152"/>
                  </a:lnTo>
                  <a:lnTo>
                    <a:pt x="0" y="248"/>
                  </a:lnTo>
                  <a:lnTo>
                    <a:pt x="4" y="248"/>
                  </a:lnTo>
                  <a:lnTo>
                    <a:pt x="4" y="152"/>
                  </a:lnTo>
                  <a:close/>
                  <a:moveTo>
                    <a:pt x="4" y="52"/>
                  </a:moveTo>
                  <a:lnTo>
                    <a:pt x="0" y="52"/>
                  </a:lnTo>
                  <a:lnTo>
                    <a:pt x="0" y="148"/>
                  </a:lnTo>
                  <a:lnTo>
                    <a:pt x="4" y="148"/>
                  </a:lnTo>
                  <a:lnTo>
                    <a:pt x="4" y="52"/>
                  </a:lnTo>
                  <a:close/>
                  <a:moveTo>
                    <a:pt x="0" y="0"/>
                  </a:moveTo>
                  <a:lnTo>
                    <a:pt x="0" y="0"/>
                  </a:lnTo>
                  <a:lnTo>
                    <a:pt x="0" y="48"/>
                  </a:lnTo>
                  <a:lnTo>
                    <a:pt x="4" y="48"/>
                  </a:lnTo>
                  <a:lnTo>
                    <a:pt x="4" y="3"/>
                  </a:lnTo>
                  <a:lnTo>
                    <a:pt x="0" y="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231" name="ïş1iḍè"/>
            <p:cNvSpPr/>
            <p:nvPr/>
          </p:nvSpPr>
          <p:spPr bwMode="auto">
            <a:xfrm>
              <a:off x="1800771" y="3381361"/>
              <a:ext cx="4762" cy="713185"/>
            </a:xfrm>
            <a:custGeom>
              <a:avLst/>
              <a:gdLst>
                <a:gd name="T0" fmla="*/ 4 w 4"/>
                <a:gd name="T1" fmla="*/ 551 h 599"/>
                <a:gd name="T2" fmla="*/ 0 w 4"/>
                <a:gd name="T3" fmla="*/ 551 h 599"/>
                <a:gd name="T4" fmla="*/ 0 w 4"/>
                <a:gd name="T5" fmla="*/ 597 h 599"/>
                <a:gd name="T6" fmla="*/ 0 w 4"/>
                <a:gd name="T7" fmla="*/ 599 h 599"/>
                <a:gd name="T8" fmla="*/ 4 w 4"/>
                <a:gd name="T9" fmla="*/ 599 h 599"/>
                <a:gd name="T10" fmla="*/ 4 w 4"/>
                <a:gd name="T11" fmla="*/ 551 h 599"/>
                <a:gd name="T12" fmla="*/ 4 w 4"/>
                <a:gd name="T13" fmla="*/ 451 h 599"/>
                <a:gd name="T14" fmla="*/ 0 w 4"/>
                <a:gd name="T15" fmla="*/ 451 h 599"/>
                <a:gd name="T16" fmla="*/ 0 w 4"/>
                <a:gd name="T17" fmla="*/ 547 h 599"/>
                <a:gd name="T18" fmla="*/ 4 w 4"/>
                <a:gd name="T19" fmla="*/ 547 h 599"/>
                <a:gd name="T20" fmla="*/ 4 w 4"/>
                <a:gd name="T21" fmla="*/ 451 h 599"/>
                <a:gd name="T22" fmla="*/ 4 w 4"/>
                <a:gd name="T23" fmla="*/ 351 h 599"/>
                <a:gd name="T24" fmla="*/ 0 w 4"/>
                <a:gd name="T25" fmla="*/ 351 h 599"/>
                <a:gd name="T26" fmla="*/ 0 w 4"/>
                <a:gd name="T27" fmla="*/ 447 h 599"/>
                <a:gd name="T28" fmla="*/ 4 w 4"/>
                <a:gd name="T29" fmla="*/ 447 h 599"/>
                <a:gd name="T30" fmla="*/ 4 w 4"/>
                <a:gd name="T31" fmla="*/ 351 h 599"/>
                <a:gd name="T32" fmla="*/ 4 w 4"/>
                <a:gd name="T33" fmla="*/ 252 h 599"/>
                <a:gd name="T34" fmla="*/ 0 w 4"/>
                <a:gd name="T35" fmla="*/ 252 h 599"/>
                <a:gd name="T36" fmla="*/ 0 w 4"/>
                <a:gd name="T37" fmla="*/ 347 h 599"/>
                <a:gd name="T38" fmla="*/ 4 w 4"/>
                <a:gd name="T39" fmla="*/ 347 h 599"/>
                <a:gd name="T40" fmla="*/ 4 w 4"/>
                <a:gd name="T41" fmla="*/ 252 h 599"/>
                <a:gd name="T42" fmla="*/ 4 w 4"/>
                <a:gd name="T43" fmla="*/ 152 h 599"/>
                <a:gd name="T44" fmla="*/ 0 w 4"/>
                <a:gd name="T45" fmla="*/ 152 h 599"/>
                <a:gd name="T46" fmla="*/ 0 w 4"/>
                <a:gd name="T47" fmla="*/ 248 h 599"/>
                <a:gd name="T48" fmla="*/ 4 w 4"/>
                <a:gd name="T49" fmla="*/ 248 h 599"/>
                <a:gd name="T50" fmla="*/ 4 w 4"/>
                <a:gd name="T51" fmla="*/ 152 h 599"/>
                <a:gd name="T52" fmla="*/ 4 w 4"/>
                <a:gd name="T53" fmla="*/ 52 h 599"/>
                <a:gd name="T54" fmla="*/ 0 w 4"/>
                <a:gd name="T55" fmla="*/ 52 h 599"/>
                <a:gd name="T56" fmla="*/ 0 w 4"/>
                <a:gd name="T57" fmla="*/ 148 h 599"/>
                <a:gd name="T58" fmla="*/ 4 w 4"/>
                <a:gd name="T59" fmla="*/ 148 h 599"/>
                <a:gd name="T60" fmla="*/ 4 w 4"/>
                <a:gd name="T61" fmla="*/ 52 h 599"/>
                <a:gd name="T62" fmla="*/ 0 w 4"/>
                <a:gd name="T63" fmla="*/ 0 h 599"/>
                <a:gd name="T64" fmla="*/ 0 w 4"/>
                <a:gd name="T65" fmla="*/ 0 h 599"/>
                <a:gd name="T66" fmla="*/ 0 w 4"/>
                <a:gd name="T67" fmla="*/ 48 h 599"/>
                <a:gd name="T68" fmla="*/ 4 w 4"/>
                <a:gd name="T69" fmla="*/ 48 h 599"/>
                <a:gd name="T70" fmla="*/ 4 w 4"/>
                <a:gd name="T71" fmla="*/ 3 h 599"/>
                <a:gd name="T72" fmla="*/ 0 w 4"/>
                <a:gd name="T73" fmla="*/ 3 h 599"/>
                <a:gd name="T74" fmla="*/ 0 w 4"/>
                <a:gd name="T75" fmla="*/ 0 h 5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" h="599">
                  <a:moveTo>
                    <a:pt x="4" y="551"/>
                  </a:moveTo>
                  <a:lnTo>
                    <a:pt x="0" y="551"/>
                  </a:lnTo>
                  <a:lnTo>
                    <a:pt x="0" y="597"/>
                  </a:lnTo>
                  <a:lnTo>
                    <a:pt x="0" y="599"/>
                  </a:lnTo>
                  <a:lnTo>
                    <a:pt x="4" y="599"/>
                  </a:lnTo>
                  <a:lnTo>
                    <a:pt x="4" y="551"/>
                  </a:lnTo>
                  <a:moveTo>
                    <a:pt x="4" y="451"/>
                  </a:moveTo>
                  <a:lnTo>
                    <a:pt x="0" y="451"/>
                  </a:lnTo>
                  <a:lnTo>
                    <a:pt x="0" y="547"/>
                  </a:lnTo>
                  <a:lnTo>
                    <a:pt x="4" y="547"/>
                  </a:lnTo>
                  <a:lnTo>
                    <a:pt x="4" y="451"/>
                  </a:lnTo>
                  <a:moveTo>
                    <a:pt x="4" y="351"/>
                  </a:moveTo>
                  <a:lnTo>
                    <a:pt x="0" y="351"/>
                  </a:lnTo>
                  <a:lnTo>
                    <a:pt x="0" y="447"/>
                  </a:lnTo>
                  <a:lnTo>
                    <a:pt x="4" y="447"/>
                  </a:lnTo>
                  <a:lnTo>
                    <a:pt x="4" y="351"/>
                  </a:lnTo>
                  <a:moveTo>
                    <a:pt x="4" y="252"/>
                  </a:moveTo>
                  <a:lnTo>
                    <a:pt x="0" y="252"/>
                  </a:lnTo>
                  <a:lnTo>
                    <a:pt x="0" y="347"/>
                  </a:lnTo>
                  <a:lnTo>
                    <a:pt x="4" y="347"/>
                  </a:lnTo>
                  <a:lnTo>
                    <a:pt x="4" y="252"/>
                  </a:lnTo>
                  <a:moveTo>
                    <a:pt x="4" y="152"/>
                  </a:moveTo>
                  <a:lnTo>
                    <a:pt x="0" y="152"/>
                  </a:lnTo>
                  <a:lnTo>
                    <a:pt x="0" y="248"/>
                  </a:lnTo>
                  <a:lnTo>
                    <a:pt x="4" y="248"/>
                  </a:lnTo>
                  <a:lnTo>
                    <a:pt x="4" y="152"/>
                  </a:lnTo>
                  <a:moveTo>
                    <a:pt x="4" y="52"/>
                  </a:moveTo>
                  <a:lnTo>
                    <a:pt x="0" y="52"/>
                  </a:lnTo>
                  <a:lnTo>
                    <a:pt x="0" y="148"/>
                  </a:lnTo>
                  <a:lnTo>
                    <a:pt x="4" y="148"/>
                  </a:lnTo>
                  <a:lnTo>
                    <a:pt x="4" y="52"/>
                  </a:lnTo>
                  <a:moveTo>
                    <a:pt x="0" y="0"/>
                  </a:moveTo>
                  <a:lnTo>
                    <a:pt x="0" y="0"/>
                  </a:lnTo>
                  <a:lnTo>
                    <a:pt x="0" y="48"/>
                  </a:lnTo>
                  <a:lnTo>
                    <a:pt x="4" y="48"/>
                  </a:lnTo>
                  <a:lnTo>
                    <a:pt x="4" y="3"/>
                  </a:lnTo>
                  <a:lnTo>
                    <a:pt x="0" y="3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232" name="íṧḷîḍè"/>
            <p:cNvSpPr/>
            <p:nvPr/>
          </p:nvSpPr>
          <p:spPr bwMode="auto">
            <a:xfrm>
              <a:off x="2038896" y="3381361"/>
              <a:ext cx="4762" cy="713185"/>
            </a:xfrm>
            <a:custGeom>
              <a:avLst/>
              <a:gdLst>
                <a:gd name="T0" fmla="*/ 4 w 4"/>
                <a:gd name="T1" fmla="*/ 551 h 599"/>
                <a:gd name="T2" fmla="*/ 0 w 4"/>
                <a:gd name="T3" fmla="*/ 551 h 599"/>
                <a:gd name="T4" fmla="*/ 0 w 4"/>
                <a:gd name="T5" fmla="*/ 597 h 599"/>
                <a:gd name="T6" fmla="*/ 0 w 4"/>
                <a:gd name="T7" fmla="*/ 599 h 599"/>
                <a:gd name="T8" fmla="*/ 4 w 4"/>
                <a:gd name="T9" fmla="*/ 599 h 599"/>
                <a:gd name="T10" fmla="*/ 4 w 4"/>
                <a:gd name="T11" fmla="*/ 551 h 599"/>
                <a:gd name="T12" fmla="*/ 4 w 4"/>
                <a:gd name="T13" fmla="*/ 451 h 599"/>
                <a:gd name="T14" fmla="*/ 0 w 4"/>
                <a:gd name="T15" fmla="*/ 451 h 599"/>
                <a:gd name="T16" fmla="*/ 0 w 4"/>
                <a:gd name="T17" fmla="*/ 547 h 599"/>
                <a:gd name="T18" fmla="*/ 4 w 4"/>
                <a:gd name="T19" fmla="*/ 547 h 599"/>
                <a:gd name="T20" fmla="*/ 4 w 4"/>
                <a:gd name="T21" fmla="*/ 451 h 599"/>
                <a:gd name="T22" fmla="*/ 4 w 4"/>
                <a:gd name="T23" fmla="*/ 351 h 599"/>
                <a:gd name="T24" fmla="*/ 0 w 4"/>
                <a:gd name="T25" fmla="*/ 351 h 599"/>
                <a:gd name="T26" fmla="*/ 0 w 4"/>
                <a:gd name="T27" fmla="*/ 447 h 599"/>
                <a:gd name="T28" fmla="*/ 4 w 4"/>
                <a:gd name="T29" fmla="*/ 447 h 599"/>
                <a:gd name="T30" fmla="*/ 4 w 4"/>
                <a:gd name="T31" fmla="*/ 351 h 599"/>
                <a:gd name="T32" fmla="*/ 4 w 4"/>
                <a:gd name="T33" fmla="*/ 252 h 599"/>
                <a:gd name="T34" fmla="*/ 0 w 4"/>
                <a:gd name="T35" fmla="*/ 252 h 599"/>
                <a:gd name="T36" fmla="*/ 0 w 4"/>
                <a:gd name="T37" fmla="*/ 347 h 599"/>
                <a:gd name="T38" fmla="*/ 4 w 4"/>
                <a:gd name="T39" fmla="*/ 347 h 599"/>
                <a:gd name="T40" fmla="*/ 4 w 4"/>
                <a:gd name="T41" fmla="*/ 252 h 599"/>
                <a:gd name="T42" fmla="*/ 4 w 4"/>
                <a:gd name="T43" fmla="*/ 152 h 599"/>
                <a:gd name="T44" fmla="*/ 0 w 4"/>
                <a:gd name="T45" fmla="*/ 152 h 599"/>
                <a:gd name="T46" fmla="*/ 0 w 4"/>
                <a:gd name="T47" fmla="*/ 248 h 599"/>
                <a:gd name="T48" fmla="*/ 4 w 4"/>
                <a:gd name="T49" fmla="*/ 248 h 599"/>
                <a:gd name="T50" fmla="*/ 4 w 4"/>
                <a:gd name="T51" fmla="*/ 152 h 599"/>
                <a:gd name="T52" fmla="*/ 4 w 4"/>
                <a:gd name="T53" fmla="*/ 52 h 599"/>
                <a:gd name="T54" fmla="*/ 0 w 4"/>
                <a:gd name="T55" fmla="*/ 52 h 599"/>
                <a:gd name="T56" fmla="*/ 0 w 4"/>
                <a:gd name="T57" fmla="*/ 148 h 599"/>
                <a:gd name="T58" fmla="*/ 4 w 4"/>
                <a:gd name="T59" fmla="*/ 148 h 599"/>
                <a:gd name="T60" fmla="*/ 4 w 4"/>
                <a:gd name="T61" fmla="*/ 52 h 599"/>
                <a:gd name="T62" fmla="*/ 0 w 4"/>
                <a:gd name="T63" fmla="*/ 0 h 599"/>
                <a:gd name="T64" fmla="*/ 0 w 4"/>
                <a:gd name="T65" fmla="*/ 0 h 599"/>
                <a:gd name="T66" fmla="*/ 0 w 4"/>
                <a:gd name="T67" fmla="*/ 48 h 599"/>
                <a:gd name="T68" fmla="*/ 4 w 4"/>
                <a:gd name="T69" fmla="*/ 48 h 599"/>
                <a:gd name="T70" fmla="*/ 4 w 4"/>
                <a:gd name="T71" fmla="*/ 3 h 599"/>
                <a:gd name="T72" fmla="*/ 0 w 4"/>
                <a:gd name="T73" fmla="*/ 3 h 599"/>
                <a:gd name="T74" fmla="*/ 0 w 4"/>
                <a:gd name="T75" fmla="*/ 0 h 5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" h="599">
                  <a:moveTo>
                    <a:pt x="4" y="551"/>
                  </a:moveTo>
                  <a:lnTo>
                    <a:pt x="0" y="551"/>
                  </a:lnTo>
                  <a:lnTo>
                    <a:pt x="0" y="597"/>
                  </a:lnTo>
                  <a:lnTo>
                    <a:pt x="0" y="599"/>
                  </a:lnTo>
                  <a:lnTo>
                    <a:pt x="4" y="599"/>
                  </a:lnTo>
                  <a:lnTo>
                    <a:pt x="4" y="551"/>
                  </a:lnTo>
                  <a:close/>
                  <a:moveTo>
                    <a:pt x="4" y="451"/>
                  </a:moveTo>
                  <a:lnTo>
                    <a:pt x="0" y="451"/>
                  </a:lnTo>
                  <a:lnTo>
                    <a:pt x="0" y="547"/>
                  </a:lnTo>
                  <a:lnTo>
                    <a:pt x="4" y="547"/>
                  </a:lnTo>
                  <a:lnTo>
                    <a:pt x="4" y="451"/>
                  </a:lnTo>
                  <a:close/>
                  <a:moveTo>
                    <a:pt x="4" y="351"/>
                  </a:moveTo>
                  <a:lnTo>
                    <a:pt x="0" y="351"/>
                  </a:lnTo>
                  <a:lnTo>
                    <a:pt x="0" y="447"/>
                  </a:lnTo>
                  <a:lnTo>
                    <a:pt x="4" y="447"/>
                  </a:lnTo>
                  <a:lnTo>
                    <a:pt x="4" y="351"/>
                  </a:lnTo>
                  <a:close/>
                  <a:moveTo>
                    <a:pt x="4" y="252"/>
                  </a:moveTo>
                  <a:lnTo>
                    <a:pt x="0" y="252"/>
                  </a:lnTo>
                  <a:lnTo>
                    <a:pt x="0" y="347"/>
                  </a:lnTo>
                  <a:lnTo>
                    <a:pt x="4" y="347"/>
                  </a:lnTo>
                  <a:lnTo>
                    <a:pt x="4" y="252"/>
                  </a:lnTo>
                  <a:close/>
                  <a:moveTo>
                    <a:pt x="4" y="152"/>
                  </a:moveTo>
                  <a:lnTo>
                    <a:pt x="0" y="152"/>
                  </a:lnTo>
                  <a:lnTo>
                    <a:pt x="0" y="248"/>
                  </a:lnTo>
                  <a:lnTo>
                    <a:pt x="4" y="248"/>
                  </a:lnTo>
                  <a:lnTo>
                    <a:pt x="4" y="152"/>
                  </a:lnTo>
                  <a:close/>
                  <a:moveTo>
                    <a:pt x="4" y="52"/>
                  </a:moveTo>
                  <a:lnTo>
                    <a:pt x="0" y="52"/>
                  </a:lnTo>
                  <a:lnTo>
                    <a:pt x="0" y="148"/>
                  </a:lnTo>
                  <a:lnTo>
                    <a:pt x="4" y="148"/>
                  </a:lnTo>
                  <a:lnTo>
                    <a:pt x="4" y="52"/>
                  </a:lnTo>
                  <a:close/>
                  <a:moveTo>
                    <a:pt x="0" y="0"/>
                  </a:moveTo>
                  <a:lnTo>
                    <a:pt x="0" y="0"/>
                  </a:lnTo>
                  <a:lnTo>
                    <a:pt x="0" y="48"/>
                  </a:lnTo>
                  <a:lnTo>
                    <a:pt x="4" y="48"/>
                  </a:lnTo>
                  <a:lnTo>
                    <a:pt x="4" y="3"/>
                  </a:lnTo>
                  <a:lnTo>
                    <a:pt x="0" y="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233" name="iṥ1ïḑé"/>
            <p:cNvSpPr/>
            <p:nvPr/>
          </p:nvSpPr>
          <p:spPr bwMode="auto">
            <a:xfrm>
              <a:off x="2038896" y="3381361"/>
              <a:ext cx="4762" cy="713185"/>
            </a:xfrm>
            <a:custGeom>
              <a:avLst/>
              <a:gdLst>
                <a:gd name="T0" fmla="*/ 4 w 4"/>
                <a:gd name="T1" fmla="*/ 551 h 599"/>
                <a:gd name="T2" fmla="*/ 0 w 4"/>
                <a:gd name="T3" fmla="*/ 551 h 599"/>
                <a:gd name="T4" fmla="*/ 0 w 4"/>
                <a:gd name="T5" fmla="*/ 597 h 599"/>
                <a:gd name="T6" fmla="*/ 0 w 4"/>
                <a:gd name="T7" fmla="*/ 599 h 599"/>
                <a:gd name="T8" fmla="*/ 4 w 4"/>
                <a:gd name="T9" fmla="*/ 599 h 599"/>
                <a:gd name="T10" fmla="*/ 4 w 4"/>
                <a:gd name="T11" fmla="*/ 551 h 599"/>
                <a:gd name="T12" fmla="*/ 4 w 4"/>
                <a:gd name="T13" fmla="*/ 451 h 599"/>
                <a:gd name="T14" fmla="*/ 0 w 4"/>
                <a:gd name="T15" fmla="*/ 451 h 599"/>
                <a:gd name="T16" fmla="*/ 0 w 4"/>
                <a:gd name="T17" fmla="*/ 547 h 599"/>
                <a:gd name="T18" fmla="*/ 4 w 4"/>
                <a:gd name="T19" fmla="*/ 547 h 599"/>
                <a:gd name="T20" fmla="*/ 4 w 4"/>
                <a:gd name="T21" fmla="*/ 451 h 599"/>
                <a:gd name="T22" fmla="*/ 4 w 4"/>
                <a:gd name="T23" fmla="*/ 351 h 599"/>
                <a:gd name="T24" fmla="*/ 0 w 4"/>
                <a:gd name="T25" fmla="*/ 351 h 599"/>
                <a:gd name="T26" fmla="*/ 0 w 4"/>
                <a:gd name="T27" fmla="*/ 447 h 599"/>
                <a:gd name="T28" fmla="*/ 4 w 4"/>
                <a:gd name="T29" fmla="*/ 447 h 599"/>
                <a:gd name="T30" fmla="*/ 4 w 4"/>
                <a:gd name="T31" fmla="*/ 351 h 599"/>
                <a:gd name="T32" fmla="*/ 4 w 4"/>
                <a:gd name="T33" fmla="*/ 252 h 599"/>
                <a:gd name="T34" fmla="*/ 0 w 4"/>
                <a:gd name="T35" fmla="*/ 252 h 599"/>
                <a:gd name="T36" fmla="*/ 0 w 4"/>
                <a:gd name="T37" fmla="*/ 347 h 599"/>
                <a:gd name="T38" fmla="*/ 4 w 4"/>
                <a:gd name="T39" fmla="*/ 347 h 599"/>
                <a:gd name="T40" fmla="*/ 4 w 4"/>
                <a:gd name="T41" fmla="*/ 252 h 599"/>
                <a:gd name="T42" fmla="*/ 4 w 4"/>
                <a:gd name="T43" fmla="*/ 152 h 599"/>
                <a:gd name="T44" fmla="*/ 0 w 4"/>
                <a:gd name="T45" fmla="*/ 152 h 599"/>
                <a:gd name="T46" fmla="*/ 0 w 4"/>
                <a:gd name="T47" fmla="*/ 248 h 599"/>
                <a:gd name="T48" fmla="*/ 4 w 4"/>
                <a:gd name="T49" fmla="*/ 248 h 599"/>
                <a:gd name="T50" fmla="*/ 4 w 4"/>
                <a:gd name="T51" fmla="*/ 152 h 599"/>
                <a:gd name="T52" fmla="*/ 4 w 4"/>
                <a:gd name="T53" fmla="*/ 52 h 599"/>
                <a:gd name="T54" fmla="*/ 0 w 4"/>
                <a:gd name="T55" fmla="*/ 52 h 599"/>
                <a:gd name="T56" fmla="*/ 0 w 4"/>
                <a:gd name="T57" fmla="*/ 148 h 599"/>
                <a:gd name="T58" fmla="*/ 4 w 4"/>
                <a:gd name="T59" fmla="*/ 148 h 599"/>
                <a:gd name="T60" fmla="*/ 4 w 4"/>
                <a:gd name="T61" fmla="*/ 52 h 599"/>
                <a:gd name="T62" fmla="*/ 0 w 4"/>
                <a:gd name="T63" fmla="*/ 0 h 599"/>
                <a:gd name="T64" fmla="*/ 0 w 4"/>
                <a:gd name="T65" fmla="*/ 0 h 599"/>
                <a:gd name="T66" fmla="*/ 0 w 4"/>
                <a:gd name="T67" fmla="*/ 48 h 599"/>
                <a:gd name="T68" fmla="*/ 4 w 4"/>
                <a:gd name="T69" fmla="*/ 48 h 599"/>
                <a:gd name="T70" fmla="*/ 4 w 4"/>
                <a:gd name="T71" fmla="*/ 3 h 599"/>
                <a:gd name="T72" fmla="*/ 0 w 4"/>
                <a:gd name="T73" fmla="*/ 3 h 599"/>
                <a:gd name="T74" fmla="*/ 0 w 4"/>
                <a:gd name="T75" fmla="*/ 0 h 5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" h="599">
                  <a:moveTo>
                    <a:pt x="4" y="551"/>
                  </a:moveTo>
                  <a:lnTo>
                    <a:pt x="0" y="551"/>
                  </a:lnTo>
                  <a:lnTo>
                    <a:pt x="0" y="597"/>
                  </a:lnTo>
                  <a:lnTo>
                    <a:pt x="0" y="599"/>
                  </a:lnTo>
                  <a:lnTo>
                    <a:pt x="4" y="599"/>
                  </a:lnTo>
                  <a:lnTo>
                    <a:pt x="4" y="551"/>
                  </a:lnTo>
                  <a:moveTo>
                    <a:pt x="4" y="451"/>
                  </a:moveTo>
                  <a:lnTo>
                    <a:pt x="0" y="451"/>
                  </a:lnTo>
                  <a:lnTo>
                    <a:pt x="0" y="547"/>
                  </a:lnTo>
                  <a:lnTo>
                    <a:pt x="4" y="547"/>
                  </a:lnTo>
                  <a:lnTo>
                    <a:pt x="4" y="451"/>
                  </a:lnTo>
                  <a:moveTo>
                    <a:pt x="4" y="351"/>
                  </a:moveTo>
                  <a:lnTo>
                    <a:pt x="0" y="351"/>
                  </a:lnTo>
                  <a:lnTo>
                    <a:pt x="0" y="447"/>
                  </a:lnTo>
                  <a:lnTo>
                    <a:pt x="4" y="447"/>
                  </a:lnTo>
                  <a:lnTo>
                    <a:pt x="4" y="351"/>
                  </a:lnTo>
                  <a:moveTo>
                    <a:pt x="4" y="252"/>
                  </a:moveTo>
                  <a:lnTo>
                    <a:pt x="0" y="252"/>
                  </a:lnTo>
                  <a:lnTo>
                    <a:pt x="0" y="347"/>
                  </a:lnTo>
                  <a:lnTo>
                    <a:pt x="4" y="347"/>
                  </a:lnTo>
                  <a:lnTo>
                    <a:pt x="4" y="252"/>
                  </a:lnTo>
                  <a:moveTo>
                    <a:pt x="4" y="152"/>
                  </a:moveTo>
                  <a:lnTo>
                    <a:pt x="0" y="152"/>
                  </a:lnTo>
                  <a:lnTo>
                    <a:pt x="0" y="248"/>
                  </a:lnTo>
                  <a:lnTo>
                    <a:pt x="4" y="248"/>
                  </a:lnTo>
                  <a:lnTo>
                    <a:pt x="4" y="152"/>
                  </a:lnTo>
                  <a:moveTo>
                    <a:pt x="4" y="52"/>
                  </a:moveTo>
                  <a:lnTo>
                    <a:pt x="0" y="52"/>
                  </a:lnTo>
                  <a:lnTo>
                    <a:pt x="0" y="148"/>
                  </a:lnTo>
                  <a:lnTo>
                    <a:pt x="4" y="148"/>
                  </a:lnTo>
                  <a:lnTo>
                    <a:pt x="4" y="52"/>
                  </a:lnTo>
                  <a:moveTo>
                    <a:pt x="0" y="0"/>
                  </a:moveTo>
                  <a:lnTo>
                    <a:pt x="0" y="0"/>
                  </a:lnTo>
                  <a:lnTo>
                    <a:pt x="0" y="48"/>
                  </a:lnTo>
                  <a:lnTo>
                    <a:pt x="4" y="48"/>
                  </a:lnTo>
                  <a:lnTo>
                    <a:pt x="4" y="3"/>
                  </a:lnTo>
                  <a:lnTo>
                    <a:pt x="0" y="3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234" name="iślïḋe"/>
            <p:cNvSpPr/>
            <p:nvPr/>
          </p:nvSpPr>
          <p:spPr bwMode="auto">
            <a:xfrm>
              <a:off x="1506687" y="4032633"/>
              <a:ext cx="713185" cy="4763"/>
            </a:xfrm>
            <a:custGeom>
              <a:avLst/>
              <a:gdLst>
                <a:gd name="T0" fmla="*/ 147 w 599"/>
                <a:gd name="T1" fmla="*/ 0 h 4"/>
                <a:gd name="T2" fmla="*/ 52 w 599"/>
                <a:gd name="T3" fmla="*/ 0 h 4"/>
                <a:gd name="T4" fmla="*/ 48 w 599"/>
                <a:gd name="T5" fmla="*/ 0 h 4"/>
                <a:gd name="T6" fmla="*/ 2 w 599"/>
                <a:gd name="T7" fmla="*/ 0 h 4"/>
                <a:gd name="T8" fmla="*/ 2 w 599"/>
                <a:gd name="T9" fmla="*/ 4 h 4"/>
                <a:gd name="T10" fmla="*/ 0 w 599"/>
                <a:gd name="T11" fmla="*/ 4 h 4"/>
                <a:gd name="T12" fmla="*/ 48 w 599"/>
                <a:gd name="T13" fmla="*/ 4 h 4"/>
                <a:gd name="T14" fmla="*/ 52 w 599"/>
                <a:gd name="T15" fmla="*/ 4 h 4"/>
                <a:gd name="T16" fmla="*/ 147 w 599"/>
                <a:gd name="T17" fmla="*/ 4 h 4"/>
                <a:gd name="T18" fmla="*/ 147 w 599"/>
                <a:gd name="T19" fmla="*/ 0 h 4"/>
                <a:gd name="T20" fmla="*/ 347 w 599"/>
                <a:gd name="T21" fmla="*/ 0 h 4"/>
                <a:gd name="T22" fmla="*/ 251 w 599"/>
                <a:gd name="T23" fmla="*/ 0 h 4"/>
                <a:gd name="T24" fmla="*/ 247 w 599"/>
                <a:gd name="T25" fmla="*/ 0 h 4"/>
                <a:gd name="T26" fmla="*/ 152 w 599"/>
                <a:gd name="T27" fmla="*/ 0 h 4"/>
                <a:gd name="T28" fmla="*/ 152 w 599"/>
                <a:gd name="T29" fmla="*/ 4 h 4"/>
                <a:gd name="T30" fmla="*/ 247 w 599"/>
                <a:gd name="T31" fmla="*/ 4 h 4"/>
                <a:gd name="T32" fmla="*/ 251 w 599"/>
                <a:gd name="T33" fmla="*/ 4 h 4"/>
                <a:gd name="T34" fmla="*/ 347 w 599"/>
                <a:gd name="T35" fmla="*/ 4 h 4"/>
                <a:gd name="T36" fmla="*/ 347 w 599"/>
                <a:gd name="T37" fmla="*/ 0 h 4"/>
                <a:gd name="T38" fmla="*/ 547 w 599"/>
                <a:gd name="T39" fmla="*/ 0 h 4"/>
                <a:gd name="T40" fmla="*/ 451 w 599"/>
                <a:gd name="T41" fmla="*/ 0 h 4"/>
                <a:gd name="T42" fmla="*/ 447 w 599"/>
                <a:gd name="T43" fmla="*/ 0 h 4"/>
                <a:gd name="T44" fmla="*/ 351 w 599"/>
                <a:gd name="T45" fmla="*/ 0 h 4"/>
                <a:gd name="T46" fmla="*/ 351 w 599"/>
                <a:gd name="T47" fmla="*/ 4 h 4"/>
                <a:gd name="T48" fmla="*/ 447 w 599"/>
                <a:gd name="T49" fmla="*/ 4 h 4"/>
                <a:gd name="T50" fmla="*/ 451 w 599"/>
                <a:gd name="T51" fmla="*/ 4 h 4"/>
                <a:gd name="T52" fmla="*/ 547 w 599"/>
                <a:gd name="T53" fmla="*/ 4 h 4"/>
                <a:gd name="T54" fmla="*/ 547 w 599"/>
                <a:gd name="T55" fmla="*/ 0 h 4"/>
                <a:gd name="T56" fmla="*/ 599 w 599"/>
                <a:gd name="T57" fmla="*/ 0 h 4"/>
                <a:gd name="T58" fmla="*/ 551 w 599"/>
                <a:gd name="T59" fmla="*/ 0 h 4"/>
                <a:gd name="T60" fmla="*/ 551 w 599"/>
                <a:gd name="T61" fmla="*/ 4 h 4"/>
                <a:gd name="T62" fmla="*/ 597 w 599"/>
                <a:gd name="T63" fmla="*/ 4 h 4"/>
                <a:gd name="T64" fmla="*/ 599 w 599"/>
                <a:gd name="T65" fmla="*/ 4 h 4"/>
                <a:gd name="T66" fmla="*/ 599 w 599"/>
                <a:gd name="T6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99" h="4">
                  <a:moveTo>
                    <a:pt x="147" y="0"/>
                  </a:moveTo>
                  <a:lnTo>
                    <a:pt x="52" y="0"/>
                  </a:lnTo>
                  <a:lnTo>
                    <a:pt x="48" y="0"/>
                  </a:lnTo>
                  <a:lnTo>
                    <a:pt x="2" y="0"/>
                  </a:lnTo>
                  <a:lnTo>
                    <a:pt x="2" y="4"/>
                  </a:lnTo>
                  <a:lnTo>
                    <a:pt x="0" y="4"/>
                  </a:lnTo>
                  <a:lnTo>
                    <a:pt x="48" y="4"/>
                  </a:lnTo>
                  <a:lnTo>
                    <a:pt x="52" y="4"/>
                  </a:lnTo>
                  <a:lnTo>
                    <a:pt x="147" y="4"/>
                  </a:lnTo>
                  <a:lnTo>
                    <a:pt x="147" y="0"/>
                  </a:lnTo>
                  <a:close/>
                  <a:moveTo>
                    <a:pt x="347" y="0"/>
                  </a:moveTo>
                  <a:lnTo>
                    <a:pt x="251" y="0"/>
                  </a:lnTo>
                  <a:lnTo>
                    <a:pt x="247" y="0"/>
                  </a:lnTo>
                  <a:lnTo>
                    <a:pt x="152" y="0"/>
                  </a:lnTo>
                  <a:lnTo>
                    <a:pt x="152" y="4"/>
                  </a:lnTo>
                  <a:lnTo>
                    <a:pt x="247" y="4"/>
                  </a:lnTo>
                  <a:lnTo>
                    <a:pt x="251" y="4"/>
                  </a:lnTo>
                  <a:lnTo>
                    <a:pt x="347" y="4"/>
                  </a:lnTo>
                  <a:lnTo>
                    <a:pt x="347" y="0"/>
                  </a:lnTo>
                  <a:close/>
                  <a:moveTo>
                    <a:pt x="547" y="0"/>
                  </a:moveTo>
                  <a:lnTo>
                    <a:pt x="451" y="0"/>
                  </a:lnTo>
                  <a:lnTo>
                    <a:pt x="447" y="0"/>
                  </a:lnTo>
                  <a:lnTo>
                    <a:pt x="351" y="0"/>
                  </a:lnTo>
                  <a:lnTo>
                    <a:pt x="351" y="4"/>
                  </a:lnTo>
                  <a:lnTo>
                    <a:pt x="447" y="4"/>
                  </a:lnTo>
                  <a:lnTo>
                    <a:pt x="451" y="4"/>
                  </a:lnTo>
                  <a:lnTo>
                    <a:pt x="547" y="4"/>
                  </a:lnTo>
                  <a:lnTo>
                    <a:pt x="547" y="0"/>
                  </a:lnTo>
                  <a:close/>
                  <a:moveTo>
                    <a:pt x="599" y="0"/>
                  </a:moveTo>
                  <a:lnTo>
                    <a:pt x="551" y="0"/>
                  </a:lnTo>
                  <a:lnTo>
                    <a:pt x="551" y="4"/>
                  </a:lnTo>
                  <a:lnTo>
                    <a:pt x="597" y="4"/>
                  </a:lnTo>
                  <a:lnTo>
                    <a:pt x="599" y="4"/>
                  </a:lnTo>
                  <a:lnTo>
                    <a:pt x="599" y="0"/>
                  </a:lnTo>
                  <a:close/>
                </a:path>
              </a:pathLst>
            </a:cu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235" name="isľîďé"/>
            <p:cNvSpPr/>
            <p:nvPr/>
          </p:nvSpPr>
          <p:spPr bwMode="auto">
            <a:xfrm>
              <a:off x="1506687" y="4032633"/>
              <a:ext cx="713185" cy="4763"/>
            </a:xfrm>
            <a:custGeom>
              <a:avLst/>
              <a:gdLst>
                <a:gd name="T0" fmla="*/ 147 w 599"/>
                <a:gd name="T1" fmla="*/ 0 h 4"/>
                <a:gd name="T2" fmla="*/ 52 w 599"/>
                <a:gd name="T3" fmla="*/ 0 h 4"/>
                <a:gd name="T4" fmla="*/ 48 w 599"/>
                <a:gd name="T5" fmla="*/ 0 h 4"/>
                <a:gd name="T6" fmla="*/ 2 w 599"/>
                <a:gd name="T7" fmla="*/ 0 h 4"/>
                <a:gd name="T8" fmla="*/ 2 w 599"/>
                <a:gd name="T9" fmla="*/ 4 h 4"/>
                <a:gd name="T10" fmla="*/ 0 w 599"/>
                <a:gd name="T11" fmla="*/ 4 h 4"/>
                <a:gd name="T12" fmla="*/ 48 w 599"/>
                <a:gd name="T13" fmla="*/ 4 h 4"/>
                <a:gd name="T14" fmla="*/ 52 w 599"/>
                <a:gd name="T15" fmla="*/ 4 h 4"/>
                <a:gd name="T16" fmla="*/ 147 w 599"/>
                <a:gd name="T17" fmla="*/ 4 h 4"/>
                <a:gd name="T18" fmla="*/ 147 w 599"/>
                <a:gd name="T19" fmla="*/ 0 h 4"/>
                <a:gd name="T20" fmla="*/ 347 w 599"/>
                <a:gd name="T21" fmla="*/ 0 h 4"/>
                <a:gd name="T22" fmla="*/ 251 w 599"/>
                <a:gd name="T23" fmla="*/ 0 h 4"/>
                <a:gd name="T24" fmla="*/ 247 w 599"/>
                <a:gd name="T25" fmla="*/ 0 h 4"/>
                <a:gd name="T26" fmla="*/ 152 w 599"/>
                <a:gd name="T27" fmla="*/ 0 h 4"/>
                <a:gd name="T28" fmla="*/ 152 w 599"/>
                <a:gd name="T29" fmla="*/ 4 h 4"/>
                <a:gd name="T30" fmla="*/ 247 w 599"/>
                <a:gd name="T31" fmla="*/ 4 h 4"/>
                <a:gd name="T32" fmla="*/ 251 w 599"/>
                <a:gd name="T33" fmla="*/ 4 h 4"/>
                <a:gd name="T34" fmla="*/ 347 w 599"/>
                <a:gd name="T35" fmla="*/ 4 h 4"/>
                <a:gd name="T36" fmla="*/ 347 w 599"/>
                <a:gd name="T37" fmla="*/ 0 h 4"/>
                <a:gd name="T38" fmla="*/ 547 w 599"/>
                <a:gd name="T39" fmla="*/ 0 h 4"/>
                <a:gd name="T40" fmla="*/ 451 w 599"/>
                <a:gd name="T41" fmla="*/ 0 h 4"/>
                <a:gd name="T42" fmla="*/ 447 w 599"/>
                <a:gd name="T43" fmla="*/ 0 h 4"/>
                <a:gd name="T44" fmla="*/ 351 w 599"/>
                <a:gd name="T45" fmla="*/ 0 h 4"/>
                <a:gd name="T46" fmla="*/ 351 w 599"/>
                <a:gd name="T47" fmla="*/ 4 h 4"/>
                <a:gd name="T48" fmla="*/ 447 w 599"/>
                <a:gd name="T49" fmla="*/ 4 h 4"/>
                <a:gd name="T50" fmla="*/ 451 w 599"/>
                <a:gd name="T51" fmla="*/ 4 h 4"/>
                <a:gd name="T52" fmla="*/ 547 w 599"/>
                <a:gd name="T53" fmla="*/ 4 h 4"/>
                <a:gd name="T54" fmla="*/ 547 w 599"/>
                <a:gd name="T55" fmla="*/ 0 h 4"/>
                <a:gd name="T56" fmla="*/ 599 w 599"/>
                <a:gd name="T57" fmla="*/ 0 h 4"/>
                <a:gd name="T58" fmla="*/ 551 w 599"/>
                <a:gd name="T59" fmla="*/ 0 h 4"/>
                <a:gd name="T60" fmla="*/ 551 w 599"/>
                <a:gd name="T61" fmla="*/ 4 h 4"/>
                <a:gd name="T62" fmla="*/ 597 w 599"/>
                <a:gd name="T63" fmla="*/ 4 h 4"/>
                <a:gd name="T64" fmla="*/ 599 w 599"/>
                <a:gd name="T65" fmla="*/ 4 h 4"/>
                <a:gd name="T66" fmla="*/ 599 w 599"/>
                <a:gd name="T6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99" h="4">
                  <a:moveTo>
                    <a:pt x="147" y="0"/>
                  </a:moveTo>
                  <a:lnTo>
                    <a:pt x="52" y="0"/>
                  </a:lnTo>
                  <a:lnTo>
                    <a:pt x="48" y="0"/>
                  </a:lnTo>
                  <a:lnTo>
                    <a:pt x="2" y="0"/>
                  </a:lnTo>
                  <a:lnTo>
                    <a:pt x="2" y="4"/>
                  </a:lnTo>
                  <a:lnTo>
                    <a:pt x="0" y="4"/>
                  </a:lnTo>
                  <a:lnTo>
                    <a:pt x="48" y="4"/>
                  </a:lnTo>
                  <a:lnTo>
                    <a:pt x="52" y="4"/>
                  </a:lnTo>
                  <a:lnTo>
                    <a:pt x="147" y="4"/>
                  </a:lnTo>
                  <a:lnTo>
                    <a:pt x="147" y="0"/>
                  </a:lnTo>
                  <a:moveTo>
                    <a:pt x="347" y="0"/>
                  </a:moveTo>
                  <a:lnTo>
                    <a:pt x="251" y="0"/>
                  </a:lnTo>
                  <a:lnTo>
                    <a:pt x="247" y="0"/>
                  </a:lnTo>
                  <a:lnTo>
                    <a:pt x="152" y="0"/>
                  </a:lnTo>
                  <a:lnTo>
                    <a:pt x="152" y="4"/>
                  </a:lnTo>
                  <a:lnTo>
                    <a:pt x="247" y="4"/>
                  </a:lnTo>
                  <a:lnTo>
                    <a:pt x="251" y="4"/>
                  </a:lnTo>
                  <a:lnTo>
                    <a:pt x="347" y="4"/>
                  </a:lnTo>
                  <a:lnTo>
                    <a:pt x="347" y="0"/>
                  </a:lnTo>
                  <a:moveTo>
                    <a:pt x="547" y="0"/>
                  </a:moveTo>
                  <a:lnTo>
                    <a:pt x="451" y="0"/>
                  </a:lnTo>
                  <a:lnTo>
                    <a:pt x="447" y="0"/>
                  </a:lnTo>
                  <a:lnTo>
                    <a:pt x="351" y="0"/>
                  </a:lnTo>
                  <a:lnTo>
                    <a:pt x="351" y="4"/>
                  </a:lnTo>
                  <a:lnTo>
                    <a:pt x="447" y="4"/>
                  </a:lnTo>
                  <a:lnTo>
                    <a:pt x="451" y="4"/>
                  </a:lnTo>
                  <a:lnTo>
                    <a:pt x="547" y="4"/>
                  </a:lnTo>
                  <a:lnTo>
                    <a:pt x="547" y="0"/>
                  </a:lnTo>
                  <a:moveTo>
                    <a:pt x="599" y="0"/>
                  </a:moveTo>
                  <a:lnTo>
                    <a:pt x="551" y="0"/>
                  </a:lnTo>
                  <a:lnTo>
                    <a:pt x="551" y="4"/>
                  </a:lnTo>
                  <a:lnTo>
                    <a:pt x="597" y="4"/>
                  </a:lnTo>
                  <a:lnTo>
                    <a:pt x="599" y="4"/>
                  </a:lnTo>
                  <a:lnTo>
                    <a:pt x="59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236" name="iśliḍé"/>
            <p:cNvSpPr/>
            <p:nvPr/>
          </p:nvSpPr>
          <p:spPr bwMode="auto">
            <a:xfrm>
              <a:off x="1506687" y="3794508"/>
              <a:ext cx="713185" cy="4763"/>
            </a:xfrm>
            <a:custGeom>
              <a:avLst/>
              <a:gdLst>
                <a:gd name="T0" fmla="*/ 147 w 599"/>
                <a:gd name="T1" fmla="*/ 0 h 4"/>
                <a:gd name="T2" fmla="*/ 52 w 599"/>
                <a:gd name="T3" fmla="*/ 0 h 4"/>
                <a:gd name="T4" fmla="*/ 48 w 599"/>
                <a:gd name="T5" fmla="*/ 0 h 4"/>
                <a:gd name="T6" fmla="*/ 2 w 599"/>
                <a:gd name="T7" fmla="*/ 0 h 4"/>
                <a:gd name="T8" fmla="*/ 2 w 599"/>
                <a:gd name="T9" fmla="*/ 4 h 4"/>
                <a:gd name="T10" fmla="*/ 0 w 599"/>
                <a:gd name="T11" fmla="*/ 4 h 4"/>
                <a:gd name="T12" fmla="*/ 48 w 599"/>
                <a:gd name="T13" fmla="*/ 4 h 4"/>
                <a:gd name="T14" fmla="*/ 52 w 599"/>
                <a:gd name="T15" fmla="*/ 4 h 4"/>
                <a:gd name="T16" fmla="*/ 147 w 599"/>
                <a:gd name="T17" fmla="*/ 4 h 4"/>
                <a:gd name="T18" fmla="*/ 147 w 599"/>
                <a:gd name="T19" fmla="*/ 0 h 4"/>
                <a:gd name="T20" fmla="*/ 347 w 599"/>
                <a:gd name="T21" fmla="*/ 0 h 4"/>
                <a:gd name="T22" fmla="*/ 251 w 599"/>
                <a:gd name="T23" fmla="*/ 0 h 4"/>
                <a:gd name="T24" fmla="*/ 247 w 599"/>
                <a:gd name="T25" fmla="*/ 0 h 4"/>
                <a:gd name="T26" fmla="*/ 152 w 599"/>
                <a:gd name="T27" fmla="*/ 0 h 4"/>
                <a:gd name="T28" fmla="*/ 152 w 599"/>
                <a:gd name="T29" fmla="*/ 4 h 4"/>
                <a:gd name="T30" fmla="*/ 247 w 599"/>
                <a:gd name="T31" fmla="*/ 4 h 4"/>
                <a:gd name="T32" fmla="*/ 251 w 599"/>
                <a:gd name="T33" fmla="*/ 4 h 4"/>
                <a:gd name="T34" fmla="*/ 347 w 599"/>
                <a:gd name="T35" fmla="*/ 4 h 4"/>
                <a:gd name="T36" fmla="*/ 347 w 599"/>
                <a:gd name="T37" fmla="*/ 0 h 4"/>
                <a:gd name="T38" fmla="*/ 547 w 599"/>
                <a:gd name="T39" fmla="*/ 0 h 4"/>
                <a:gd name="T40" fmla="*/ 451 w 599"/>
                <a:gd name="T41" fmla="*/ 0 h 4"/>
                <a:gd name="T42" fmla="*/ 447 w 599"/>
                <a:gd name="T43" fmla="*/ 0 h 4"/>
                <a:gd name="T44" fmla="*/ 351 w 599"/>
                <a:gd name="T45" fmla="*/ 0 h 4"/>
                <a:gd name="T46" fmla="*/ 351 w 599"/>
                <a:gd name="T47" fmla="*/ 4 h 4"/>
                <a:gd name="T48" fmla="*/ 447 w 599"/>
                <a:gd name="T49" fmla="*/ 4 h 4"/>
                <a:gd name="T50" fmla="*/ 451 w 599"/>
                <a:gd name="T51" fmla="*/ 4 h 4"/>
                <a:gd name="T52" fmla="*/ 547 w 599"/>
                <a:gd name="T53" fmla="*/ 4 h 4"/>
                <a:gd name="T54" fmla="*/ 547 w 599"/>
                <a:gd name="T55" fmla="*/ 0 h 4"/>
                <a:gd name="T56" fmla="*/ 599 w 599"/>
                <a:gd name="T57" fmla="*/ 0 h 4"/>
                <a:gd name="T58" fmla="*/ 551 w 599"/>
                <a:gd name="T59" fmla="*/ 0 h 4"/>
                <a:gd name="T60" fmla="*/ 551 w 599"/>
                <a:gd name="T61" fmla="*/ 4 h 4"/>
                <a:gd name="T62" fmla="*/ 597 w 599"/>
                <a:gd name="T63" fmla="*/ 4 h 4"/>
                <a:gd name="T64" fmla="*/ 599 w 599"/>
                <a:gd name="T65" fmla="*/ 4 h 4"/>
                <a:gd name="T66" fmla="*/ 599 w 599"/>
                <a:gd name="T6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99" h="4">
                  <a:moveTo>
                    <a:pt x="147" y="0"/>
                  </a:moveTo>
                  <a:lnTo>
                    <a:pt x="52" y="0"/>
                  </a:lnTo>
                  <a:lnTo>
                    <a:pt x="48" y="0"/>
                  </a:lnTo>
                  <a:lnTo>
                    <a:pt x="2" y="0"/>
                  </a:lnTo>
                  <a:lnTo>
                    <a:pt x="2" y="4"/>
                  </a:lnTo>
                  <a:lnTo>
                    <a:pt x="0" y="4"/>
                  </a:lnTo>
                  <a:lnTo>
                    <a:pt x="48" y="4"/>
                  </a:lnTo>
                  <a:lnTo>
                    <a:pt x="52" y="4"/>
                  </a:lnTo>
                  <a:lnTo>
                    <a:pt x="147" y="4"/>
                  </a:lnTo>
                  <a:lnTo>
                    <a:pt x="147" y="0"/>
                  </a:lnTo>
                  <a:close/>
                  <a:moveTo>
                    <a:pt x="347" y="0"/>
                  </a:moveTo>
                  <a:lnTo>
                    <a:pt x="251" y="0"/>
                  </a:lnTo>
                  <a:lnTo>
                    <a:pt x="247" y="0"/>
                  </a:lnTo>
                  <a:lnTo>
                    <a:pt x="152" y="0"/>
                  </a:lnTo>
                  <a:lnTo>
                    <a:pt x="152" y="4"/>
                  </a:lnTo>
                  <a:lnTo>
                    <a:pt x="247" y="4"/>
                  </a:lnTo>
                  <a:lnTo>
                    <a:pt x="251" y="4"/>
                  </a:lnTo>
                  <a:lnTo>
                    <a:pt x="347" y="4"/>
                  </a:lnTo>
                  <a:lnTo>
                    <a:pt x="347" y="0"/>
                  </a:lnTo>
                  <a:close/>
                  <a:moveTo>
                    <a:pt x="547" y="0"/>
                  </a:moveTo>
                  <a:lnTo>
                    <a:pt x="451" y="0"/>
                  </a:lnTo>
                  <a:lnTo>
                    <a:pt x="447" y="0"/>
                  </a:lnTo>
                  <a:lnTo>
                    <a:pt x="351" y="0"/>
                  </a:lnTo>
                  <a:lnTo>
                    <a:pt x="351" y="4"/>
                  </a:lnTo>
                  <a:lnTo>
                    <a:pt x="447" y="4"/>
                  </a:lnTo>
                  <a:lnTo>
                    <a:pt x="451" y="4"/>
                  </a:lnTo>
                  <a:lnTo>
                    <a:pt x="547" y="4"/>
                  </a:lnTo>
                  <a:lnTo>
                    <a:pt x="547" y="0"/>
                  </a:lnTo>
                  <a:close/>
                  <a:moveTo>
                    <a:pt x="599" y="0"/>
                  </a:moveTo>
                  <a:lnTo>
                    <a:pt x="551" y="0"/>
                  </a:lnTo>
                  <a:lnTo>
                    <a:pt x="551" y="4"/>
                  </a:lnTo>
                  <a:lnTo>
                    <a:pt x="597" y="4"/>
                  </a:lnTo>
                  <a:lnTo>
                    <a:pt x="599" y="4"/>
                  </a:lnTo>
                  <a:lnTo>
                    <a:pt x="599" y="0"/>
                  </a:lnTo>
                  <a:close/>
                </a:path>
              </a:pathLst>
            </a:cu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237" name="ísļiďê"/>
            <p:cNvSpPr/>
            <p:nvPr/>
          </p:nvSpPr>
          <p:spPr bwMode="auto">
            <a:xfrm>
              <a:off x="1506687" y="3794508"/>
              <a:ext cx="713185" cy="4763"/>
            </a:xfrm>
            <a:custGeom>
              <a:avLst/>
              <a:gdLst>
                <a:gd name="T0" fmla="*/ 147 w 599"/>
                <a:gd name="T1" fmla="*/ 0 h 4"/>
                <a:gd name="T2" fmla="*/ 52 w 599"/>
                <a:gd name="T3" fmla="*/ 0 h 4"/>
                <a:gd name="T4" fmla="*/ 48 w 599"/>
                <a:gd name="T5" fmla="*/ 0 h 4"/>
                <a:gd name="T6" fmla="*/ 2 w 599"/>
                <a:gd name="T7" fmla="*/ 0 h 4"/>
                <a:gd name="T8" fmla="*/ 2 w 599"/>
                <a:gd name="T9" fmla="*/ 4 h 4"/>
                <a:gd name="T10" fmla="*/ 0 w 599"/>
                <a:gd name="T11" fmla="*/ 4 h 4"/>
                <a:gd name="T12" fmla="*/ 48 w 599"/>
                <a:gd name="T13" fmla="*/ 4 h 4"/>
                <a:gd name="T14" fmla="*/ 52 w 599"/>
                <a:gd name="T15" fmla="*/ 4 h 4"/>
                <a:gd name="T16" fmla="*/ 147 w 599"/>
                <a:gd name="T17" fmla="*/ 4 h 4"/>
                <a:gd name="T18" fmla="*/ 147 w 599"/>
                <a:gd name="T19" fmla="*/ 0 h 4"/>
                <a:gd name="T20" fmla="*/ 347 w 599"/>
                <a:gd name="T21" fmla="*/ 0 h 4"/>
                <a:gd name="T22" fmla="*/ 251 w 599"/>
                <a:gd name="T23" fmla="*/ 0 h 4"/>
                <a:gd name="T24" fmla="*/ 247 w 599"/>
                <a:gd name="T25" fmla="*/ 0 h 4"/>
                <a:gd name="T26" fmla="*/ 152 w 599"/>
                <a:gd name="T27" fmla="*/ 0 h 4"/>
                <a:gd name="T28" fmla="*/ 152 w 599"/>
                <a:gd name="T29" fmla="*/ 4 h 4"/>
                <a:gd name="T30" fmla="*/ 247 w 599"/>
                <a:gd name="T31" fmla="*/ 4 h 4"/>
                <a:gd name="T32" fmla="*/ 251 w 599"/>
                <a:gd name="T33" fmla="*/ 4 h 4"/>
                <a:gd name="T34" fmla="*/ 347 w 599"/>
                <a:gd name="T35" fmla="*/ 4 h 4"/>
                <a:gd name="T36" fmla="*/ 347 w 599"/>
                <a:gd name="T37" fmla="*/ 0 h 4"/>
                <a:gd name="T38" fmla="*/ 547 w 599"/>
                <a:gd name="T39" fmla="*/ 0 h 4"/>
                <a:gd name="T40" fmla="*/ 451 w 599"/>
                <a:gd name="T41" fmla="*/ 0 h 4"/>
                <a:gd name="T42" fmla="*/ 447 w 599"/>
                <a:gd name="T43" fmla="*/ 0 h 4"/>
                <a:gd name="T44" fmla="*/ 351 w 599"/>
                <a:gd name="T45" fmla="*/ 0 h 4"/>
                <a:gd name="T46" fmla="*/ 351 w 599"/>
                <a:gd name="T47" fmla="*/ 4 h 4"/>
                <a:gd name="T48" fmla="*/ 447 w 599"/>
                <a:gd name="T49" fmla="*/ 4 h 4"/>
                <a:gd name="T50" fmla="*/ 451 w 599"/>
                <a:gd name="T51" fmla="*/ 4 h 4"/>
                <a:gd name="T52" fmla="*/ 547 w 599"/>
                <a:gd name="T53" fmla="*/ 4 h 4"/>
                <a:gd name="T54" fmla="*/ 547 w 599"/>
                <a:gd name="T55" fmla="*/ 0 h 4"/>
                <a:gd name="T56" fmla="*/ 599 w 599"/>
                <a:gd name="T57" fmla="*/ 0 h 4"/>
                <a:gd name="T58" fmla="*/ 551 w 599"/>
                <a:gd name="T59" fmla="*/ 0 h 4"/>
                <a:gd name="T60" fmla="*/ 551 w 599"/>
                <a:gd name="T61" fmla="*/ 4 h 4"/>
                <a:gd name="T62" fmla="*/ 597 w 599"/>
                <a:gd name="T63" fmla="*/ 4 h 4"/>
                <a:gd name="T64" fmla="*/ 599 w 599"/>
                <a:gd name="T65" fmla="*/ 4 h 4"/>
                <a:gd name="T66" fmla="*/ 599 w 599"/>
                <a:gd name="T6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99" h="4">
                  <a:moveTo>
                    <a:pt x="147" y="0"/>
                  </a:moveTo>
                  <a:lnTo>
                    <a:pt x="52" y="0"/>
                  </a:lnTo>
                  <a:lnTo>
                    <a:pt x="48" y="0"/>
                  </a:lnTo>
                  <a:lnTo>
                    <a:pt x="2" y="0"/>
                  </a:lnTo>
                  <a:lnTo>
                    <a:pt x="2" y="4"/>
                  </a:lnTo>
                  <a:lnTo>
                    <a:pt x="0" y="4"/>
                  </a:lnTo>
                  <a:lnTo>
                    <a:pt x="48" y="4"/>
                  </a:lnTo>
                  <a:lnTo>
                    <a:pt x="52" y="4"/>
                  </a:lnTo>
                  <a:lnTo>
                    <a:pt x="147" y="4"/>
                  </a:lnTo>
                  <a:lnTo>
                    <a:pt x="147" y="0"/>
                  </a:lnTo>
                  <a:moveTo>
                    <a:pt x="347" y="0"/>
                  </a:moveTo>
                  <a:lnTo>
                    <a:pt x="251" y="0"/>
                  </a:lnTo>
                  <a:lnTo>
                    <a:pt x="247" y="0"/>
                  </a:lnTo>
                  <a:lnTo>
                    <a:pt x="152" y="0"/>
                  </a:lnTo>
                  <a:lnTo>
                    <a:pt x="152" y="4"/>
                  </a:lnTo>
                  <a:lnTo>
                    <a:pt x="247" y="4"/>
                  </a:lnTo>
                  <a:lnTo>
                    <a:pt x="251" y="4"/>
                  </a:lnTo>
                  <a:lnTo>
                    <a:pt x="347" y="4"/>
                  </a:lnTo>
                  <a:lnTo>
                    <a:pt x="347" y="0"/>
                  </a:lnTo>
                  <a:moveTo>
                    <a:pt x="547" y="0"/>
                  </a:moveTo>
                  <a:lnTo>
                    <a:pt x="451" y="0"/>
                  </a:lnTo>
                  <a:lnTo>
                    <a:pt x="447" y="0"/>
                  </a:lnTo>
                  <a:lnTo>
                    <a:pt x="351" y="0"/>
                  </a:lnTo>
                  <a:lnTo>
                    <a:pt x="351" y="4"/>
                  </a:lnTo>
                  <a:lnTo>
                    <a:pt x="447" y="4"/>
                  </a:lnTo>
                  <a:lnTo>
                    <a:pt x="451" y="4"/>
                  </a:lnTo>
                  <a:lnTo>
                    <a:pt x="547" y="4"/>
                  </a:lnTo>
                  <a:lnTo>
                    <a:pt x="547" y="0"/>
                  </a:lnTo>
                  <a:moveTo>
                    <a:pt x="599" y="0"/>
                  </a:moveTo>
                  <a:lnTo>
                    <a:pt x="551" y="0"/>
                  </a:lnTo>
                  <a:lnTo>
                    <a:pt x="551" y="4"/>
                  </a:lnTo>
                  <a:lnTo>
                    <a:pt x="597" y="4"/>
                  </a:lnTo>
                  <a:lnTo>
                    <a:pt x="599" y="4"/>
                  </a:lnTo>
                  <a:lnTo>
                    <a:pt x="59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238" name="íṩḷiḍe"/>
            <p:cNvSpPr/>
            <p:nvPr/>
          </p:nvSpPr>
          <p:spPr bwMode="auto">
            <a:xfrm>
              <a:off x="1506687" y="3557574"/>
              <a:ext cx="713185" cy="4763"/>
            </a:xfrm>
            <a:custGeom>
              <a:avLst/>
              <a:gdLst>
                <a:gd name="T0" fmla="*/ 147 w 599"/>
                <a:gd name="T1" fmla="*/ 0 h 4"/>
                <a:gd name="T2" fmla="*/ 52 w 599"/>
                <a:gd name="T3" fmla="*/ 0 h 4"/>
                <a:gd name="T4" fmla="*/ 48 w 599"/>
                <a:gd name="T5" fmla="*/ 0 h 4"/>
                <a:gd name="T6" fmla="*/ 2 w 599"/>
                <a:gd name="T7" fmla="*/ 0 h 4"/>
                <a:gd name="T8" fmla="*/ 2 w 599"/>
                <a:gd name="T9" fmla="*/ 4 h 4"/>
                <a:gd name="T10" fmla="*/ 0 w 599"/>
                <a:gd name="T11" fmla="*/ 4 h 4"/>
                <a:gd name="T12" fmla="*/ 48 w 599"/>
                <a:gd name="T13" fmla="*/ 4 h 4"/>
                <a:gd name="T14" fmla="*/ 52 w 599"/>
                <a:gd name="T15" fmla="*/ 4 h 4"/>
                <a:gd name="T16" fmla="*/ 147 w 599"/>
                <a:gd name="T17" fmla="*/ 4 h 4"/>
                <a:gd name="T18" fmla="*/ 147 w 599"/>
                <a:gd name="T19" fmla="*/ 0 h 4"/>
                <a:gd name="T20" fmla="*/ 347 w 599"/>
                <a:gd name="T21" fmla="*/ 0 h 4"/>
                <a:gd name="T22" fmla="*/ 251 w 599"/>
                <a:gd name="T23" fmla="*/ 0 h 4"/>
                <a:gd name="T24" fmla="*/ 247 w 599"/>
                <a:gd name="T25" fmla="*/ 0 h 4"/>
                <a:gd name="T26" fmla="*/ 152 w 599"/>
                <a:gd name="T27" fmla="*/ 0 h 4"/>
                <a:gd name="T28" fmla="*/ 152 w 599"/>
                <a:gd name="T29" fmla="*/ 4 h 4"/>
                <a:gd name="T30" fmla="*/ 247 w 599"/>
                <a:gd name="T31" fmla="*/ 4 h 4"/>
                <a:gd name="T32" fmla="*/ 251 w 599"/>
                <a:gd name="T33" fmla="*/ 4 h 4"/>
                <a:gd name="T34" fmla="*/ 347 w 599"/>
                <a:gd name="T35" fmla="*/ 4 h 4"/>
                <a:gd name="T36" fmla="*/ 347 w 599"/>
                <a:gd name="T37" fmla="*/ 0 h 4"/>
                <a:gd name="T38" fmla="*/ 547 w 599"/>
                <a:gd name="T39" fmla="*/ 0 h 4"/>
                <a:gd name="T40" fmla="*/ 451 w 599"/>
                <a:gd name="T41" fmla="*/ 0 h 4"/>
                <a:gd name="T42" fmla="*/ 447 w 599"/>
                <a:gd name="T43" fmla="*/ 0 h 4"/>
                <a:gd name="T44" fmla="*/ 351 w 599"/>
                <a:gd name="T45" fmla="*/ 0 h 4"/>
                <a:gd name="T46" fmla="*/ 351 w 599"/>
                <a:gd name="T47" fmla="*/ 4 h 4"/>
                <a:gd name="T48" fmla="*/ 447 w 599"/>
                <a:gd name="T49" fmla="*/ 4 h 4"/>
                <a:gd name="T50" fmla="*/ 451 w 599"/>
                <a:gd name="T51" fmla="*/ 4 h 4"/>
                <a:gd name="T52" fmla="*/ 547 w 599"/>
                <a:gd name="T53" fmla="*/ 4 h 4"/>
                <a:gd name="T54" fmla="*/ 547 w 599"/>
                <a:gd name="T55" fmla="*/ 0 h 4"/>
                <a:gd name="T56" fmla="*/ 599 w 599"/>
                <a:gd name="T57" fmla="*/ 0 h 4"/>
                <a:gd name="T58" fmla="*/ 551 w 599"/>
                <a:gd name="T59" fmla="*/ 0 h 4"/>
                <a:gd name="T60" fmla="*/ 551 w 599"/>
                <a:gd name="T61" fmla="*/ 4 h 4"/>
                <a:gd name="T62" fmla="*/ 597 w 599"/>
                <a:gd name="T63" fmla="*/ 4 h 4"/>
                <a:gd name="T64" fmla="*/ 599 w 599"/>
                <a:gd name="T65" fmla="*/ 4 h 4"/>
                <a:gd name="T66" fmla="*/ 599 w 599"/>
                <a:gd name="T6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99" h="4">
                  <a:moveTo>
                    <a:pt x="147" y="0"/>
                  </a:moveTo>
                  <a:lnTo>
                    <a:pt x="52" y="0"/>
                  </a:lnTo>
                  <a:lnTo>
                    <a:pt x="48" y="0"/>
                  </a:lnTo>
                  <a:lnTo>
                    <a:pt x="2" y="0"/>
                  </a:lnTo>
                  <a:lnTo>
                    <a:pt x="2" y="4"/>
                  </a:lnTo>
                  <a:lnTo>
                    <a:pt x="0" y="4"/>
                  </a:lnTo>
                  <a:lnTo>
                    <a:pt x="48" y="4"/>
                  </a:lnTo>
                  <a:lnTo>
                    <a:pt x="52" y="4"/>
                  </a:lnTo>
                  <a:lnTo>
                    <a:pt x="147" y="4"/>
                  </a:lnTo>
                  <a:lnTo>
                    <a:pt x="147" y="0"/>
                  </a:lnTo>
                  <a:close/>
                  <a:moveTo>
                    <a:pt x="347" y="0"/>
                  </a:moveTo>
                  <a:lnTo>
                    <a:pt x="251" y="0"/>
                  </a:lnTo>
                  <a:lnTo>
                    <a:pt x="247" y="0"/>
                  </a:lnTo>
                  <a:lnTo>
                    <a:pt x="152" y="0"/>
                  </a:lnTo>
                  <a:lnTo>
                    <a:pt x="152" y="4"/>
                  </a:lnTo>
                  <a:lnTo>
                    <a:pt x="247" y="4"/>
                  </a:lnTo>
                  <a:lnTo>
                    <a:pt x="251" y="4"/>
                  </a:lnTo>
                  <a:lnTo>
                    <a:pt x="347" y="4"/>
                  </a:lnTo>
                  <a:lnTo>
                    <a:pt x="347" y="0"/>
                  </a:lnTo>
                  <a:close/>
                  <a:moveTo>
                    <a:pt x="547" y="0"/>
                  </a:moveTo>
                  <a:lnTo>
                    <a:pt x="451" y="0"/>
                  </a:lnTo>
                  <a:lnTo>
                    <a:pt x="447" y="0"/>
                  </a:lnTo>
                  <a:lnTo>
                    <a:pt x="351" y="0"/>
                  </a:lnTo>
                  <a:lnTo>
                    <a:pt x="351" y="4"/>
                  </a:lnTo>
                  <a:lnTo>
                    <a:pt x="447" y="4"/>
                  </a:lnTo>
                  <a:lnTo>
                    <a:pt x="451" y="4"/>
                  </a:lnTo>
                  <a:lnTo>
                    <a:pt x="547" y="4"/>
                  </a:lnTo>
                  <a:lnTo>
                    <a:pt x="547" y="0"/>
                  </a:lnTo>
                  <a:close/>
                  <a:moveTo>
                    <a:pt x="599" y="0"/>
                  </a:moveTo>
                  <a:lnTo>
                    <a:pt x="551" y="0"/>
                  </a:lnTo>
                  <a:lnTo>
                    <a:pt x="551" y="4"/>
                  </a:lnTo>
                  <a:lnTo>
                    <a:pt x="597" y="4"/>
                  </a:lnTo>
                  <a:lnTo>
                    <a:pt x="599" y="4"/>
                  </a:lnTo>
                  <a:lnTo>
                    <a:pt x="599" y="0"/>
                  </a:lnTo>
                  <a:close/>
                </a:path>
              </a:pathLst>
            </a:cu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239" name="ïşļïdè"/>
            <p:cNvSpPr/>
            <p:nvPr/>
          </p:nvSpPr>
          <p:spPr bwMode="auto">
            <a:xfrm>
              <a:off x="1506687" y="3557574"/>
              <a:ext cx="713185" cy="4763"/>
            </a:xfrm>
            <a:custGeom>
              <a:avLst/>
              <a:gdLst>
                <a:gd name="T0" fmla="*/ 147 w 599"/>
                <a:gd name="T1" fmla="*/ 0 h 4"/>
                <a:gd name="T2" fmla="*/ 52 w 599"/>
                <a:gd name="T3" fmla="*/ 0 h 4"/>
                <a:gd name="T4" fmla="*/ 48 w 599"/>
                <a:gd name="T5" fmla="*/ 0 h 4"/>
                <a:gd name="T6" fmla="*/ 2 w 599"/>
                <a:gd name="T7" fmla="*/ 0 h 4"/>
                <a:gd name="T8" fmla="*/ 2 w 599"/>
                <a:gd name="T9" fmla="*/ 4 h 4"/>
                <a:gd name="T10" fmla="*/ 0 w 599"/>
                <a:gd name="T11" fmla="*/ 4 h 4"/>
                <a:gd name="T12" fmla="*/ 48 w 599"/>
                <a:gd name="T13" fmla="*/ 4 h 4"/>
                <a:gd name="T14" fmla="*/ 52 w 599"/>
                <a:gd name="T15" fmla="*/ 4 h 4"/>
                <a:gd name="T16" fmla="*/ 147 w 599"/>
                <a:gd name="T17" fmla="*/ 4 h 4"/>
                <a:gd name="T18" fmla="*/ 147 w 599"/>
                <a:gd name="T19" fmla="*/ 0 h 4"/>
                <a:gd name="T20" fmla="*/ 347 w 599"/>
                <a:gd name="T21" fmla="*/ 0 h 4"/>
                <a:gd name="T22" fmla="*/ 251 w 599"/>
                <a:gd name="T23" fmla="*/ 0 h 4"/>
                <a:gd name="T24" fmla="*/ 247 w 599"/>
                <a:gd name="T25" fmla="*/ 0 h 4"/>
                <a:gd name="T26" fmla="*/ 152 w 599"/>
                <a:gd name="T27" fmla="*/ 0 h 4"/>
                <a:gd name="T28" fmla="*/ 152 w 599"/>
                <a:gd name="T29" fmla="*/ 4 h 4"/>
                <a:gd name="T30" fmla="*/ 247 w 599"/>
                <a:gd name="T31" fmla="*/ 4 h 4"/>
                <a:gd name="T32" fmla="*/ 251 w 599"/>
                <a:gd name="T33" fmla="*/ 4 h 4"/>
                <a:gd name="T34" fmla="*/ 347 w 599"/>
                <a:gd name="T35" fmla="*/ 4 h 4"/>
                <a:gd name="T36" fmla="*/ 347 w 599"/>
                <a:gd name="T37" fmla="*/ 0 h 4"/>
                <a:gd name="T38" fmla="*/ 547 w 599"/>
                <a:gd name="T39" fmla="*/ 0 h 4"/>
                <a:gd name="T40" fmla="*/ 451 w 599"/>
                <a:gd name="T41" fmla="*/ 0 h 4"/>
                <a:gd name="T42" fmla="*/ 447 w 599"/>
                <a:gd name="T43" fmla="*/ 0 h 4"/>
                <a:gd name="T44" fmla="*/ 351 w 599"/>
                <a:gd name="T45" fmla="*/ 0 h 4"/>
                <a:gd name="T46" fmla="*/ 351 w 599"/>
                <a:gd name="T47" fmla="*/ 4 h 4"/>
                <a:gd name="T48" fmla="*/ 447 w 599"/>
                <a:gd name="T49" fmla="*/ 4 h 4"/>
                <a:gd name="T50" fmla="*/ 451 w 599"/>
                <a:gd name="T51" fmla="*/ 4 h 4"/>
                <a:gd name="T52" fmla="*/ 547 w 599"/>
                <a:gd name="T53" fmla="*/ 4 h 4"/>
                <a:gd name="T54" fmla="*/ 547 w 599"/>
                <a:gd name="T55" fmla="*/ 0 h 4"/>
                <a:gd name="T56" fmla="*/ 599 w 599"/>
                <a:gd name="T57" fmla="*/ 0 h 4"/>
                <a:gd name="T58" fmla="*/ 551 w 599"/>
                <a:gd name="T59" fmla="*/ 0 h 4"/>
                <a:gd name="T60" fmla="*/ 551 w 599"/>
                <a:gd name="T61" fmla="*/ 4 h 4"/>
                <a:gd name="T62" fmla="*/ 597 w 599"/>
                <a:gd name="T63" fmla="*/ 4 h 4"/>
                <a:gd name="T64" fmla="*/ 599 w 599"/>
                <a:gd name="T65" fmla="*/ 4 h 4"/>
                <a:gd name="T66" fmla="*/ 599 w 599"/>
                <a:gd name="T6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99" h="4">
                  <a:moveTo>
                    <a:pt x="147" y="0"/>
                  </a:moveTo>
                  <a:lnTo>
                    <a:pt x="52" y="0"/>
                  </a:lnTo>
                  <a:lnTo>
                    <a:pt x="48" y="0"/>
                  </a:lnTo>
                  <a:lnTo>
                    <a:pt x="2" y="0"/>
                  </a:lnTo>
                  <a:lnTo>
                    <a:pt x="2" y="4"/>
                  </a:lnTo>
                  <a:lnTo>
                    <a:pt x="0" y="4"/>
                  </a:lnTo>
                  <a:lnTo>
                    <a:pt x="48" y="4"/>
                  </a:lnTo>
                  <a:lnTo>
                    <a:pt x="52" y="4"/>
                  </a:lnTo>
                  <a:lnTo>
                    <a:pt x="147" y="4"/>
                  </a:lnTo>
                  <a:lnTo>
                    <a:pt x="147" y="0"/>
                  </a:lnTo>
                  <a:moveTo>
                    <a:pt x="347" y="0"/>
                  </a:moveTo>
                  <a:lnTo>
                    <a:pt x="251" y="0"/>
                  </a:lnTo>
                  <a:lnTo>
                    <a:pt x="247" y="0"/>
                  </a:lnTo>
                  <a:lnTo>
                    <a:pt x="152" y="0"/>
                  </a:lnTo>
                  <a:lnTo>
                    <a:pt x="152" y="4"/>
                  </a:lnTo>
                  <a:lnTo>
                    <a:pt x="247" y="4"/>
                  </a:lnTo>
                  <a:lnTo>
                    <a:pt x="251" y="4"/>
                  </a:lnTo>
                  <a:lnTo>
                    <a:pt x="347" y="4"/>
                  </a:lnTo>
                  <a:lnTo>
                    <a:pt x="347" y="0"/>
                  </a:lnTo>
                  <a:moveTo>
                    <a:pt x="547" y="0"/>
                  </a:moveTo>
                  <a:lnTo>
                    <a:pt x="451" y="0"/>
                  </a:lnTo>
                  <a:lnTo>
                    <a:pt x="447" y="0"/>
                  </a:lnTo>
                  <a:lnTo>
                    <a:pt x="351" y="0"/>
                  </a:lnTo>
                  <a:lnTo>
                    <a:pt x="351" y="4"/>
                  </a:lnTo>
                  <a:lnTo>
                    <a:pt x="447" y="4"/>
                  </a:lnTo>
                  <a:lnTo>
                    <a:pt x="451" y="4"/>
                  </a:lnTo>
                  <a:lnTo>
                    <a:pt x="547" y="4"/>
                  </a:lnTo>
                  <a:lnTo>
                    <a:pt x="547" y="0"/>
                  </a:lnTo>
                  <a:moveTo>
                    <a:pt x="599" y="0"/>
                  </a:moveTo>
                  <a:lnTo>
                    <a:pt x="551" y="0"/>
                  </a:lnTo>
                  <a:lnTo>
                    <a:pt x="551" y="4"/>
                  </a:lnTo>
                  <a:lnTo>
                    <a:pt x="597" y="4"/>
                  </a:lnTo>
                  <a:lnTo>
                    <a:pt x="599" y="4"/>
                  </a:lnTo>
                  <a:lnTo>
                    <a:pt x="59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240" name="išļïde"/>
            <p:cNvSpPr/>
            <p:nvPr/>
          </p:nvSpPr>
          <p:spPr bwMode="auto">
            <a:xfrm>
              <a:off x="1506687" y="3913571"/>
              <a:ext cx="713185" cy="4763"/>
            </a:xfrm>
            <a:custGeom>
              <a:avLst/>
              <a:gdLst>
                <a:gd name="T0" fmla="*/ 147 w 599"/>
                <a:gd name="T1" fmla="*/ 0 h 4"/>
                <a:gd name="T2" fmla="*/ 52 w 599"/>
                <a:gd name="T3" fmla="*/ 0 h 4"/>
                <a:gd name="T4" fmla="*/ 48 w 599"/>
                <a:gd name="T5" fmla="*/ 0 h 4"/>
                <a:gd name="T6" fmla="*/ 2 w 599"/>
                <a:gd name="T7" fmla="*/ 0 h 4"/>
                <a:gd name="T8" fmla="*/ 2 w 599"/>
                <a:gd name="T9" fmla="*/ 4 h 4"/>
                <a:gd name="T10" fmla="*/ 0 w 599"/>
                <a:gd name="T11" fmla="*/ 4 h 4"/>
                <a:gd name="T12" fmla="*/ 48 w 599"/>
                <a:gd name="T13" fmla="*/ 4 h 4"/>
                <a:gd name="T14" fmla="*/ 52 w 599"/>
                <a:gd name="T15" fmla="*/ 4 h 4"/>
                <a:gd name="T16" fmla="*/ 147 w 599"/>
                <a:gd name="T17" fmla="*/ 4 h 4"/>
                <a:gd name="T18" fmla="*/ 147 w 599"/>
                <a:gd name="T19" fmla="*/ 0 h 4"/>
                <a:gd name="T20" fmla="*/ 347 w 599"/>
                <a:gd name="T21" fmla="*/ 0 h 4"/>
                <a:gd name="T22" fmla="*/ 251 w 599"/>
                <a:gd name="T23" fmla="*/ 0 h 4"/>
                <a:gd name="T24" fmla="*/ 247 w 599"/>
                <a:gd name="T25" fmla="*/ 0 h 4"/>
                <a:gd name="T26" fmla="*/ 152 w 599"/>
                <a:gd name="T27" fmla="*/ 0 h 4"/>
                <a:gd name="T28" fmla="*/ 152 w 599"/>
                <a:gd name="T29" fmla="*/ 4 h 4"/>
                <a:gd name="T30" fmla="*/ 247 w 599"/>
                <a:gd name="T31" fmla="*/ 4 h 4"/>
                <a:gd name="T32" fmla="*/ 251 w 599"/>
                <a:gd name="T33" fmla="*/ 4 h 4"/>
                <a:gd name="T34" fmla="*/ 347 w 599"/>
                <a:gd name="T35" fmla="*/ 4 h 4"/>
                <a:gd name="T36" fmla="*/ 347 w 599"/>
                <a:gd name="T37" fmla="*/ 0 h 4"/>
                <a:gd name="T38" fmla="*/ 547 w 599"/>
                <a:gd name="T39" fmla="*/ 0 h 4"/>
                <a:gd name="T40" fmla="*/ 451 w 599"/>
                <a:gd name="T41" fmla="*/ 0 h 4"/>
                <a:gd name="T42" fmla="*/ 447 w 599"/>
                <a:gd name="T43" fmla="*/ 0 h 4"/>
                <a:gd name="T44" fmla="*/ 351 w 599"/>
                <a:gd name="T45" fmla="*/ 0 h 4"/>
                <a:gd name="T46" fmla="*/ 351 w 599"/>
                <a:gd name="T47" fmla="*/ 4 h 4"/>
                <a:gd name="T48" fmla="*/ 447 w 599"/>
                <a:gd name="T49" fmla="*/ 4 h 4"/>
                <a:gd name="T50" fmla="*/ 451 w 599"/>
                <a:gd name="T51" fmla="*/ 4 h 4"/>
                <a:gd name="T52" fmla="*/ 547 w 599"/>
                <a:gd name="T53" fmla="*/ 4 h 4"/>
                <a:gd name="T54" fmla="*/ 547 w 599"/>
                <a:gd name="T55" fmla="*/ 0 h 4"/>
                <a:gd name="T56" fmla="*/ 599 w 599"/>
                <a:gd name="T57" fmla="*/ 0 h 4"/>
                <a:gd name="T58" fmla="*/ 551 w 599"/>
                <a:gd name="T59" fmla="*/ 0 h 4"/>
                <a:gd name="T60" fmla="*/ 551 w 599"/>
                <a:gd name="T61" fmla="*/ 4 h 4"/>
                <a:gd name="T62" fmla="*/ 597 w 599"/>
                <a:gd name="T63" fmla="*/ 4 h 4"/>
                <a:gd name="T64" fmla="*/ 599 w 599"/>
                <a:gd name="T65" fmla="*/ 4 h 4"/>
                <a:gd name="T66" fmla="*/ 599 w 599"/>
                <a:gd name="T6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99" h="4">
                  <a:moveTo>
                    <a:pt x="147" y="0"/>
                  </a:moveTo>
                  <a:lnTo>
                    <a:pt x="52" y="0"/>
                  </a:lnTo>
                  <a:lnTo>
                    <a:pt x="48" y="0"/>
                  </a:lnTo>
                  <a:lnTo>
                    <a:pt x="2" y="0"/>
                  </a:lnTo>
                  <a:lnTo>
                    <a:pt x="2" y="4"/>
                  </a:lnTo>
                  <a:lnTo>
                    <a:pt x="0" y="4"/>
                  </a:lnTo>
                  <a:lnTo>
                    <a:pt x="48" y="4"/>
                  </a:lnTo>
                  <a:lnTo>
                    <a:pt x="52" y="4"/>
                  </a:lnTo>
                  <a:lnTo>
                    <a:pt x="147" y="4"/>
                  </a:lnTo>
                  <a:lnTo>
                    <a:pt x="147" y="0"/>
                  </a:lnTo>
                  <a:close/>
                  <a:moveTo>
                    <a:pt x="347" y="0"/>
                  </a:moveTo>
                  <a:lnTo>
                    <a:pt x="251" y="0"/>
                  </a:lnTo>
                  <a:lnTo>
                    <a:pt x="247" y="0"/>
                  </a:lnTo>
                  <a:lnTo>
                    <a:pt x="152" y="0"/>
                  </a:lnTo>
                  <a:lnTo>
                    <a:pt x="152" y="4"/>
                  </a:lnTo>
                  <a:lnTo>
                    <a:pt x="247" y="4"/>
                  </a:lnTo>
                  <a:lnTo>
                    <a:pt x="251" y="4"/>
                  </a:lnTo>
                  <a:lnTo>
                    <a:pt x="347" y="4"/>
                  </a:lnTo>
                  <a:lnTo>
                    <a:pt x="347" y="0"/>
                  </a:lnTo>
                  <a:close/>
                  <a:moveTo>
                    <a:pt x="547" y="0"/>
                  </a:moveTo>
                  <a:lnTo>
                    <a:pt x="451" y="0"/>
                  </a:lnTo>
                  <a:lnTo>
                    <a:pt x="447" y="0"/>
                  </a:lnTo>
                  <a:lnTo>
                    <a:pt x="351" y="0"/>
                  </a:lnTo>
                  <a:lnTo>
                    <a:pt x="351" y="4"/>
                  </a:lnTo>
                  <a:lnTo>
                    <a:pt x="447" y="4"/>
                  </a:lnTo>
                  <a:lnTo>
                    <a:pt x="451" y="4"/>
                  </a:lnTo>
                  <a:lnTo>
                    <a:pt x="547" y="4"/>
                  </a:lnTo>
                  <a:lnTo>
                    <a:pt x="547" y="0"/>
                  </a:lnTo>
                  <a:close/>
                  <a:moveTo>
                    <a:pt x="599" y="0"/>
                  </a:moveTo>
                  <a:lnTo>
                    <a:pt x="551" y="0"/>
                  </a:lnTo>
                  <a:lnTo>
                    <a:pt x="551" y="4"/>
                  </a:lnTo>
                  <a:lnTo>
                    <a:pt x="597" y="4"/>
                  </a:lnTo>
                  <a:lnTo>
                    <a:pt x="599" y="4"/>
                  </a:lnTo>
                  <a:lnTo>
                    <a:pt x="599" y="0"/>
                  </a:lnTo>
                  <a:close/>
                </a:path>
              </a:pathLst>
            </a:cu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241" name="išḻïḋe"/>
            <p:cNvSpPr/>
            <p:nvPr/>
          </p:nvSpPr>
          <p:spPr bwMode="auto">
            <a:xfrm>
              <a:off x="1506687" y="3913571"/>
              <a:ext cx="713185" cy="4763"/>
            </a:xfrm>
            <a:custGeom>
              <a:avLst/>
              <a:gdLst>
                <a:gd name="T0" fmla="*/ 147 w 599"/>
                <a:gd name="T1" fmla="*/ 0 h 4"/>
                <a:gd name="T2" fmla="*/ 52 w 599"/>
                <a:gd name="T3" fmla="*/ 0 h 4"/>
                <a:gd name="T4" fmla="*/ 48 w 599"/>
                <a:gd name="T5" fmla="*/ 0 h 4"/>
                <a:gd name="T6" fmla="*/ 2 w 599"/>
                <a:gd name="T7" fmla="*/ 0 h 4"/>
                <a:gd name="T8" fmla="*/ 2 w 599"/>
                <a:gd name="T9" fmla="*/ 4 h 4"/>
                <a:gd name="T10" fmla="*/ 0 w 599"/>
                <a:gd name="T11" fmla="*/ 4 h 4"/>
                <a:gd name="T12" fmla="*/ 48 w 599"/>
                <a:gd name="T13" fmla="*/ 4 h 4"/>
                <a:gd name="T14" fmla="*/ 52 w 599"/>
                <a:gd name="T15" fmla="*/ 4 h 4"/>
                <a:gd name="T16" fmla="*/ 147 w 599"/>
                <a:gd name="T17" fmla="*/ 4 h 4"/>
                <a:gd name="T18" fmla="*/ 147 w 599"/>
                <a:gd name="T19" fmla="*/ 0 h 4"/>
                <a:gd name="T20" fmla="*/ 347 w 599"/>
                <a:gd name="T21" fmla="*/ 0 h 4"/>
                <a:gd name="T22" fmla="*/ 251 w 599"/>
                <a:gd name="T23" fmla="*/ 0 h 4"/>
                <a:gd name="T24" fmla="*/ 247 w 599"/>
                <a:gd name="T25" fmla="*/ 0 h 4"/>
                <a:gd name="T26" fmla="*/ 152 w 599"/>
                <a:gd name="T27" fmla="*/ 0 h 4"/>
                <a:gd name="T28" fmla="*/ 152 w 599"/>
                <a:gd name="T29" fmla="*/ 4 h 4"/>
                <a:gd name="T30" fmla="*/ 247 w 599"/>
                <a:gd name="T31" fmla="*/ 4 h 4"/>
                <a:gd name="T32" fmla="*/ 251 w 599"/>
                <a:gd name="T33" fmla="*/ 4 h 4"/>
                <a:gd name="T34" fmla="*/ 347 w 599"/>
                <a:gd name="T35" fmla="*/ 4 h 4"/>
                <a:gd name="T36" fmla="*/ 347 w 599"/>
                <a:gd name="T37" fmla="*/ 0 h 4"/>
                <a:gd name="T38" fmla="*/ 547 w 599"/>
                <a:gd name="T39" fmla="*/ 0 h 4"/>
                <a:gd name="T40" fmla="*/ 451 w 599"/>
                <a:gd name="T41" fmla="*/ 0 h 4"/>
                <a:gd name="T42" fmla="*/ 447 w 599"/>
                <a:gd name="T43" fmla="*/ 0 h 4"/>
                <a:gd name="T44" fmla="*/ 351 w 599"/>
                <a:gd name="T45" fmla="*/ 0 h 4"/>
                <a:gd name="T46" fmla="*/ 351 w 599"/>
                <a:gd name="T47" fmla="*/ 4 h 4"/>
                <a:gd name="T48" fmla="*/ 447 w 599"/>
                <a:gd name="T49" fmla="*/ 4 h 4"/>
                <a:gd name="T50" fmla="*/ 451 w 599"/>
                <a:gd name="T51" fmla="*/ 4 h 4"/>
                <a:gd name="T52" fmla="*/ 547 w 599"/>
                <a:gd name="T53" fmla="*/ 4 h 4"/>
                <a:gd name="T54" fmla="*/ 547 w 599"/>
                <a:gd name="T55" fmla="*/ 0 h 4"/>
                <a:gd name="T56" fmla="*/ 599 w 599"/>
                <a:gd name="T57" fmla="*/ 0 h 4"/>
                <a:gd name="T58" fmla="*/ 551 w 599"/>
                <a:gd name="T59" fmla="*/ 0 h 4"/>
                <a:gd name="T60" fmla="*/ 551 w 599"/>
                <a:gd name="T61" fmla="*/ 4 h 4"/>
                <a:gd name="T62" fmla="*/ 597 w 599"/>
                <a:gd name="T63" fmla="*/ 4 h 4"/>
                <a:gd name="T64" fmla="*/ 599 w 599"/>
                <a:gd name="T65" fmla="*/ 4 h 4"/>
                <a:gd name="T66" fmla="*/ 599 w 599"/>
                <a:gd name="T6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99" h="4">
                  <a:moveTo>
                    <a:pt x="147" y="0"/>
                  </a:moveTo>
                  <a:lnTo>
                    <a:pt x="52" y="0"/>
                  </a:lnTo>
                  <a:lnTo>
                    <a:pt x="48" y="0"/>
                  </a:lnTo>
                  <a:lnTo>
                    <a:pt x="2" y="0"/>
                  </a:lnTo>
                  <a:lnTo>
                    <a:pt x="2" y="4"/>
                  </a:lnTo>
                  <a:lnTo>
                    <a:pt x="0" y="4"/>
                  </a:lnTo>
                  <a:lnTo>
                    <a:pt x="48" y="4"/>
                  </a:lnTo>
                  <a:lnTo>
                    <a:pt x="52" y="4"/>
                  </a:lnTo>
                  <a:lnTo>
                    <a:pt x="147" y="4"/>
                  </a:lnTo>
                  <a:lnTo>
                    <a:pt x="147" y="0"/>
                  </a:lnTo>
                  <a:moveTo>
                    <a:pt x="347" y="0"/>
                  </a:moveTo>
                  <a:lnTo>
                    <a:pt x="251" y="0"/>
                  </a:lnTo>
                  <a:lnTo>
                    <a:pt x="247" y="0"/>
                  </a:lnTo>
                  <a:lnTo>
                    <a:pt x="152" y="0"/>
                  </a:lnTo>
                  <a:lnTo>
                    <a:pt x="152" y="4"/>
                  </a:lnTo>
                  <a:lnTo>
                    <a:pt x="247" y="4"/>
                  </a:lnTo>
                  <a:lnTo>
                    <a:pt x="251" y="4"/>
                  </a:lnTo>
                  <a:lnTo>
                    <a:pt x="347" y="4"/>
                  </a:lnTo>
                  <a:lnTo>
                    <a:pt x="347" y="0"/>
                  </a:lnTo>
                  <a:moveTo>
                    <a:pt x="547" y="0"/>
                  </a:moveTo>
                  <a:lnTo>
                    <a:pt x="451" y="0"/>
                  </a:lnTo>
                  <a:lnTo>
                    <a:pt x="447" y="0"/>
                  </a:lnTo>
                  <a:lnTo>
                    <a:pt x="351" y="0"/>
                  </a:lnTo>
                  <a:lnTo>
                    <a:pt x="351" y="4"/>
                  </a:lnTo>
                  <a:lnTo>
                    <a:pt x="447" y="4"/>
                  </a:lnTo>
                  <a:lnTo>
                    <a:pt x="451" y="4"/>
                  </a:lnTo>
                  <a:lnTo>
                    <a:pt x="547" y="4"/>
                  </a:lnTo>
                  <a:lnTo>
                    <a:pt x="547" y="0"/>
                  </a:lnTo>
                  <a:moveTo>
                    <a:pt x="599" y="0"/>
                  </a:moveTo>
                  <a:lnTo>
                    <a:pt x="551" y="0"/>
                  </a:lnTo>
                  <a:lnTo>
                    <a:pt x="551" y="4"/>
                  </a:lnTo>
                  <a:lnTo>
                    <a:pt x="597" y="4"/>
                  </a:lnTo>
                  <a:lnTo>
                    <a:pt x="599" y="4"/>
                  </a:lnTo>
                  <a:lnTo>
                    <a:pt x="59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242" name="iS1íḑè"/>
            <p:cNvSpPr/>
            <p:nvPr/>
          </p:nvSpPr>
          <p:spPr bwMode="auto">
            <a:xfrm>
              <a:off x="1506687" y="3676636"/>
              <a:ext cx="713185" cy="4763"/>
            </a:xfrm>
            <a:custGeom>
              <a:avLst/>
              <a:gdLst>
                <a:gd name="T0" fmla="*/ 147 w 599"/>
                <a:gd name="T1" fmla="*/ 0 h 4"/>
                <a:gd name="T2" fmla="*/ 52 w 599"/>
                <a:gd name="T3" fmla="*/ 0 h 4"/>
                <a:gd name="T4" fmla="*/ 48 w 599"/>
                <a:gd name="T5" fmla="*/ 0 h 4"/>
                <a:gd name="T6" fmla="*/ 2 w 599"/>
                <a:gd name="T7" fmla="*/ 0 h 4"/>
                <a:gd name="T8" fmla="*/ 2 w 599"/>
                <a:gd name="T9" fmla="*/ 4 h 4"/>
                <a:gd name="T10" fmla="*/ 0 w 599"/>
                <a:gd name="T11" fmla="*/ 4 h 4"/>
                <a:gd name="T12" fmla="*/ 48 w 599"/>
                <a:gd name="T13" fmla="*/ 4 h 4"/>
                <a:gd name="T14" fmla="*/ 52 w 599"/>
                <a:gd name="T15" fmla="*/ 4 h 4"/>
                <a:gd name="T16" fmla="*/ 147 w 599"/>
                <a:gd name="T17" fmla="*/ 4 h 4"/>
                <a:gd name="T18" fmla="*/ 147 w 599"/>
                <a:gd name="T19" fmla="*/ 0 h 4"/>
                <a:gd name="T20" fmla="*/ 347 w 599"/>
                <a:gd name="T21" fmla="*/ 0 h 4"/>
                <a:gd name="T22" fmla="*/ 251 w 599"/>
                <a:gd name="T23" fmla="*/ 0 h 4"/>
                <a:gd name="T24" fmla="*/ 247 w 599"/>
                <a:gd name="T25" fmla="*/ 0 h 4"/>
                <a:gd name="T26" fmla="*/ 152 w 599"/>
                <a:gd name="T27" fmla="*/ 0 h 4"/>
                <a:gd name="T28" fmla="*/ 152 w 599"/>
                <a:gd name="T29" fmla="*/ 4 h 4"/>
                <a:gd name="T30" fmla="*/ 247 w 599"/>
                <a:gd name="T31" fmla="*/ 4 h 4"/>
                <a:gd name="T32" fmla="*/ 251 w 599"/>
                <a:gd name="T33" fmla="*/ 4 h 4"/>
                <a:gd name="T34" fmla="*/ 347 w 599"/>
                <a:gd name="T35" fmla="*/ 4 h 4"/>
                <a:gd name="T36" fmla="*/ 347 w 599"/>
                <a:gd name="T37" fmla="*/ 0 h 4"/>
                <a:gd name="T38" fmla="*/ 547 w 599"/>
                <a:gd name="T39" fmla="*/ 0 h 4"/>
                <a:gd name="T40" fmla="*/ 451 w 599"/>
                <a:gd name="T41" fmla="*/ 0 h 4"/>
                <a:gd name="T42" fmla="*/ 447 w 599"/>
                <a:gd name="T43" fmla="*/ 0 h 4"/>
                <a:gd name="T44" fmla="*/ 351 w 599"/>
                <a:gd name="T45" fmla="*/ 0 h 4"/>
                <a:gd name="T46" fmla="*/ 351 w 599"/>
                <a:gd name="T47" fmla="*/ 4 h 4"/>
                <a:gd name="T48" fmla="*/ 447 w 599"/>
                <a:gd name="T49" fmla="*/ 4 h 4"/>
                <a:gd name="T50" fmla="*/ 451 w 599"/>
                <a:gd name="T51" fmla="*/ 4 h 4"/>
                <a:gd name="T52" fmla="*/ 547 w 599"/>
                <a:gd name="T53" fmla="*/ 4 h 4"/>
                <a:gd name="T54" fmla="*/ 547 w 599"/>
                <a:gd name="T55" fmla="*/ 0 h 4"/>
                <a:gd name="T56" fmla="*/ 599 w 599"/>
                <a:gd name="T57" fmla="*/ 0 h 4"/>
                <a:gd name="T58" fmla="*/ 551 w 599"/>
                <a:gd name="T59" fmla="*/ 0 h 4"/>
                <a:gd name="T60" fmla="*/ 551 w 599"/>
                <a:gd name="T61" fmla="*/ 4 h 4"/>
                <a:gd name="T62" fmla="*/ 597 w 599"/>
                <a:gd name="T63" fmla="*/ 4 h 4"/>
                <a:gd name="T64" fmla="*/ 599 w 599"/>
                <a:gd name="T65" fmla="*/ 4 h 4"/>
                <a:gd name="T66" fmla="*/ 599 w 599"/>
                <a:gd name="T6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99" h="4">
                  <a:moveTo>
                    <a:pt x="147" y="0"/>
                  </a:moveTo>
                  <a:lnTo>
                    <a:pt x="52" y="0"/>
                  </a:lnTo>
                  <a:lnTo>
                    <a:pt x="48" y="0"/>
                  </a:lnTo>
                  <a:lnTo>
                    <a:pt x="2" y="0"/>
                  </a:lnTo>
                  <a:lnTo>
                    <a:pt x="2" y="4"/>
                  </a:lnTo>
                  <a:lnTo>
                    <a:pt x="0" y="4"/>
                  </a:lnTo>
                  <a:lnTo>
                    <a:pt x="48" y="4"/>
                  </a:lnTo>
                  <a:lnTo>
                    <a:pt x="52" y="4"/>
                  </a:lnTo>
                  <a:lnTo>
                    <a:pt x="147" y="4"/>
                  </a:lnTo>
                  <a:lnTo>
                    <a:pt x="147" y="0"/>
                  </a:lnTo>
                  <a:close/>
                  <a:moveTo>
                    <a:pt x="347" y="0"/>
                  </a:moveTo>
                  <a:lnTo>
                    <a:pt x="251" y="0"/>
                  </a:lnTo>
                  <a:lnTo>
                    <a:pt x="247" y="0"/>
                  </a:lnTo>
                  <a:lnTo>
                    <a:pt x="152" y="0"/>
                  </a:lnTo>
                  <a:lnTo>
                    <a:pt x="152" y="4"/>
                  </a:lnTo>
                  <a:lnTo>
                    <a:pt x="247" y="4"/>
                  </a:lnTo>
                  <a:lnTo>
                    <a:pt x="251" y="4"/>
                  </a:lnTo>
                  <a:lnTo>
                    <a:pt x="347" y="4"/>
                  </a:lnTo>
                  <a:lnTo>
                    <a:pt x="347" y="0"/>
                  </a:lnTo>
                  <a:close/>
                  <a:moveTo>
                    <a:pt x="547" y="0"/>
                  </a:moveTo>
                  <a:lnTo>
                    <a:pt x="451" y="0"/>
                  </a:lnTo>
                  <a:lnTo>
                    <a:pt x="447" y="0"/>
                  </a:lnTo>
                  <a:lnTo>
                    <a:pt x="351" y="0"/>
                  </a:lnTo>
                  <a:lnTo>
                    <a:pt x="351" y="4"/>
                  </a:lnTo>
                  <a:lnTo>
                    <a:pt x="447" y="4"/>
                  </a:lnTo>
                  <a:lnTo>
                    <a:pt x="451" y="4"/>
                  </a:lnTo>
                  <a:lnTo>
                    <a:pt x="547" y="4"/>
                  </a:lnTo>
                  <a:lnTo>
                    <a:pt x="547" y="0"/>
                  </a:lnTo>
                  <a:close/>
                  <a:moveTo>
                    <a:pt x="599" y="0"/>
                  </a:moveTo>
                  <a:lnTo>
                    <a:pt x="551" y="0"/>
                  </a:lnTo>
                  <a:lnTo>
                    <a:pt x="551" y="4"/>
                  </a:lnTo>
                  <a:lnTo>
                    <a:pt x="597" y="4"/>
                  </a:lnTo>
                  <a:lnTo>
                    <a:pt x="599" y="4"/>
                  </a:lnTo>
                  <a:lnTo>
                    <a:pt x="599" y="0"/>
                  </a:lnTo>
                  <a:close/>
                </a:path>
              </a:pathLst>
            </a:cu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243" name="išľíḑê"/>
            <p:cNvSpPr/>
            <p:nvPr/>
          </p:nvSpPr>
          <p:spPr bwMode="auto">
            <a:xfrm>
              <a:off x="1506687" y="3676636"/>
              <a:ext cx="713185" cy="4763"/>
            </a:xfrm>
            <a:custGeom>
              <a:avLst/>
              <a:gdLst>
                <a:gd name="T0" fmla="*/ 147 w 599"/>
                <a:gd name="T1" fmla="*/ 0 h 4"/>
                <a:gd name="T2" fmla="*/ 52 w 599"/>
                <a:gd name="T3" fmla="*/ 0 h 4"/>
                <a:gd name="T4" fmla="*/ 48 w 599"/>
                <a:gd name="T5" fmla="*/ 0 h 4"/>
                <a:gd name="T6" fmla="*/ 2 w 599"/>
                <a:gd name="T7" fmla="*/ 0 h 4"/>
                <a:gd name="T8" fmla="*/ 2 w 599"/>
                <a:gd name="T9" fmla="*/ 4 h 4"/>
                <a:gd name="T10" fmla="*/ 0 w 599"/>
                <a:gd name="T11" fmla="*/ 4 h 4"/>
                <a:gd name="T12" fmla="*/ 48 w 599"/>
                <a:gd name="T13" fmla="*/ 4 h 4"/>
                <a:gd name="T14" fmla="*/ 52 w 599"/>
                <a:gd name="T15" fmla="*/ 4 h 4"/>
                <a:gd name="T16" fmla="*/ 147 w 599"/>
                <a:gd name="T17" fmla="*/ 4 h 4"/>
                <a:gd name="T18" fmla="*/ 147 w 599"/>
                <a:gd name="T19" fmla="*/ 0 h 4"/>
                <a:gd name="T20" fmla="*/ 347 w 599"/>
                <a:gd name="T21" fmla="*/ 0 h 4"/>
                <a:gd name="T22" fmla="*/ 251 w 599"/>
                <a:gd name="T23" fmla="*/ 0 h 4"/>
                <a:gd name="T24" fmla="*/ 247 w 599"/>
                <a:gd name="T25" fmla="*/ 0 h 4"/>
                <a:gd name="T26" fmla="*/ 152 w 599"/>
                <a:gd name="T27" fmla="*/ 0 h 4"/>
                <a:gd name="T28" fmla="*/ 152 w 599"/>
                <a:gd name="T29" fmla="*/ 4 h 4"/>
                <a:gd name="T30" fmla="*/ 247 w 599"/>
                <a:gd name="T31" fmla="*/ 4 h 4"/>
                <a:gd name="T32" fmla="*/ 251 w 599"/>
                <a:gd name="T33" fmla="*/ 4 h 4"/>
                <a:gd name="T34" fmla="*/ 347 w 599"/>
                <a:gd name="T35" fmla="*/ 4 h 4"/>
                <a:gd name="T36" fmla="*/ 347 w 599"/>
                <a:gd name="T37" fmla="*/ 0 h 4"/>
                <a:gd name="T38" fmla="*/ 547 w 599"/>
                <a:gd name="T39" fmla="*/ 0 h 4"/>
                <a:gd name="T40" fmla="*/ 451 w 599"/>
                <a:gd name="T41" fmla="*/ 0 h 4"/>
                <a:gd name="T42" fmla="*/ 447 w 599"/>
                <a:gd name="T43" fmla="*/ 0 h 4"/>
                <a:gd name="T44" fmla="*/ 351 w 599"/>
                <a:gd name="T45" fmla="*/ 0 h 4"/>
                <a:gd name="T46" fmla="*/ 351 w 599"/>
                <a:gd name="T47" fmla="*/ 4 h 4"/>
                <a:gd name="T48" fmla="*/ 447 w 599"/>
                <a:gd name="T49" fmla="*/ 4 h 4"/>
                <a:gd name="T50" fmla="*/ 451 w 599"/>
                <a:gd name="T51" fmla="*/ 4 h 4"/>
                <a:gd name="T52" fmla="*/ 547 w 599"/>
                <a:gd name="T53" fmla="*/ 4 h 4"/>
                <a:gd name="T54" fmla="*/ 547 w 599"/>
                <a:gd name="T55" fmla="*/ 0 h 4"/>
                <a:gd name="T56" fmla="*/ 599 w 599"/>
                <a:gd name="T57" fmla="*/ 0 h 4"/>
                <a:gd name="T58" fmla="*/ 551 w 599"/>
                <a:gd name="T59" fmla="*/ 0 h 4"/>
                <a:gd name="T60" fmla="*/ 551 w 599"/>
                <a:gd name="T61" fmla="*/ 4 h 4"/>
                <a:gd name="T62" fmla="*/ 597 w 599"/>
                <a:gd name="T63" fmla="*/ 4 h 4"/>
                <a:gd name="T64" fmla="*/ 599 w 599"/>
                <a:gd name="T65" fmla="*/ 4 h 4"/>
                <a:gd name="T66" fmla="*/ 599 w 599"/>
                <a:gd name="T6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99" h="4">
                  <a:moveTo>
                    <a:pt x="147" y="0"/>
                  </a:moveTo>
                  <a:lnTo>
                    <a:pt x="52" y="0"/>
                  </a:lnTo>
                  <a:lnTo>
                    <a:pt x="48" y="0"/>
                  </a:lnTo>
                  <a:lnTo>
                    <a:pt x="2" y="0"/>
                  </a:lnTo>
                  <a:lnTo>
                    <a:pt x="2" y="4"/>
                  </a:lnTo>
                  <a:lnTo>
                    <a:pt x="0" y="4"/>
                  </a:lnTo>
                  <a:lnTo>
                    <a:pt x="48" y="4"/>
                  </a:lnTo>
                  <a:lnTo>
                    <a:pt x="52" y="4"/>
                  </a:lnTo>
                  <a:lnTo>
                    <a:pt x="147" y="4"/>
                  </a:lnTo>
                  <a:lnTo>
                    <a:pt x="147" y="0"/>
                  </a:lnTo>
                  <a:moveTo>
                    <a:pt x="347" y="0"/>
                  </a:moveTo>
                  <a:lnTo>
                    <a:pt x="251" y="0"/>
                  </a:lnTo>
                  <a:lnTo>
                    <a:pt x="247" y="0"/>
                  </a:lnTo>
                  <a:lnTo>
                    <a:pt x="152" y="0"/>
                  </a:lnTo>
                  <a:lnTo>
                    <a:pt x="152" y="4"/>
                  </a:lnTo>
                  <a:lnTo>
                    <a:pt x="247" y="4"/>
                  </a:lnTo>
                  <a:lnTo>
                    <a:pt x="251" y="4"/>
                  </a:lnTo>
                  <a:lnTo>
                    <a:pt x="347" y="4"/>
                  </a:lnTo>
                  <a:lnTo>
                    <a:pt x="347" y="0"/>
                  </a:lnTo>
                  <a:moveTo>
                    <a:pt x="547" y="0"/>
                  </a:moveTo>
                  <a:lnTo>
                    <a:pt x="451" y="0"/>
                  </a:lnTo>
                  <a:lnTo>
                    <a:pt x="447" y="0"/>
                  </a:lnTo>
                  <a:lnTo>
                    <a:pt x="351" y="0"/>
                  </a:lnTo>
                  <a:lnTo>
                    <a:pt x="351" y="4"/>
                  </a:lnTo>
                  <a:lnTo>
                    <a:pt x="447" y="4"/>
                  </a:lnTo>
                  <a:lnTo>
                    <a:pt x="451" y="4"/>
                  </a:lnTo>
                  <a:lnTo>
                    <a:pt x="547" y="4"/>
                  </a:lnTo>
                  <a:lnTo>
                    <a:pt x="547" y="0"/>
                  </a:lnTo>
                  <a:moveTo>
                    <a:pt x="599" y="0"/>
                  </a:moveTo>
                  <a:lnTo>
                    <a:pt x="551" y="0"/>
                  </a:lnTo>
                  <a:lnTo>
                    <a:pt x="551" y="4"/>
                  </a:lnTo>
                  <a:lnTo>
                    <a:pt x="597" y="4"/>
                  </a:lnTo>
                  <a:lnTo>
                    <a:pt x="599" y="4"/>
                  </a:lnTo>
                  <a:lnTo>
                    <a:pt x="59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244" name="íşḷiḓê"/>
            <p:cNvSpPr/>
            <p:nvPr/>
          </p:nvSpPr>
          <p:spPr bwMode="auto">
            <a:xfrm>
              <a:off x="1506687" y="3438511"/>
              <a:ext cx="713185" cy="4763"/>
            </a:xfrm>
            <a:custGeom>
              <a:avLst/>
              <a:gdLst>
                <a:gd name="T0" fmla="*/ 147 w 599"/>
                <a:gd name="T1" fmla="*/ 0 h 4"/>
                <a:gd name="T2" fmla="*/ 52 w 599"/>
                <a:gd name="T3" fmla="*/ 0 h 4"/>
                <a:gd name="T4" fmla="*/ 48 w 599"/>
                <a:gd name="T5" fmla="*/ 0 h 4"/>
                <a:gd name="T6" fmla="*/ 2 w 599"/>
                <a:gd name="T7" fmla="*/ 0 h 4"/>
                <a:gd name="T8" fmla="*/ 2 w 599"/>
                <a:gd name="T9" fmla="*/ 4 h 4"/>
                <a:gd name="T10" fmla="*/ 0 w 599"/>
                <a:gd name="T11" fmla="*/ 4 h 4"/>
                <a:gd name="T12" fmla="*/ 48 w 599"/>
                <a:gd name="T13" fmla="*/ 4 h 4"/>
                <a:gd name="T14" fmla="*/ 52 w 599"/>
                <a:gd name="T15" fmla="*/ 4 h 4"/>
                <a:gd name="T16" fmla="*/ 147 w 599"/>
                <a:gd name="T17" fmla="*/ 4 h 4"/>
                <a:gd name="T18" fmla="*/ 147 w 599"/>
                <a:gd name="T19" fmla="*/ 0 h 4"/>
                <a:gd name="T20" fmla="*/ 347 w 599"/>
                <a:gd name="T21" fmla="*/ 0 h 4"/>
                <a:gd name="T22" fmla="*/ 251 w 599"/>
                <a:gd name="T23" fmla="*/ 0 h 4"/>
                <a:gd name="T24" fmla="*/ 247 w 599"/>
                <a:gd name="T25" fmla="*/ 0 h 4"/>
                <a:gd name="T26" fmla="*/ 152 w 599"/>
                <a:gd name="T27" fmla="*/ 0 h 4"/>
                <a:gd name="T28" fmla="*/ 152 w 599"/>
                <a:gd name="T29" fmla="*/ 4 h 4"/>
                <a:gd name="T30" fmla="*/ 247 w 599"/>
                <a:gd name="T31" fmla="*/ 4 h 4"/>
                <a:gd name="T32" fmla="*/ 251 w 599"/>
                <a:gd name="T33" fmla="*/ 4 h 4"/>
                <a:gd name="T34" fmla="*/ 347 w 599"/>
                <a:gd name="T35" fmla="*/ 4 h 4"/>
                <a:gd name="T36" fmla="*/ 347 w 599"/>
                <a:gd name="T37" fmla="*/ 0 h 4"/>
                <a:gd name="T38" fmla="*/ 547 w 599"/>
                <a:gd name="T39" fmla="*/ 0 h 4"/>
                <a:gd name="T40" fmla="*/ 451 w 599"/>
                <a:gd name="T41" fmla="*/ 0 h 4"/>
                <a:gd name="T42" fmla="*/ 447 w 599"/>
                <a:gd name="T43" fmla="*/ 0 h 4"/>
                <a:gd name="T44" fmla="*/ 351 w 599"/>
                <a:gd name="T45" fmla="*/ 0 h 4"/>
                <a:gd name="T46" fmla="*/ 351 w 599"/>
                <a:gd name="T47" fmla="*/ 4 h 4"/>
                <a:gd name="T48" fmla="*/ 447 w 599"/>
                <a:gd name="T49" fmla="*/ 4 h 4"/>
                <a:gd name="T50" fmla="*/ 451 w 599"/>
                <a:gd name="T51" fmla="*/ 4 h 4"/>
                <a:gd name="T52" fmla="*/ 547 w 599"/>
                <a:gd name="T53" fmla="*/ 4 h 4"/>
                <a:gd name="T54" fmla="*/ 547 w 599"/>
                <a:gd name="T55" fmla="*/ 0 h 4"/>
                <a:gd name="T56" fmla="*/ 599 w 599"/>
                <a:gd name="T57" fmla="*/ 0 h 4"/>
                <a:gd name="T58" fmla="*/ 551 w 599"/>
                <a:gd name="T59" fmla="*/ 0 h 4"/>
                <a:gd name="T60" fmla="*/ 551 w 599"/>
                <a:gd name="T61" fmla="*/ 4 h 4"/>
                <a:gd name="T62" fmla="*/ 597 w 599"/>
                <a:gd name="T63" fmla="*/ 4 h 4"/>
                <a:gd name="T64" fmla="*/ 599 w 599"/>
                <a:gd name="T65" fmla="*/ 4 h 4"/>
                <a:gd name="T66" fmla="*/ 599 w 599"/>
                <a:gd name="T6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99" h="4">
                  <a:moveTo>
                    <a:pt x="147" y="0"/>
                  </a:moveTo>
                  <a:lnTo>
                    <a:pt x="52" y="0"/>
                  </a:lnTo>
                  <a:lnTo>
                    <a:pt x="48" y="0"/>
                  </a:lnTo>
                  <a:lnTo>
                    <a:pt x="2" y="0"/>
                  </a:lnTo>
                  <a:lnTo>
                    <a:pt x="2" y="4"/>
                  </a:lnTo>
                  <a:lnTo>
                    <a:pt x="0" y="4"/>
                  </a:lnTo>
                  <a:lnTo>
                    <a:pt x="48" y="4"/>
                  </a:lnTo>
                  <a:lnTo>
                    <a:pt x="52" y="4"/>
                  </a:lnTo>
                  <a:lnTo>
                    <a:pt x="147" y="4"/>
                  </a:lnTo>
                  <a:lnTo>
                    <a:pt x="147" y="0"/>
                  </a:lnTo>
                  <a:close/>
                  <a:moveTo>
                    <a:pt x="347" y="0"/>
                  </a:moveTo>
                  <a:lnTo>
                    <a:pt x="251" y="0"/>
                  </a:lnTo>
                  <a:lnTo>
                    <a:pt x="247" y="0"/>
                  </a:lnTo>
                  <a:lnTo>
                    <a:pt x="152" y="0"/>
                  </a:lnTo>
                  <a:lnTo>
                    <a:pt x="152" y="4"/>
                  </a:lnTo>
                  <a:lnTo>
                    <a:pt x="247" y="4"/>
                  </a:lnTo>
                  <a:lnTo>
                    <a:pt x="251" y="4"/>
                  </a:lnTo>
                  <a:lnTo>
                    <a:pt x="347" y="4"/>
                  </a:lnTo>
                  <a:lnTo>
                    <a:pt x="347" y="0"/>
                  </a:lnTo>
                  <a:close/>
                  <a:moveTo>
                    <a:pt x="547" y="0"/>
                  </a:moveTo>
                  <a:lnTo>
                    <a:pt x="451" y="0"/>
                  </a:lnTo>
                  <a:lnTo>
                    <a:pt x="447" y="0"/>
                  </a:lnTo>
                  <a:lnTo>
                    <a:pt x="351" y="0"/>
                  </a:lnTo>
                  <a:lnTo>
                    <a:pt x="351" y="4"/>
                  </a:lnTo>
                  <a:lnTo>
                    <a:pt x="447" y="4"/>
                  </a:lnTo>
                  <a:lnTo>
                    <a:pt x="451" y="4"/>
                  </a:lnTo>
                  <a:lnTo>
                    <a:pt x="547" y="4"/>
                  </a:lnTo>
                  <a:lnTo>
                    <a:pt x="547" y="0"/>
                  </a:lnTo>
                  <a:close/>
                  <a:moveTo>
                    <a:pt x="599" y="0"/>
                  </a:moveTo>
                  <a:lnTo>
                    <a:pt x="551" y="0"/>
                  </a:lnTo>
                  <a:lnTo>
                    <a:pt x="551" y="4"/>
                  </a:lnTo>
                  <a:lnTo>
                    <a:pt x="597" y="4"/>
                  </a:lnTo>
                  <a:lnTo>
                    <a:pt x="599" y="4"/>
                  </a:lnTo>
                  <a:lnTo>
                    <a:pt x="599" y="0"/>
                  </a:lnTo>
                  <a:close/>
                </a:path>
              </a:pathLst>
            </a:cu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245" name="iś1ïďé"/>
            <p:cNvSpPr/>
            <p:nvPr/>
          </p:nvSpPr>
          <p:spPr bwMode="auto">
            <a:xfrm>
              <a:off x="1506687" y="3438511"/>
              <a:ext cx="713185" cy="4763"/>
            </a:xfrm>
            <a:custGeom>
              <a:avLst/>
              <a:gdLst>
                <a:gd name="T0" fmla="*/ 147 w 599"/>
                <a:gd name="T1" fmla="*/ 0 h 4"/>
                <a:gd name="T2" fmla="*/ 52 w 599"/>
                <a:gd name="T3" fmla="*/ 0 h 4"/>
                <a:gd name="T4" fmla="*/ 48 w 599"/>
                <a:gd name="T5" fmla="*/ 0 h 4"/>
                <a:gd name="T6" fmla="*/ 2 w 599"/>
                <a:gd name="T7" fmla="*/ 0 h 4"/>
                <a:gd name="T8" fmla="*/ 2 w 599"/>
                <a:gd name="T9" fmla="*/ 4 h 4"/>
                <a:gd name="T10" fmla="*/ 0 w 599"/>
                <a:gd name="T11" fmla="*/ 4 h 4"/>
                <a:gd name="T12" fmla="*/ 48 w 599"/>
                <a:gd name="T13" fmla="*/ 4 h 4"/>
                <a:gd name="T14" fmla="*/ 52 w 599"/>
                <a:gd name="T15" fmla="*/ 4 h 4"/>
                <a:gd name="T16" fmla="*/ 147 w 599"/>
                <a:gd name="T17" fmla="*/ 4 h 4"/>
                <a:gd name="T18" fmla="*/ 147 w 599"/>
                <a:gd name="T19" fmla="*/ 0 h 4"/>
                <a:gd name="T20" fmla="*/ 347 w 599"/>
                <a:gd name="T21" fmla="*/ 0 h 4"/>
                <a:gd name="T22" fmla="*/ 251 w 599"/>
                <a:gd name="T23" fmla="*/ 0 h 4"/>
                <a:gd name="T24" fmla="*/ 247 w 599"/>
                <a:gd name="T25" fmla="*/ 0 h 4"/>
                <a:gd name="T26" fmla="*/ 152 w 599"/>
                <a:gd name="T27" fmla="*/ 0 h 4"/>
                <a:gd name="T28" fmla="*/ 152 w 599"/>
                <a:gd name="T29" fmla="*/ 4 h 4"/>
                <a:gd name="T30" fmla="*/ 247 w 599"/>
                <a:gd name="T31" fmla="*/ 4 h 4"/>
                <a:gd name="T32" fmla="*/ 251 w 599"/>
                <a:gd name="T33" fmla="*/ 4 h 4"/>
                <a:gd name="T34" fmla="*/ 347 w 599"/>
                <a:gd name="T35" fmla="*/ 4 h 4"/>
                <a:gd name="T36" fmla="*/ 347 w 599"/>
                <a:gd name="T37" fmla="*/ 0 h 4"/>
                <a:gd name="T38" fmla="*/ 547 w 599"/>
                <a:gd name="T39" fmla="*/ 0 h 4"/>
                <a:gd name="T40" fmla="*/ 451 w 599"/>
                <a:gd name="T41" fmla="*/ 0 h 4"/>
                <a:gd name="T42" fmla="*/ 447 w 599"/>
                <a:gd name="T43" fmla="*/ 0 h 4"/>
                <a:gd name="T44" fmla="*/ 351 w 599"/>
                <a:gd name="T45" fmla="*/ 0 h 4"/>
                <a:gd name="T46" fmla="*/ 351 w 599"/>
                <a:gd name="T47" fmla="*/ 4 h 4"/>
                <a:gd name="T48" fmla="*/ 447 w 599"/>
                <a:gd name="T49" fmla="*/ 4 h 4"/>
                <a:gd name="T50" fmla="*/ 451 w 599"/>
                <a:gd name="T51" fmla="*/ 4 h 4"/>
                <a:gd name="T52" fmla="*/ 547 w 599"/>
                <a:gd name="T53" fmla="*/ 4 h 4"/>
                <a:gd name="T54" fmla="*/ 547 w 599"/>
                <a:gd name="T55" fmla="*/ 0 h 4"/>
                <a:gd name="T56" fmla="*/ 599 w 599"/>
                <a:gd name="T57" fmla="*/ 0 h 4"/>
                <a:gd name="T58" fmla="*/ 551 w 599"/>
                <a:gd name="T59" fmla="*/ 0 h 4"/>
                <a:gd name="T60" fmla="*/ 551 w 599"/>
                <a:gd name="T61" fmla="*/ 4 h 4"/>
                <a:gd name="T62" fmla="*/ 597 w 599"/>
                <a:gd name="T63" fmla="*/ 4 h 4"/>
                <a:gd name="T64" fmla="*/ 599 w 599"/>
                <a:gd name="T65" fmla="*/ 4 h 4"/>
                <a:gd name="T66" fmla="*/ 599 w 599"/>
                <a:gd name="T6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99" h="4">
                  <a:moveTo>
                    <a:pt x="147" y="0"/>
                  </a:moveTo>
                  <a:lnTo>
                    <a:pt x="52" y="0"/>
                  </a:lnTo>
                  <a:lnTo>
                    <a:pt x="48" y="0"/>
                  </a:lnTo>
                  <a:lnTo>
                    <a:pt x="2" y="0"/>
                  </a:lnTo>
                  <a:lnTo>
                    <a:pt x="2" y="4"/>
                  </a:lnTo>
                  <a:lnTo>
                    <a:pt x="0" y="4"/>
                  </a:lnTo>
                  <a:lnTo>
                    <a:pt x="48" y="4"/>
                  </a:lnTo>
                  <a:lnTo>
                    <a:pt x="52" y="4"/>
                  </a:lnTo>
                  <a:lnTo>
                    <a:pt x="147" y="4"/>
                  </a:lnTo>
                  <a:lnTo>
                    <a:pt x="147" y="0"/>
                  </a:lnTo>
                  <a:moveTo>
                    <a:pt x="347" y="0"/>
                  </a:moveTo>
                  <a:lnTo>
                    <a:pt x="251" y="0"/>
                  </a:lnTo>
                  <a:lnTo>
                    <a:pt x="247" y="0"/>
                  </a:lnTo>
                  <a:lnTo>
                    <a:pt x="152" y="0"/>
                  </a:lnTo>
                  <a:lnTo>
                    <a:pt x="152" y="4"/>
                  </a:lnTo>
                  <a:lnTo>
                    <a:pt x="247" y="4"/>
                  </a:lnTo>
                  <a:lnTo>
                    <a:pt x="251" y="4"/>
                  </a:lnTo>
                  <a:lnTo>
                    <a:pt x="347" y="4"/>
                  </a:lnTo>
                  <a:lnTo>
                    <a:pt x="347" y="0"/>
                  </a:lnTo>
                  <a:moveTo>
                    <a:pt x="547" y="0"/>
                  </a:moveTo>
                  <a:lnTo>
                    <a:pt x="451" y="0"/>
                  </a:lnTo>
                  <a:lnTo>
                    <a:pt x="447" y="0"/>
                  </a:lnTo>
                  <a:lnTo>
                    <a:pt x="351" y="0"/>
                  </a:lnTo>
                  <a:lnTo>
                    <a:pt x="351" y="4"/>
                  </a:lnTo>
                  <a:lnTo>
                    <a:pt x="447" y="4"/>
                  </a:lnTo>
                  <a:lnTo>
                    <a:pt x="451" y="4"/>
                  </a:lnTo>
                  <a:lnTo>
                    <a:pt x="547" y="4"/>
                  </a:lnTo>
                  <a:lnTo>
                    <a:pt x="547" y="0"/>
                  </a:lnTo>
                  <a:moveTo>
                    <a:pt x="599" y="0"/>
                  </a:moveTo>
                  <a:lnTo>
                    <a:pt x="551" y="0"/>
                  </a:lnTo>
                  <a:lnTo>
                    <a:pt x="551" y="4"/>
                  </a:lnTo>
                  <a:lnTo>
                    <a:pt x="597" y="4"/>
                  </a:lnTo>
                  <a:lnTo>
                    <a:pt x="599" y="4"/>
                  </a:lnTo>
                  <a:lnTo>
                    <a:pt x="59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246" name="iṩ1íde"/>
            <p:cNvSpPr/>
            <p:nvPr/>
          </p:nvSpPr>
          <p:spPr bwMode="auto">
            <a:xfrm>
              <a:off x="1681709" y="3381361"/>
              <a:ext cx="5953" cy="713185"/>
            </a:xfrm>
            <a:custGeom>
              <a:avLst/>
              <a:gdLst>
                <a:gd name="T0" fmla="*/ 0 w 5"/>
                <a:gd name="T1" fmla="*/ 0 h 599"/>
                <a:gd name="T2" fmla="*/ 0 w 5"/>
                <a:gd name="T3" fmla="*/ 0 h 599"/>
                <a:gd name="T4" fmla="*/ 0 w 5"/>
                <a:gd name="T5" fmla="*/ 48 h 599"/>
                <a:gd name="T6" fmla="*/ 0 w 5"/>
                <a:gd name="T7" fmla="*/ 52 h 599"/>
                <a:gd name="T8" fmla="*/ 0 w 5"/>
                <a:gd name="T9" fmla="*/ 148 h 599"/>
                <a:gd name="T10" fmla="*/ 0 w 5"/>
                <a:gd name="T11" fmla="*/ 152 h 599"/>
                <a:gd name="T12" fmla="*/ 0 w 5"/>
                <a:gd name="T13" fmla="*/ 248 h 599"/>
                <a:gd name="T14" fmla="*/ 0 w 5"/>
                <a:gd name="T15" fmla="*/ 252 h 599"/>
                <a:gd name="T16" fmla="*/ 0 w 5"/>
                <a:gd name="T17" fmla="*/ 347 h 599"/>
                <a:gd name="T18" fmla="*/ 0 w 5"/>
                <a:gd name="T19" fmla="*/ 351 h 599"/>
                <a:gd name="T20" fmla="*/ 0 w 5"/>
                <a:gd name="T21" fmla="*/ 447 h 599"/>
                <a:gd name="T22" fmla="*/ 0 w 5"/>
                <a:gd name="T23" fmla="*/ 451 h 599"/>
                <a:gd name="T24" fmla="*/ 0 w 5"/>
                <a:gd name="T25" fmla="*/ 547 h 599"/>
                <a:gd name="T26" fmla="*/ 0 w 5"/>
                <a:gd name="T27" fmla="*/ 551 h 599"/>
                <a:gd name="T28" fmla="*/ 0 w 5"/>
                <a:gd name="T29" fmla="*/ 597 h 599"/>
                <a:gd name="T30" fmla="*/ 0 w 5"/>
                <a:gd name="T31" fmla="*/ 599 h 599"/>
                <a:gd name="T32" fmla="*/ 5 w 5"/>
                <a:gd name="T33" fmla="*/ 599 h 599"/>
                <a:gd name="T34" fmla="*/ 5 w 5"/>
                <a:gd name="T35" fmla="*/ 551 h 599"/>
                <a:gd name="T36" fmla="*/ 5 w 5"/>
                <a:gd name="T37" fmla="*/ 547 h 599"/>
                <a:gd name="T38" fmla="*/ 5 w 5"/>
                <a:gd name="T39" fmla="*/ 451 h 599"/>
                <a:gd name="T40" fmla="*/ 5 w 5"/>
                <a:gd name="T41" fmla="*/ 447 h 599"/>
                <a:gd name="T42" fmla="*/ 5 w 5"/>
                <a:gd name="T43" fmla="*/ 351 h 599"/>
                <a:gd name="T44" fmla="*/ 5 w 5"/>
                <a:gd name="T45" fmla="*/ 347 h 599"/>
                <a:gd name="T46" fmla="*/ 5 w 5"/>
                <a:gd name="T47" fmla="*/ 252 h 599"/>
                <a:gd name="T48" fmla="*/ 5 w 5"/>
                <a:gd name="T49" fmla="*/ 248 h 599"/>
                <a:gd name="T50" fmla="*/ 5 w 5"/>
                <a:gd name="T51" fmla="*/ 152 h 599"/>
                <a:gd name="T52" fmla="*/ 5 w 5"/>
                <a:gd name="T53" fmla="*/ 148 h 599"/>
                <a:gd name="T54" fmla="*/ 5 w 5"/>
                <a:gd name="T55" fmla="*/ 52 h 599"/>
                <a:gd name="T56" fmla="*/ 5 w 5"/>
                <a:gd name="T57" fmla="*/ 48 h 599"/>
                <a:gd name="T58" fmla="*/ 5 w 5"/>
                <a:gd name="T59" fmla="*/ 3 h 599"/>
                <a:gd name="T60" fmla="*/ 0 w 5"/>
                <a:gd name="T61" fmla="*/ 3 h 599"/>
                <a:gd name="T62" fmla="*/ 0 w 5"/>
                <a:gd name="T63" fmla="*/ 0 h 5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" h="599">
                  <a:moveTo>
                    <a:pt x="0" y="0"/>
                  </a:moveTo>
                  <a:lnTo>
                    <a:pt x="0" y="0"/>
                  </a:lnTo>
                  <a:lnTo>
                    <a:pt x="0" y="48"/>
                  </a:lnTo>
                  <a:lnTo>
                    <a:pt x="0" y="52"/>
                  </a:lnTo>
                  <a:lnTo>
                    <a:pt x="0" y="148"/>
                  </a:lnTo>
                  <a:lnTo>
                    <a:pt x="0" y="152"/>
                  </a:lnTo>
                  <a:lnTo>
                    <a:pt x="0" y="248"/>
                  </a:lnTo>
                  <a:lnTo>
                    <a:pt x="0" y="252"/>
                  </a:lnTo>
                  <a:lnTo>
                    <a:pt x="0" y="347"/>
                  </a:lnTo>
                  <a:lnTo>
                    <a:pt x="0" y="351"/>
                  </a:lnTo>
                  <a:lnTo>
                    <a:pt x="0" y="447"/>
                  </a:lnTo>
                  <a:lnTo>
                    <a:pt x="0" y="451"/>
                  </a:lnTo>
                  <a:lnTo>
                    <a:pt x="0" y="547"/>
                  </a:lnTo>
                  <a:lnTo>
                    <a:pt x="0" y="551"/>
                  </a:lnTo>
                  <a:lnTo>
                    <a:pt x="0" y="597"/>
                  </a:lnTo>
                  <a:lnTo>
                    <a:pt x="0" y="599"/>
                  </a:lnTo>
                  <a:lnTo>
                    <a:pt x="5" y="599"/>
                  </a:lnTo>
                  <a:lnTo>
                    <a:pt x="5" y="551"/>
                  </a:lnTo>
                  <a:lnTo>
                    <a:pt x="5" y="547"/>
                  </a:lnTo>
                  <a:lnTo>
                    <a:pt x="5" y="451"/>
                  </a:lnTo>
                  <a:lnTo>
                    <a:pt x="5" y="447"/>
                  </a:lnTo>
                  <a:lnTo>
                    <a:pt x="5" y="351"/>
                  </a:lnTo>
                  <a:lnTo>
                    <a:pt x="5" y="347"/>
                  </a:lnTo>
                  <a:lnTo>
                    <a:pt x="5" y="252"/>
                  </a:lnTo>
                  <a:lnTo>
                    <a:pt x="5" y="248"/>
                  </a:lnTo>
                  <a:lnTo>
                    <a:pt x="5" y="152"/>
                  </a:lnTo>
                  <a:lnTo>
                    <a:pt x="5" y="148"/>
                  </a:lnTo>
                  <a:lnTo>
                    <a:pt x="5" y="52"/>
                  </a:lnTo>
                  <a:lnTo>
                    <a:pt x="5" y="48"/>
                  </a:lnTo>
                  <a:lnTo>
                    <a:pt x="5" y="3"/>
                  </a:lnTo>
                  <a:lnTo>
                    <a:pt x="0" y="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247" name="iṩ1îďè"/>
            <p:cNvSpPr/>
            <p:nvPr/>
          </p:nvSpPr>
          <p:spPr bwMode="auto">
            <a:xfrm>
              <a:off x="1681709" y="3381361"/>
              <a:ext cx="5953" cy="713185"/>
            </a:xfrm>
            <a:custGeom>
              <a:avLst/>
              <a:gdLst>
                <a:gd name="T0" fmla="*/ 0 w 5"/>
                <a:gd name="T1" fmla="*/ 0 h 599"/>
                <a:gd name="T2" fmla="*/ 0 w 5"/>
                <a:gd name="T3" fmla="*/ 0 h 599"/>
                <a:gd name="T4" fmla="*/ 0 w 5"/>
                <a:gd name="T5" fmla="*/ 48 h 599"/>
                <a:gd name="T6" fmla="*/ 0 w 5"/>
                <a:gd name="T7" fmla="*/ 52 h 599"/>
                <a:gd name="T8" fmla="*/ 0 w 5"/>
                <a:gd name="T9" fmla="*/ 148 h 599"/>
                <a:gd name="T10" fmla="*/ 0 w 5"/>
                <a:gd name="T11" fmla="*/ 152 h 599"/>
                <a:gd name="T12" fmla="*/ 0 w 5"/>
                <a:gd name="T13" fmla="*/ 248 h 599"/>
                <a:gd name="T14" fmla="*/ 0 w 5"/>
                <a:gd name="T15" fmla="*/ 252 h 599"/>
                <a:gd name="T16" fmla="*/ 0 w 5"/>
                <a:gd name="T17" fmla="*/ 347 h 599"/>
                <a:gd name="T18" fmla="*/ 0 w 5"/>
                <a:gd name="T19" fmla="*/ 351 h 599"/>
                <a:gd name="T20" fmla="*/ 0 w 5"/>
                <a:gd name="T21" fmla="*/ 447 h 599"/>
                <a:gd name="T22" fmla="*/ 0 w 5"/>
                <a:gd name="T23" fmla="*/ 451 h 599"/>
                <a:gd name="T24" fmla="*/ 0 w 5"/>
                <a:gd name="T25" fmla="*/ 547 h 599"/>
                <a:gd name="T26" fmla="*/ 0 w 5"/>
                <a:gd name="T27" fmla="*/ 551 h 599"/>
                <a:gd name="T28" fmla="*/ 0 w 5"/>
                <a:gd name="T29" fmla="*/ 597 h 599"/>
                <a:gd name="T30" fmla="*/ 0 w 5"/>
                <a:gd name="T31" fmla="*/ 599 h 599"/>
                <a:gd name="T32" fmla="*/ 5 w 5"/>
                <a:gd name="T33" fmla="*/ 599 h 599"/>
                <a:gd name="T34" fmla="*/ 5 w 5"/>
                <a:gd name="T35" fmla="*/ 551 h 599"/>
                <a:gd name="T36" fmla="*/ 5 w 5"/>
                <a:gd name="T37" fmla="*/ 547 h 599"/>
                <a:gd name="T38" fmla="*/ 5 w 5"/>
                <a:gd name="T39" fmla="*/ 451 h 599"/>
                <a:gd name="T40" fmla="*/ 5 w 5"/>
                <a:gd name="T41" fmla="*/ 447 h 599"/>
                <a:gd name="T42" fmla="*/ 5 w 5"/>
                <a:gd name="T43" fmla="*/ 351 h 599"/>
                <a:gd name="T44" fmla="*/ 5 w 5"/>
                <a:gd name="T45" fmla="*/ 347 h 599"/>
                <a:gd name="T46" fmla="*/ 5 w 5"/>
                <a:gd name="T47" fmla="*/ 252 h 599"/>
                <a:gd name="T48" fmla="*/ 5 w 5"/>
                <a:gd name="T49" fmla="*/ 248 h 599"/>
                <a:gd name="T50" fmla="*/ 5 w 5"/>
                <a:gd name="T51" fmla="*/ 152 h 599"/>
                <a:gd name="T52" fmla="*/ 5 w 5"/>
                <a:gd name="T53" fmla="*/ 148 h 599"/>
                <a:gd name="T54" fmla="*/ 5 w 5"/>
                <a:gd name="T55" fmla="*/ 52 h 599"/>
                <a:gd name="T56" fmla="*/ 5 w 5"/>
                <a:gd name="T57" fmla="*/ 48 h 599"/>
                <a:gd name="T58" fmla="*/ 5 w 5"/>
                <a:gd name="T59" fmla="*/ 3 h 599"/>
                <a:gd name="T60" fmla="*/ 0 w 5"/>
                <a:gd name="T61" fmla="*/ 3 h 599"/>
                <a:gd name="T62" fmla="*/ 0 w 5"/>
                <a:gd name="T63" fmla="*/ 0 h 5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" h="599">
                  <a:moveTo>
                    <a:pt x="0" y="0"/>
                  </a:moveTo>
                  <a:lnTo>
                    <a:pt x="0" y="0"/>
                  </a:lnTo>
                  <a:lnTo>
                    <a:pt x="0" y="48"/>
                  </a:lnTo>
                  <a:lnTo>
                    <a:pt x="0" y="52"/>
                  </a:lnTo>
                  <a:lnTo>
                    <a:pt x="0" y="148"/>
                  </a:lnTo>
                  <a:lnTo>
                    <a:pt x="0" y="152"/>
                  </a:lnTo>
                  <a:lnTo>
                    <a:pt x="0" y="248"/>
                  </a:lnTo>
                  <a:lnTo>
                    <a:pt x="0" y="252"/>
                  </a:lnTo>
                  <a:lnTo>
                    <a:pt x="0" y="347"/>
                  </a:lnTo>
                  <a:lnTo>
                    <a:pt x="0" y="351"/>
                  </a:lnTo>
                  <a:lnTo>
                    <a:pt x="0" y="447"/>
                  </a:lnTo>
                  <a:lnTo>
                    <a:pt x="0" y="451"/>
                  </a:lnTo>
                  <a:lnTo>
                    <a:pt x="0" y="547"/>
                  </a:lnTo>
                  <a:lnTo>
                    <a:pt x="0" y="551"/>
                  </a:lnTo>
                  <a:lnTo>
                    <a:pt x="0" y="597"/>
                  </a:lnTo>
                  <a:lnTo>
                    <a:pt x="0" y="599"/>
                  </a:lnTo>
                  <a:lnTo>
                    <a:pt x="5" y="599"/>
                  </a:lnTo>
                  <a:lnTo>
                    <a:pt x="5" y="551"/>
                  </a:lnTo>
                  <a:lnTo>
                    <a:pt x="5" y="547"/>
                  </a:lnTo>
                  <a:lnTo>
                    <a:pt x="5" y="451"/>
                  </a:lnTo>
                  <a:lnTo>
                    <a:pt x="5" y="447"/>
                  </a:lnTo>
                  <a:lnTo>
                    <a:pt x="5" y="351"/>
                  </a:lnTo>
                  <a:lnTo>
                    <a:pt x="5" y="347"/>
                  </a:lnTo>
                  <a:lnTo>
                    <a:pt x="5" y="252"/>
                  </a:lnTo>
                  <a:lnTo>
                    <a:pt x="5" y="248"/>
                  </a:lnTo>
                  <a:lnTo>
                    <a:pt x="5" y="152"/>
                  </a:lnTo>
                  <a:lnTo>
                    <a:pt x="5" y="148"/>
                  </a:lnTo>
                  <a:lnTo>
                    <a:pt x="5" y="52"/>
                  </a:lnTo>
                  <a:lnTo>
                    <a:pt x="5" y="48"/>
                  </a:lnTo>
                  <a:lnTo>
                    <a:pt x="5" y="3"/>
                  </a:lnTo>
                  <a:lnTo>
                    <a:pt x="0" y="3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248" name="iṩľiḓè"/>
            <p:cNvSpPr/>
            <p:nvPr/>
          </p:nvSpPr>
          <p:spPr bwMode="auto">
            <a:xfrm>
              <a:off x="1919834" y="3381361"/>
              <a:ext cx="4762" cy="713185"/>
            </a:xfrm>
            <a:custGeom>
              <a:avLst/>
              <a:gdLst>
                <a:gd name="T0" fmla="*/ 0 w 4"/>
                <a:gd name="T1" fmla="*/ 0 h 599"/>
                <a:gd name="T2" fmla="*/ 0 w 4"/>
                <a:gd name="T3" fmla="*/ 0 h 599"/>
                <a:gd name="T4" fmla="*/ 0 w 4"/>
                <a:gd name="T5" fmla="*/ 48 h 599"/>
                <a:gd name="T6" fmla="*/ 0 w 4"/>
                <a:gd name="T7" fmla="*/ 52 h 599"/>
                <a:gd name="T8" fmla="*/ 0 w 4"/>
                <a:gd name="T9" fmla="*/ 148 h 599"/>
                <a:gd name="T10" fmla="*/ 0 w 4"/>
                <a:gd name="T11" fmla="*/ 152 h 599"/>
                <a:gd name="T12" fmla="*/ 0 w 4"/>
                <a:gd name="T13" fmla="*/ 248 h 599"/>
                <a:gd name="T14" fmla="*/ 0 w 4"/>
                <a:gd name="T15" fmla="*/ 252 h 599"/>
                <a:gd name="T16" fmla="*/ 0 w 4"/>
                <a:gd name="T17" fmla="*/ 347 h 599"/>
                <a:gd name="T18" fmla="*/ 0 w 4"/>
                <a:gd name="T19" fmla="*/ 351 h 599"/>
                <a:gd name="T20" fmla="*/ 0 w 4"/>
                <a:gd name="T21" fmla="*/ 447 h 599"/>
                <a:gd name="T22" fmla="*/ 0 w 4"/>
                <a:gd name="T23" fmla="*/ 451 h 599"/>
                <a:gd name="T24" fmla="*/ 0 w 4"/>
                <a:gd name="T25" fmla="*/ 547 h 599"/>
                <a:gd name="T26" fmla="*/ 0 w 4"/>
                <a:gd name="T27" fmla="*/ 551 h 599"/>
                <a:gd name="T28" fmla="*/ 0 w 4"/>
                <a:gd name="T29" fmla="*/ 597 h 599"/>
                <a:gd name="T30" fmla="*/ 0 w 4"/>
                <a:gd name="T31" fmla="*/ 599 h 599"/>
                <a:gd name="T32" fmla="*/ 4 w 4"/>
                <a:gd name="T33" fmla="*/ 599 h 599"/>
                <a:gd name="T34" fmla="*/ 4 w 4"/>
                <a:gd name="T35" fmla="*/ 551 h 599"/>
                <a:gd name="T36" fmla="*/ 4 w 4"/>
                <a:gd name="T37" fmla="*/ 547 h 599"/>
                <a:gd name="T38" fmla="*/ 4 w 4"/>
                <a:gd name="T39" fmla="*/ 451 h 599"/>
                <a:gd name="T40" fmla="*/ 4 w 4"/>
                <a:gd name="T41" fmla="*/ 447 h 599"/>
                <a:gd name="T42" fmla="*/ 4 w 4"/>
                <a:gd name="T43" fmla="*/ 351 h 599"/>
                <a:gd name="T44" fmla="*/ 4 w 4"/>
                <a:gd name="T45" fmla="*/ 347 h 599"/>
                <a:gd name="T46" fmla="*/ 4 w 4"/>
                <a:gd name="T47" fmla="*/ 252 h 599"/>
                <a:gd name="T48" fmla="*/ 4 w 4"/>
                <a:gd name="T49" fmla="*/ 248 h 599"/>
                <a:gd name="T50" fmla="*/ 4 w 4"/>
                <a:gd name="T51" fmla="*/ 152 h 599"/>
                <a:gd name="T52" fmla="*/ 4 w 4"/>
                <a:gd name="T53" fmla="*/ 148 h 599"/>
                <a:gd name="T54" fmla="*/ 4 w 4"/>
                <a:gd name="T55" fmla="*/ 52 h 599"/>
                <a:gd name="T56" fmla="*/ 4 w 4"/>
                <a:gd name="T57" fmla="*/ 48 h 599"/>
                <a:gd name="T58" fmla="*/ 4 w 4"/>
                <a:gd name="T59" fmla="*/ 3 h 599"/>
                <a:gd name="T60" fmla="*/ 0 w 4"/>
                <a:gd name="T61" fmla="*/ 3 h 599"/>
                <a:gd name="T62" fmla="*/ 0 w 4"/>
                <a:gd name="T63" fmla="*/ 0 h 5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" h="599">
                  <a:moveTo>
                    <a:pt x="0" y="0"/>
                  </a:moveTo>
                  <a:lnTo>
                    <a:pt x="0" y="0"/>
                  </a:lnTo>
                  <a:lnTo>
                    <a:pt x="0" y="48"/>
                  </a:lnTo>
                  <a:lnTo>
                    <a:pt x="0" y="52"/>
                  </a:lnTo>
                  <a:lnTo>
                    <a:pt x="0" y="148"/>
                  </a:lnTo>
                  <a:lnTo>
                    <a:pt x="0" y="152"/>
                  </a:lnTo>
                  <a:lnTo>
                    <a:pt x="0" y="248"/>
                  </a:lnTo>
                  <a:lnTo>
                    <a:pt x="0" y="252"/>
                  </a:lnTo>
                  <a:lnTo>
                    <a:pt x="0" y="347"/>
                  </a:lnTo>
                  <a:lnTo>
                    <a:pt x="0" y="351"/>
                  </a:lnTo>
                  <a:lnTo>
                    <a:pt x="0" y="447"/>
                  </a:lnTo>
                  <a:lnTo>
                    <a:pt x="0" y="451"/>
                  </a:lnTo>
                  <a:lnTo>
                    <a:pt x="0" y="547"/>
                  </a:lnTo>
                  <a:lnTo>
                    <a:pt x="0" y="551"/>
                  </a:lnTo>
                  <a:lnTo>
                    <a:pt x="0" y="597"/>
                  </a:lnTo>
                  <a:lnTo>
                    <a:pt x="0" y="599"/>
                  </a:lnTo>
                  <a:lnTo>
                    <a:pt x="4" y="599"/>
                  </a:lnTo>
                  <a:lnTo>
                    <a:pt x="4" y="551"/>
                  </a:lnTo>
                  <a:lnTo>
                    <a:pt x="4" y="547"/>
                  </a:lnTo>
                  <a:lnTo>
                    <a:pt x="4" y="451"/>
                  </a:lnTo>
                  <a:lnTo>
                    <a:pt x="4" y="447"/>
                  </a:lnTo>
                  <a:lnTo>
                    <a:pt x="4" y="351"/>
                  </a:lnTo>
                  <a:lnTo>
                    <a:pt x="4" y="347"/>
                  </a:lnTo>
                  <a:lnTo>
                    <a:pt x="4" y="252"/>
                  </a:lnTo>
                  <a:lnTo>
                    <a:pt x="4" y="248"/>
                  </a:lnTo>
                  <a:lnTo>
                    <a:pt x="4" y="152"/>
                  </a:lnTo>
                  <a:lnTo>
                    <a:pt x="4" y="148"/>
                  </a:lnTo>
                  <a:lnTo>
                    <a:pt x="4" y="52"/>
                  </a:lnTo>
                  <a:lnTo>
                    <a:pt x="4" y="48"/>
                  </a:lnTo>
                  <a:lnTo>
                    <a:pt x="4" y="3"/>
                  </a:lnTo>
                  <a:lnTo>
                    <a:pt x="0" y="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249" name="ïṧľîḍe"/>
            <p:cNvSpPr/>
            <p:nvPr/>
          </p:nvSpPr>
          <p:spPr bwMode="auto">
            <a:xfrm>
              <a:off x="1919834" y="3381361"/>
              <a:ext cx="4762" cy="713185"/>
            </a:xfrm>
            <a:custGeom>
              <a:avLst/>
              <a:gdLst>
                <a:gd name="T0" fmla="*/ 0 w 4"/>
                <a:gd name="T1" fmla="*/ 0 h 599"/>
                <a:gd name="T2" fmla="*/ 0 w 4"/>
                <a:gd name="T3" fmla="*/ 0 h 599"/>
                <a:gd name="T4" fmla="*/ 0 w 4"/>
                <a:gd name="T5" fmla="*/ 48 h 599"/>
                <a:gd name="T6" fmla="*/ 0 w 4"/>
                <a:gd name="T7" fmla="*/ 52 h 599"/>
                <a:gd name="T8" fmla="*/ 0 w 4"/>
                <a:gd name="T9" fmla="*/ 148 h 599"/>
                <a:gd name="T10" fmla="*/ 0 w 4"/>
                <a:gd name="T11" fmla="*/ 152 h 599"/>
                <a:gd name="T12" fmla="*/ 0 w 4"/>
                <a:gd name="T13" fmla="*/ 248 h 599"/>
                <a:gd name="T14" fmla="*/ 0 w 4"/>
                <a:gd name="T15" fmla="*/ 252 h 599"/>
                <a:gd name="T16" fmla="*/ 0 w 4"/>
                <a:gd name="T17" fmla="*/ 347 h 599"/>
                <a:gd name="T18" fmla="*/ 0 w 4"/>
                <a:gd name="T19" fmla="*/ 351 h 599"/>
                <a:gd name="T20" fmla="*/ 0 w 4"/>
                <a:gd name="T21" fmla="*/ 447 h 599"/>
                <a:gd name="T22" fmla="*/ 0 w 4"/>
                <a:gd name="T23" fmla="*/ 451 h 599"/>
                <a:gd name="T24" fmla="*/ 0 w 4"/>
                <a:gd name="T25" fmla="*/ 547 h 599"/>
                <a:gd name="T26" fmla="*/ 0 w 4"/>
                <a:gd name="T27" fmla="*/ 551 h 599"/>
                <a:gd name="T28" fmla="*/ 0 w 4"/>
                <a:gd name="T29" fmla="*/ 597 h 599"/>
                <a:gd name="T30" fmla="*/ 0 w 4"/>
                <a:gd name="T31" fmla="*/ 599 h 599"/>
                <a:gd name="T32" fmla="*/ 4 w 4"/>
                <a:gd name="T33" fmla="*/ 599 h 599"/>
                <a:gd name="T34" fmla="*/ 4 w 4"/>
                <a:gd name="T35" fmla="*/ 551 h 599"/>
                <a:gd name="T36" fmla="*/ 4 w 4"/>
                <a:gd name="T37" fmla="*/ 547 h 599"/>
                <a:gd name="T38" fmla="*/ 4 w 4"/>
                <a:gd name="T39" fmla="*/ 451 h 599"/>
                <a:gd name="T40" fmla="*/ 4 w 4"/>
                <a:gd name="T41" fmla="*/ 447 h 599"/>
                <a:gd name="T42" fmla="*/ 4 w 4"/>
                <a:gd name="T43" fmla="*/ 351 h 599"/>
                <a:gd name="T44" fmla="*/ 4 w 4"/>
                <a:gd name="T45" fmla="*/ 347 h 599"/>
                <a:gd name="T46" fmla="*/ 4 w 4"/>
                <a:gd name="T47" fmla="*/ 252 h 599"/>
                <a:gd name="T48" fmla="*/ 4 w 4"/>
                <a:gd name="T49" fmla="*/ 248 h 599"/>
                <a:gd name="T50" fmla="*/ 4 w 4"/>
                <a:gd name="T51" fmla="*/ 152 h 599"/>
                <a:gd name="T52" fmla="*/ 4 w 4"/>
                <a:gd name="T53" fmla="*/ 148 h 599"/>
                <a:gd name="T54" fmla="*/ 4 w 4"/>
                <a:gd name="T55" fmla="*/ 52 h 599"/>
                <a:gd name="T56" fmla="*/ 4 w 4"/>
                <a:gd name="T57" fmla="*/ 48 h 599"/>
                <a:gd name="T58" fmla="*/ 4 w 4"/>
                <a:gd name="T59" fmla="*/ 3 h 599"/>
                <a:gd name="T60" fmla="*/ 0 w 4"/>
                <a:gd name="T61" fmla="*/ 3 h 599"/>
                <a:gd name="T62" fmla="*/ 0 w 4"/>
                <a:gd name="T63" fmla="*/ 0 h 5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" h="599">
                  <a:moveTo>
                    <a:pt x="0" y="0"/>
                  </a:moveTo>
                  <a:lnTo>
                    <a:pt x="0" y="0"/>
                  </a:lnTo>
                  <a:lnTo>
                    <a:pt x="0" y="48"/>
                  </a:lnTo>
                  <a:lnTo>
                    <a:pt x="0" y="52"/>
                  </a:lnTo>
                  <a:lnTo>
                    <a:pt x="0" y="148"/>
                  </a:lnTo>
                  <a:lnTo>
                    <a:pt x="0" y="152"/>
                  </a:lnTo>
                  <a:lnTo>
                    <a:pt x="0" y="248"/>
                  </a:lnTo>
                  <a:lnTo>
                    <a:pt x="0" y="252"/>
                  </a:lnTo>
                  <a:lnTo>
                    <a:pt x="0" y="347"/>
                  </a:lnTo>
                  <a:lnTo>
                    <a:pt x="0" y="351"/>
                  </a:lnTo>
                  <a:lnTo>
                    <a:pt x="0" y="447"/>
                  </a:lnTo>
                  <a:lnTo>
                    <a:pt x="0" y="451"/>
                  </a:lnTo>
                  <a:lnTo>
                    <a:pt x="0" y="547"/>
                  </a:lnTo>
                  <a:lnTo>
                    <a:pt x="0" y="551"/>
                  </a:lnTo>
                  <a:lnTo>
                    <a:pt x="0" y="597"/>
                  </a:lnTo>
                  <a:lnTo>
                    <a:pt x="0" y="599"/>
                  </a:lnTo>
                  <a:lnTo>
                    <a:pt x="4" y="599"/>
                  </a:lnTo>
                  <a:lnTo>
                    <a:pt x="4" y="551"/>
                  </a:lnTo>
                  <a:lnTo>
                    <a:pt x="4" y="547"/>
                  </a:lnTo>
                  <a:lnTo>
                    <a:pt x="4" y="451"/>
                  </a:lnTo>
                  <a:lnTo>
                    <a:pt x="4" y="447"/>
                  </a:lnTo>
                  <a:lnTo>
                    <a:pt x="4" y="351"/>
                  </a:lnTo>
                  <a:lnTo>
                    <a:pt x="4" y="347"/>
                  </a:lnTo>
                  <a:lnTo>
                    <a:pt x="4" y="252"/>
                  </a:lnTo>
                  <a:lnTo>
                    <a:pt x="4" y="248"/>
                  </a:lnTo>
                  <a:lnTo>
                    <a:pt x="4" y="152"/>
                  </a:lnTo>
                  <a:lnTo>
                    <a:pt x="4" y="148"/>
                  </a:lnTo>
                  <a:lnTo>
                    <a:pt x="4" y="52"/>
                  </a:lnTo>
                  <a:lnTo>
                    <a:pt x="4" y="48"/>
                  </a:lnTo>
                  <a:lnTo>
                    <a:pt x="4" y="3"/>
                  </a:lnTo>
                  <a:lnTo>
                    <a:pt x="0" y="3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250" name="íšliḓê"/>
            <p:cNvSpPr/>
            <p:nvPr/>
          </p:nvSpPr>
          <p:spPr bwMode="auto">
            <a:xfrm>
              <a:off x="2157959" y="3381361"/>
              <a:ext cx="4762" cy="713185"/>
            </a:xfrm>
            <a:custGeom>
              <a:avLst/>
              <a:gdLst>
                <a:gd name="T0" fmla="*/ 0 w 4"/>
                <a:gd name="T1" fmla="*/ 0 h 599"/>
                <a:gd name="T2" fmla="*/ 0 w 4"/>
                <a:gd name="T3" fmla="*/ 0 h 599"/>
                <a:gd name="T4" fmla="*/ 0 w 4"/>
                <a:gd name="T5" fmla="*/ 48 h 599"/>
                <a:gd name="T6" fmla="*/ 0 w 4"/>
                <a:gd name="T7" fmla="*/ 52 h 599"/>
                <a:gd name="T8" fmla="*/ 0 w 4"/>
                <a:gd name="T9" fmla="*/ 148 h 599"/>
                <a:gd name="T10" fmla="*/ 0 w 4"/>
                <a:gd name="T11" fmla="*/ 152 h 599"/>
                <a:gd name="T12" fmla="*/ 0 w 4"/>
                <a:gd name="T13" fmla="*/ 248 h 599"/>
                <a:gd name="T14" fmla="*/ 0 w 4"/>
                <a:gd name="T15" fmla="*/ 252 h 599"/>
                <a:gd name="T16" fmla="*/ 0 w 4"/>
                <a:gd name="T17" fmla="*/ 347 h 599"/>
                <a:gd name="T18" fmla="*/ 0 w 4"/>
                <a:gd name="T19" fmla="*/ 351 h 599"/>
                <a:gd name="T20" fmla="*/ 0 w 4"/>
                <a:gd name="T21" fmla="*/ 447 h 599"/>
                <a:gd name="T22" fmla="*/ 0 w 4"/>
                <a:gd name="T23" fmla="*/ 451 h 599"/>
                <a:gd name="T24" fmla="*/ 0 w 4"/>
                <a:gd name="T25" fmla="*/ 547 h 599"/>
                <a:gd name="T26" fmla="*/ 0 w 4"/>
                <a:gd name="T27" fmla="*/ 551 h 599"/>
                <a:gd name="T28" fmla="*/ 0 w 4"/>
                <a:gd name="T29" fmla="*/ 597 h 599"/>
                <a:gd name="T30" fmla="*/ 0 w 4"/>
                <a:gd name="T31" fmla="*/ 599 h 599"/>
                <a:gd name="T32" fmla="*/ 4 w 4"/>
                <a:gd name="T33" fmla="*/ 599 h 599"/>
                <a:gd name="T34" fmla="*/ 4 w 4"/>
                <a:gd name="T35" fmla="*/ 551 h 599"/>
                <a:gd name="T36" fmla="*/ 4 w 4"/>
                <a:gd name="T37" fmla="*/ 547 h 599"/>
                <a:gd name="T38" fmla="*/ 4 w 4"/>
                <a:gd name="T39" fmla="*/ 451 h 599"/>
                <a:gd name="T40" fmla="*/ 4 w 4"/>
                <a:gd name="T41" fmla="*/ 447 h 599"/>
                <a:gd name="T42" fmla="*/ 4 w 4"/>
                <a:gd name="T43" fmla="*/ 351 h 599"/>
                <a:gd name="T44" fmla="*/ 4 w 4"/>
                <a:gd name="T45" fmla="*/ 347 h 599"/>
                <a:gd name="T46" fmla="*/ 4 w 4"/>
                <a:gd name="T47" fmla="*/ 252 h 599"/>
                <a:gd name="T48" fmla="*/ 4 w 4"/>
                <a:gd name="T49" fmla="*/ 248 h 599"/>
                <a:gd name="T50" fmla="*/ 4 w 4"/>
                <a:gd name="T51" fmla="*/ 152 h 599"/>
                <a:gd name="T52" fmla="*/ 4 w 4"/>
                <a:gd name="T53" fmla="*/ 148 h 599"/>
                <a:gd name="T54" fmla="*/ 4 w 4"/>
                <a:gd name="T55" fmla="*/ 52 h 599"/>
                <a:gd name="T56" fmla="*/ 4 w 4"/>
                <a:gd name="T57" fmla="*/ 48 h 599"/>
                <a:gd name="T58" fmla="*/ 4 w 4"/>
                <a:gd name="T59" fmla="*/ 3 h 599"/>
                <a:gd name="T60" fmla="*/ 0 w 4"/>
                <a:gd name="T61" fmla="*/ 3 h 599"/>
                <a:gd name="T62" fmla="*/ 0 w 4"/>
                <a:gd name="T63" fmla="*/ 0 h 5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" h="599">
                  <a:moveTo>
                    <a:pt x="0" y="0"/>
                  </a:moveTo>
                  <a:lnTo>
                    <a:pt x="0" y="0"/>
                  </a:lnTo>
                  <a:lnTo>
                    <a:pt x="0" y="48"/>
                  </a:lnTo>
                  <a:lnTo>
                    <a:pt x="0" y="52"/>
                  </a:lnTo>
                  <a:lnTo>
                    <a:pt x="0" y="148"/>
                  </a:lnTo>
                  <a:lnTo>
                    <a:pt x="0" y="152"/>
                  </a:lnTo>
                  <a:lnTo>
                    <a:pt x="0" y="248"/>
                  </a:lnTo>
                  <a:lnTo>
                    <a:pt x="0" y="252"/>
                  </a:lnTo>
                  <a:lnTo>
                    <a:pt x="0" y="347"/>
                  </a:lnTo>
                  <a:lnTo>
                    <a:pt x="0" y="351"/>
                  </a:lnTo>
                  <a:lnTo>
                    <a:pt x="0" y="447"/>
                  </a:lnTo>
                  <a:lnTo>
                    <a:pt x="0" y="451"/>
                  </a:lnTo>
                  <a:lnTo>
                    <a:pt x="0" y="547"/>
                  </a:lnTo>
                  <a:lnTo>
                    <a:pt x="0" y="551"/>
                  </a:lnTo>
                  <a:lnTo>
                    <a:pt x="0" y="597"/>
                  </a:lnTo>
                  <a:lnTo>
                    <a:pt x="0" y="599"/>
                  </a:lnTo>
                  <a:lnTo>
                    <a:pt x="4" y="599"/>
                  </a:lnTo>
                  <a:lnTo>
                    <a:pt x="4" y="551"/>
                  </a:lnTo>
                  <a:lnTo>
                    <a:pt x="4" y="547"/>
                  </a:lnTo>
                  <a:lnTo>
                    <a:pt x="4" y="451"/>
                  </a:lnTo>
                  <a:lnTo>
                    <a:pt x="4" y="447"/>
                  </a:lnTo>
                  <a:lnTo>
                    <a:pt x="4" y="351"/>
                  </a:lnTo>
                  <a:lnTo>
                    <a:pt x="4" y="347"/>
                  </a:lnTo>
                  <a:lnTo>
                    <a:pt x="4" y="252"/>
                  </a:lnTo>
                  <a:lnTo>
                    <a:pt x="4" y="248"/>
                  </a:lnTo>
                  <a:lnTo>
                    <a:pt x="4" y="152"/>
                  </a:lnTo>
                  <a:lnTo>
                    <a:pt x="4" y="148"/>
                  </a:lnTo>
                  <a:lnTo>
                    <a:pt x="4" y="52"/>
                  </a:lnTo>
                  <a:lnTo>
                    <a:pt x="4" y="48"/>
                  </a:lnTo>
                  <a:lnTo>
                    <a:pt x="4" y="3"/>
                  </a:lnTo>
                  <a:lnTo>
                    <a:pt x="0" y="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251" name="iś1íḍe"/>
            <p:cNvSpPr/>
            <p:nvPr/>
          </p:nvSpPr>
          <p:spPr bwMode="auto">
            <a:xfrm>
              <a:off x="2157959" y="3381361"/>
              <a:ext cx="4762" cy="713185"/>
            </a:xfrm>
            <a:custGeom>
              <a:avLst/>
              <a:gdLst>
                <a:gd name="T0" fmla="*/ 0 w 4"/>
                <a:gd name="T1" fmla="*/ 0 h 599"/>
                <a:gd name="T2" fmla="*/ 0 w 4"/>
                <a:gd name="T3" fmla="*/ 0 h 599"/>
                <a:gd name="T4" fmla="*/ 0 w 4"/>
                <a:gd name="T5" fmla="*/ 48 h 599"/>
                <a:gd name="T6" fmla="*/ 0 w 4"/>
                <a:gd name="T7" fmla="*/ 52 h 599"/>
                <a:gd name="T8" fmla="*/ 0 w 4"/>
                <a:gd name="T9" fmla="*/ 148 h 599"/>
                <a:gd name="T10" fmla="*/ 0 w 4"/>
                <a:gd name="T11" fmla="*/ 152 h 599"/>
                <a:gd name="T12" fmla="*/ 0 w 4"/>
                <a:gd name="T13" fmla="*/ 248 h 599"/>
                <a:gd name="T14" fmla="*/ 0 w 4"/>
                <a:gd name="T15" fmla="*/ 252 h 599"/>
                <a:gd name="T16" fmla="*/ 0 w 4"/>
                <a:gd name="T17" fmla="*/ 347 h 599"/>
                <a:gd name="T18" fmla="*/ 0 w 4"/>
                <a:gd name="T19" fmla="*/ 351 h 599"/>
                <a:gd name="T20" fmla="*/ 0 w 4"/>
                <a:gd name="T21" fmla="*/ 447 h 599"/>
                <a:gd name="T22" fmla="*/ 0 w 4"/>
                <a:gd name="T23" fmla="*/ 451 h 599"/>
                <a:gd name="T24" fmla="*/ 0 w 4"/>
                <a:gd name="T25" fmla="*/ 547 h 599"/>
                <a:gd name="T26" fmla="*/ 0 w 4"/>
                <a:gd name="T27" fmla="*/ 551 h 599"/>
                <a:gd name="T28" fmla="*/ 0 w 4"/>
                <a:gd name="T29" fmla="*/ 597 h 599"/>
                <a:gd name="T30" fmla="*/ 0 w 4"/>
                <a:gd name="T31" fmla="*/ 599 h 599"/>
                <a:gd name="T32" fmla="*/ 4 w 4"/>
                <a:gd name="T33" fmla="*/ 599 h 599"/>
                <a:gd name="T34" fmla="*/ 4 w 4"/>
                <a:gd name="T35" fmla="*/ 551 h 599"/>
                <a:gd name="T36" fmla="*/ 4 w 4"/>
                <a:gd name="T37" fmla="*/ 547 h 599"/>
                <a:gd name="T38" fmla="*/ 4 w 4"/>
                <a:gd name="T39" fmla="*/ 451 h 599"/>
                <a:gd name="T40" fmla="*/ 4 w 4"/>
                <a:gd name="T41" fmla="*/ 447 h 599"/>
                <a:gd name="T42" fmla="*/ 4 w 4"/>
                <a:gd name="T43" fmla="*/ 351 h 599"/>
                <a:gd name="T44" fmla="*/ 4 w 4"/>
                <a:gd name="T45" fmla="*/ 347 h 599"/>
                <a:gd name="T46" fmla="*/ 4 w 4"/>
                <a:gd name="T47" fmla="*/ 252 h 599"/>
                <a:gd name="T48" fmla="*/ 4 w 4"/>
                <a:gd name="T49" fmla="*/ 248 h 599"/>
                <a:gd name="T50" fmla="*/ 4 w 4"/>
                <a:gd name="T51" fmla="*/ 152 h 599"/>
                <a:gd name="T52" fmla="*/ 4 w 4"/>
                <a:gd name="T53" fmla="*/ 148 h 599"/>
                <a:gd name="T54" fmla="*/ 4 w 4"/>
                <a:gd name="T55" fmla="*/ 52 h 599"/>
                <a:gd name="T56" fmla="*/ 4 w 4"/>
                <a:gd name="T57" fmla="*/ 48 h 599"/>
                <a:gd name="T58" fmla="*/ 4 w 4"/>
                <a:gd name="T59" fmla="*/ 3 h 599"/>
                <a:gd name="T60" fmla="*/ 0 w 4"/>
                <a:gd name="T61" fmla="*/ 3 h 599"/>
                <a:gd name="T62" fmla="*/ 0 w 4"/>
                <a:gd name="T63" fmla="*/ 0 h 5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" h="599">
                  <a:moveTo>
                    <a:pt x="0" y="0"/>
                  </a:moveTo>
                  <a:lnTo>
                    <a:pt x="0" y="0"/>
                  </a:lnTo>
                  <a:lnTo>
                    <a:pt x="0" y="48"/>
                  </a:lnTo>
                  <a:lnTo>
                    <a:pt x="0" y="52"/>
                  </a:lnTo>
                  <a:lnTo>
                    <a:pt x="0" y="148"/>
                  </a:lnTo>
                  <a:lnTo>
                    <a:pt x="0" y="152"/>
                  </a:lnTo>
                  <a:lnTo>
                    <a:pt x="0" y="248"/>
                  </a:lnTo>
                  <a:lnTo>
                    <a:pt x="0" y="252"/>
                  </a:lnTo>
                  <a:lnTo>
                    <a:pt x="0" y="347"/>
                  </a:lnTo>
                  <a:lnTo>
                    <a:pt x="0" y="351"/>
                  </a:lnTo>
                  <a:lnTo>
                    <a:pt x="0" y="447"/>
                  </a:lnTo>
                  <a:lnTo>
                    <a:pt x="0" y="451"/>
                  </a:lnTo>
                  <a:lnTo>
                    <a:pt x="0" y="547"/>
                  </a:lnTo>
                  <a:lnTo>
                    <a:pt x="0" y="551"/>
                  </a:lnTo>
                  <a:lnTo>
                    <a:pt x="0" y="597"/>
                  </a:lnTo>
                  <a:lnTo>
                    <a:pt x="0" y="599"/>
                  </a:lnTo>
                  <a:lnTo>
                    <a:pt x="4" y="599"/>
                  </a:lnTo>
                  <a:lnTo>
                    <a:pt x="4" y="551"/>
                  </a:lnTo>
                  <a:lnTo>
                    <a:pt x="4" y="547"/>
                  </a:lnTo>
                  <a:lnTo>
                    <a:pt x="4" y="451"/>
                  </a:lnTo>
                  <a:lnTo>
                    <a:pt x="4" y="447"/>
                  </a:lnTo>
                  <a:lnTo>
                    <a:pt x="4" y="351"/>
                  </a:lnTo>
                  <a:lnTo>
                    <a:pt x="4" y="347"/>
                  </a:lnTo>
                  <a:lnTo>
                    <a:pt x="4" y="252"/>
                  </a:lnTo>
                  <a:lnTo>
                    <a:pt x="4" y="248"/>
                  </a:lnTo>
                  <a:lnTo>
                    <a:pt x="4" y="152"/>
                  </a:lnTo>
                  <a:lnTo>
                    <a:pt x="4" y="148"/>
                  </a:lnTo>
                  <a:lnTo>
                    <a:pt x="4" y="52"/>
                  </a:lnTo>
                  <a:lnTo>
                    <a:pt x="4" y="48"/>
                  </a:lnTo>
                  <a:lnTo>
                    <a:pt x="4" y="3"/>
                  </a:lnTo>
                  <a:lnTo>
                    <a:pt x="0" y="3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252" name="íṧḷíḋe"/>
            <p:cNvSpPr/>
            <p:nvPr/>
          </p:nvSpPr>
          <p:spPr bwMode="auto">
            <a:xfrm>
              <a:off x="1506687" y="4032633"/>
              <a:ext cx="2381" cy="4763"/>
            </a:xfrm>
            <a:prstGeom prst="rect">
              <a:avLst/>
            </a:pr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253" name="ïṧ1íde"/>
            <p:cNvSpPr/>
            <p:nvPr/>
          </p:nvSpPr>
          <p:spPr bwMode="auto">
            <a:xfrm>
              <a:off x="1506687" y="4032633"/>
              <a:ext cx="2381" cy="47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254" name="íSľïďe"/>
            <p:cNvSpPr/>
            <p:nvPr/>
          </p:nvSpPr>
          <p:spPr bwMode="auto">
            <a:xfrm>
              <a:off x="1506687" y="3794508"/>
              <a:ext cx="2381" cy="4763"/>
            </a:xfrm>
            <a:prstGeom prst="rect">
              <a:avLst/>
            </a:pr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255" name="iś1ïďe"/>
            <p:cNvSpPr/>
            <p:nvPr/>
          </p:nvSpPr>
          <p:spPr bwMode="auto">
            <a:xfrm>
              <a:off x="1506687" y="3794508"/>
              <a:ext cx="2381" cy="47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256" name="ïşḷiḑé"/>
            <p:cNvSpPr/>
            <p:nvPr/>
          </p:nvSpPr>
          <p:spPr bwMode="auto">
            <a:xfrm>
              <a:off x="1506687" y="3557574"/>
              <a:ext cx="2381" cy="4763"/>
            </a:xfrm>
            <a:prstGeom prst="rect">
              <a:avLst/>
            </a:pr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257" name="íṣ1íďe"/>
            <p:cNvSpPr/>
            <p:nvPr/>
          </p:nvSpPr>
          <p:spPr bwMode="auto">
            <a:xfrm>
              <a:off x="1506687" y="3557574"/>
              <a:ext cx="2381" cy="47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258" name="íṣľíďé"/>
            <p:cNvSpPr/>
            <p:nvPr/>
          </p:nvSpPr>
          <p:spPr bwMode="auto">
            <a:xfrm>
              <a:off x="1506687" y="3913571"/>
              <a:ext cx="2381" cy="4763"/>
            </a:xfrm>
            <a:prstGeom prst="rect">
              <a:avLst/>
            </a:pr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259" name="isḷïḑê"/>
            <p:cNvSpPr/>
            <p:nvPr/>
          </p:nvSpPr>
          <p:spPr bwMode="auto">
            <a:xfrm>
              <a:off x="1506687" y="3913571"/>
              <a:ext cx="2381" cy="47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260" name="íslïḋe"/>
            <p:cNvSpPr/>
            <p:nvPr/>
          </p:nvSpPr>
          <p:spPr bwMode="auto">
            <a:xfrm>
              <a:off x="1506687" y="3676636"/>
              <a:ext cx="2381" cy="4763"/>
            </a:xfrm>
            <a:prstGeom prst="rect">
              <a:avLst/>
            </a:pr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261" name="iṡḻîḍè"/>
            <p:cNvSpPr/>
            <p:nvPr/>
          </p:nvSpPr>
          <p:spPr bwMode="auto">
            <a:xfrm>
              <a:off x="1506687" y="3676636"/>
              <a:ext cx="2381" cy="47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262" name="íṣlídé"/>
            <p:cNvSpPr/>
            <p:nvPr/>
          </p:nvSpPr>
          <p:spPr bwMode="auto">
            <a:xfrm>
              <a:off x="1506687" y="3438511"/>
              <a:ext cx="2381" cy="4763"/>
            </a:xfrm>
            <a:prstGeom prst="rect">
              <a:avLst/>
            </a:pr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263" name="iS1íḍè"/>
            <p:cNvSpPr/>
            <p:nvPr/>
          </p:nvSpPr>
          <p:spPr bwMode="auto">
            <a:xfrm>
              <a:off x="1506687" y="3438511"/>
              <a:ext cx="2381" cy="47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264" name="îšlíďé"/>
            <p:cNvSpPr/>
            <p:nvPr/>
          </p:nvSpPr>
          <p:spPr bwMode="auto">
            <a:xfrm>
              <a:off x="1563837" y="3381361"/>
              <a:ext cx="4762" cy="3572"/>
            </a:xfrm>
            <a:prstGeom prst="rect">
              <a:avLst/>
            </a:pr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265" name="íşľïḑè"/>
            <p:cNvSpPr/>
            <p:nvPr/>
          </p:nvSpPr>
          <p:spPr bwMode="auto">
            <a:xfrm>
              <a:off x="1563837" y="3381361"/>
              <a:ext cx="4762" cy="35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266" name="íśľïḍé"/>
            <p:cNvSpPr/>
            <p:nvPr/>
          </p:nvSpPr>
          <p:spPr bwMode="auto">
            <a:xfrm>
              <a:off x="1800772" y="3381361"/>
              <a:ext cx="4762" cy="3572"/>
            </a:xfrm>
            <a:prstGeom prst="rect">
              <a:avLst/>
            </a:pr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267" name="iš1idè"/>
            <p:cNvSpPr/>
            <p:nvPr/>
          </p:nvSpPr>
          <p:spPr bwMode="auto">
            <a:xfrm>
              <a:off x="1800772" y="3381361"/>
              <a:ext cx="4762" cy="35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268" name="íṣ1iḓé"/>
            <p:cNvSpPr/>
            <p:nvPr/>
          </p:nvSpPr>
          <p:spPr bwMode="auto">
            <a:xfrm>
              <a:off x="2038897" y="3381361"/>
              <a:ext cx="4762" cy="3572"/>
            </a:xfrm>
            <a:prstGeom prst="rect">
              <a:avLst/>
            </a:pr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269" name="îSḷïḍè"/>
            <p:cNvSpPr/>
            <p:nvPr/>
          </p:nvSpPr>
          <p:spPr bwMode="auto">
            <a:xfrm>
              <a:off x="2038897" y="3381361"/>
              <a:ext cx="4762" cy="35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270" name="ïṥľidé"/>
            <p:cNvSpPr/>
            <p:nvPr/>
          </p:nvSpPr>
          <p:spPr bwMode="auto">
            <a:xfrm>
              <a:off x="1681709" y="3381361"/>
              <a:ext cx="5953" cy="3572"/>
            </a:xfrm>
            <a:prstGeom prst="rect">
              <a:avLst/>
            </a:pr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271" name="ïṡ1ïdé"/>
            <p:cNvSpPr/>
            <p:nvPr/>
          </p:nvSpPr>
          <p:spPr bwMode="auto">
            <a:xfrm>
              <a:off x="1681709" y="3381361"/>
              <a:ext cx="5953" cy="35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272" name="iṡļîḋé"/>
            <p:cNvSpPr/>
            <p:nvPr/>
          </p:nvSpPr>
          <p:spPr bwMode="auto">
            <a:xfrm>
              <a:off x="1919834" y="3381361"/>
              <a:ext cx="4762" cy="3572"/>
            </a:xfrm>
            <a:prstGeom prst="rect">
              <a:avLst/>
            </a:pr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273" name="íṩḷïdè"/>
            <p:cNvSpPr/>
            <p:nvPr/>
          </p:nvSpPr>
          <p:spPr bwMode="auto">
            <a:xfrm>
              <a:off x="1919834" y="3381361"/>
              <a:ext cx="4762" cy="35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274" name="î$lïḋé"/>
            <p:cNvSpPr/>
            <p:nvPr/>
          </p:nvSpPr>
          <p:spPr bwMode="auto">
            <a:xfrm>
              <a:off x="2157959" y="3381361"/>
              <a:ext cx="4762" cy="3572"/>
            </a:xfrm>
            <a:prstGeom prst="rect">
              <a:avLst/>
            </a:pr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275" name="îṩḻïďê"/>
            <p:cNvSpPr/>
            <p:nvPr/>
          </p:nvSpPr>
          <p:spPr bwMode="auto">
            <a:xfrm>
              <a:off x="2157959" y="3381361"/>
              <a:ext cx="4762" cy="35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276" name="işḷîḋé"/>
            <p:cNvSpPr/>
            <p:nvPr/>
          </p:nvSpPr>
          <p:spPr bwMode="auto">
            <a:xfrm>
              <a:off x="2277022" y="3381361"/>
              <a:ext cx="4762" cy="713185"/>
            </a:xfrm>
            <a:custGeom>
              <a:avLst/>
              <a:gdLst>
                <a:gd name="T0" fmla="*/ 4 w 4"/>
                <a:gd name="T1" fmla="*/ 551 h 599"/>
                <a:gd name="T2" fmla="*/ 0 w 4"/>
                <a:gd name="T3" fmla="*/ 551 h 599"/>
                <a:gd name="T4" fmla="*/ 0 w 4"/>
                <a:gd name="T5" fmla="*/ 597 h 599"/>
                <a:gd name="T6" fmla="*/ 0 w 4"/>
                <a:gd name="T7" fmla="*/ 599 h 599"/>
                <a:gd name="T8" fmla="*/ 4 w 4"/>
                <a:gd name="T9" fmla="*/ 599 h 599"/>
                <a:gd name="T10" fmla="*/ 4 w 4"/>
                <a:gd name="T11" fmla="*/ 551 h 599"/>
                <a:gd name="T12" fmla="*/ 4 w 4"/>
                <a:gd name="T13" fmla="*/ 451 h 599"/>
                <a:gd name="T14" fmla="*/ 0 w 4"/>
                <a:gd name="T15" fmla="*/ 451 h 599"/>
                <a:gd name="T16" fmla="*/ 0 w 4"/>
                <a:gd name="T17" fmla="*/ 547 h 599"/>
                <a:gd name="T18" fmla="*/ 4 w 4"/>
                <a:gd name="T19" fmla="*/ 547 h 599"/>
                <a:gd name="T20" fmla="*/ 4 w 4"/>
                <a:gd name="T21" fmla="*/ 451 h 599"/>
                <a:gd name="T22" fmla="*/ 4 w 4"/>
                <a:gd name="T23" fmla="*/ 351 h 599"/>
                <a:gd name="T24" fmla="*/ 0 w 4"/>
                <a:gd name="T25" fmla="*/ 351 h 599"/>
                <a:gd name="T26" fmla="*/ 0 w 4"/>
                <a:gd name="T27" fmla="*/ 447 h 599"/>
                <a:gd name="T28" fmla="*/ 4 w 4"/>
                <a:gd name="T29" fmla="*/ 447 h 599"/>
                <a:gd name="T30" fmla="*/ 4 w 4"/>
                <a:gd name="T31" fmla="*/ 351 h 599"/>
                <a:gd name="T32" fmla="*/ 4 w 4"/>
                <a:gd name="T33" fmla="*/ 252 h 599"/>
                <a:gd name="T34" fmla="*/ 0 w 4"/>
                <a:gd name="T35" fmla="*/ 252 h 599"/>
                <a:gd name="T36" fmla="*/ 0 w 4"/>
                <a:gd name="T37" fmla="*/ 347 h 599"/>
                <a:gd name="T38" fmla="*/ 4 w 4"/>
                <a:gd name="T39" fmla="*/ 347 h 599"/>
                <a:gd name="T40" fmla="*/ 4 w 4"/>
                <a:gd name="T41" fmla="*/ 252 h 599"/>
                <a:gd name="T42" fmla="*/ 4 w 4"/>
                <a:gd name="T43" fmla="*/ 152 h 599"/>
                <a:gd name="T44" fmla="*/ 0 w 4"/>
                <a:gd name="T45" fmla="*/ 152 h 599"/>
                <a:gd name="T46" fmla="*/ 0 w 4"/>
                <a:gd name="T47" fmla="*/ 248 h 599"/>
                <a:gd name="T48" fmla="*/ 4 w 4"/>
                <a:gd name="T49" fmla="*/ 248 h 599"/>
                <a:gd name="T50" fmla="*/ 4 w 4"/>
                <a:gd name="T51" fmla="*/ 152 h 599"/>
                <a:gd name="T52" fmla="*/ 4 w 4"/>
                <a:gd name="T53" fmla="*/ 52 h 599"/>
                <a:gd name="T54" fmla="*/ 0 w 4"/>
                <a:gd name="T55" fmla="*/ 52 h 599"/>
                <a:gd name="T56" fmla="*/ 0 w 4"/>
                <a:gd name="T57" fmla="*/ 148 h 599"/>
                <a:gd name="T58" fmla="*/ 4 w 4"/>
                <a:gd name="T59" fmla="*/ 148 h 599"/>
                <a:gd name="T60" fmla="*/ 4 w 4"/>
                <a:gd name="T61" fmla="*/ 52 h 599"/>
                <a:gd name="T62" fmla="*/ 0 w 4"/>
                <a:gd name="T63" fmla="*/ 0 h 599"/>
                <a:gd name="T64" fmla="*/ 0 w 4"/>
                <a:gd name="T65" fmla="*/ 0 h 599"/>
                <a:gd name="T66" fmla="*/ 0 w 4"/>
                <a:gd name="T67" fmla="*/ 48 h 599"/>
                <a:gd name="T68" fmla="*/ 4 w 4"/>
                <a:gd name="T69" fmla="*/ 48 h 599"/>
                <a:gd name="T70" fmla="*/ 4 w 4"/>
                <a:gd name="T71" fmla="*/ 3 h 599"/>
                <a:gd name="T72" fmla="*/ 0 w 4"/>
                <a:gd name="T73" fmla="*/ 3 h 599"/>
                <a:gd name="T74" fmla="*/ 0 w 4"/>
                <a:gd name="T75" fmla="*/ 0 h 5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" h="599">
                  <a:moveTo>
                    <a:pt x="4" y="551"/>
                  </a:moveTo>
                  <a:lnTo>
                    <a:pt x="0" y="551"/>
                  </a:lnTo>
                  <a:lnTo>
                    <a:pt x="0" y="597"/>
                  </a:lnTo>
                  <a:lnTo>
                    <a:pt x="0" y="599"/>
                  </a:lnTo>
                  <a:lnTo>
                    <a:pt x="4" y="599"/>
                  </a:lnTo>
                  <a:lnTo>
                    <a:pt x="4" y="551"/>
                  </a:lnTo>
                  <a:close/>
                  <a:moveTo>
                    <a:pt x="4" y="451"/>
                  </a:moveTo>
                  <a:lnTo>
                    <a:pt x="0" y="451"/>
                  </a:lnTo>
                  <a:lnTo>
                    <a:pt x="0" y="547"/>
                  </a:lnTo>
                  <a:lnTo>
                    <a:pt x="4" y="547"/>
                  </a:lnTo>
                  <a:lnTo>
                    <a:pt x="4" y="451"/>
                  </a:lnTo>
                  <a:close/>
                  <a:moveTo>
                    <a:pt x="4" y="351"/>
                  </a:moveTo>
                  <a:lnTo>
                    <a:pt x="0" y="351"/>
                  </a:lnTo>
                  <a:lnTo>
                    <a:pt x="0" y="447"/>
                  </a:lnTo>
                  <a:lnTo>
                    <a:pt x="4" y="447"/>
                  </a:lnTo>
                  <a:lnTo>
                    <a:pt x="4" y="351"/>
                  </a:lnTo>
                  <a:close/>
                  <a:moveTo>
                    <a:pt x="4" y="252"/>
                  </a:moveTo>
                  <a:lnTo>
                    <a:pt x="0" y="252"/>
                  </a:lnTo>
                  <a:lnTo>
                    <a:pt x="0" y="347"/>
                  </a:lnTo>
                  <a:lnTo>
                    <a:pt x="4" y="347"/>
                  </a:lnTo>
                  <a:lnTo>
                    <a:pt x="4" y="252"/>
                  </a:lnTo>
                  <a:close/>
                  <a:moveTo>
                    <a:pt x="4" y="152"/>
                  </a:moveTo>
                  <a:lnTo>
                    <a:pt x="0" y="152"/>
                  </a:lnTo>
                  <a:lnTo>
                    <a:pt x="0" y="248"/>
                  </a:lnTo>
                  <a:lnTo>
                    <a:pt x="4" y="248"/>
                  </a:lnTo>
                  <a:lnTo>
                    <a:pt x="4" y="152"/>
                  </a:lnTo>
                  <a:close/>
                  <a:moveTo>
                    <a:pt x="4" y="52"/>
                  </a:moveTo>
                  <a:lnTo>
                    <a:pt x="0" y="52"/>
                  </a:lnTo>
                  <a:lnTo>
                    <a:pt x="0" y="148"/>
                  </a:lnTo>
                  <a:lnTo>
                    <a:pt x="4" y="148"/>
                  </a:lnTo>
                  <a:lnTo>
                    <a:pt x="4" y="52"/>
                  </a:lnTo>
                  <a:close/>
                  <a:moveTo>
                    <a:pt x="0" y="0"/>
                  </a:moveTo>
                  <a:lnTo>
                    <a:pt x="0" y="0"/>
                  </a:lnTo>
                  <a:lnTo>
                    <a:pt x="0" y="48"/>
                  </a:lnTo>
                  <a:lnTo>
                    <a:pt x="4" y="48"/>
                  </a:lnTo>
                  <a:lnTo>
                    <a:pt x="4" y="3"/>
                  </a:lnTo>
                  <a:lnTo>
                    <a:pt x="0" y="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277" name="íṥļídè"/>
            <p:cNvSpPr/>
            <p:nvPr/>
          </p:nvSpPr>
          <p:spPr bwMode="auto">
            <a:xfrm>
              <a:off x="2277022" y="3381361"/>
              <a:ext cx="4762" cy="713185"/>
            </a:xfrm>
            <a:custGeom>
              <a:avLst/>
              <a:gdLst>
                <a:gd name="T0" fmla="*/ 4 w 4"/>
                <a:gd name="T1" fmla="*/ 551 h 599"/>
                <a:gd name="T2" fmla="*/ 0 w 4"/>
                <a:gd name="T3" fmla="*/ 551 h 599"/>
                <a:gd name="T4" fmla="*/ 0 w 4"/>
                <a:gd name="T5" fmla="*/ 597 h 599"/>
                <a:gd name="T6" fmla="*/ 0 w 4"/>
                <a:gd name="T7" fmla="*/ 599 h 599"/>
                <a:gd name="T8" fmla="*/ 4 w 4"/>
                <a:gd name="T9" fmla="*/ 599 h 599"/>
                <a:gd name="T10" fmla="*/ 4 w 4"/>
                <a:gd name="T11" fmla="*/ 551 h 599"/>
                <a:gd name="T12" fmla="*/ 4 w 4"/>
                <a:gd name="T13" fmla="*/ 451 h 599"/>
                <a:gd name="T14" fmla="*/ 0 w 4"/>
                <a:gd name="T15" fmla="*/ 451 h 599"/>
                <a:gd name="T16" fmla="*/ 0 w 4"/>
                <a:gd name="T17" fmla="*/ 547 h 599"/>
                <a:gd name="T18" fmla="*/ 4 w 4"/>
                <a:gd name="T19" fmla="*/ 547 h 599"/>
                <a:gd name="T20" fmla="*/ 4 w 4"/>
                <a:gd name="T21" fmla="*/ 451 h 599"/>
                <a:gd name="T22" fmla="*/ 4 w 4"/>
                <a:gd name="T23" fmla="*/ 351 h 599"/>
                <a:gd name="T24" fmla="*/ 0 w 4"/>
                <a:gd name="T25" fmla="*/ 351 h 599"/>
                <a:gd name="T26" fmla="*/ 0 w 4"/>
                <a:gd name="T27" fmla="*/ 447 h 599"/>
                <a:gd name="T28" fmla="*/ 4 w 4"/>
                <a:gd name="T29" fmla="*/ 447 h 599"/>
                <a:gd name="T30" fmla="*/ 4 w 4"/>
                <a:gd name="T31" fmla="*/ 351 h 599"/>
                <a:gd name="T32" fmla="*/ 4 w 4"/>
                <a:gd name="T33" fmla="*/ 252 h 599"/>
                <a:gd name="T34" fmla="*/ 0 w 4"/>
                <a:gd name="T35" fmla="*/ 252 h 599"/>
                <a:gd name="T36" fmla="*/ 0 w 4"/>
                <a:gd name="T37" fmla="*/ 347 h 599"/>
                <a:gd name="T38" fmla="*/ 4 w 4"/>
                <a:gd name="T39" fmla="*/ 347 h 599"/>
                <a:gd name="T40" fmla="*/ 4 w 4"/>
                <a:gd name="T41" fmla="*/ 252 h 599"/>
                <a:gd name="T42" fmla="*/ 4 w 4"/>
                <a:gd name="T43" fmla="*/ 152 h 599"/>
                <a:gd name="T44" fmla="*/ 0 w 4"/>
                <a:gd name="T45" fmla="*/ 152 h 599"/>
                <a:gd name="T46" fmla="*/ 0 w 4"/>
                <a:gd name="T47" fmla="*/ 248 h 599"/>
                <a:gd name="T48" fmla="*/ 4 w 4"/>
                <a:gd name="T49" fmla="*/ 248 h 599"/>
                <a:gd name="T50" fmla="*/ 4 w 4"/>
                <a:gd name="T51" fmla="*/ 152 h 599"/>
                <a:gd name="T52" fmla="*/ 4 w 4"/>
                <a:gd name="T53" fmla="*/ 52 h 599"/>
                <a:gd name="T54" fmla="*/ 0 w 4"/>
                <a:gd name="T55" fmla="*/ 52 h 599"/>
                <a:gd name="T56" fmla="*/ 0 w 4"/>
                <a:gd name="T57" fmla="*/ 148 h 599"/>
                <a:gd name="T58" fmla="*/ 4 w 4"/>
                <a:gd name="T59" fmla="*/ 148 h 599"/>
                <a:gd name="T60" fmla="*/ 4 w 4"/>
                <a:gd name="T61" fmla="*/ 52 h 599"/>
                <a:gd name="T62" fmla="*/ 0 w 4"/>
                <a:gd name="T63" fmla="*/ 0 h 599"/>
                <a:gd name="T64" fmla="*/ 0 w 4"/>
                <a:gd name="T65" fmla="*/ 0 h 599"/>
                <a:gd name="T66" fmla="*/ 0 w 4"/>
                <a:gd name="T67" fmla="*/ 48 h 599"/>
                <a:gd name="T68" fmla="*/ 4 w 4"/>
                <a:gd name="T69" fmla="*/ 48 h 599"/>
                <a:gd name="T70" fmla="*/ 4 w 4"/>
                <a:gd name="T71" fmla="*/ 3 h 599"/>
                <a:gd name="T72" fmla="*/ 0 w 4"/>
                <a:gd name="T73" fmla="*/ 3 h 599"/>
                <a:gd name="T74" fmla="*/ 0 w 4"/>
                <a:gd name="T75" fmla="*/ 0 h 5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" h="599">
                  <a:moveTo>
                    <a:pt x="4" y="551"/>
                  </a:moveTo>
                  <a:lnTo>
                    <a:pt x="0" y="551"/>
                  </a:lnTo>
                  <a:lnTo>
                    <a:pt x="0" y="597"/>
                  </a:lnTo>
                  <a:lnTo>
                    <a:pt x="0" y="599"/>
                  </a:lnTo>
                  <a:lnTo>
                    <a:pt x="4" y="599"/>
                  </a:lnTo>
                  <a:lnTo>
                    <a:pt x="4" y="551"/>
                  </a:lnTo>
                  <a:moveTo>
                    <a:pt x="4" y="451"/>
                  </a:moveTo>
                  <a:lnTo>
                    <a:pt x="0" y="451"/>
                  </a:lnTo>
                  <a:lnTo>
                    <a:pt x="0" y="547"/>
                  </a:lnTo>
                  <a:lnTo>
                    <a:pt x="4" y="547"/>
                  </a:lnTo>
                  <a:lnTo>
                    <a:pt x="4" y="451"/>
                  </a:lnTo>
                  <a:moveTo>
                    <a:pt x="4" y="351"/>
                  </a:moveTo>
                  <a:lnTo>
                    <a:pt x="0" y="351"/>
                  </a:lnTo>
                  <a:lnTo>
                    <a:pt x="0" y="447"/>
                  </a:lnTo>
                  <a:lnTo>
                    <a:pt x="4" y="447"/>
                  </a:lnTo>
                  <a:lnTo>
                    <a:pt x="4" y="351"/>
                  </a:lnTo>
                  <a:moveTo>
                    <a:pt x="4" y="252"/>
                  </a:moveTo>
                  <a:lnTo>
                    <a:pt x="0" y="252"/>
                  </a:lnTo>
                  <a:lnTo>
                    <a:pt x="0" y="347"/>
                  </a:lnTo>
                  <a:lnTo>
                    <a:pt x="4" y="347"/>
                  </a:lnTo>
                  <a:lnTo>
                    <a:pt x="4" y="252"/>
                  </a:lnTo>
                  <a:moveTo>
                    <a:pt x="4" y="152"/>
                  </a:moveTo>
                  <a:lnTo>
                    <a:pt x="0" y="152"/>
                  </a:lnTo>
                  <a:lnTo>
                    <a:pt x="0" y="248"/>
                  </a:lnTo>
                  <a:lnTo>
                    <a:pt x="4" y="248"/>
                  </a:lnTo>
                  <a:lnTo>
                    <a:pt x="4" y="152"/>
                  </a:lnTo>
                  <a:moveTo>
                    <a:pt x="4" y="52"/>
                  </a:moveTo>
                  <a:lnTo>
                    <a:pt x="0" y="52"/>
                  </a:lnTo>
                  <a:lnTo>
                    <a:pt x="0" y="148"/>
                  </a:lnTo>
                  <a:lnTo>
                    <a:pt x="4" y="148"/>
                  </a:lnTo>
                  <a:lnTo>
                    <a:pt x="4" y="52"/>
                  </a:lnTo>
                  <a:moveTo>
                    <a:pt x="0" y="0"/>
                  </a:moveTo>
                  <a:lnTo>
                    <a:pt x="0" y="0"/>
                  </a:lnTo>
                  <a:lnTo>
                    <a:pt x="0" y="48"/>
                  </a:lnTo>
                  <a:lnTo>
                    <a:pt x="4" y="48"/>
                  </a:lnTo>
                  <a:lnTo>
                    <a:pt x="4" y="3"/>
                  </a:lnTo>
                  <a:lnTo>
                    <a:pt x="0" y="3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278" name="ïSḷiḑê"/>
            <p:cNvSpPr/>
            <p:nvPr/>
          </p:nvSpPr>
          <p:spPr bwMode="auto">
            <a:xfrm>
              <a:off x="2513956" y="3381361"/>
              <a:ext cx="4762" cy="713185"/>
            </a:xfrm>
            <a:custGeom>
              <a:avLst/>
              <a:gdLst>
                <a:gd name="T0" fmla="*/ 4 w 4"/>
                <a:gd name="T1" fmla="*/ 551 h 599"/>
                <a:gd name="T2" fmla="*/ 0 w 4"/>
                <a:gd name="T3" fmla="*/ 551 h 599"/>
                <a:gd name="T4" fmla="*/ 0 w 4"/>
                <a:gd name="T5" fmla="*/ 597 h 599"/>
                <a:gd name="T6" fmla="*/ 0 w 4"/>
                <a:gd name="T7" fmla="*/ 599 h 599"/>
                <a:gd name="T8" fmla="*/ 4 w 4"/>
                <a:gd name="T9" fmla="*/ 599 h 599"/>
                <a:gd name="T10" fmla="*/ 4 w 4"/>
                <a:gd name="T11" fmla="*/ 551 h 599"/>
                <a:gd name="T12" fmla="*/ 4 w 4"/>
                <a:gd name="T13" fmla="*/ 451 h 599"/>
                <a:gd name="T14" fmla="*/ 0 w 4"/>
                <a:gd name="T15" fmla="*/ 451 h 599"/>
                <a:gd name="T16" fmla="*/ 0 w 4"/>
                <a:gd name="T17" fmla="*/ 547 h 599"/>
                <a:gd name="T18" fmla="*/ 4 w 4"/>
                <a:gd name="T19" fmla="*/ 547 h 599"/>
                <a:gd name="T20" fmla="*/ 4 w 4"/>
                <a:gd name="T21" fmla="*/ 451 h 599"/>
                <a:gd name="T22" fmla="*/ 4 w 4"/>
                <a:gd name="T23" fmla="*/ 351 h 599"/>
                <a:gd name="T24" fmla="*/ 0 w 4"/>
                <a:gd name="T25" fmla="*/ 351 h 599"/>
                <a:gd name="T26" fmla="*/ 0 w 4"/>
                <a:gd name="T27" fmla="*/ 447 h 599"/>
                <a:gd name="T28" fmla="*/ 4 w 4"/>
                <a:gd name="T29" fmla="*/ 447 h 599"/>
                <a:gd name="T30" fmla="*/ 4 w 4"/>
                <a:gd name="T31" fmla="*/ 351 h 599"/>
                <a:gd name="T32" fmla="*/ 4 w 4"/>
                <a:gd name="T33" fmla="*/ 252 h 599"/>
                <a:gd name="T34" fmla="*/ 0 w 4"/>
                <a:gd name="T35" fmla="*/ 252 h 599"/>
                <a:gd name="T36" fmla="*/ 0 w 4"/>
                <a:gd name="T37" fmla="*/ 347 h 599"/>
                <a:gd name="T38" fmla="*/ 4 w 4"/>
                <a:gd name="T39" fmla="*/ 347 h 599"/>
                <a:gd name="T40" fmla="*/ 4 w 4"/>
                <a:gd name="T41" fmla="*/ 252 h 599"/>
                <a:gd name="T42" fmla="*/ 4 w 4"/>
                <a:gd name="T43" fmla="*/ 152 h 599"/>
                <a:gd name="T44" fmla="*/ 0 w 4"/>
                <a:gd name="T45" fmla="*/ 152 h 599"/>
                <a:gd name="T46" fmla="*/ 0 w 4"/>
                <a:gd name="T47" fmla="*/ 248 h 599"/>
                <a:gd name="T48" fmla="*/ 4 w 4"/>
                <a:gd name="T49" fmla="*/ 248 h 599"/>
                <a:gd name="T50" fmla="*/ 4 w 4"/>
                <a:gd name="T51" fmla="*/ 152 h 599"/>
                <a:gd name="T52" fmla="*/ 4 w 4"/>
                <a:gd name="T53" fmla="*/ 52 h 599"/>
                <a:gd name="T54" fmla="*/ 0 w 4"/>
                <a:gd name="T55" fmla="*/ 52 h 599"/>
                <a:gd name="T56" fmla="*/ 0 w 4"/>
                <a:gd name="T57" fmla="*/ 148 h 599"/>
                <a:gd name="T58" fmla="*/ 4 w 4"/>
                <a:gd name="T59" fmla="*/ 148 h 599"/>
                <a:gd name="T60" fmla="*/ 4 w 4"/>
                <a:gd name="T61" fmla="*/ 52 h 599"/>
                <a:gd name="T62" fmla="*/ 0 w 4"/>
                <a:gd name="T63" fmla="*/ 0 h 599"/>
                <a:gd name="T64" fmla="*/ 0 w 4"/>
                <a:gd name="T65" fmla="*/ 0 h 599"/>
                <a:gd name="T66" fmla="*/ 0 w 4"/>
                <a:gd name="T67" fmla="*/ 48 h 599"/>
                <a:gd name="T68" fmla="*/ 4 w 4"/>
                <a:gd name="T69" fmla="*/ 48 h 599"/>
                <a:gd name="T70" fmla="*/ 4 w 4"/>
                <a:gd name="T71" fmla="*/ 3 h 599"/>
                <a:gd name="T72" fmla="*/ 0 w 4"/>
                <a:gd name="T73" fmla="*/ 3 h 599"/>
                <a:gd name="T74" fmla="*/ 0 w 4"/>
                <a:gd name="T75" fmla="*/ 0 h 5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" h="599">
                  <a:moveTo>
                    <a:pt x="4" y="551"/>
                  </a:moveTo>
                  <a:lnTo>
                    <a:pt x="0" y="551"/>
                  </a:lnTo>
                  <a:lnTo>
                    <a:pt x="0" y="597"/>
                  </a:lnTo>
                  <a:lnTo>
                    <a:pt x="0" y="599"/>
                  </a:lnTo>
                  <a:lnTo>
                    <a:pt x="4" y="599"/>
                  </a:lnTo>
                  <a:lnTo>
                    <a:pt x="4" y="551"/>
                  </a:lnTo>
                  <a:close/>
                  <a:moveTo>
                    <a:pt x="4" y="451"/>
                  </a:moveTo>
                  <a:lnTo>
                    <a:pt x="0" y="451"/>
                  </a:lnTo>
                  <a:lnTo>
                    <a:pt x="0" y="547"/>
                  </a:lnTo>
                  <a:lnTo>
                    <a:pt x="4" y="547"/>
                  </a:lnTo>
                  <a:lnTo>
                    <a:pt x="4" y="451"/>
                  </a:lnTo>
                  <a:close/>
                  <a:moveTo>
                    <a:pt x="4" y="351"/>
                  </a:moveTo>
                  <a:lnTo>
                    <a:pt x="0" y="351"/>
                  </a:lnTo>
                  <a:lnTo>
                    <a:pt x="0" y="447"/>
                  </a:lnTo>
                  <a:lnTo>
                    <a:pt x="4" y="447"/>
                  </a:lnTo>
                  <a:lnTo>
                    <a:pt x="4" y="351"/>
                  </a:lnTo>
                  <a:close/>
                  <a:moveTo>
                    <a:pt x="4" y="252"/>
                  </a:moveTo>
                  <a:lnTo>
                    <a:pt x="0" y="252"/>
                  </a:lnTo>
                  <a:lnTo>
                    <a:pt x="0" y="347"/>
                  </a:lnTo>
                  <a:lnTo>
                    <a:pt x="4" y="347"/>
                  </a:lnTo>
                  <a:lnTo>
                    <a:pt x="4" y="252"/>
                  </a:lnTo>
                  <a:close/>
                  <a:moveTo>
                    <a:pt x="4" y="152"/>
                  </a:moveTo>
                  <a:lnTo>
                    <a:pt x="0" y="152"/>
                  </a:lnTo>
                  <a:lnTo>
                    <a:pt x="0" y="248"/>
                  </a:lnTo>
                  <a:lnTo>
                    <a:pt x="4" y="248"/>
                  </a:lnTo>
                  <a:lnTo>
                    <a:pt x="4" y="152"/>
                  </a:lnTo>
                  <a:close/>
                  <a:moveTo>
                    <a:pt x="4" y="52"/>
                  </a:moveTo>
                  <a:lnTo>
                    <a:pt x="0" y="52"/>
                  </a:lnTo>
                  <a:lnTo>
                    <a:pt x="0" y="148"/>
                  </a:lnTo>
                  <a:lnTo>
                    <a:pt x="4" y="148"/>
                  </a:lnTo>
                  <a:lnTo>
                    <a:pt x="4" y="52"/>
                  </a:lnTo>
                  <a:close/>
                  <a:moveTo>
                    <a:pt x="0" y="0"/>
                  </a:moveTo>
                  <a:lnTo>
                    <a:pt x="0" y="0"/>
                  </a:lnTo>
                  <a:lnTo>
                    <a:pt x="0" y="48"/>
                  </a:lnTo>
                  <a:lnTo>
                    <a:pt x="4" y="48"/>
                  </a:lnTo>
                  <a:lnTo>
                    <a:pt x="4" y="3"/>
                  </a:lnTo>
                  <a:lnTo>
                    <a:pt x="0" y="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279" name="îşľiḍê"/>
            <p:cNvSpPr/>
            <p:nvPr/>
          </p:nvSpPr>
          <p:spPr bwMode="auto">
            <a:xfrm>
              <a:off x="2513956" y="3381361"/>
              <a:ext cx="4762" cy="713185"/>
            </a:xfrm>
            <a:custGeom>
              <a:avLst/>
              <a:gdLst>
                <a:gd name="T0" fmla="*/ 4 w 4"/>
                <a:gd name="T1" fmla="*/ 551 h 599"/>
                <a:gd name="T2" fmla="*/ 0 w 4"/>
                <a:gd name="T3" fmla="*/ 551 h 599"/>
                <a:gd name="T4" fmla="*/ 0 w 4"/>
                <a:gd name="T5" fmla="*/ 597 h 599"/>
                <a:gd name="T6" fmla="*/ 0 w 4"/>
                <a:gd name="T7" fmla="*/ 599 h 599"/>
                <a:gd name="T8" fmla="*/ 4 w 4"/>
                <a:gd name="T9" fmla="*/ 599 h 599"/>
                <a:gd name="T10" fmla="*/ 4 w 4"/>
                <a:gd name="T11" fmla="*/ 551 h 599"/>
                <a:gd name="T12" fmla="*/ 4 w 4"/>
                <a:gd name="T13" fmla="*/ 451 h 599"/>
                <a:gd name="T14" fmla="*/ 0 w 4"/>
                <a:gd name="T15" fmla="*/ 451 h 599"/>
                <a:gd name="T16" fmla="*/ 0 w 4"/>
                <a:gd name="T17" fmla="*/ 547 h 599"/>
                <a:gd name="T18" fmla="*/ 4 w 4"/>
                <a:gd name="T19" fmla="*/ 547 h 599"/>
                <a:gd name="T20" fmla="*/ 4 w 4"/>
                <a:gd name="T21" fmla="*/ 451 h 599"/>
                <a:gd name="T22" fmla="*/ 4 w 4"/>
                <a:gd name="T23" fmla="*/ 351 h 599"/>
                <a:gd name="T24" fmla="*/ 0 w 4"/>
                <a:gd name="T25" fmla="*/ 351 h 599"/>
                <a:gd name="T26" fmla="*/ 0 w 4"/>
                <a:gd name="T27" fmla="*/ 447 h 599"/>
                <a:gd name="T28" fmla="*/ 4 w 4"/>
                <a:gd name="T29" fmla="*/ 447 h 599"/>
                <a:gd name="T30" fmla="*/ 4 w 4"/>
                <a:gd name="T31" fmla="*/ 351 h 599"/>
                <a:gd name="T32" fmla="*/ 4 w 4"/>
                <a:gd name="T33" fmla="*/ 252 h 599"/>
                <a:gd name="T34" fmla="*/ 0 w 4"/>
                <a:gd name="T35" fmla="*/ 252 h 599"/>
                <a:gd name="T36" fmla="*/ 0 w 4"/>
                <a:gd name="T37" fmla="*/ 347 h 599"/>
                <a:gd name="T38" fmla="*/ 4 w 4"/>
                <a:gd name="T39" fmla="*/ 347 h 599"/>
                <a:gd name="T40" fmla="*/ 4 w 4"/>
                <a:gd name="T41" fmla="*/ 252 h 599"/>
                <a:gd name="T42" fmla="*/ 4 w 4"/>
                <a:gd name="T43" fmla="*/ 152 h 599"/>
                <a:gd name="T44" fmla="*/ 0 w 4"/>
                <a:gd name="T45" fmla="*/ 152 h 599"/>
                <a:gd name="T46" fmla="*/ 0 w 4"/>
                <a:gd name="T47" fmla="*/ 248 h 599"/>
                <a:gd name="T48" fmla="*/ 4 w 4"/>
                <a:gd name="T49" fmla="*/ 248 h 599"/>
                <a:gd name="T50" fmla="*/ 4 w 4"/>
                <a:gd name="T51" fmla="*/ 152 h 599"/>
                <a:gd name="T52" fmla="*/ 4 w 4"/>
                <a:gd name="T53" fmla="*/ 52 h 599"/>
                <a:gd name="T54" fmla="*/ 0 w 4"/>
                <a:gd name="T55" fmla="*/ 52 h 599"/>
                <a:gd name="T56" fmla="*/ 0 w 4"/>
                <a:gd name="T57" fmla="*/ 148 h 599"/>
                <a:gd name="T58" fmla="*/ 4 w 4"/>
                <a:gd name="T59" fmla="*/ 148 h 599"/>
                <a:gd name="T60" fmla="*/ 4 w 4"/>
                <a:gd name="T61" fmla="*/ 52 h 599"/>
                <a:gd name="T62" fmla="*/ 0 w 4"/>
                <a:gd name="T63" fmla="*/ 0 h 599"/>
                <a:gd name="T64" fmla="*/ 0 w 4"/>
                <a:gd name="T65" fmla="*/ 0 h 599"/>
                <a:gd name="T66" fmla="*/ 0 w 4"/>
                <a:gd name="T67" fmla="*/ 48 h 599"/>
                <a:gd name="T68" fmla="*/ 4 w 4"/>
                <a:gd name="T69" fmla="*/ 48 h 599"/>
                <a:gd name="T70" fmla="*/ 4 w 4"/>
                <a:gd name="T71" fmla="*/ 3 h 599"/>
                <a:gd name="T72" fmla="*/ 0 w 4"/>
                <a:gd name="T73" fmla="*/ 3 h 599"/>
                <a:gd name="T74" fmla="*/ 0 w 4"/>
                <a:gd name="T75" fmla="*/ 0 h 5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" h="599">
                  <a:moveTo>
                    <a:pt x="4" y="551"/>
                  </a:moveTo>
                  <a:lnTo>
                    <a:pt x="0" y="551"/>
                  </a:lnTo>
                  <a:lnTo>
                    <a:pt x="0" y="597"/>
                  </a:lnTo>
                  <a:lnTo>
                    <a:pt x="0" y="599"/>
                  </a:lnTo>
                  <a:lnTo>
                    <a:pt x="4" y="599"/>
                  </a:lnTo>
                  <a:lnTo>
                    <a:pt x="4" y="551"/>
                  </a:lnTo>
                  <a:moveTo>
                    <a:pt x="4" y="451"/>
                  </a:moveTo>
                  <a:lnTo>
                    <a:pt x="0" y="451"/>
                  </a:lnTo>
                  <a:lnTo>
                    <a:pt x="0" y="547"/>
                  </a:lnTo>
                  <a:lnTo>
                    <a:pt x="4" y="547"/>
                  </a:lnTo>
                  <a:lnTo>
                    <a:pt x="4" y="451"/>
                  </a:lnTo>
                  <a:moveTo>
                    <a:pt x="4" y="351"/>
                  </a:moveTo>
                  <a:lnTo>
                    <a:pt x="0" y="351"/>
                  </a:lnTo>
                  <a:lnTo>
                    <a:pt x="0" y="447"/>
                  </a:lnTo>
                  <a:lnTo>
                    <a:pt x="4" y="447"/>
                  </a:lnTo>
                  <a:lnTo>
                    <a:pt x="4" y="351"/>
                  </a:lnTo>
                  <a:moveTo>
                    <a:pt x="4" y="252"/>
                  </a:moveTo>
                  <a:lnTo>
                    <a:pt x="0" y="252"/>
                  </a:lnTo>
                  <a:lnTo>
                    <a:pt x="0" y="347"/>
                  </a:lnTo>
                  <a:lnTo>
                    <a:pt x="4" y="347"/>
                  </a:lnTo>
                  <a:lnTo>
                    <a:pt x="4" y="252"/>
                  </a:lnTo>
                  <a:moveTo>
                    <a:pt x="4" y="152"/>
                  </a:moveTo>
                  <a:lnTo>
                    <a:pt x="0" y="152"/>
                  </a:lnTo>
                  <a:lnTo>
                    <a:pt x="0" y="248"/>
                  </a:lnTo>
                  <a:lnTo>
                    <a:pt x="4" y="248"/>
                  </a:lnTo>
                  <a:lnTo>
                    <a:pt x="4" y="152"/>
                  </a:lnTo>
                  <a:moveTo>
                    <a:pt x="4" y="52"/>
                  </a:moveTo>
                  <a:lnTo>
                    <a:pt x="0" y="52"/>
                  </a:lnTo>
                  <a:lnTo>
                    <a:pt x="0" y="148"/>
                  </a:lnTo>
                  <a:lnTo>
                    <a:pt x="4" y="148"/>
                  </a:lnTo>
                  <a:lnTo>
                    <a:pt x="4" y="52"/>
                  </a:lnTo>
                  <a:moveTo>
                    <a:pt x="0" y="0"/>
                  </a:moveTo>
                  <a:lnTo>
                    <a:pt x="0" y="0"/>
                  </a:lnTo>
                  <a:lnTo>
                    <a:pt x="0" y="48"/>
                  </a:lnTo>
                  <a:lnTo>
                    <a:pt x="4" y="48"/>
                  </a:lnTo>
                  <a:lnTo>
                    <a:pt x="4" y="3"/>
                  </a:lnTo>
                  <a:lnTo>
                    <a:pt x="0" y="3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280" name="ís1ídé"/>
            <p:cNvSpPr/>
            <p:nvPr/>
          </p:nvSpPr>
          <p:spPr bwMode="auto">
            <a:xfrm>
              <a:off x="2752081" y="3381361"/>
              <a:ext cx="4762" cy="713185"/>
            </a:xfrm>
            <a:custGeom>
              <a:avLst/>
              <a:gdLst>
                <a:gd name="T0" fmla="*/ 4 w 4"/>
                <a:gd name="T1" fmla="*/ 551 h 599"/>
                <a:gd name="T2" fmla="*/ 0 w 4"/>
                <a:gd name="T3" fmla="*/ 551 h 599"/>
                <a:gd name="T4" fmla="*/ 0 w 4"/>
                <a:gd name="T5" fmla="*/ 597 h 599"/>
                <a:gd name="T6" fmla="*/ 0 w 4"/>
                <a:gd name="T7" fmla="*/ 599 h 599"/>
                <a:gd name="T8" fmla="*/ 4 w 4"/>
                <a:gd name="T9" fmla="*/ 599 h 599"/>
                <a:gd name="T10" fmla="*/ 4 w 4"/>
                <a:gd name="T11" fmla="*/ 551 h 599"/>
                <a:gd name="T12" fmla="*/ 4 w 4"/>
                <a:gd name="T13" fmla="*/ 451 h 599"/>
                <a:gd name="T14" fmla="*/ 0 w 4"/>
                <a:gd name="T15" fmla="*/ 451 h 599"/>
                <a:gd name="T16" fmla="*/ 0 w 4"/>
                <a:gd name="T17" fmla="*/ 547 h 599"/>
                <a:gd name="T18" fmla="*/ 4 w 4"/>
                <a:gd name="T19" fmla="*/ 547 h 599"/>
                <a:gd name="T20" fmla="*/ 4 w 4"/>
                <a:gd name="T21" fmla="*/ 451 h 599"/>
                <a:gd name="T22" fmla="*/ 4 w 4"/>
                <a:gd name="T23" fmla="*/ 351 h 599"/>
                <a:gd name="T24" fmla="*/ 0 w 4"/>
                <a:gd name="T25" fmla="*/ 351 h 599"/>
                <a:gd name="T26" fmla="*/ 0 w 4"/>
                <a:gd name="T27" fmla="*/ 447 h 599"/>
                <a:gd name="T28" fmla="*/ 4 w 4"/>
                <a:gd name="T29" fmla="*/ 447 h 599"/>
                <a:gd name="T30" fmla="*/ 4 w 4"/>
                <a:gd name="T31" fmla="*/ 351 h 599"/>
                <a:gd name="T32" fmla="*/ 4 w 4"/>
                <a:gd name="T33" fmla="*/ 252 h 599"/>
                <a:gd name="T34" fmla="*/ 0 w 4"/>
                <a:gd name="T35" fmla="*/ 252 h 599"/>
                <a:gd name="T36" fmla="*/ 0 w 4"/>
                <a:gd name="T37" fmla="*/ 347 h 599"/>
                <a:gd name="T38" fmla="*/ 4 w 4"/>
                <a:gd name="T39" fmla="*/ 347 h 599"/>
                <a:gd name="T40" fmla="*/ 4 w 4"/>
                <a:gd name="T41" fmla="*/ 252 h 599"/>
                <a:gd name="T42" fmla="*/ 4 w 4"/>
                <a:gd name="T43" fmla="*/ 152 h 599"/>
                <a:gd name="T44" fmla="*/ 0 w 4"/>
                <a:gd name="T45" fmla="*/ 152 h 599"/>
                <a:gd name="T46" fmla="*/ 0 w 4"/>
                <a:gd name="T47" fmla="*/ 248 h 599"/>
                <a:gd name="T48" fmla="*/ 4 w 4"/>
                <a:gd name="T49" fmla="*/ 248 h 599"/>
                <a:gd name="T50" fmla="*/ 4 w 4"/>
                <a:gd name="T51" fmla="*/ 152 h 599"/>
                <a:gd name="T52" fmla="*/ 4 w 4"/>
                <a:gd name="T53" fmla="*/ 52 h 599"/>
                <a:gd name="T54" fmla="*/ 0 w 4"/>
                <a:gd name="T55" fmla="*/ 52 h 599"/>
                <a:gd name="T56" fmla="*/ 0 w 4"/>
                <a:gd name="T57" fmla="*/ 148 h 599"/>
                <a:gd name="T58" fmla="*/ 4 w 4"/>
                <a:gd name="T59" fmla="*/ 148 h 599"/>
                <a:gd name="T60" fmla="*/ 4 w 4"/>
                <a:gd name="T61" fmla="*/ 52 h 599"/>
                <a:gd name="T62" fmla="*/ 0 w 4"/>
                <a:gd name="T63" fmla="*/ 0 h 599"/>
                <a:gd name="T64" fmla="*/ 0 w 4"/>
                <a:gd name="T65" fmla="*/ 0 h 599"/>
                <a:gd name="T66" fmla="*/ 0 w 4"/>
                <a:gd name="T67" fmla="*/ 48 h 599"/>
                <a:gd name="T68" fmla="*/ 4 w 4"/>
                <a:gd name="T69" fmla="*/ 48 h 599"/>
                <a:gd name="T70" fmla="*/ 4 w 4"/>
                <a:gd name="T71" fmla="*/ 3 h 599"/>
                <a:gd name="T72" fmla="*/ 0 w 4"/>
                <a:gd name="T73" fmla="*/ 3 h 599"/>
                <a:gd name="T74" fmla="*/ 0 w 4"/>
                <a:gd name="T75" fmla="*/ 0 h 5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" h="599">
                  <a:moveTo>
                    <a:pt x="4" y="551"/>
                  </a:moveTo>
                  <a:lnTo>
                    <a:pt x="0" y="551"/>
                  </a:lnTo>
                  <a:lnTo>
                    <a:pt x="0" y="597"/>
                  </a:lnTo>
                  <a:lnTo>
                    <a:pt x="0" y="599"/>
                  </a:lnTo>
                  <a:lnTo>
                    <a:pt x="4" y="599"/>
                  </a:lnTo>
                  <a:lnTo>
                    <a:pt x="4" y="551"/>
                  </a:lnTo>
                  <a:close/>
                  <a:moveTo>
                    <a:pt x="4" y="451"/>
                  </a:moveTo>
                  <a:lnTo>
                    <a:pt x="0" y="451"/>
                  </a:lnTo>
                  <a:lnTo>
                    <a:pt x="0" y="547"/>
                  </a:lnTo>
                  <a:lnTo>
                    <a:pt x="4" y="547"/>
                  </a:lnTo>
                  <a:lnTo>
                    <a:pt x="4" y="451"/>
                  </a:lnTo>
                  <a:close/>
                  <a:moveTo>
                    <a:pt x="4" y="351"/>
                  </a:moveTo>
                  <a:lnTo>
                    <a:pt x="0" y="351"/>
                  </a:lnTo>
                  <a:lnTo>
                    <a:pt x="0" y="447"/>
                  </a:lnTo>
                  <a:lnTo>
                    <a:pt x="4" y="447"/>
                  </a:lnTo>
                  <a:lnTo>
                    <a:pt x="4" y="351"/>
                  </a:lnTo>
                  <a:close/>
                  <a:moveTo>
                    <a:pt x="4" y="252"/>
                  </a:moveTo>
                  <a:lnTo>
                    <a:pt x="0" y="252"/>
                  </a:lnTo>
                  <a:lnTo>
                    <a:pt x="0" y="347"/>
                  </a:lnTo>
                  <a:lnTo>
                    <a:pt x="4" y="347"/>
                  </a:lnTo>
                  <a:lnTo>
                    <a:pt x="4" y="252"/>
                  </a:lnTo>
                  <a:close/>
                  <a:moveTo>
                    <a:pt x="4" y="152"/>
                  </a:moveTo>
                  <a:lnTo>
                    <a:pt x="0" y="152"/>
                  </a:lnTo>
                  <a:lnTo>
                    <a:pt x="0" y="248"/>
                  </a:lnTo>
                  <a:lnTo>
                    <a:pt x="4" y="248"/>
                  </a:lnTo>
                  <a:lnTo>
                    <a:pt x="4" y="152"/>
                  </a:lnTo>
                  <a:close/>
                  <a:moveTo>
                    <a:pt x="4" y="52"/>
                  </a:moveTo>
                  <a:lnTo>
                    <a:pt x="0" y="52"/>
                  </a:lnTo>
                  <a:lnTo>
                    <a:pt x="0" y="148"/>
                  </a:lnTo>
                  <a:lnTo>
                    <a:pt x="4" y="148"/>
                  </a:lnTo>
                  <a:lnTo>
                    <a:pt x="4" y="52"/>
                  </a:lnTo>
                  <a:close/>
                  <a:moveTo>
                    <a:pt x="0" y="0"/>
                  </a:moveTo>
                  <a:lnTo>
                    <a:pt x="0" y="0"/>
                  </a:lnTo>
                  <a:lnTo>
                    <a:pt x="0" y="48"/>
                  </a:lnTo>
                  <a:lnTo>
                    <a:pt x="4" y="48"/>
                  </a:lnTo>
                  <a:lnTo>
                    <a:pt x="4" y="3"/>
                  </a:lnTo>
                  <a:lnTo>
                    <a:pt x="0" y="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281" name="î$ľïḍè"/>
            <p:cNvSpPr/>
            <p:nvPr/>
          </p:nvSpPr>
          <p:spPr bwMode="auto">
            <a:xfrm>
              <a:off x="2752081" y="3381361"/>
              <a:ext cx="4762" cy="713185"/>
            </a:xfrm>
            <a:custGeom>
              <a:avLst/>
              <a:gdLst>
                <a:gd name="T0" fmla="*/ 4 w 4"/>
                <a:gd name="T1" fmla="*/ 551 h 599"/>
                <a:gd name="T2" fmla="*/ 0 w 4"/>
                <a:gd name="T3" fmla="*/ 551 h 599"/>
                <a:gd name="T4" fmla="*/ 0 w 4"/>
                <a:gd name="T5" fmla="*/ 597 h 599"/>
                <a:gd name="T6" fmla="*/ 0 w 4"/>
                <a:gd name="T7" fmla="*/ 599 h 599"/>
                <a:gd name="T8" fmla="*/ 4 w 4"/>
                <a:gd name="T9" fmla="*/ 599 h 599"/>
                <a:gd name="T10" fmla="*/ 4 w 4"/>
                <a:gd name="T11" fmla="*/ 551 h 599"/>
                <a:gd name="T12" fmla="*/ 4 w 4"/>
                <a:gd name="T13" fmla="*/ 451 h 599"/>
                <a:gd name="T14" fmla="*/ 0 w 4"/>
                <a:gd name="T15" fmla="*/ 451 h 599"/>
                <a:gd name="T16" fmla="*/ 0 w 4"/>
                <a:gd name="T17" fmla="*/ 547 h 599"/>
                <a:gd name="T18" fmla="*/ 4 w 4"/>
                <a:gd name="T19" fmla="*/ 547 h 599"/>
                <a:gd name="T20" fmla="*/ 4 w 4"/>
                <a:gd name="T21" fmla="*/ 451 h 599"/>
                <a:gd name="T22" fmla="*/ 4 w 4"/>
                <a:gd name="T23" fmla="*/ 351 h 599"/>
                <a:gd name="T24" fmla="*/ 0 w 4"/>
                <a:gd name="T25" fmla="*/ 351 h 599"/>
                <a:gd name="T26" fmla="*/ 0 w 4"/>
                <a:gd name="T27" fmla="*/ 447 h 599"/>
                <a:gd name="T28" fmla="*/ 4 w 4"/>
                <a:gd name="T29" fmla="*/ 447 h 599"/>
                <a:gd name="T30" fmla="*/ 4 w 4"/>
                <a:gd name="T31" fmla="*/ 351 h 599"/>
                <a:gd name="T32" fmla="*/ 4 w 4"/>
                <a:gd name="T33" fmla="*/ 252 h 599"/>
                <a:gd name="T34" fmla="*/ 0 w 4"/>
                <a:gd name="T35" fmla="*/ 252 h 599"/>
                <a:gd name="T36" fmla="*/ 0 w 4"/>
                <a:gd name="T37" fmla="*/ 347 h 599"/>
                <a:gd name="T38" fmla="*/ 4 w 4"/>
                <a:gd name="T39" fmla="*/ 347 h 599"/>
                <a:gd name="T40" fmla="*/ 4 w 4"/>
                <a:gd name="T41" fmla="*/ 252 h 599"/>
                <a:gd name="T42" fmla="*/ 4 w 4"/>
                <a:gd name="T43" fmla="*/ 152 h 599"/>
                <a:gd name="T44" fmla="*/ 0 w 4"/>
                <a:gd name="T45" fmla="*/ 152 h 599"/>
                <a:gd name="T46" fmla="*/ 0 w 4"/>
                <a:gd name="T47" fmla="*/ 248 h 599"/>
                <a:gd name="T48" fmla="*/ 4 w 4"/>
                <a:gd name="T49" fmla="*/ 248 h 599"/>
                <a:gd name="T50" fmla="*/ 4 w 4"/>
                <a:gd name="T51" fmla="*/ 152 h 599"/>
                <a:gd name="T52" fmla="*/ 4 w 4"/>
                <a:gd name="T53" fmla="*/ 52 h 599"/>
                <a:gd name="T54" fmla="*/ 0 w 4"/>
                <a:gd name="T55" fmla="*/ 52 h 599"/>
                <a:gd name="T56" fmla="*/ 0 w 4"/>
                <a:gd name="T57" fmla="*/ 148 h 599"/>
                <a:gd name="T58" fmla="*/ 4 w 4"/>
                <a:gd name="T59" fmla="*/ 148 h 599"/>
                <a:gd name="T60" fmla="*/ 4 w 4"/>
                <a:gd name="T61" fmla="*/ 52 h 599"/>
                <a:gd name="T62" fmla="*/ 0 w 4"/>
                <a:gd name="T63" fmla="*/ 0 h 599"/>
                <a:gd name="T64" fmla="*/ 0 w 4"/>
                <a:gd name="T65" fmla="*/ 0 h 599"/>
                <a:gd name="T66" fmla="*/ 0 w 4"/>
                <a:gd name="T67" fmla="*/ 48 h 599"/>
                <a:gd name="T68" fmla="*/ 4 w 4"/>
                <a:gd name="T69" fmla="*/ 48 h 599"/>
                <a:gd name="T70" fmla="*/ 4 w 4"/>
                <a:gd name="T71" fmla="*/ 3 h 599"/>
                <a:gd name="T72" fmla="*/ 0 w 4"/>
                <a:gd name="T73" fmla="*/ 3 h 599"/>
                <a:gd name="T74" fmla="*/ 0 w 4"/>
                <a:gd name="T75" fmla="*/ 0 h 5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" h="599">
                  <a:moveTo>
                    <a:pt x="4" y="551"/>
                  </a:moveTo>
                  <a:lnTo>
                    <a:pt x="0" y="551"/>
                  </a:lnTo>
                  <a:lnTo>
                    <a:pt x="0" y="597"/>
                  </a:lnTo>
                  <a:lnTo>
                    <a:pt x="0" y="599"/>
                  </a:lnTo>
                  <a:lnTo>
                    <a:pt x="4" y="599"/>
                  </a:lnTo>
                  <a:lnTo>
                    <a:pt x="4" y="551"/>
                  </a:lnTo>
                  <a:moveTo>
                    <a:pt x="4" y="451"/>
                  </a:moveTo>
                  <a:lnTo>
                    <a:pt x="0" y="451"/>
                  </a:lnTo>
                  <a:lnTo>
                    <a:pt x="0" y="547"/>
                  </a:lnTo>
                  <a:lnTo>
                    <a:pt x="4" y="547"/>
                  </a:lnTo>
                  <a:lnTo>
                    <a:pt x="4" y="451"/>
                  </a:lnTo>
                  <a:moveTo>
                    <a:pt x="4" y="351"/>
                  </a:moveTo>
                  <a:lnTo>
                    <a:pt x="0" y="351"/>
                  </a:lnTo>
                  <a:lnTo>
                    <a:pt x="0" y="447"/>
                  </a:lnTo>
                  <a:lnTo>
                    <a:pt x="4" y="447"/>
                  </a:lnTo>
                  <a:lnTo>
                    <a:pt x="4" y="351"/>
                  </a:lnTo>
                  <a:moveTo>
                    <a:pt x="4" y="252"/>
                  </a:moveTo>
                  <a:lnTo>
                    <a:pt x="0" y="252"/>
                  </a:lnTo>
                  <a:lnTo>
                    <a:pt x="0" y="347"/>
                  </a:lnTo>
                  <a:lnTo>
                    <a:pt x="4" y="347"/>
                  </a:lnTo>
                  <a:lnTo>
                    <a:pt x="4" y="252"/>
                  </a:lnTo>
                  <a:moveTo>
                    <a:pt x="4" y="152"/>
                  </a:moveTo>
                  <a:lnTo>
                    <a:pt x="0" y="152"/>
                  </a:lnTo>
                  <a:lnTo>
                    <a:pt x="0" y="248"/>
                  </a:lnTo>
                  <a:lnTo>
                    <a:pt x="4" y="248"/>
                  </a:lnTo>
                  <a:lnTo>
                    <a:pt x="4" y="152"/>
                  </a:lnTo>
                  <a:moveTo>
                    <a:pt x="4" y="52"/>
                  </a:moveTo>
                  <a:lnTo>
                    <a:pt x="0" y="52"/>
                  </a:lnTo>
                  <a:lnTo>
                    <a:pt x="0" y="148"/>
                  </a:lnTo>
                  <a:lnTo>
                    <a:pt x="4" y="148"/>
                  </a:lnTo>
                  <a:lnTo>
                    <a:pt x="4" y="52"/>
                  </a:lnTo>
                  <a:moveTo>
                    <a:pt x="0" y="0"/>
                  </a:moveTo>
                  <a:lnTo>
                    <a:pt x="0" y="0"/>
                  </a:lnTo>
                  <a:lnTo>
                    <a:pt x="0" y="48"/>
                  </a:lnTo>
                  <a:lnTo>
                    <a:pt x="4" y="48"/>
                  </a:lnTo>
                  <a:lnTo>
                    <a:pt x="4" y="3"/>
                  </a:lnTo>
                  <a:lnTo>
                    <a:pt x="0" y="3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282" name="ïŝliḑé"/>
            <p:cNvSpPr/>
            <p:nvPr/>
          </p:nvSpPr>
          <p:spPr bwMode="auto">
            <a:xfrm>
              <a:off x="2219872" y="4032633"/>
              <a:ext cx="713185" cy="4763"/>
            </a:xfrm>
            <a:custGeom>
              <a:avLst/>
              <a:gdLst>
                <a:gd name="T0" fmla="*/ 147 w 599"/>
                <a:gd name="T1" fmla="*/ 0 h 4"/>
                <a:gd name="T2" fmla="*/ 52 w 599"/>
                <a:gd name="T3" fmla="*/ 0 h 4"/>
                <a:gd name="T4" fmla="*/ 48 w 599"/>
                <a:gd name="T5" fmla="*/ 0 h 4"/>
                <a:gd name="T6" fmla="*/ 2 w 599"/>
                <a:gd name="T7" fmla="*/ 0 h 4"/>
                <a:gd name="T8" fmla="*/ 2 w 599"/>
                <a:gd name="T9" fmla="*/ 4 h 4"/>
                <a:gd name="T10" fmla="*/ 0 w 599"/>
                <a:gd name="T11" fmla="*/ 4 h 4"/>
                <a:gd name="T12" fmla="*/ 48 w 599"/>
                <a:gd name="T13" fmla="*/ 4 h 4"/>
                <a:gd name="T14" fmla="*/ 52 w 599"/>
                <a:gd name="T15" fmla="*/ 4 h 4"/>
                <a:gd name="T16" fmla="*/ 147 w 599"/>
                <a:gd name="T17" fmla="*/ 4 h 4"/>
                <a:gd name="T18" fmla="*/ 147 w 599"/>
                <a:gd name="T19" fmla="*/ 0 h 4"/>
                <a:gd name="T20" fmla="*/ 347 w 599"/>
                <a:gd name="T21" fmla="*/ 0 h 4"/>
                <a:gd name="T22" fmla="*/ 251 w 599"/>
                <a:gd name="T23" fmla="*/ 0 h 4"/>
                <a:gd name="T24" fmla="*/ 247 w 599"/>
                <a:gd name="T25" fmla="*/ 0 h 4"/>
                <a:gd name="T26" fmla="*/ 152 w 599"/>
                <a:gd name="T27" fmla="*/ 0 h 4"/>
                <a:gd name="T28" fmla="*/ 152 w 599"/>
                <a:gd name="T29" fmla="*/ 4 h 4"/>
                <a:gd name="T30" fmla="*/ 247 w 599"/>
                <a:gd name="T31" fmla="*/ 4 h 4"/>
                <a:gd name="T32" fmla="*/ 251 w 599"/>
                <a:gd name="T33" fmla="*/ 4 h 4"/>
                <a:gd name="T34" fmla="*/ 347 w 599"/>
                <a:gd name="T35" fmla="*/ 4 h 4"/>
                <a:gd name="T36" fmla="*/ 347 w 599"/>
                <a:gd name="T37" fmla="*/ 0 h 4"/>
                <a:gd name="T38" fmla="*/ 547 w 599"/>
                <a:gd name="T39" fmla="*/ 0 h 4"/>
                <a:gd name="T40" fmla="*/ 451 w 599"/>
                <a:gd name="T41" fmla="*/ 0 h 4"/>
                <a:gd name="T42" fmla="*/ 447 w 599"/>
                <a:gd name="T43" fmla="*/ 0 h 4"/>
                <a:gd name="T44" fmla="*/ 351 w 599"/>
                <a:gd name="T45" fmla="*/ 0 h 4"/>
                <a:gd name="T46" fmla="*/ 351 w 599"/>
                <a:gd name="T47" fmla="*/ 4 h 4"/>
                <a:gd name="T48" fmla="*/ 447 w 599"/>
                <a:gd name="T49" fmla="*/ 4 h 4"/>
                <a:gd name="T50" fmla="*/ 451 w 599"/>
                <a:gd name="T51" fmla="*/ 4 h 4"/>
                <a:gd name="T52" fmla="*/ 547 w 599"/>
                <a:gd name="T53" fmla="*/ 4 h 4"/>
                <a:gd name="T54" fmla="*/ 547 w 599"/>
                <a:gd name="T55" fmla="*/ 0 h 4"/>
                <a:gd name="T56" fmla="*/ 599 w 599"/>
                <a:gd name="T57" fmla="*/ 0 h 4"/>
                <a:gd name="T58" fmla="*/ 551 w 599"/>
                <a:gd name="T59" fmla="*/ 0 h 4"/>
                <a:gd name="T60" fmla="*/ 551 w 599"/>
                <a:gd name="T61" fmla="*/ 4 h 4"/>
                <a:gd name="T62" fmla="*/ 597 w 599"/>
                <a:gd name="T63" fmla="*/ 4 h 4"/>
                <a:gd name="T64" fmla="*/ 599 w 599"/>
                <a:gd name="T65" fmla="*/ 4 h 4"/>
                <a:gd name="T66" fmla="*/ 599 w 599"/>
                <a:gd name="T6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99" h="4">
                  <a:moveTo>
                    <a:pt x="147" y="0"/>
                  </a:moveTo>
                  <a:lnTo>
                    <a:pt x="52" y="0"/>
                  </a:lnTo>
                  <a:lnTo>
                    <a:pt x="48" y="0"/>
                  </a:lnTo>
                  <a:lnTo>
                    <a:pt x="2" y="0"/>
                  </a:lnTo>
                  <a:lnTo>
                    <a:pt x="2" y="4"/>
                  </a:lnTo>
                  <a:lnTo>
                    <a:pt x="0" y="4"/>
                  </a:lnTo>
                  <a:lnTo>
                    <a:pt x="48" y="4"/>
                  </a:lnTo>
                  <a:lnTo>
                    <a:pt x="52" y="4"/>
                  </a:lnTo>
                  <a:lnTo>
                    <a:pt x="147" y="4"/>
                  </a:lnTo>
                  <a:lnTo>
                    <a:pt x="147" y="0"/>
                  </a:lnTo>
                  <a:close/>
                  <a:moveTo>
                    <a:pt x="347" y="0"/>
                  </a:moveTo>
                  <a:lnTo>
                    <a:pt x="251" y="0"/>
                  </a:lnTo>
                  <a:lnTo>
                    <a:pt x="247" y="0"/>
                  </a:lnTo>
                  <a:lnTo>
                    <a:pt x="152" y="0"/>
                  </a:lnTo>
                  <a:lnTo>
                    <a:pt x="152" y="4"/>
                  </a:lnTo>
                  <a:lnTo>
                    <a:pt x="247" y="4"/>
                  </a:lnTo>
                  <a:lnTo>
                    <a:pt x="251" y="4"/>
                  </a:lnTo>
                  <a:lnTo>
                    <a:pt x="347" y="4"/>
                  </a:lnTo>
                  <a:lnTo>
                    <a:pt x="347" y="0"/>
                  </a:lnTo>
                  <a:close/>
                  <a:moveTo>
                    <a:pt x="547" y="0"/>
                  </a:moveTo>
                  <a:lnTo>
                    <a:pt x="451" y="0"/>
                  </a:lnTo>
                  <a:lnTo>
                    <a:pt x="447" y="0"/>
                  </a:lnTo>
                  <a:lnTo>
                    <a:pt x="351" y="0"/>
                  </a:lnTo>
                  <a:lnTo>
                    <a:pt x="351" y="4"/>
                  </a:lnTo>
                  <a:lnTo>
                    <a:pt x="447" y="4"/>
                  </a:lnTo>
                  <a:lnTo>
                    <a:pt x="451" y="4"/>
                  </a:lnTo>
                  <a:lnTo>
                    <a:pt x="547" y="4"/>
                  </a:lnTo>
                  <a:lnTo>
                    <a:pt x="547" y="0"/>
                  </a:lnTo>
                  <a:close/>
                  <a:moveTo>
                    <a:pt x="599" y="0"/>
                  </a:moveTo>
                  <a:lnTo>
                    <a:pt x="551" y="0"/>
                  </a:lnTo>
                  <a:lnTo>
                    <a:pt x="551" y="4"/>
                  </a:lnTo>
                  <a:lnTo>
                    <a:pt x="597" y="4"/>
                  </a:lnTo>
                  <a:lnTo>
                    <a:pt x="599" y="4"/>
                  </a:lnTo>
                  <a:lnTo>
                    <a:pt x="599" y="0"/>
                  </a:lnTo>
                  <a:close/>
                </a:path>
              </a:pathLst>
            </a:cu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283" name="îṡlïďe"/>
            <p:cNvSpPr/>
            <p:nvPr/>
          </p:nvSpPr>
          <p:spPr bwMode="auto">
            <a:xfrm>
              <a:off x="2219872" y="4032633"/>
              <a:ext cx="713185" cy="4763"/>
            </a:xfrm>
            <a:custGeom>
              <a:avLst/>
              <a:gdLst>
                <a:gd name="T0" fmla="*/ 147 w 599"/>
                <a:gd name="T1" fmla="*/ 0 h 4"/>
                <a:gd name="T2" fmla="*/ 52 w 599"/>
                <a:gd name="T3" fmla="*/ 0 h 4"/>
                <a:gd name="T4" fmla="*/ 48 w 599"/>
                <a:gd name="T5" fmla="*/ 0 h 4"/>
                <a:gd name="T6" fmla="*/ 2 w 599"/>
                <a:gd name="T7" fmla="*/ 0 h 4"/>
                <a:gd name="T8" fmla="*/ 2 w 599"/>
                <a:gd name="T9" fmla="*/ 4 h 4"/>
                <a:gd name="T10" fmla="*/ 0 w 599"/>
                <a:gd name="T11" fmla="*/ 4 h 4"/>
                <a:gd name="T12" fmla="*/ 48 w 599"/>
                <a:gd name="T13" fmla="*/ 4 h 4"/>
                <a:gd name="T14" fmla="*/ 52 w 599"/>
                <a:gd name="T15" fmla="*/ 4 h 4"/>
                <a:gd name="T16" fmla="*/ 147 w 599"/>
                <a:gd name="T17" fmla="*/ 4 h 4"/>
                <a:gd name="T18" fmla="*/ 147 w 599"/>
                <a:gd name="T19" fmla="*/ 0 h 4"/>
                <a:gd name="T20" fmla="*/ 347 w 599"/>
                <a:gd name="T21" fmla="*/ 0 h 4"/>
                <a:gd name="T22" fmla="*/ 251 w 599"/>
                <a:gd name="T23" fmla="*/ 0 h 4"/>
                <a:gd name="T24" fmla="*/ 247 w 599"/>
                <a:gd name="T25" fmla="*/ 0 h 4"/>
                <a:gd name="T26" fmla="*/ 152 w 599"/>
                <a:gd name="T27" fmla="*/ 0 h 4"/>
                <a:gd name="T28" fmla="*/ 152 w 599"/>
                <a:gd name="T29" fmla="*/ 4 h 4"/>
                <a:gd name="T30" fmla="*/ 247 w 599"/>
                <a:gd name="T31" fmla="*/ 4 h 4"/>
                <a:gd name="T32" fmla="*/ 251 w 599"/>
                <a:gd name="T33" fmla="*/ 4 h 4"/>
                <a:gd name="T34" fmla="*/ 347 w 599"/>
                <a:gd name="T35" fmla="*/ 4 h 4"/>
                <a:gd name="T36" fmla="*/ 347 w 599"/>
                <a:gd name="T37" fmla="*/ 0 h 4"/>
                <a:gd name="T38" fmla="*/ 547 w 599"/>
                <a:gd name="T39" fmla="*/ 0 h 4"/>
                <a:gd name="T40" fmla="*/ 451 w 599"/>
                <a:gd name="T41" fmla="*/ 0 h 4"/>
                <a:gd name="T42" fmla="*/ 447 w 599"/>
                <a:gd name="T43" fmla="*/ 0 h 4"/>
                <a:gd name="T44" fmla="*/ 351 w 599"/>
                <a:gd name="T45" fmla="*/ 0 h 4"/>
                <a:gd name="T46" fmla="*/ 351 w 599"/>
                <a:gd name="T47" fmla="*/ 4 h 4"/>
                <a:gd name="T48" fmla="*/ 447 w 599"/>
                <a:gd name="T49" fmla="*/ 4 h 4"/>
                <a:gd name="T50" fmla="*/ 451 w 599"/>
                <a:gd name="T51" fmla="*/ 4 h 4"/>
                <a:gd name="T52" fmla="*/ 547 w 599"/>
                <a:gd name="T53" fmla="*/ 4 h 4"/>
                <a:gd name="T54" fmla="*/ 547 w 599"/>
                <a:gd name="T55" fmla="*/ 0 h 4"/>
                <a:gd name="T56" fmla="*/ 599 w 599"/>
                <a:gd name="T57" fmla="*/ 0 h 4"/>
                <a:gd name="T58" fmla="*/ 551 w 599"/>
                <a:gd name="T59" fmla="*/ 0 h 4"/>
                <a:gd name="T60" fmla="*/ 551 w 599"/>
                <a:gd name="T61" fmla="*/ 4 h 4"/>
                <a:gd name="T62" fmla="*/ 597 w 599"/>
                <a:gd name="T63" fmla="*/ 4 h 4"/>
                <a:gd name="T64" fmla="*/ 599 w 599"/>
                <a:gd name="T65" fmla="*/ 4 h 4"/>
                <a:gd name="T66" fmla="*/ 599 w 599"/>
                <a:gd name="T6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99" h="4">
                  <a:moveTo>
                    <a:pt x="147" y="0"/>
                  </a:moveTo>
                  <a:lnTo>
                    <a:pt x="52" y="0"/>
                  </a:lnTo>
                  <a:lnTo>
                    <a:pt x="48" y="0"/>
                  </a:lnTo>
                  <a:lnTo>
                    <a:pt x="2" y="0"/>
                  </a:lnTo>
                  <a:lnTo>
                    <a:pt x="2" y="4"/>
                  </a:lnTo>
                  <a:lnTo>
                    <a:pt x="0" y="4"/>
                  </a:lnTo>
                  <a:lnTo>
                    <a:pt x="48" y="4"/>
                  </a:lnTo>
                  <a:lnTo>
                    <a:pt x="52" y="4"/>
                  </a:lnTo>
                  <a:lnTo>
                    <a:pt x="147" y="4"/>
                  </a:lnTo>
                  <a:lnTo>
                    <a:pt x="147" y="0"/>
                  </a:lnTo>
                  <a:moveTo>
                    <a:pt x="347" y="0"/>
                  </a:moveTo>
                  <a:lnTo>
                    <a:pt x="251" y="0"/>
                  </a:lnTo>
                  <a:lnTo>
                    <a:pt x="247" y="0"/>
                  </a:lnTo>
                  <a:lnTo>
                    <a:pt x="152" y="0"/>
                  </a:lnTo>
                  <a:lnTo>
                    <a:pt x="152" y="4"/>
                  </a:lnTo>
                  <a:lnTo>
                    <a:pt x="247" y="4"/>
                  </a:lnTo>
                  <a:lnTo>
                    <a:pt x="251" y="4"/>
                  </a:lnTo>
                  <a:lnTo>
                    <a:pt x="347" y="4"/>
                  </a:lnTo>
                  <a:lnTo>
                    <a:pt x="347" y="0"/>
                  </a:lnTo>
                  <a:moveTo>
                    <a:pt x="547" y="0"/>
                  </a:moveTo>
                  <a:lnTo>
                    <a:pt x="451" y="0"/>
                  </a:lnTo>
                  <a:lnTo>
                    <a:pt x="447" y="0"/>
                  </a:lnTo>
                  <a:lnTo>
                    <a:pt x="351" y="0"/>
                  </a:lnTo>
                  <a:lnTo>
                    <a:pt x="351" y="4"/>
                  </a:lnTo>
                  <a:lnTo>
                    <a:pt x="447" y="4"/>
                  </a:lnTo>
                  <a:lnTo>
                    <a:pt x="451" y="4"/>
                  </a:lnTo>
                  <a:lnTo>
                    <a:pt x="547" y="4"/>
                  </a:lnTo>
                  <a:lnTo>
                    <a:pt x="547" y="0"/>
                  </a:lnTo>
                  <a:moveTo>
                    <a:pt x="599" y="0"/>
                  </a:moveTo>
                  <a:lnTo>
                    <a:pt x="551" y="0"/>
                  </a:lnTo>
                  <a:lnTo>
                    <a:pt x="551" y="4"/>
                  </a:lnTo>
                  <a:lnTo>
                    <a:pt x="597" y="4"/>
                  </a:lnTo>
                  <a:lnTo>
                    <a:pt x="599" y="4"/>
                  </a:lnTo>
                  <a:lnTo>
                    <a:pt x="59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284" name="ïṥḻiḋe"/>
            <p:cNvSpPr/>
            <p:nvPr/>
          </p:nvSpPr>
          <p:spPr bwMode="auto">
            <a:xfrm>
              <a:off x="2219872" y="3794508"/>
              <a:ext cx="713185" cy="4763"/>
            </a:xfrm>
            <a:custGeom>
              <a:avLst/>
              <a:gdLst>
                <a:gd name="T0" fmla="*/ 147 w 599"/>
                <a:gd name="T1" fmla="*/ 0 h 4"/>
                <a:gd name="T2" fmla="*/ 52 w 599"/>
                <a:gd name="T3" fmla="*/ 0 h 4"/>
                <a:gd name="T4" fmla="*/ 48 w 599"/>
                <a:gd name="T5" fmla="*/ 0 h 4"/>
                <a:gd name="T6" fmla="*/ 2 w 599"/>
                <a:gd name="T7" fmla="*/ 0 h 4"/>
                <a:gd name="T8" fmla="*/ 2 w 599"/>
                <a:gd name="T9" fmla="*/ 4 h 4"/>
                <a:gd name="T10" fmla="*/ 0 w 599"/>
                <a:gd name="T11" fmla="*/ 4 h 4"/>
                <a:gd name="T12" fmla="*/ 48 w 599"/>
                <a:gd name="T13" fmla="*/ 4 h 4"/>
                <a:gd name="T14" fmla="*/ 52 w 599"/>
                <a:gd name="T15" fmla="*/ 4 h 4"/>
                <a:gd name="T16" fmla="*/ 147 w 599"/>
                <a:gd name="T17" fmla="*/ 4 h 4"/>
                <a:gd name="T18" fmla="*/ 147 w 599"/>
                <a:gd name="T19" fmla="*/ 0 h 4"/>
                <a:gd name="T20" fmla="*/ 347 w 599"/>
                <a:gd name="T21" fmla="*/ 0 h 4"/>
                <a:gd name="T22" fmla="*/ 251 w 599"/>
                <a:gd name="T23" fmla="*/ 0 h 4"/>
                <a:gd name="T24" fmla="*/ 247 w 599"/>
                <a:gd name="T25" fmla="*/ 0 h 4"/>
                <a:gd name="T26" fmla="*/ 152 w 599"/>
                <a:gd name="T27" fmla="*/ 0 h 4"/>
                <a:gd name="T28" fmla="*/ 152 w 599"/>
                <a:gd name="T29" fmla="*/ 4 h 4"/>
                <a:gd name="T30" fmla="*/ 247 w 599"/>
                <a:gd name="T31" fmla="*/ 4 h 4"/>
                <a:gd name="T32" fmla="*/ 251 w 599"/>
                <a:gd name="T33" fmla="*/ 4 h 4"/>
                <a:gd name="T34" fmla="*/ 347 w 599"/>
                <a:gd name="T35" fmla="*/ 4 h 4"/>
                <a:gd name="T36" fmla="*/ 347 w 599"/>
                <a:gd name="T37" fmla="*/ 0 h 4"/>
                <a:gd name="T38" fmla="*/ 547 w 599"/>
                <a:gd name="T39" fmla="*/ 0 h 4"/>
                <a:gd name="T40" fmla="*/ 451 w 599"/>
                <a:gd name="T41" fmla="*/ 0 h 4"/>
                <a:gd name="T42" fmla="*/ 447 w 599"/>
                <a:gd name="T43" fmla="*/ 0 h 4"/>
                <a:gd name="T44" fmla="*/ 351 w 599"/>
                <a:gd name="T45" fmla="*/ 0 h 4"/>
                <a:gd name="T46" fmla="*/ 351 w 599"/>
                <a:gd name="T47" fmla="*/ 4 h 4"/>
                <a:gd name="T48" fmla="*/ 447 w 599"/>
                <a:gd name="T49" fmla="*/ 4 h 4"/>
                <a:gd name="T50" fmla="*/ 451 w 599"/>
                <a:gd name="T51" fmla="*/ 4 h 4"/>
                <a:gd name="T52" fmla="*/ 547 w 599"/>
                <a:gd name="T53" fmla="*/ 4 h 4"/>
                <a:gd name="T54" fmla="*/ 547 w 599"/>
                <a:gd name="T55" fmla="*/ 0 h 4"/>
                <a:gd name="T56" fmla="*/ 599 w 599"/>
                <a:gd name="T57" fmla="*/ 0 h 4"/>
                <a:gd name="T58" fmla="*/ 551 w 599"/>
                <a:gd name="T59" fmla="*/ 0 h 4"/>
                <a:gd name="T60" fmla="*/ 551 w 599"/>
                <a:gd name="T61" fmla="*/ 4 h 4"/>
                <a:gd name="T62" fmla="*/ 597 w 599"/>
                <a:gd name="T63" fmla="*/ 4 h 4"/>
                <a:gd name="T64" fmla="*/ 599 w 599"/>
                <a:gd name="T65" fmla="*/ 4 h 4"/>
                <a:gd name="T66" fmla="*/ 599 w 599"/>
                <a:gd name="T6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99" h="4">
                  <a:moveTo>
                    <a:pt x="147" y="0"/>
                  </a:moveTo>
                  <a:lnTo>
                    <a:pt x="52" y="0"/>
                  </a:lnTo>
                  <a:lnTo>
                    <a:pt x="48" y="0"/>
                  </a:lnTo>
                  <a:lnTo>
                    <a:pt x="2" y="0"/>
                  </a:lnTo>
                  <a:lnTo>
                    <a:pt x="2" y="4"/>
                  </a:lnTo>
                  <a:lnTo>
                    <a:pt x="0" y="4"/>
                  </a:lnTo>
                  <a:lnTo>
                    <a:pt x="48" y="4"/>
                  </a:lnTo>
                  <a:lnTo>
                    <a:pt x="52" y="4"/>
                  </a:lnTo>
                  <a:lnTo>
                    <a:pt x="147" y="4"/>
                  </a:lnTo>
                  <a:lnTo>
                    <a:pt x="147" y="0"/>
                  </a:lnTo>
                  <a:close/>
                  <a:moveTo>
                    <a:pt x="347" y="0"/>
                  </a:moveTo>
                  <a:lnTo>
                    <a:pt x="251" y="0"/>
                  </a:lnTo>
                  <a:lnTo>
                    <a:pt x="247" y="0"/>
                  </a:lnTo>
                  <a:lnTo>
                    <a:pt x="152" y="0"/>
                  </a:lnTo>
                  <a:lnTo>
                    <a:pt x="152" y="4"/>
                  </a:lnTo>
                  <a:lnTo>
                    <a:pt x="247" y="4"/>
                  </a:lnTo>
                  <a:lnTo>
                    <a:pt x="251" y="4"/>
                  </a:lnTo>
                  <a:lnTo>
                    <a:pt x="347" y="4"/>
                  </a:lnTo>
                  <a:lnTo>
                    <a:pt x="347" y="0"/>
                  </a:lnTo>
                  <a:close/>
                  <a:moveTo>
                    <a:pt x="547" y="0"/>
                  </a:moveTo>
                  <a:lnTo>
                    <a:pt x="451" y="0"/>
                  </a:lnTo>
                  <a:lnTo>
                    <a:pt x="447" y="0"/>
                  </a:lnTo>
                  <a:lnTo>
                    <a:pt x="351" y="0"/>
                  </a:lnTo>
                  <a:lnTo>
                    <a:pt x="351" y="4"/>
                  </a:lnTo>
                  <a:lnTo>
                    <a:pt x="447" y="4"/>
                  </a:lnTo>
                  <a:lnTo>
                    <a:pt x="451" y="4"/>
                  </a:lnTo>
                  <a:lnTo>
                    <a:pt x="547" y="4"/>
                  </a:lnTo>
                  <a:lnTo>
                    <a:pt x="547" y="0"/>
                  </a:lnTo>
                  <a:close/>
                  <a:moveTo>
                    <a:pt x="599" y="0"/>
                  </a:moveTo>
                  <a:lnTo>
                    <a:pt x="551" y="0"/>
                  </a:lnTo>
                  <a:lnTo>
                    <a:pt x="551" y="4"/>
                  </a:lnTo>
                  <a:lnTo>
                    <a:pt x="597" y="4"/>
                  </a:lnTo>
                  <a:lnTo>
                    <a:pt x="599" y="4"/>
                  </a:lnTo>
                  <a:lnTo>
                    <a:pt x="599" y="0"/>
                  </a:lnTo>
                  <a:close/>
                </a:path>
              </a:pathLst>
            </a:cu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285" name="íşľïḋe"/>
            <p:cNvSpPr/>
            <p:nvPr/>
          </p:nvSpPr>
          <p:spPr bwMode="auto">
            <a:xfrm>
              <a:off x="2219872" y="3794508"/>
              <a:ext cx="713185" cy="4763"/>
            </a:xfrm>
            <a:custGeom>
              <a:avLst/>
              <a:gdLst>
                <a:gd name="T0" fmla="*/ 147 w 599"/>
                <a:gd name="T1" fmla="*/ 0 h 4"/>
                <a:gd name="T2" fmla="*/ 52 w 599"/>
                <a:gd name="T3" fmla="*/ 0 h 4"/>
                <a:gd name="T4" fmla="*/ 48 w 599"/>
                <a:gd name="T5" fmla="*/ 0 h 4"/>
                <a:gd name="T6" fmla="*/ 2 w 599"/>
                <a:gd name="T7" fmla="*/ 0 h 4"/>
                <a:gd name="T8" fmla="*/ 2 w 599"/>
                <a:gd name="T9" fmla="*/ 4 h 4"/>
                <a:gd name="T10" fmla="*/ 0 w 599"/>
                <a:gd name="T11" fmla="*/ 4 h 4"/>
                <a:gd name="T12" fmla="*/ 48 w 599"/>
                <a:gd name="T13" fmla="*/ 4 h 4"/>
                <a:gd name="T14" fmla="*/ 52 w 599"/>
                <a:gd name="T15" fmla="*/ 4 h 4"/>
                <a:gd name="T16" fmla="*/ 147 w 599"/>
                <a:gd name="T17" fmla="*/ 4 h 4"/>
                <a:gd name="T18" fmla="*/ 147 w 599"/>
                <a:gd name="T19" fmla="*/ 0 h 4"/>
                <a:gd name="T20" fmla="*/ 347 w 599"/>
                <a:gd name="T21" fmla="*/ 0 h 4"/>
                <a:gd name="T22" fmla="*/ 251 w 599"/>
                <a:gd name="T23" fmla="*/ 0 h 4"/>
                <a:gd name="T24" fmla="*/ 247 w 599"/>
                <a:gd name="T25" fmla="*/ 0 h 4"/>
                <a:gd name="T26" fmla="*/ 152 w 599"/>
                <a:gd name="T27" fmla="*/ 0 h 4"/>
                <a:gd name="T28" fmla="*/ 152 w 599"/>
                <a:gd name="T29" fmla="*/ 4 h 4"/>
                <a:gd name="T30" fmla="*/ 247 w 599"/>
                <a:gd name="T31" fmla="*/ 4 h 4"/>
                <a:gd name="T32" fmla="*/ 251 w 599"/>
                <a:gd name="T33" fmla="*/ 4 h 4"/>
                <a:gd name="T34" fmla="*/ 347 w 599"/>
                <a:gd name="T35" fmla="*/ 4 h 4"/>
                <a:gd name="T36" fmla="*/ 347 w 599"/>
                <a:gd name="T37" fmla="*/ 0 h 4"/>
                <a:gd name="T38" fmla="*/ 547 w 599"/>
                <a:gd name="T39" fmla="*/ 0 h 4"/>
                <a:gd name="T40" fmla="*/ 451 w 599"/>
                <a:gd name="T41" fmla="*/ 0 h 4"/>
                <a:gd name="T42" fmla="*/ 447 w 599"/>
                <a:gd name="T43" fmla="*/ 0 h 4"/>
                <a:gd name="T44" fmla="*/ 351 w 599"/>
                <a:gd name="T45" fmla="*/ 0 h 4"/>
                <a:gd name="T46" fmla="*/ 351 w 599"/>
                <a:gd name="T47" fmla="*/ 4 h 4"/>
                <a:gd name="T48" fmla="*/ 447 w 599"/>
                <a:gd name="T49" fmla="*/ 4 h 4"/>
                <a:gd name="T50" fmla="*/ 451 w 599"/>
                <a:gd name="T51" fmla="*/ 4 h 4"/>
                <a:gd name="T52" fmla="*/ 547 w 599"/>
                <a:gd name="T53" fmla="*/ 4 h 4"/>
                <a:gd name="T54" fmla="*/ 547 w 599"/>
                <a:gd name="T55" fmla="*/ 0 h 4"/>
                <a:gd name="T56" fmla="*/ 599 w 599"/>
                <a:gd name="T57" fmla="*/ 0 h 4"/>
                <a:gd name="T58" fmla="*/ 551 w 599"/>
                <a:gd name="T59" fmla="*/ 0 h 4"/>
                <a:gd name="T60" fmla="*/ 551 w 599"/>
                <a:gd name="T61" fmla="*/ 4 h 4"/>
                <a:gd name="T62" fmla="*/ 597 w 599"/>
                <a:gd name="T63" fmla="*/ 4 h 4"/>
                <a:gd name="T64" fmla="*/ 599 w 599"/>
                <a:gd name="T65" fmla="*/ 4 h 4"/>
                <a:gd name="T66" fmla="*/ 599 w 599"/>
                <a:gd name="T6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99" h="4">
                  <a:moveTo>
                    <a:pt x="147" y="0"/>
                  </a:moveTo>
                  <a:lnTo>
                    <a:pt x="52" y="0"/>
                  </a:lnTo>
                  <a:lnTo>
                    <a:pt x="48" y="0"/>
                  </a:lnTo>
                  <a:lnTo>
                    <a:pt x="2" y="0"/>
                  </a:lnTo>
                  <a:lnTo>
                    <a:pt x="2" y="4"/>
                  </a:lnTo>
                  <a:lnTo>
                    <a:pt x="0" y="4"/>
                  </a:lnTo>
                  <a:lnTo>
                    <a:pt x="48" y="4"/>
                  </a:lnTo>
                  <a:lnTo>
                    <a:pt x="52" y="4"/>
                  </a:lnTo>
                  <a:lnTo>
                    <a:pt x="147" y="4"/>
                  </a:lnTo>
                  <a:lnTo>
                    <a:pt x="147" y="0"/>
                  </a:lnTo>
                  <a:moveTo>
                    <a:pt x="347" y="0"/>
                  </a:moveTo>
                  <a:lnTo>
                    <a:pt x="251" y="0"/>
                  </a:lnTo>
                  <a:lnTo>
                    <a:pt x="247" y="0"/>
                  </a:lnTo>
                  <a:lnTo>
                    <a:pt x="152" y="0"/>
                  </a:lnTo>
                  <a:lnTo>
                    <a:pt x="152" y="4"/>
                  </a:lnTo>
                  <a:lnTo>
                    <a:pt x="247" y="4"/>
                  </a:lnTo>
                  <a:lnTo>
                    <a:pt x="251" y="4"/>
                  </a:lnTo>
                  <a:lnTo>
                    <a:pt x="347" y="4"/>
                  </a:lnTo>
                  <a:lnTo>
                    <a:pt x="347" y="0"/>
                  </a:lnTo>
                  <a:moveTo>
                    <a:pt x="547" y="0"/>
                  </a:moveTo>
                  <a:lnTo>
                    <a:pt x="451" y="0"/>
                  </a:lnTo>
                  <a:lnTo>
                    <a:pt x="447" y="0"/>
                  </a:lnTo>
                  <a:lnTo>
                    <a:pt x="351" y="0"/>
                  </a:lnTo>
                  <a:lnTo>
                    <a:pt x="351" y="4"/>
                  </a:lnTo>
                  <a:lnTo>
                    <a:pt x="447" y="4"/>
                  </a:lnTo>
                  <a:lnTo>
                    <a:pt x="451" y="4"/>
                  </a:lnTo>
                  <a:lnTo>
                    <a:pt x="547" y="4"/>
                  </a:lnTo>
                  <a:lnTo>
                    <a:pt x="547" y="0"/>
                  </a:lnTo>
                  <a:moveTo>
                    <a:pt x="599" y="0"/>
                  </a:moveTo>
                  <a:lnTo>
                    <a:pt x="551" y="0"/>
                  </a:lnTo>
                  <a:lnTo>
                    <a:pt x="551" y="4"/>
                  </a:lnTo>
                  <a:lnTo>
                    <a:pt x="597" y="4"/>
                  </a:lnTo>
                  <a:lnTo>
                    <a:pt x="599" y="4"/>
                  </a:lnTo>
                  <a:lnTo>
                    <a:pt x="59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286" name="îšľïḑê"/>
            <p:cNvSpPr/>
            <p:nvPr/>
          </p:nvSpPr>
          <p:spPr bwMode="auto">
            <a:xfrm>
              <a:off x="2219872" y="3557574"/>
              <a:ext cx="713185" cy="4763"/>
            </a:xfrm>
            <a:custGeom>
              <a:avLst/>
              <a:gdLst>
                <a:gd name="T0" fmla="*/ 147 w 599"/>
                <a:gd name="T1" fmla="*/ 0 h 4"/>
                <a:gd name="T2" fmla="*/ 52 w 599"/>
                <a:gd name="T3" fmla="*/ 0 h 4"/>
                <a:gd name="T4" fmla="*/ 48 w 599"/>
                <a:gd name="T5" fmla="*/ 0 h 4"/>
                <a:gd name="T6" fmla="*/ 2 w 599"/>
                <a:gd name="T7" fmla="*/ 0 h 4"/>
                <a:gd name="T8" fmla="*/ 2 w 599"/>
                <a:gd name="T9" fmla="*/ 4 h 4"/>
                <a:gd name="T10" fmla="*/ 0 w 599"/>
                <a:gd name="T11" fmla="*/ 4 h 4"/>
                <a:gd name="T12" fmla="*/ 48 w 599"/>
                <a:gd name="T13" fmla="*/ 4 h 4"/>
                <a:gd name="T14" fmla="*/ 52 w 599"/>
                <a:gd name="T15" fmla="*/ 4 h 4"/>
                <a:gd name="T16" fmla="*/ 147 w 599"/>
                <a:gd name="T17" fmla="*/ 4 h 4"/>
                <a:gd name="T18" fmla="*/ 147 w 599"/>
                <a:gd name="T19" fmla="*/ 0 h 4"/>
                <a:gd name="T20" fmla="*/ 347 w 599"/>
                <a:gd name="T21" fmla="*/ 0 h 4"/>
                <a:gd name="T22" fmla="*/ 251 w 599"/>
                <a:gd name="T23" fmla="*/ 0 h 4"/>
                <a:gd name="T24" fmla="*/ 247 w 599"/>
                <a:gd name="T25" fmla="*/ 0 h 4"/>
                <a:gd name="T26" fmla="*/ 152 w 599"/>
                <a:gd name="T27" fmla="*/ 0 h 4"/>
                <a:gd name="T28" fmla="*/ 152 w 599"/>
                <a:gd name="T29" fmla="*/ 4 h 4"/>
                <a:gd name="T30" fmla="*/ 247 w 599"/>
                <a:gd name="T31" fmla="*/ 4 h 4"/>
                <a:gd name="T32" fmla="*/ 251 w 599"/>
                <a:gd name="T33" fmla="*/ 4 h 4"/>
                <a:gd name="T34" fmla="*/ 347 w 599"/>
                <a:gd name="T35" fmla="*/ 4 h 4"/>
                <a:gd name="T36" fmla="*/ 347 w 599"/>
                <a:gd name="T37" fmla="*/ 0 h 4"/>
                <a:gd name="T38" fmla="*/ 547 w 599"/>
                <a:gd name="T39" fmla="*/ 0 h 4"/>
                <a:gd name="T40" fmla="*/ 451 w 599"/>
                <a:gd name="T41" fmla="*/ 0 h 4"/>
                <a:gd name="T42" fmla="*/ 447 w 599"/>
                <a:gd name="T43" fmla="*/ 0 h 4"/>
                <a:gd name="T44" fmla="*/ 351 w 599"/>
                <a:gd name="T45" fmla="*/ 0 h 4"/>
                <a:gd name="T46" fmla="*/ 351 w 599"/>
                <a:gd name="T47" fmla="*/ 4 h 4"/>
                <a:gd name="T48" fmla="*/ 447 w 599"/>
                <a:gd name="T49" fmla="*/ 4 h 4"/>
                <a:gd name="T50" fmla="*/ 451 w 599"/>
                <a:gd name="T51" fmla="*/ 4 h 4"/>
                <a:gd name="T52" fmla="*/ 547 w 599"/>
                <a:gd name="T53" fmla="*/ 4 h 4"/>
                <a:gd name="T54" fmla="*/ 547 w 599"/>
                <a:gd name="T55" fmla="*/ 0 h 4"/>
                <a:gd name="T56" fmla="*/ 599 w 599"/>
                <a:gd name="T57" fmla="*/ 0 h 4"/>
                <a:gd name="T58" fmla="*/ 551 w 599"/>
                <a:gd name="T59" fmla="*/ 0 h 4"/>
                <a:gd name="T60" fmla="*/ 551 w 599"/>
                <a:gd name="T61" fmla="*/ 4 h 4"/>
                <a:gd name="T62" fmla="*/ 597 w 599"/>
                <a:gd name="T63" fmla="*/ 4 h 4"/>
                <a:gd name="T64" fmla="*/ 599 w 599"/>
                <a:gd name="T65" fmla="*/ 4 h 4"/>
                <a:gd name="T66" fmla="*/ 599 w 599"/>
                <a:gd name="T6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99" h="4">
                  <a:moveTo>
                    <a:pt x="147" y="0"/>
                  </a:moveTo>
                  <a:lnTo>
                    <a:pt x="52" y="0"/>
                  </a:lnTo>
                  <a:lnTo>
                    <a:pt x="48" y="0"/>
                  </a:lnTo>
                  <a:lnTo>
                    <a:pt x="2" y="0"/>
                  </a:lnTo>
                  <a:lnTo>
                    <a:pt x="2" y="4"/>
                  </a:lnTo>
                  <a:lnTo>
                    <a:pt x="0" y="4"/>
                  </a:lnTo>
                  <a:lnTo>
                    <a:pt x="48" y="4"/>
                  </a:lnTo>
                  <a:lnTo>
                    <a:pt x="52" y="4"/>
                  </a:lnTo>
                  <a:lnTo>
                    <a:pt x="147" y="4"/>
                  </a:lnTo>
                  <a:lnTo>
                    <a:pt x="147" y="0"/>
                  </a:lnTo>
                  <a:close/>
                  <a:moveTo>
                    <a:pt x="347" y="0"/>
                  </a:moveTo>
                  <a:lnTo>
                    <a:pt x="251" y="0"/>
                  </a:lnTo>
                  <a:lnTo>
                    <a:pt x="247" y="0"/>
                  </a:lnTo>
                  <a:lnTo>
                    <a:pt x="152" y="0"/>
                  </a:lnTo>
                  <a:lnTo>
                    <a:pt x="152" y="4"/>
                  </a:lnTo>
                  <a:lnTo>
                    <a:pt x="247" y="4"/>
                  </a:lnTo>
                  <a:lnTo>
                    <a:pt x="251" y="4"/>
                  </a:lnTo>
                  <a:lnTo>
                    <a:pt x="347" y="4"/>
                  </a:lnTo>
                  <a:lnTo>
                    <a:pt x="347" y="0"/>
                  </a:lnTo>
                  <a:close/>
                  <a:moveTo>
                    <a:pt x="547" y="0"/>
                  </a:moveTo>
                  <a:lnTo>
                    <a:pt x="451" y="0"/>
                  </a:lnTo>
                  <a:lnTo>
                    <a:pt x="447" y="0"/>
                  </a:lnTo>
                  <a:lnTo>
                    <a:pt x="351" y="0"/>
                  </a:lnTo>
                  <a:lnTo>
                    <a:pt x="351" y="4"/>
                  </a:lnTo>
                  <a:lnTo>
                    <a:pt x="447" y="4"/>
                  </a:lnTo>
                  <a:lnTo>
                    <a:pt x="451" y="4"/>
                  </a:lnTo>
                  <a:lnTo>
                    <a:pt x="547" y="4"/>
                  </a:lnTo>
                  <a:lnTo>
                    <a:pt x="547" y="0"/>
                  </a:lnTo>
                  <a:close/>
                  <a:moveTo>
                    <a:pt x="599" y="0"/>
                  </a:moveTo>
                  <a:lnTo>
                    <a:pt x="551" y="0"/>
                  </a:lnTo>
                  <a:lnTo>
                    <a:pt x="551" y="4"/>
                  </a:lnTo>
                  <a:lnTo>
                    <a:pt x="597" y="4"/>
                  </a:lnTo>
                  <a:lnTo>
                    <a:pt x="599" y="4"/>
                  </a:lnTo>
                  <a:lnTo>
                    <a:pt x="599" y="0"/>
                  </a:lnTo>
                  <a:close/>
                </a:path>
              </a:pathLst>
            </a:cu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287" name="ïSļíḋê"/>
            <p:cNvSpPr/>
            <p:nvPr/>
          </p:nvSpPr>
          <p:spPr bwMode="auto">
            <a:xfrm>
              <a:off x="2219872" y="3557574"/>
              <a:ext cx="713185" cy="4763"/>
            </a:xfrm>
            <a:custGeom>
              <a:avLst/>
              <a:gdLst>
                <a:gd name="T0" fmla="*/ 147 w 599"/>
                <a:gd name="T1" fmla="*/ 0 h 4"/>
                <a:gd name="T2" fmla="*/ 52 w 599"/>
                <a:gd name="T3" fmla="*/ 0 h 4"/>
                <a:gd name="T4" fmla="*/ 48 w 599"/>
                <a:gd name="T5" fmla="*/ 0 h 4"/>
                <a:gd name="T6" fmla="*/ 2 w 599"/>
                <a:gd name="T7" fmla="*/ 0 h 4"/>
                <a:gd name="T8" fmla="*/ 2 w 599"/>
                <a:gd name="T9" fmla="*/ 4 h 4"/>
                <a:gd name="T10" fmla="*/ 0 w 599"/>
                <a:gd name="T11" fmla="*/ 4 h 4"/>
                <a:gd name="T12" fmla="*/ 48 w 599"/>
                <a:gd name="T13" fmla="*/ 4 h 4"/>
                <a:gd name="T14" fmla="*/ 52 w 599"/>
                <a:gd name="T15" fmla="*/ 4 h 4"/>
                <a:gd name="T16" fmla="*/ 147 w 599"/>
                <a:gd name="T17" fmla="*/ 4 h 4"/>
                <a:gd name="T18" fmla="*/ 147 w 599"/>
                <a:gd name="T19" fmla="*/ 0 h 4"/>
                <a:gd name="T20" fmla="*/ 347 w 599"/>
                <a:gd name="T21" fmla="*/ 0 h 4"/>
                <a:gd name="T22" fmla="*/ 251 w 599"/>
                <a:gd name="T23" fmla="*/ 0 h 4"/>
                <a:gd name="T24" fmla="*/ 247 w 599"/>
                <a:gd name="T25" fmla="*/ 0 h 4"/>
                <a:gd name="T26" fmla="*/ 152 w 599"/>
                <a:gd name="T27" fmla="*/ 0 h 4"/>
                <a:gd name="T28" fmla="*/ 152 w 599"/>
                <a:gd name="T29" fmla="*/ 4 h 4"/>
                <a:gd name="T30" fmla="*/ 247 w 599"/>
                <a:gd name="T31" fmla="*/ 4 h 4"/>
                <a:gd name="T32" fmla="*/ 251 w 599"/>
                <a:gd name="T33" fmla="*/ 4 h 4"/>
                <a:gd name="T34" fmla="*/ 347 w 599"/>
                <a:gd name="T35" fmla="*/ 4 h 4"/>
                <a:gd name="T36" fmla="*/ 347 w 599"/>
                <a:gd name="T37" fmla="*/ 0 h 4"/>
                <a:gd name="T38" fmla="*/ 547 w 599"/>
                <a:gd name="T39" fmla="*/ 0 h 4"/>
                <a:gd name="T40" fmla="*/ 451 w 599"/>
                <a:gd name="T41" fmla="*/ 0 h 4"/>
                <a:gd name="T42" fmla="*/ 447 w 599"/>
                <a:gd name="T43" fmla="*/ 0 h 4"/>
                <a:gd name="T44" fmla="*/ 351 w 599"/>
                <a:gd name="T45" fmla="*/ 0 h 4"/>
                <a:gd name="T46" fmla="*/ 351 w 599"/>
                <a:gd name="T47" fmla="*/ 4 h 4"/>
                <a:gd name="T48" fmla="*/ 447 w 599"/>
                <a:gd name="T49" fmla="*/ 4 h 4"/>
                <a:gd name="T50" fmla="*/ 451 w 599"/>
                <a:gd name="T51" fmla="*/ 4 h 4"/>
                <a:gd name="T52" fmla="*/ 547 w 599"/>
                <a:gd name="T53" fmla="*/ 4 h 4"/>
                <a:gd name="T54" fmla="*/ 547 w 599"/>
                <a:gd name="T55" fmla="*/ 0 h 4"/>
                <a:gd name="T56" fmla="*/ 599 w 599"/>
                <a:gd name="T57" fmla="*/ 0 h 4"/>
                <a:gd name="T58" fmla="*/ 551 w 599"/>
                <a:gd name="T59" fmla="*/ 0 h 4"/>
                <a:gd name="T60" fmla="*/ 551 w 599"/>
                <a:gd name="T61" fmla="*/ 4 h 4"/>
                <a:gd name="T62" fmla="*/ 597 w 599"/>
                <a:gd name="T63" fmla="*/ 4 h 4"/>
                <a:gd name="T64" fmla="*/ 599 w 599"/>
                <a:gd name="T65" fmla="*/ 4 h 4"/>
                <a:gd name="T66" fmla="*/ 599 w 599"/>
                <a:gd name="T6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99" h="4">
                  <a:moveTo>
                    <a:pt x="147" y="0"/>
                  </a:moveTo>
                  <a:lnTo>
                    <a:pt x="52" y="0"/>
                  </a:lnTo>
                  <a:lnTo>
                    <a:pt x="48" y="0"/>
                  </a:lnTo>
                  <a:lnTo>
                    <a:pt x="2" y="0"/>
                  </a:lnTo>
                  <a:lnTo>
                    <a:pt x="2" y="4"/>
                  </a:lnTo>
                  <a:lnTo>
                    <a:pt x="0" y="4"/>
                  </a:lnTo>
                  <a:lnTo>
                    <a:pt x="48" y="4"/>
                  </a:lnTo>
                  <a:lnTo>
                    <a:pt x="52" y="4"/>
                  </a:lnTo>
                  <a:lnTo>
                    <a:pt x="147" y="4"/>
                  </a:lnTo>
                  <a:lnTo>
                    <a:pt x="147" y="0"/>
                  </a:lnTo>
                  <a:moveTo>
                    <a:pt x="347" y="0"/>
                  </a:moveTo>
                  <a:lnTo>
                    <a:pt x="251" y="0"/>
                  </a:lnTo>
                  <a:lnTo>
                    <a:pt x="247" y="0"/>
                  </a:lnTo>
                  <a:lnTo>
                    <a:pt x="152" y="0"/>
                  </a:lnTo>
                  <a:lnTo>
                    <a:pt x="152" y="4"/>
                  </a:lnTo>
                  <a:lnTo>
                    <a:pt x="247" y="4"/>
                  </a:lnTo>
                  <a:lnTo>
                    <a:pt x="251" y="4"/>
                  </a:lnTo>
                  <a:lnTo>
                    <a:pt x="347" y="4"/>
                  </a:lnTo>
                  <a:lnTo>
                    <a:pt x="347" y="0"/>
                  </a:lnTo>
                  <a:moveTo>
                    <a:pt x="547" y="0"/>
                  </a:moveTo>
                  <a:lnTo>
                    <a:pt x="451" y="0"/>
                  </a:lnTo>
                  <a:lnTo>
                    <a:pt x="447" y="0"/>
                  </a:lnTo>
                  <a:lnTo>
                    <a:pt x="351" y="0"/>
                  </a:lnTo>
                  <a:lnTo>
                    <a:pt x="351" y="4"/>
                  </a:lnTo>
                  <a:lnTo>
                    <a:pt x="447" y="4"/>
                  </a:lnTo>
                  <a:lnTo>
                    <a:pt x="451" y="4"/>
                  </a:lnTo>
                  <a:lnTo>
                    <a:pt x="547" y="4"/>
                  </a:lnTo>
                  <a:lnTo>
                    <a:pt x="547" y="0"/>
                  </a:lnTo>
                  <a:moveTo>
                    <a:pt x="599" y="0"/>
                  </a:moveTo>
                  <a:lnTo>
                    <a:pt x="551" y="0"/>
                  </a:lnTo>
                  <a:lnTo>
                    <a:pt x="551" y="4"/>
                  </a:lnTo>
                  <a:lnTo>
                    <a:pt x="597" y="4"/>
                  </a:lnTo>
                  <a:lnTo>
                    <a:pt x="599" y="4"/>
                  </a:lnTo>
                  <a:lnTo>
                    <a:pt x="59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288" name="îṥľïḍe"/>
            <p:cNvSpPr/>
            <p:nvPr/>
          </p:nvSpPr>
          <p:spPr bwMode="auto">
            <a:xfrm>
              <a:off x="2219872" y="3913571"/>
              <a:ext cx="713185" cy="4763"/>
            </a:xfrm>
            <a:custGeom>
              <a:avLst/>
              <a:gdLst>
                <a:gd name="T0" fmla="*/ 147 w 599"/>
                <a:gd name="T1" fmla="*/ 0 h 4"/>
                <a:gd name="T2" fmla="*/ 52 w 599"/>
                <a:gd name="T3" fmla="*/ 0 h 4"/>
                <a:gd name="T4" fmla="*/ 48 w 599"/>
                <a:gd name="T5" fmla="*/ 0 h 4"/>
                <a:gd name="T6" fmla="*/ 2 w 599"/>
                <a:gd name="T7" fmla="*/ 0 h 4"/>
                <a:gd name="T8" fmla="*/ 2 w 599"/>
                <a:gd name="T9" fmla="*/ 4 h 4"/>
                <a:gd name="T10" fmla="*/ 0 w 599"/>
                <a:gd name="T11" fmla="*/ 4 h 4"/>
                <a:gd name="T12" fmla="*/ 48 w 599"/>
                <a:gd name="T13" fmla="*/ 4 h 4"/>
                <a:gd name="T14" fmla="*/ 52 w 599"/>
                <a:gd name="T15" fmla="*/ 4 h 4"/>
                <a:gd name="T16" fmla="*/ 147 w 599"/>
                <a:gd name="T17" fmla="*/ 4 h 4"/>
                <a:gd name="T18" fmla="*/ 147 w 599"/>
                <a:gd name="T19" fmla="*/ 0 h 4"/>
                <a:gd name="T20" fmla="*/ 347 w 599"/>
                <a:gd name="T21" fmla="*/ 0 h 4"/>
                <a:gd name="T22" fmla="*/ 251 w 599"/>
                <a:gd name="T23" fmla="*/ 0 h 4"/>
                <a:gd name="T24" fmla="*/ 247 w 599"/>
                <a:gd name="T25" fmla="*/ 0 h 4"/>
                <a:gd name="T26" fmla="*/ 152 w 599"/>
                <a:gd name="T27" fmla="*/ 0 h 4"/>
                <a:gd name="T28" fmla="*/ 152 w 599"/>
                <a:gd name="T29" fmla="*/ 4 h 4"/>
                <a:gd name="T30" fmla="*/ 247 w 599"/>
                <a:gd name="T31" fmla="*/ 4 h 4"/>
                <a:gd name="T32" fmla="*/ 251 w 599"/>
                <a:gd name="T33" fmla="*/ 4 h 4"/>
                <a:gd name="T34" fmla="*/ 347 w 599"/>
                <a:gd name="T35" fmla="*/ 4 h 4"/>
                <a:gd name="T36" fmla="*/ 347 w 599"/>
                <a:gd name="T37" fmla="*/ 0 h 4"/>
                <a:gd name="T38" fmla="*/ 547 w 599"/>
                <a:gd name="T39" fmla="*/ 0 h 4"/>
                <a:gd name="T40" fmla="*/ 451 w 599"/>
                <a:gd name="T41" fmla="*/ 0 h 4"/>
                <a:gd name="T42" fmla="*/ 447 w 599"/>
                <a:gd name="T43" fmla="*/ 0 h 4"/>
                <a:gd name="T44" fmla="*/ 351 w 599"/>
                <a:gd name="T45" fmla="*/ 0 h 4"/>
                <a:gd name="T46" fmla="*/ 351 w 599"/>
                <a:gd name="T47" fmla="*/ 4 h 4"/>
                <a:gd name="T48" fmla="*/ 447 w 599"/>
                <a:gd name="T49" fmla="*/ 4 h 4"/>
                <a:gd name="T50" fmla="*/ 451 w 599"/>
                <a:gd name="T51" fmla="*/ 4 h 4"/>
                <a:gd name="T52" fmla="*/ 547 w 599"/>
                <a:gd name="T53" fmla="*/ 4 h 4"/>
                <a:gd name="T54" fmla="*/ 547 w 599"/>
                <a:gd name="T55" fmla="*/ 0 h 4"/>
                <a:gd name="T56" fmla="*/ 599 w 599"/>
                <a:gd name="T57" fmla="*/ 0 h 4"/>
                <a:gd name="T58" fmla="*/ 551 w 599"/>
                <a:gd name="T59" fmla="*/ 0 h 4"/>
                <a:gd name="T60" fmla="*/ 551 w 599"/>
                <a:gd name="T61" fmla="*/ 4 h 4"/>
                <a:gd name="T62" fmla="*/ 597 w 599"/>
                <a:gd name="T63" fmla="*/ 4 h 4"/>
                <a:gd name="T64" fmla="*/ 599 w 599"/>
                <a:gd name="T65" fmla="*/ 4 h 4"/>
                <a:gd name="T66" fmla="*/ 599 w 599"/>
                <a:gd name="T6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99" h="4">
                  <a:moveTo>
                    <a:pt x="147" y="0"/>
                  </a:moveTo>
                  <a:lnTo>
                    <a:pt x="52" y="0"/>
                  </a:lnTo>
                  <a:lnTo>
                    <a:pt x="48" y="0"/>
                  </a:lnTo>
                  <a:lnTo>
                    <a:pt x="2" y="0"/>
                  </a:lnTo>
                  <a:lnTo>
                    <a:pt x="2" y="4"/>
                  </a:lnTo>
                  <a:lnTo>
                    <a:pt x="0" y="4"/>
                  </a:lnTo>
                  <a:lnTo>
                    <a:pt x="48" y="4"/>
                  </a:lnTo>
                  <a:lnTo>
                    <a:pt x="52" y="4"/>
                  </a:lnTo>
                  <a:lnTo>
                    <a:pt x="147" y="4"/>
                  </a:lnTo>
                  <a:lnTo>
                    <a:pt x="147" y="0"/>
                  </a:lnTo>
                  <a:close/>
                  <a:moveTo>
                    <a:pt x="347" y="0"/>
                  </a:moveTo>
                  <a:lnTo>
                    <a:pt x="251" y="0"/>
                  </a:lnTo>
                  <a:lnTo>
                    <a:pt x="247" y="0"/>
                  </a:lnTo>
                  <a:lnTo>
                    <a:pt x="152" y="0"/>
                  </a:lnTo>
                  <a:lnTo>
                    <a:pt x="152" y="4"/>
                  </a:lnTo>
                  <a:lnTo>
                    <a:pt x="247" y="4"/>
                  </a:lnTo>
                  <a:lnTo>
                    <a:pt x="251" y="4"/>
                  </a:lnTo>
                  <a:lnTo>
                    <a:pt x="347" y="4"/>
                  </a:lnTo>
                  <a:lnTo>
                    <a:pt x="347" y="0"/>
                  </a:lnTo>
                  <a:close/>
                  <a:moveTo>
                    <a:pt x="547" y="0"/>
                  </a:moveTo>
                  <a:lnTo>
                    <a:pt x="451" y="0"/>
                  </a:lnTo>
                  <a:lnTo>
                    <a:pt x="447" y="0"/>
                  </a:lnTo>
                  <a:lnTo>
                    <a:pt x="351" y="0"/>
                  </a:lnTo>
                  <a:lnTo>
                    <a:pt x="351" y="4"/>
                  </a:lnTo>
                  <a:lnTo>
                    <a:pt x="447" y="4"/>
                  </a:lnTo>
                  <a:lnTo>
                    <a:pt x="451" y="4"/>
                  </a:lnTo>
                  <a:lnTo>
                    <a:pt x="547" y="4"/>
                  </a:lnTo>
                  <a:lnTo>
                    <a:pt x="547" y="0"/>
                  </a:lnTo>
                  <a:close/>
                  <a:moveTo>
                    <a:pt x="599" y="0"/>
                  </a:moveTo>
                  <a:lnTo>
                    <a:pt x="551" y="0"/>
                  </a:lnTo>
                  <a:lnTo>
                    <a:pt x="551" y="4"/>
                  </a:lnTo>
                  <a:lnTo>
                    <a:pt x="597" y="4"/>
                  </a:lnTo>
                  <a:lnTo>
                    <a:pt x="599" y="4"/>
                  </a:lnTo>
                  <a:lnTo>
                    <a:pt x="599" y="0"/>
                  </a:lnTo>
                  <a:close/>
                </a:path>
              </a:pathLst>
            </a:cu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289" name="îṡ1ïḑé"/>
            <p:cNvSpPr/>
            <p:nvPr/>
          </p:nvSpPr>
          <p:spPr bwMode="auto">
            <a:xfrm>
              <a:off x="2219872" y="3913571"/>
              <a:ext cx="713185" cy="4763"/>
            </a:xfrm>
            <a:custGeom>
              <a:avLst/>
              <a:gdLst>
                <a:gd name="T0" fmla="*/ 147 w 599"/>
                <a:gd name="T1" fmla="*/ 0 h 4"/>
                <a:gd name="T2" fmla="*/ 52 w 599"/>
                <a:gd name="T3" fmla="*/ 0 h 4"/>
                <a:gd name="T4" fmla="*/ 48 w 599"/>
                <a:gd name="T5" fmla="*/ 0 h 4"/>
                <a:gd name="T6" fmla="*/ 2 w 599"/>
                <a:gd name="T7" fmla="*/ 0 h 4"/>
                <a:gd name="T8" fmla="*/ 2 w 599"/>
                <a:gd name="T9" fmla="*/ 4 h 4"/>
                <a:gd name="T10" fmla="*/ 0 w 599"/>
                <a:gd name="T11" fmla="*/ 4 h 4"/>
                <a:gd name="T12" fmla="*/ 48 w 599"/>
                <a:gd name="T13" fmla="*/ 4 h 4"/>
                <a:gd name="T14" fmla="*/ 52 w 599"/>
                <a:gd name="T15" fmla="*/ 4 h 4"/>
                <a:gd name="T16" fmla="*/ 147 w 599"/>
                <a:gd name="T17" fmla="*/ 4 h 4"/>
                <a:gd name="T18" fmla="*/ 147 w 599"/>
                <a:gd name="T19" fmla="*/ 0 h 4"/>
                <a:gd name="T20" fmla="*/ 347 w 599"/>
                <a:gd name="T21" fmla="*/ 0 h 4"/>
                <a:gd name="T22" fmla="*/ 251 w 599"/>
                <a:gd name="T23" fmla="*/ 0 h 4"/>
                <a:gd name="T24" fmla="*/ 247 w 599"/>
                <a:gd name="T25" fmla="*/ 0 h 4"/>
                <a:gd name="T26" fmla="*/ 152 w 599"/>
                <a:gd name="T27" fmla="*/ 0 h 4"/>
                <a:gd name="T28" fmla="*/ 152 w 599"/>
                <a:gd name="T29" fmla="*/ 4 h 4"/>
                <a:gd name="T30" fmla="*/ 247 w 599"/>
                <a:gd name="T31" fmla="*/ 4 h 4"/>
                <a:gd name="T32" fmla="*/ 251 w 599"/>
                <a:gd name="T33" fmla="*/ 4 h 4"/>
                <a:gd name="T34" fmla="*/ 347 w 599"/>
                <a:gd name="T35" fmla="*/ 4 h 4"/>
                <a:gd name="T36" fmla="*/ 347 w 599"/>
                <a:gd name="T37" fmla="*/ 0 h 4"/>
                <a:gd name="T38" fmla="*/ 547 w 599"/>
                <a:gd name="T39" fmla="*/ 0 h 4"/>
                <a:gd name="T40" fmla="*/ 451 w 599"/>
                <a:gd name="T41" fmla="*/ 0 h 4"/>
                <a:gd name="T42" fmla="*/ 447 w 599"/>
                <a:gd name="T43" fmla="*/ 0 h 4"/>
                <a:gd name="T44" fmla="*/ 351 w 599"/>
                <a:gd name="T45" fmla="*/ 0 h 4"/>
                <a:gd name="T46" fmla="*/ 351 w 599"/>
                <a:gd name="T47" fmla="*/ 4 h 4"/>
                <a:gd name="T48" fmla="*/ 447 w 599"/>
                <a:gd name="T49" fmla="*/ 4 h 4"/>
                <a:gd name="T50" fmla="*/ 451 w 599"/>
                <a:gd name="T51" fmla="*/ 4 h 4"/>
                <a:gd name="T52" fmla="*/ 547 w 599"/>
                <a:gd name="T53" fmla="*/ 4 h 4"/>
                <a:gd name="T54" fmla="*/ 547 w 599"/>
                <a:gd name="T55" fmla="*/ 0 h 4"/>
                <a:gd name="T56" fmla="*/ 599 w 599"/>
                <a:gd name="T57" fmla="*/ 0 h 4"/>
                <a:gd name="T58" fmla="*/ 551 w 599"/>
                <a:gd name="T59" fmla="*/ 0 h 4"/>
                <a:gd name="T60" fmla="*/ 551 w 599"/>
                <a:gd name="T61" fmla="*/ 4 h 4"/>
                <a:gd name="T62" fmla="*/ 597 w 599"/>
                <a:gd name="T63" fmla="*/ 4 h 4"/>
                <a:gd name="T64" fmla="*/ 599 w 599"/>
                <a:gd name="T65" fmla="*/ 4 h 4"/>
                <a:gd name="T66" fmla="*/ 599 w 599"/>
                <a:gd name="T6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99" h="4">
                  <a:moveTo>
                    <a:pt x="147" y="0"/>
                  </a:moveTo>
                  <a:lnTo>
                    <a:pt x="52" y="0"/>
                  </a:lnTo>
                  <a:lnTo>
                    <a:pt x="48" y="0"/>
                  </a:lnTo>
                  <a:lnTo>
                    <a:pt x="2" y="0"/>
                  </a:lnTo>
                  <a:lnTo>
                    <a:pt x="2" y="4"/>
                  </a:lnTo>
                  <a:lnTo>
                    <a:pt x="0" y="4"/>
                  </a:lnTo>
                  <a:lnTo>
                    <a:pt x="48" y="4"/>
                  </a:lnTo>
                  <a:lnTo>
                    <a:pt x="52" y="4"/>
                  </a:lnTo>
                  <a:lnTo>
                    <a:pt x="147" y="4"/>
                  </a:lnTo>
                  <a:lnTo>
                    <a:pt x="147" y="0"/>
                  </a:lnTo>
                  <a:moveTo>
                    <a:pt x="347" y="0"/>
                  </a:moveTo>
                  <a:lnTo>
                    <a:pt x="251" y="0"/>
                  </a:lnTo>
                  <a:lnTo>
                    <a:pt x="247" y="0"/>
                  </a:lnTo>
                  <a:lnTo>
                    <a:pt x="152" y="0"/>
                  </a:lnTo>
                  <a:lnTo>
                    <a:pt x="152" y="4"/>
                  </a:lnTo>
                  <a:lnTo>
                    <a:pt x="247" y="4"/>
                  </a:lnTo>
                  <a:lnTo>
                    <a:pt x="251" y="4"/>
                  </a:lnTo>
                  <a:lnTo>
                    <a:pt x="347" y="4"/>
                  </a:lnTo>
                  <a:lnTo>
                    <a:pt x="347" y="0"/>
                  </a:lnTo>
                  <a:moveTo>
                    <a:pt x="547" y="0"/>
                  </a:moveTo>
                  <a:lnTo>
                    <a:pt x="451" y="0"/>
                  </a:lnTo>
                  <a:lnTo>
                    <a:pt x="447" y="0"/>
                  </a:lnTo>
                  <a:lnTo>
                    <a:pt x="351" y="0"/>
                  </a:lnTo>
                  <a:lnTo>
                    <a:pt x="351" y="4"/>
                  </a:lnTo>
                  <a:lnTo>
                    <a:pt x="447" y="4"/>
                  </a:lnTo>
                  <a:lnTo>
                    <a:pt x="451" y="4"/>
                  </a:lnTo>
                  <a:lnTo>
                    <a:pt x="547" y="4"/>
                  </a:lnTo>
                  <a:lnTo>
                    <a:pt x="547" y="0"/>
                  </a:lnTo>
                  <a:moveTo>
                    <a:pt x="599" y="0"/>
                  </a:moveTo>
                  <a:lnTo>
                    <a:pt x="551" y="0"/>
                  </a:lnTo>
                  <a:lnTo>
                    <a:pt x="551" y="4"/>
                  </a:lnTo>
                  <a:lnTo>
                    <a:pt x="597" y="4"/>
                  </a:lnTo>
                  <a:lnTo>
                    <a:pt x="599" y="4"/>
                  </a:lnTo>
                  <a:lnTo>
                    <a:pt x="59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290" name="îŝ1íḍé"/>
            <p:cNvSpPr/>
            <p:nvPr/>
          </p:nvSpPr>
          <p:spPr bwMode="auto">
            <a:xfrm>
              <a:off x="2219872" y="3676636"/>
              <a:ext cx="713185" cy="4763"/>
            </a:xfrm>
            <a:custGeom>
              <a:avLst/>
              <a:gdLst>
                <a:gd name="T0" fmla="*/ 147 w 599"/>
                <a:gd name="T1" fmla="*/ 0 h 4"/>
                <a:gd name="T2" fmla="*/ 52 w 599"/>
                <a:gd name="T3" fmla="*/ 0 h 4"/>
                <a:gd name="T4" fmla="*/ 48 w 599"/>
                <a:gd name="T5" fmla="*/ 0 h 4"/>
                <a:gd name="T6" fmla="*/ 2 w 599"/>
                <a:gd name="T7" fmla="*/ 0 h 4"/>
                <a:gd name="T8" fmla="*/ 2 w 599"/>
                <a:gd name="T9" fmla="*/ 4 h 4"/>
                <a:gd name="T10" fmla="*/ 0 w 599"/>
                <a:gd name="T11" fmla="*/ 4 h 4"/>
                <a:gd name="T12" fmla="*/ 48 w 599"/>
                <a:gd name="T13" fmla="*/ 4 h 4"/>
                <a:gd name="T14" fmla="*/ 52 w 599"/>
                <a:gd name="T15" fmla="*/ 4 h 4"/>
                <a:gd name="T16" fmla="*/ 147 w 599"/>
                <a:gd name="T17" fmla="*/ 4 h 4"/>
                <a:gd name="T18" fmla="*/ 147 w 599"/>
                <a:gd name="T19" fmla="*/ 0 h 4"/>
                <a:gd name="T20" fmla="*/ 347 w 599"/>
                <a:gd name="T21" fmla="*/ 0 h 4"/>
                <a:gd name="T22" fmla="*/ 251 w 599"/>
                <a:gd name="T23" fmla="*/ 0 h 4"/>
                <a:gd name="T24" fmla="*/ 247 w 599"/>
                <a:gd name="T25" fmla="*/ 0 h 4"/>
                <a:gd name="T26" fmla="*/ 152 w 599"/>
                <a:gd name="T27" fmla="*/ 0 h 4"/>
                <a:gd name="T28" fmla="*/ 152 w 599"/>
                <a:gd name="T29" fmla="*/ 4 h 4"/>
                <a:gd name="T30" fmla="*/ 247 w 599"/>
                <a:gd name="T31" fmla="*/ 4 h 4"/>
                <a:gd name="T32" fmla="*/ 251 w 599"/>
                <a:gd name="T33" fmla="*/ 4 h 4"/>
                <a:gd name="T34" fmla="*/ 347 w 599"/>
                <a:gd name="T35" fmla="*/ 4 h 4"/>
                <a:gd name="T36" fmla="*/ 347 w 599"/>
                <a:gd name="T37" fmla="*/ 0 h 4"/>
                <a:gd name="T38" fmla="*/ 547 w 599"/>
                <a:gd name="T39" fmla="*/ 0 h 4"/>
                <a:gd name="T40" fmla="*/ 451 w 599"/>
                <a:gd name="T41" fmla="*/ 0 h 4"/>
                <a:gd name="T42" fmla="*/ 447 w 599"/>
                <a:gd name="T43" fmla="*/ 0 h 4"/>
                <a:gd name="T44" fmla="*/ 351 w 599"/>
                <a:gd name="T45" fmla="*/ 0 h 4"/>
                <a:gd name="T46" fmla="*/ 351 w 599"/>
                <a:gd name="T47" fmla="*/ 4 h 4"/>
                <a:gd name="T48" fmla="*/ 447 w 599"/>
                <a:gd name="T49" fmla="*/ 4 h 4"/>
                <a:gd name="T50" fmla="*/ 451 w 599"/>
                <a:gd name="T51" fmla="*/ 4 h 4"/>
                <a:gd name="T52" fmla="*/ 547 w 599"/>
                <a:gd name="T53" fmla="*/ 4 h 4"/>
                <a:gd name="T54" fmla="*/ 547 w 599"/>
                <a:gd name="T55" fmla="*/ 0 h 4"/>
                <a:gd name="T56" fmla="*/ 599 w 599"/>
                <a:gd name="T57" fmla="*/ 0 h 4"/>
                <a:gd name="T58" fmla="*/ 551 w 599"/>
                <a:gd name="T59" fmla="*/ 0 h 4"/>
                <a:gd name="T60" fmla="*/ 551 w 599"/>
                <a:gd name="T61" fmla="*/ 4 h 4"/>
                <a:gd name="T62" fmla="*/ 597 w 599"/>
                <a:gd name="T63" fmla="*/ 4 h 4"/>
                <a:gd name="T64" fmla="*/ 599 w 599"/>
                <a:gd name="T65" fmla="*/ 4 h 4"/>
                <a:gd name="T66" fmla="*/ 599 w 599"/>
                <a:gd name="T6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99" h="4">
                  <a:moveTo>
                    <a:pt x="147" y="0"/>
                  </a:moveTo>
                  <a:lnTo>
                    <a:pt x="52" y="0"/>
                  </a:lnTo>
                  <a:lnTo>
                    <a:pt x="48" y="0"/>
                  </a:lnTo>
                  <a:lnTo>
                    <a:pt x="2" y="0"/>
                  </a:lnTo>
                  <a:lnTo>
                    <a:pt x="2" y="4"/>
                  </a:lnTo>
                  <a:lnTo>
                    <a:pt x="0" y="4"/>
                  </a:lnTo>
                  <a:lnTo>
                    <a:pt x="48" y="4"/>
                  </a:lnTo>
                  <a:lnTo>
                    <a:pt x="52" y="4"/>
                  </a:lnTo>
                  <a:lnTo>
                    <a:pt x="147" y="4"/>
                  </a:lnTo>
                  <a:lnTo>
                    <a:pt x="147" y="0"/>
                  </a:lnTo>
                  <a:close/>
                  <a:moveTo>
                    <a:pt x="347" y="0"/>
                  </a:moveTo>
                  <a:lnTo>
                    <a:pt x="251" y="0"/>
                  </a:lnTo>
                  <a:lnTo>
                    <a:pt x="247" y="0"/>
                  </a:lnTo>
                  <a:lnTo>
                    <a:pt x="152" y="0"/>
                  </a:lnTo>
                  <a:lnTo>
                    <a:pt x="152" y="4"/>
                  </a:lnTo>
                  <a:lnTo>
                    <a:pt x="247" y="4"/>
                  </a:lnTo>
                  <a:lnTo>
                    <a:pt x="251" y="4"/>
                  </a:lnTo>
                  <a:lnTo>
                    <a:pt x="347" y="4"/>
                  </a:lnTo>
                  <a:lnTo>
                    <a:pt x="347" y="0"/>
                  </a:lnTo>
                  <a:close/>
                  <a:moveTo>
                    <a:pt x="547" y="0"/>
                  </a:moveTo>
                  <a:lnTo>
                    <a:pt x="451" y="0"/>
                  </a:lnTo>
                  <a:lnTo>
                    <a:pt x="447" y="0"/>
                  </a:lnTo>
                  <a:lnTo>
                    <a:pt x="351" y="0"/>
                  </a:lnTo>
                  <a:lnTo>
                    <a:pt x="351" y="4"/>
                  </a:lnTo>
                  <a:lnTo>
                    <a:pt x="447" y="4"/>
                  </a:lnTo>
                  <a:lnTo>
                    <a:pt x="451" y="4"/>
                  </a:lnTo>
                  <a:lnTo>
                    <a:pt x="547" y="4"/>
                  </a:lnTo>
                  <a:lnTo>
                    <a:pt x="547" y="0"/>
                  </a:lnTo>
                  <a:close/>
                  <a:moveTo>
                    <a:pt x="599" y="0"/>
                  </a:moveTo>
                  <a:lnTo>
                    <a:pt x="551" y="0"/>
                  </a:lnTo>
                  <a:lnTo>
                    <a:pt x="551" y="4"/>
                  </a:lnTo>
                  <a:lnTo>
                    <a:pt x="597" y="4"/>
                  </a:lnTo>
                  <a:lnTo>
                    <a:pt x="599" y="4"/>
                  </a:lnTo>
                  <a:lnTo>
                    <a:pt x="599" y="0"/>
                  </a:lnTo>
                  <a:close/>
                </a:path>
              </a:pathLst>
            </a:cu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291" name="ïsľiḑé"/>
            <p:cNvSpPr/>
            <p:nvPr/>
          </p:nvSpPr>
          <p:spPr bwMode="auto">
            <a:xfrm>
              <a:off x="2219872" y="3676636"/>
              <a:ext cx="713185" cy="4763"/>
            </a:xfrm>
            <a:custGeom>
              <a:avLst/>
              <a:gdLst>
                <a:gd name="T0" fmla="*/ 147 w 599"/>
                <a:gd name="T1" fmla="*/ 0 h 4"/>
                <a:gd name="T2" fmla="*/ 52 w 599"/>
                <a:gd name="T3" fmla="*/ 0 h 4"/>
                <a:gd name="T4" fmla="*/ 48 w 599"/>
                <a:gd name="T5" fmla="*/ 0 h 4"/>
                <a:gd name="T6" fmla="*/ 2 w 599"/>
                <a:gd name="T7" fmla="*/ 0 h 4"/>
                <a:gd name="T8" fmla="*/ 2 w 599"/>
                <a:gd name="T9" fmla="*/ 4 h 4"/>
                <a:gd name="T10" fmla="*/ 0 w 599"/>
                <a:gd name="T11" fmla="*/ 4 h 4"/>
                <a:gd name="T12" fmla="*/ 48 w 599"/>
                <a:gd name="T13" fmla="*/ 4 h 4"/>
                <a:gd name="T14" fmla="*/ 52 w 599"/>
                <a:gd name="T15" fmla="*/ 4 h 4"/>
                <a:gd name="T16" fmla="*/ 147 w 599"/>
                <a:gd name="T17" fmla="*/ 4 h 4"/>
                <a:gd name="T18" fmla="*/ 147 w 599"/>
                <a:gd name="T19" fmla="*/ 0 h 4"/>
                <a:gd name="T20" fmla="*/ 347 w 599"/>
                <a:gd name="T21" fmla="*/ 0 h 4"/>
                <a:gd name="T22" fmla="*/ 251 w 599"/>
                <a:gd name="T23" fmla="*/ 0 h 4"/>
                <a:gd name="T24" fmla="*/ 247 w 599"/>
                <a:gd name="T25" fmla="*/ 0 h 4"/>
                <a:gd name="T26" fmla="*/ 152 w 599"/>
                <a:gd name="T27" fmla="*/ 0 h 4"/>
                <a:gd name="T28" fmla="*/ 152 w 599"/>
                <a:gd name="T29" fmla="*/ 4 h 4"/>
                <a:gd name="T30" fmla="*/ 247 w 599"/>
                <a:gd name="T31" fmla="*/ 4 h 4"/>
                <a:gd name="T32" fmla="*/ 251 w 599"/>
                <a:gd name="T33" fmla="*/ 4 h 4"/>
                <a:gd name="T34" fmla="*/ 347 w 599"/>
                <a:gd name="T35" fmla="*/ 4 h 4"/>
                <a:gd name="T36" fmla="*/ 347 w 599"/>
                <a:gd name="T37" fmla="*/ 0 h 4"/>
                <a:gd name="T38" fmla="*/ 547 w 599"/>
                <a:gd name="T39" fmla="*/ 0 h 4"/>
                <a:gd name="T40" fmla="*/ 451 w 599"/>
                <a:gd name="T41" fmla="*/ 0 h 4"/>
                <a:gd name="T42" fmla="*/ 447 w 599"/>
                <a:gd name="T43" fmla="*/ 0 h 4"/>
                <a:gd name="T44" fmla="*/ 351 w 599"/>
                <a:gd name="T45" fmla="*/ 0 h 4"/>
                <a:gd name="T46" fmla="*/ 351 w 599"/>
                <a:gd name="T47" fmla="*/ 4 h 4"/>
                <a:gd name="T48" fmla="*/ 447 w 599"/>
                <a:gd name="T49" fmla="*/ 4 h 4"/>
                <a:gd name="T50" fmla="*/ 451 w 599"/>
                <a:gd name="T51" fmla="*/ 4 h 4"/>
                <a:gd name="T52" fmla="*/ 547 w 599"/>
                <a:gd name="T53" fmla="*/ 4 h 4"/>
                <a:gd name="T54" fmla="*/ 547 w 599"/>
                <a:gd name="T55" fmla="*/ 0 h 4"/>
                <a:gd name="T56" fmla="*/ 599 w 599"/>
                <a:gd name="T57" fmla="*/ 0 h 4"/>
                <a:gd name="T58" fmla="*/ 551 w 599"/>
                <a:gd name="T59" fmla="*/ 0 h 4"/>
                <a:gd name="T60" fmla="*/ 551 w 599"/>
                <a:gd name="T61" fmla="*/ 4 h 4"/>
                <a:gd name="T62" fmla="*/ 597 w 599"/>
                <a:gd name="T63" fmla="*/ 4 h 4"/>
                <a:gd name="T64" fmla="*/ 599 w 599"/>
                <a:gd name="T65" fmla="*/ 4 h 4"/>
                <a:gd name="T66" fmla="*/ 599 w 599"/>
                <a:gd name="T6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99" h="4">
                  <a:moveTo>
                    <a:pt x="147" y="0"/>
                  </a:moveTo>
                  <a:lnTo>
                    <a:pt x="52" y="0"/>
                  </a:lnTo>
                  <a:lnTo>
                    <a:pt x="48" y="0"/>
                  </a:lnTo>
                  <a:lnTo>
                    <a:pt x="2" y="0"/>
                  </a:lnTo>
                  <a:lnTo>
                    <a:pt x="2" y="4"/>
                  </a:lnTo>
                  <a:lnTo>
                    <a:pt x="0" y="4"/>
                  </a:lnTo>
                  <a:lnTo>
                    <a:pt x="48" y="4"/>
                  </a:lnTo>
                  <a:lnTo>
                    <a:pt x="52" y="4"/>
                  </a:lnTo>
                  <a:lnTo>
                    <a:pt x="147" y="4"/>
                  </a:lnTo>
                  <a:lnTo>
                    <a:pt x="147" y="0"/>
                  </a:lnTo>
                  <a:moveTo>
                    <a:pt x="347" y="0"/>
                  </a:moveTo>
                  <a:lnTo>
                    <a:pt x="251" y="0"/>
                  </a:lnTo>
                  <a:lnTo>
                    <a:pt x="247" y="0"/>
                  </a:lnTo>
                  <a:lnTo>
                    <a:pt x="152" y="0"/>
                  </a:lnTo>
                  <a:lnTo>
                    <a:pt x="152" y="4"/>
                  </a:lnTo>
                  <a:lnTo>
                    <a:pt x="247" y="4"/>
                  </a:lnTo>
                  <a:lnTo>
                    <a:pt x="251" y="4"/>
                  </a:lnTo>
                  <a:lnTo>
                    <a:pt x="347" y="4"/>
                  </a:lnTo>
                  <a:lnTo>
                    <a:pt x="347" y="0"/>
                  </a:lnTo>
                  <a:moveTo>
                    <a:pt x="547" y="0"/>
                  </a:moveTo>
                  <a:lnTo>
                    <a:pt x="451" y="0"/>
                  </a:lnTo>
                  <a:lnTo>
                    <a:pt x="447" y="0"/>
                  </a:lnTo>
                  <a:lnTo>
                    <a:pt x="351" y="0"/>
                  </a:lnTo>
                  <a:lnTo>
                    <a:pt x="351" y="4"/>
                  </a:lnTo>
                  <a:lnTo>
                    <a:pt x="447" y="4"/>
                  </a:lnTo>
                  <a:lnTo>
                    <a:pt x="451" y="4"/>
                  </a:lnTo>
                  <a:lnTo>
                    <a:pt x="547" y="4"/>
                  </a:lnTo>
                  <a:lnTo>
                    <a:pt x="547" y="0"/>
                  </a:lnTo>
                  <a:moveTo>
                    <a:pt x="599" y="0"/>
                  </a:moveTo>
                  <a:lnTo>
                    <a:pt x="551" y="0"/>
                  </a:lnTo>
                  <a:lnTo>
                    <a:pt x="551" y="4"/>
                  </a:lnTo>
                  <a:lnTo>
                    <a:pt x="597" y="4"/>
                  </a:lnTo>
                  <a:lnTo>
                    <a:pt x="599" y="4"/>
                  </a:lnTo>
                  <a:lnTo>
                    <a:pt x="59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292" name="íŝḷíďê"/>
            <p:cNvSpPr/>
            <p:nvPr/>
          </p:nvSpPr>
          <p:spPr bwMode="auto">
            <a:xfrm>
              <a:off x="2219872" y="3438511"/>
              <a:ext cx="713185" cy="4763"/>
            </a:xfrm>
            <a:custGeom>
              <a:avLst/>
              <a:gdLst>
                <a:gd name="T0" fmla="*/ 147 w 599"/>
                <a:gd name="T1" fmla="*/ 0 h 4"/>
                <a:gd name="T2" fmla="*/ 52 w 599"/>
                <a:gd name="T3" fmla="*/ 0 h 4"/>
                <a:gd name="T4" fmla="*/ 48 w 599"/>
                <a:gd name="T5" fmla="*/ 0 h 4"/>
                <a:gd name="T6" fmla="*/ 2 w 599"/>
                <a:gd name="T7" fmla="*/ 0 h 4"/>
                <a:gd name="T8" fmla="*/ 2 w 599"/>
                <a:gd name="T9" fmla="*/ 4 h 4"/>
                <a:gd name="T10" fmla="*/ 0 w 599"/>
                <a:gd name="T11" fmla="*/ 4 h 4"/>
                <a:gd name="T12" fmla="*/ 48 w 599"/>
                <a:gd name="T13" fmla="*/ 4 h 4"/>
                <a:gd name="T14" fmla="*/ 52 w 599"/>
                <a:gd name="T15" fmla="*/ 4 h 4"/>
                <a:gd name="T16" fmla="*/ 147 w 599"/>
                <a:gd name="T17" fmla="*/ 4 h 4"/>
                <a:gd name="T18" fmla="*/ 147 w 599"/>
                <a:gd name="T19" fmla="*/ 0 h 4"/>
                <a:gd name="T20" fmla="*/ 347 w 599"/>
                <a:gd name="T21" fmla="*/ 0 h 4"/>
                <a:gd name="T22" fmla="*/ 251 w 599"/>
                <a:gd name="T23" fmla="*/ 0 h 4"/>
                <a:gd name="T24" fmla="*/ 247 w 599"/>
                <a:gd name="T25" fmla="*/ 0 h 4"/>
                <a:gd name="T26" fmla="*/ 152 w 599"/>
                <a:gd name="T27" fmla="*/ 0 h 4"/>
                <a:gd name="T28" fmla="*/ 152 w 599"/>
                <a:gd name="T29" fmla="*/ 4 h 4"/>
                <a:gd name="T30" fmla="*/ 247 w 599"/>
                <a:gd name="T31" fmla="*/ 4 h 4"/>
                <a:gd name="T32" fmla="*/ 251 w 599"/>
                <a:gd name="T33" fmla="*/ 4 h 4"/>
                <a:gd name="T34" fmla="*/ 347 w 599"/>
                <a:gd name="T35" fmla="*/ 4 h 4"/>
                <a:gd name="T36" fmla="*/ 347 w 599"/>
                <a:gd name="T37" fmla="*/ 0 h 4"/>
                <a:gd name="T38" fmla="*/ 547 w 599"/>
                <a:gd name="T39" fmla="*/ 0 h 4"/>
                <a:gd name="T40" fmla="*/ 451 w 599"/>
                <a:gd name="T41" fmla="*/ 0 h 4"/>
                <a:gd name="T42" fmla="*/ 447 w 599"/>
                <a:gd name="T43" fmla="*/ 0 h 4"/>
                <a:gd name="T44" fmla="*/ 351 w 599"/>
                <a:gd name="T45" fmla="*/ 0 h 4"/>
                <a:gd name="T46" fmla="*/ 351 w 599"/>
                <a:gd name="T47" fmla="*/ 4 h 4"/>
                <a:gd name="T48" fmla="*/ 447 w 599"/>
                <a:gd name="T49" fmla="*/ 4 h 4"/>
                <a:gd name="T50" fmla="*/ 451 w 599"/>
                <a:gd name="T51" fmla="*/ 4 h 4"/>
                <a:gd name="T52" fmla="*/ 547 w 599"/>
                <a:gd name="T53" fmla="*/ 4 h 4"/>
                <a:gd name="T54" fmla="*/ 547 w 599"/>
                <a:gd name="T55" fmla="*/ 0 h 4"/>
                <a:gd name="T56" fmla="*/ 599 w 599"/>
                <a:gd name="T57" fmla="*/ 0 h 4"/>
                <a:gd name="T58" fmla="*/ 551 w 599"/>
                <a:gd name="T59" fmla="*/ 0 h 4"/>
                <a:gd name="T60" fmla="*/ 551 w 599"/>
                <a:gd name="T61" fmla="*/ 4 h 4"/>
                <a:gd name="T62" fmla="*/ 597 w 599"/>
                <a:gd name="T63" fmla="*/ 4 h 4"/>
                <a:gd name="T64" fmla="*/ 599 w 599"/>
                <a:gd name="T65" fmla="*/ 4 h 4"/>
                <a:gd name="T66" fmla="*/ 599 w 599"/>
                <a:gd name="T6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99" h="4">
                  <a:moveTo>
                    <a:pt x="147" y="0"/>
                  </a:moveTo>
                  <a:lnTo>
                    <a:pt x="52" y="0"/>
                  </a:lnTo>
                  <a:lnTo>
                    <a:pt x="48" y="0"/>
                  </a:lnTo>
                  <a:lnTo>
                    <a:pt x="2" y="0"/>
                  </a:lnTo>
                  <a:lnTo>
                    <a:pt x="2" y="4"/>
                  </a:lnTo>
                  <a:lnTo>
                    <a:pt x="0" y="4"/>
                  </a:lnTo>
                  <a:lnTo>
                    <a:pt x="48" y="4"/>
                  </a:lnTo>
                  <a:lnTo>
                    <a:pt x="52" y="4"/>
                  </a:lnTo>
                  <a:lnTo>
                    <a:pt x="147" y="4"/>
                  </a:lnTo>
                  <a:lnTo>
                    <a:pt x="147" y="0"/>
                  </a:lnTo>
                  <a:close/>
                  <a:moveTo>
                    <a:pt x="347" y="0"/>
                  </a:moveTo>
                  <a:lnTo>
                    <a:pt x="251" y="0"/>
                  </a:lnTo>
                  <a:lnTo>
                    <a:pt x="247" y="0"/>
                  </a:lnTo>
                  <a:lnTo>
                    <a:pt x="152" y="0"/>
                  </a:lnTo>
                  <a:lnTo>
                    <a:pt x="152" y="4"/>
                  </a:lnTo>
                  <a:lnTo>
                    <a:pt x="247" y="4"/>
                  </a:lnTo>
                  <a:lnTo>
                    <a:pt x="251" y="4"/>
                  </a:lnTo>
                  <a:lnTo>
                    <a:pt x="347" y="4"/>
                  </a:lnTo>
                  <a:lnTo>
                    <a:pt x="347" y="0"/>
                  </a:lnTo>
                  <a:close/>
                  <a:moveTo>
                    <a:pt x="547" y="0"/>
                  </a:moveTo>
                  <a:lnTo>
                    <a:pt x="451" y="0"/>
                  </a:lnTo>
                  <a:lnTo>
                    <a:pt x="447" y="0"/>
                  </a:lnTo>
                  <a:lnTo>
                    <a:pt x="351" y="0"/>
                  </a:lnTo>
                  <a:lnTo>
                    <a:pt x="351" y="4"/>
                  </a:lnTo>
                  <a:lnTo>
                    <a:pt x="447" y="4"/>
                  </a:lnTo>
                  <a:lnTo>
                    <a:pt x="451" y="4"/>
                  </a:lnTo>
                  <a:lnTo>
                    <a:pt x="547" y="4"/>
                  </a:lnTo>
                  <a:lnTo>
                    <a:pt x="547" y="0"/>
                  </a:lnTo>
                  <a:close/>
                  <a:moveTo>
                    <a:pt x="599" y="0"/>
                  </a:moveTo>
                  <a:lnTo>
                    <a:pt x="551" y="0"/>
                  </a:lnTo>
                  <a:lnTo>
                    <a:pt x="551" y="4"/>
                  </a:lnTo>
                  <a:lnTo>
                    <a:pt x="597" y="4"/>
                  </a:lnTo>
                  <a:lnTo>
                    <a:pt x="599" y="4"/>
                  </a:lnTo>
                  <a:lnTo>
                    <a:pt x="599" y="0"/>
                  </a:lnTo>
                  <a:close/>
                </a:path>
              </a:pathLst>
            </a:cu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293" name="îṩlïḍé"/>
            <p:cNvSpPr/>
            <p:nvPr/>
          </p:nvSpPr>
          <p:spPr bwMode="auto">
            <a:xfrm>
              <a:off x="2219872" y="3438511"/>
              <a:ext cx="713185" cy="4763"/>
            </a:xfrm>
            <a:custGeom>
              <a:avLst/>
              <a:gdLst>
                <a:gd name="T0" fmla="*/ 147 w 599"/>
                <a:gd name="T1" fmla="*/ 0 h 4"/>
                <a:gd name="T2" fmla="*/ 52 w 599"/>
                <a:gd name="T3" fmla="*/ 0 h 4"/>
                <a:gd name="T4" fmla="*/ 48 w 599"/>
                <a:gd name="T5" fmla="*/ 0 h 4"/>
                <a:gd name="T6" fmla="*/ 2 w 599"/>
                <a:gd name="T7" fmla="*/ 0 h 4"/>
                <a:gd name="T8" fmla="*/ 2 w 599"/>
                <a:gd name="T9" fmla="*/ 4 h 4"/>
                <a:gd name="T10" fmla="*/ 0 w 599"/>
                <a:gd name="T11" fmla="*/ 4 h 4"/>
                <a:gd name="T12" fmla="*/ 48 w 599"/>
                <a:gd name="T13" fmla="*/ 4 h 4"/>
                <a:gd name="T14" fmla="*/ 52 w 599"/>
                <a:gd name="T15" fmla="*/ 4 h 4"/>
                <a:gd name="T16" fmla="*/ 147 w 599"/>
                <a:gd name="T17" fmla="*/ 4 h 4"/>
                <a:gd name="T18" fmla="*/ 147 w 599"/>
                <a:gd name="T19" fmla="*/ 0 h 4"/>
                <a:gd name="T20" fmla="*/ 347 w 599"/>
                <a:gd name="T21" fmla="*/ 0 h 4"/>
                <a:gd name="T22" fmla="*/ 251 w 599"/>
                <a:gd name="T23" fmla="*/ 0 h 4"/>
                <a:gd name="T24" fmla="*/ 247 w 599"/>
                <a:gd name="T25" fmla="*/ 0 h 4"/>
                <a:gd name="T26" fmla="*/ 152 w 599"/>
                <a:gd name="T27" fmla="*/ 0 h 4"/>
                <a:gd name="T28" fmla="*/ 152 w 599"/>
                <a:gd name="T29" fmla="*/ 4 h 4"/>
                <a:gd name="T30" fmla="*/ 247 w 599"/>
                <a:gd name="T31" fmla="*/ 4 h 4"/>
                <a:gd name="T32" fmla="*/ 251 w 599"/>
                <a:gd name="T33" fmla="*/ 4 h 4"/>
                <a:gd name="T34" fmla="*/ 347 w 599"/>
                <a:gd name="T35" fmla="*/ 4 h 4"/>
                <a:gd name="T36" fmla="*/ 347 w 599"/>
                <a:gd name="T37" fmla="*/ 0 h 4"/>
                <a:gd name="T38" fmla="*/ 547 w 599"/>
                <a:gd name="T39" fmla="*/ 0 h 4"/>
                <a:gd name="T40" fmla="*/ 451 w 599"/>
                <a:gd name="T41" fmla="*/ 0 h 4"/>
                <a:gd name="T42" fmla="*/ 447 w 599"/>
                <a:gd name="T43" fmla="*/ 0 h 4"/>
                <a:gd name="T44" fmla="*/ 351 w 599"/>
                <a:gd name="T45" fmla="*/ 0 h 4"/>
                <a:gd name="T46" fmla="*/ 351 w 599"/>
                <a:gd name="T47" fmla="*/ 4 h 4"/>
                <a:gd name="T48" fmla="*/ 447 w 599"/>
                <a:gd name="T49" fmla="*/ 4 h 4"/>
                <a:gd name="T50" fmla="*/ 451 w 599"/>
                <a:gd name="T51" fmla="*/ 4 h 4"/>
                <a:gd name="T52" fmla="*/ 547 w 599"/>
                <a:gd name="T53" fmla="*/ 4 h 4"/>
                <a:gd name="T54" fmla="*/ 547 w 599"/>
                <a:gd name="T55" fmla="*/ 0 h 4"/>
                <a:gd name="T56" fmla="*/ 599 w 599"/>
                <a:gd name="T57" fmla="*/ 0 h 4"/>
                <a:gd name="T58" fmla="*/ 551 w 599"/>
                <a:gd name="T59" fmla="*/ 0 h 4"/>
                <a:gd name="T60" fmla="*/ 551 w 599"/>
                <a:gd name="T61" fmla="*/ 4 h 4"/>
                <a:gd name="T62" fmla="*/ 597 w 599"/>
                <a:gd name="T63" fmla="*/ 4 h 4"/>
                <a:gd name="T64" fmla="*/ 599 w 599"/>
                <a:gd name="T65" fmla="*/ 4 h 4"/>
                <a:gd name="T66" fmla="*/ 599 w 599"/>
                <a:gd name="T6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99" h="4">
                  <a:moveTo>
                    <a:pt x="147" y="0"/>
                  </a:moveTo>
                  <a:lnTo>
                    <a:pt x="52" y="0"/>
                  </a:lnTo>
                  <a:lnTo>
                    <a:pt x="48" y="0"/>
                  </a:lnTo>
                  <a:lnTo>
                    <a:pt x="2" y="0"/>
                  </a:lnTo>
                  <a:lnTo>
                    <a:pt x="2" y="4"/>
                  </a:lnTo>
                  <a:lnTo>
                    <a:pt x="0" y="4"/>
                  </a:lnTo>
                  <a:lnTo>
                    <a:pt x="48" y="4"/>
                  </a:lnTo>
                  <a:lnTo>
                    <a:pt x="52" y="4"/>
                  </a:lnTo>
                  <a:lnTo>
                    <a:pt x="147" y="4"/>
                  </a:lnTo>
                  <a:lnTo>
                    <a:pt x="147" y="0"/>
                  </a:lnTo>
                  <a:moveTo>
                    <a:pt x="347" y="0"/>
                  </a:moveTo>
                  <a:lnTo>
                    <a:pt x="251" y="0"/>
                  </a:lnTo>
                  <a:lnTo>
                    <a:pt x="247" y="0"/>
                  </a:lnTo>
                  <a:lnTo>
                    <a:pt x="152" y="0"/>
                  </a:lnTo>
                  <a:lnTo>
                    <a:pt x="152" y="4"/>
                  </a:lnTo>
                  <a:lnTo>
                    <a:pt x="247" y="4"/>
                  </a:lnTo>
                  <a:lnTo>
                    <a:pt x="251" y="4"/>
                  </a:lnTo>
                  <a:lnTo>
                    <a:pt x="347" y="4"/>
                  </a:lnTo>
                  <a:lnTo>
                    <a:pt x="347" y="0"/>
                  </a:lnTo>
                  <a:moveTo>
                    <a:pt x="547" y="0"/>
                  </a:moveTo>
                  <a:lnTo>
                    <a:pt x="451" y="0"/>
                  </a:lnTo>
                  <a:lnTo>
                    <a:pt x="447" y="0"/>
                  </a:lnTo>
                  <a:lnTo>
                    <a:pt x="351" y="0"/>
                  </a:lnTo>
                  <a:lnTo>
                    <a:pt x="351" y="4"/>
                  </a:lnTo>
                  <a:lnTo>
                    <a:pt x="447" y="4"/>
                  </a:lnTo>
                  <a:lnTo>
                    <a:pt x="451" y="4"/>
                  </a:lnTo>
                  <a:lnTo>
                    <a:pt x="547" y="4"/>
                  </a:lnTo>
                  <a:lnTo>
                    <a:pt x="547" y="0"/>
                  </a:lnTo>
                  <a:moveTo>
                    <a:pt x="599" y="0"/>
                  </a:moveTo>
                  <a:lnTo>
                    <a:pt x="551" y="0"/>
                  </a:lnTo>
                  <a:lnTo>
                    <a:pt x="551" y="4"/>
                  </a:lnTo>
                  <a:lnTo>
                    <a:pt x="597" y="4"/>
                  </a:lnTo>
                  <a:lnTo>
                    <a:pt x="599" y="4"/>
                  </a:lnTo>
                  <a:lnTo>
                    <a:pt x="59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294" name="îṥļídê"/>
            <p:cNvSpPr/>
            <p:nvPr/>
          </p:nvSpPr>
          <p:spPr bwMode="auto">
            <a:xfrm>
              <a:off x="2394893" y="3381361"/>
              <a:ext cx="5953" cy="713185"/>
            </a:xfrm>
            <a:custGeom>
              <a:avLst/>
              <a:gdLst>
                <a:gd name="T0" fmla="*/ 0 w 5"/>
                <a:gd name="T1" fmla="*/ 0 h 599"/>
                <a:gd name="T2" fmla="*/ 0 w 5"/>
                <a:gd name="T3" fmla="*/ 0 h 599"/>
                <a:gd name="T4" fmla="*/ 0 w 5"/>
                <a:gd name="T5" fmla="*/ 48 h 599"/>
                <a:gd name="T6" fmla="*/ 0 w 5"/>
                <a:gd name="T7" fmla="*/ 52 h 599"/>
                <a:gd name="T8" fmla="*/ 0 w 5"/>
                <a:gd name="T9" fmla="*/ 148 h 599"/>
                <a:gd name="T10" fmla="*/ 0 w 5"/>
                <a:gd name="T11" fmla="*/ 152 h 599"/>
                <a:gd name="T12" fmla="*/ 0 w 5"/>
                <a:gd name="T13" fmla="*/ 248 h 599"/>
                <a:gd name="T14" fmla="*/ 0 w 5"/>
                <a:gd name="T15" fmla="*/ 252 h 599"/>
                <a:gd name="T16" fmla="*/ 0 w 5"/>
                <a:gd name="T17" fmla="*/ 347 h 599"/>
                <a:gd name="T18" fmla="*/ 0 w 5"/>
                <a:gd name="T19" fmla="*/ 351 h 599"/>
                <a:gd name="T20" fmla="*/ 0 w 5"/>
                <a:gd name="T21" fmla="*/ 447 h 599"/>
                <a:gd name="T22" fmla="*/ 0 w 5"/>
                <a:gd name="T23" fmla="*/ 451 h 599"/>
                <a:gd name="T24" fmla="*/ 0 w 5"/>
                <a:gd name="T25" fmla="*/ 547 h 599"/>
                <a:gd name="T26" fmla="*/ 0 w 5"/>
                <a:gd name="T27" fmla="*/ 551 h 599"/>
                <a:gd name="T28" fmla="*/ 0 w 5"/>
                <a:gd name="T29" fmla="*/ 597 h 599"/>
                <a:gd name="T30" fmla="*/ 0 w 5"/>
                <a:gd name="T31" fmla="*/ 599 h 599"/>
                <a:gd name="T32" fmla="*/ 5 w 5"/>
                <a:gd name="T33" fmla="*/ 599 h 599"/>
                <a:gd name="T34" fmla="*/ 5 w 5"/>
                <a:gd name="T35" fmla="*/ 551 h 599"/>
                <a:gd name="T36" fmla="*/ 5 w 5"/>
                <a:gd name="T37" fmla="*/ 547 h 599"/>
                <a:gd name="T38" fmla="*/ 5 w 5"/>
                <a:gd name="T39" fmla="*/ 451 h 599"/>
                <a:gd name="T40" fmla="*/ 5 w 5"/>
                <a:gd name="T41" fmla="*/ 447 h 599"/>
                <a:gd name="T42" fmla="*/ 5 w 5"/>
                <a:gd name="T43" fmla="*/ 351 h 599"/>
                <a:gd name="T44" fmla="*/ 5 w 5"/>
                <a:gd name="T45" fmla="*/ 347 h 599"/>
                <a:gd name="T46" fmla="*/ 5 w 5"/>
                <a:gd name="T47" fmla="*/ 252 h 599"/>
                <a:gd name="T48" fmla="*/ 5 w 5"/>
                <a:gd name="T49" fmla="*/ 248 h 599"/>
                <a:gd name="T50" fmla="*/ 5 w 5"/>
                <a:gd name="T51" fmla="*/ 152 h 599"/>
                <a:gd name="T52" fmla="*/ 5 w 5"/>
                <a:gd name="T53" fmla="*/ 148 h 599"/>
                <a:gd name="T54" fmla="*/ 5 w 5"/>
                <a:gd name="T55" fmla="*/ 52 h 599"/>
                <a:gd name="T56" fmla="*/ 5 w 5"/>
                <a:gd name="T57" fmla="*/ 48 h 599"/>
                <a:gd name="T58" fmla="*/ 5 w 5"/>
                <a:gd name="T59" fmla="*/ 3 h 599"/>
                <a:gd name="T60" fmla="*/ 0 w 5"/>
                <a:gd name="T61" fmla="*/ 3 h 599"/>
                <a:gd name="T62" fmla="*/ 0 w 5"/>
                <a:gd name="T63" fmla="*/ 0 h 5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" h="599">
                  <a:moveTo>
                    <a:pt x="0" y="0"/>
                  </a:moveTo>
                  <a:lnTo>
                    <a:pt x="0" y="0"/>
                  </a:lnTo>
                  <a:lnTo>
                    <a:pt x="0" y="48"/>
                  </a:lnTo>
                  <a:lnTo>
                    <a:pt x="0" y="52"/>
                  </a:lnTo>
                  <a:lnTo>
                    <a:pt x="0" y="148"/>
                  </a:lnTo>
                  <a:lnTo>
                    <a:pt x="0" y="152"/>
                  </a:lnTo>
                  <a:lnTo>
                    <a:pt x="0" y="248"/>
                  </a:lnTo>
                  <a:lnTo>
                    <a:pt x="0" y="252"/>
                  </a:lnTo>
                  <a:lnTo>
                    <a:pt x="0" y="347"/>
                  </a:lnTo>
                  <a:lnTo>
                    <a:pt x="0" y="351"/>
                  </a:lnTo>
                  <a:lnTo>
                    <a:pt x="0" y="447"/>
                  </a:lnTo>
                  <a:lnTo>
                    <a:pt x="0" y="451"/>
                  </a:lnTo>
                  <a:lnTo>
                    <a:pt x="0" y="547"/>
                  </a:lnTo>
                  <a:lnTo>
                    <a:pt x="0" y="551"/>
                  </a:lnTo>
                  <a:lnTo>
                    <a:pt x="0" y="597"/>
                  </a:lnTo>
                  <a:lnTo>
                    <a:pt x="0" y="599"/>
                  </a:lnTo>
                  <a:lnTo>
                    <a:pt x="5" y="599"/>
                  </a:lnTo>
                  <a:lnTo>
                    <a:pt x="5" y="551"/>
                  </a:lnTo>
                  <a:lnTo>
                    <a:pt x="5" y="547"/>
                  </a:lnTo>
                  <a:lnTo>
                    <a:pt x="5" y="451"/>
                  </a:lnTo>
                  <a:lnTo>
                    <a:pt x="5" y="447"/>
                  </a:lnTo>
                  <a:lnTo>
                    <a:pt x="5" y="351"/>
                  </a:lnTo>
                  <a:lnTo>
                    <a:pt x="5" y="347"/>
                  </a:lnTo>
                  <a:lnTo>
                    <a:pt x="5" y="252"/>
                  </a:lnTo>
                  <a:lnTo>
                    <a:pt x="5" y="248"/>
                  </a:lnTo>
                  <a:lnTo>
                    <a:pt x="5" y="152"/>
                  </a:lnTo>
                  <a:lnTo>
                    <a:pt x="5" y="148"/>
                  </a:lnTo>
                  <a:lnTo>
                    <a:pt x="5" y="52"/>
                  </a:lnTo>
                  <a:lnTo>
                    <a:pt x="5" y="48"/>
                  </a:lnTo>
                  <a:lnTo>
                    <a:pt x="5" y="3"/>
                  </a:lnTo>
                  <a:lnTo>
                    <a:pt x="0" y="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295" name="iŝlîḋê"/>
            <p:cNvSpPr/>
            <p:nvPr/>
          </p:nvSpPr>
          <p:spPr bwMode="auto">
            <a:xfrm>
              <a:off x="2394893" y="3381361"/>
              <a:ext cx="5953" cy="713185"/>
            </a:xfrm>
            <a:custGeom>
              <a:avLst/>
              <a:gdLst>
                <a:gd name="T0" fmla="*/ 0 w 5"/>
                <a:gd name="T1" fmla="*/ 0 h 599"/>
                <a:gd name="T2" fmla="*/ 0 w 5"/>
                <a:gd name="T3" fmla="*/ 0 h 599"/>
                <a:gd name="T4" fmla="*/ 0 w 5"/>
                <a:gd name="T5" fmla="*/ 48 h 599"/>
                <a:gd name="T6" fmla="*/ 0 w 5"/>
                <a:gd name="T7" fmla="*/ 52 h 599"/>
                <a:gd name="T8" fmla="*/ 0 w 5"/>
                <a:gd name="T9" fmla="*/ 148 h 599"/>
                <a:gd name="T10" fmla="*/ 0 w 5"/>
                <a:gd name="T11" fmla="*/ 152 h 599"/>
                <a:gd name="T12" fmla="*/ 0 w 5"/>
                <a:gd name="T13" fmla="*/ 248 h 599"/>
                <a:gd name="T14" fmla="*/ 0 w 5"/>
                <a:gd name="T15" fmla="*/ 252 h 599"/>
                <a:gd name="T16" fmla="*/ 0 w 5"/>
                <a:gd name="T17" fmla="*/ 347 h 599"/>
                <a:gd name="T18" fmla="*/ 0 w 5"/>
                <a:gd name="T19" fmla="*/ 351 h 599"/>
                <a:gd name="T20" fmla="*/ 0 w 5"/>
                <a:gd name="T21" fmla="*/ 447 h 599"/>
                <a:gd name="T22" fmla="*/ 0 w 5"/>
                <a:gd name="T23" fmla="*/ 451 h 599"/>
                <a:gd name="T24" fmla="*/ 0 w 5"/>
                <a:gd name="T25" fmla="*/ 547 h 599"/>
                <a:gd name="T26" fmla="*/ 0 w 5"/>
                <a:gd name="T27" fmla="*/ 551 h 599"/>
                <a:gd name="T28" fmla="*/ 0 w 5"/>
                <a:gd name="T29" fmla="*/ 597 h 599"/>
                <a:gd name="T30" fmla="*/ 0 w 5"/>
                <a:gd name="T31" fmla="*/ 599 h 599"/>
                <a:gd name="T32" fmla="*/ 5 w 5"/>
                <a:gd name="T33" fmla="*/ 599 h 599"/>
                <a:gd name="T34" fmla="*/ 5 w 5"/>
                <a:gd name="T35" fmla="*/ 551 h 599"/>
                <a:gd name="T36" fmla="*/ 5 w 5"/>
                <a:gd name="T37" fmla="*/ 547 h 599"/>
                <a:gd name="T38" fmla="*/ 5 w 5"/>
                <a:gd name="T39" fmla="*/ 451 h 599"/>
                <a:gd name="T40" fmla="*/ 5 w 5"/>
                <a:gd name="T41" fmla="*/ 447 h 599"/>
                <a:gd name="T42" fmla="*/ 5 w 5"/>
                <a:gd name="T43" fmla="*/ 351 h 599"/>
                <a:gd name="T44" fmla="*/ 5 w 5"/>
                <a:gd name="T45" fmla="*/ 347 h 599"/>
                <a:gd name="T46" fmla="*/ 5 w 5"/>
                <a:gd name="T47" fmla="*/ 252 h 599"/>
                <a:gd name="T48" fmla="*/ 5 w 5"/>
                <a:gd name="T49" fmla="*/ 248 h 599"/>
                <a:gd name="T50" fmla="*/ 5 w 5"/>
                <a:gd name="T51" fmla="*/ 152 h 599"/>
                <a:gd name="T52" fmla="*/ 5 w 5"/>
                <a:gd name="T53" fmla="*/ 148 h 599"/>
                <a:gd name="T54" fmla="*/ 5 w 5"/>
                <a:gd name="T55" fmla="*/ 52 h 599"/>
                <a:gd name="T56" fmla="*/ 5 w 5"/>
                <a:gd name="T57" fmla="*/ 48 h 599"/>
                <a:gd name="T58" fmla="*/ 5 w 5"/>
                <a:gd name="T59" fmla="*/ 3 h 599"/>
                <a:gd name="T60" fmla="*/ 0 w 5"/>
                <a:gd name="T61" fmla="*/ 3 h 599"/>
                <a:gd name="T62" fmla="*/ 0 w 5"/>
                <a:gd name="T63" fmla="*/ 0 h 5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" h="599">
                  <a:moveTo>
                    <a:pt x="0" y="0"/>
                  </a:moveTo>
                  <a:lnTo>
                    <a:pt x="0" y="0"/>
                  </a:lnTo>
                  <a:lnTo>
                    <a:pt x="0" y="48"/>
                  </a:lnTo>
                  <a:lnTo>
                    <a:pt x="0" y="52"/>
                  </a:lnTo>
                  <a:lnTo>
                    <a:pt x="0" y="148"/>
                  </a:lnTo>
                  <a:lnTo>
                    <a:pt x="0" y="152"/>
                  </a:lnTo>
                  <a:lnTo>
                    <a:pt x="0" y="248"/>
                  </a:lnTo>
                  <a:lnTo>
                    <a:pt x="0" y="252"/>
                  </a:lnTo>
                  <a:lnTo>
                    <a:pt x="0" y="347"/>
                  </a:lnTo>
                  <a:lnTo>
                    <a:pt x="0" y="351"/>
                  </a:lnTo>
                  <a:lnTo>
                    <a:pt x="0" y="447"/>
                  </a:lnTo>
                  <a:lnTo>
                    <a:pt x="0" y="451"/>
                  </a:lnTo>
                  <a:lnTo>
                    <a:pt x="0" y="547"/>
                  </a:lnTo>
                  <a:lnTo>
                    <a:pt x="0" y="551"/>
                  </a:lnTo>
                  <a:lnTo>
                    <a:pt x="0" y="597"/>
                  </a:lnTo>
                  <a:lnTo>
                    <a:pt x="0" y="599"/>
                  </a:lnTo>
                  <a:lnTo>
                    <a:pt x="5" y="599"/>
                  </a:lnTo>
                  <a:lnTo>
                    <a:pt x="5" y="551"/>
                  </a:lnTo>
                  <a:lnTo>
                    <a:pt x="5" y="547"/>
                  </a:lnTo>
                  <a:lnTo>
                    <a:pt x="5" y="451"/>
                  </a:lnTo>
                  <a:lnTo>
                    <a:pt x="5" y="447"/>
                  </a:lnTo>
                  <a:lnTo>
                    <a:pt x="5" y="351"/>
                  </a:lnTo>
                  <a:lnTo>
                    <a:pt x="5" y="347"/>
                  </a:lnTo>
                  <a:lnTo>
                    <a:pt x="5" y="252"/>
                  </a:lnTo>
                  <a:lnTo>
                    <a:pt x="5" y="248"/>
                  </a:lnTo>
                  <a:lnTo>
                    <a:pt x="5" y="152"/>
                  </a:lnTo>
                  <a:lnTo>
                    <a:pt x="5" y="148"/>
                  </a:lnTo>
                  <a:lnTo>
                    <a:pt x="5" y="52"/>
                  </a:lnTo>
                  <a:lnTo>
                    <a:pt x="5" y="48"/>
                  </a:lnTo>
                  <a:lnTo>
                    <a:pt x="5" y="3"/>
                  </a:lnTo>
                  <a:lnTo>
                    <a:pt x="0" y="3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296" name="ïṣļiḑe"/>
            <p:cNvSpPr/>
            <p:nvPr/>
          </p:nvSpPr>
          <p:spPr bwMode="auto">
            <a:xfrm>
              <a:off x="2633018" y="3381361"/>
              <a:ext cx="4762" cy="713185"/>
            </a:xfrm>
            <a:custGeom>
              <a:avLst/>
              <a:gdLst>
                <a:gd name="T0" fmla="*/ 0 w 4"/>
                <a:gd name="T1" fmla="*/ 0 h 599"/>
                <a:gd name="T2" fmla="*/ 0 w 4"/>
                <a:gd name="T3" fmla="*/ 0 h 599"/>
                <a:gd name="T4" fmla="*/ 0 w 4"/>
                <a:gd name="T5" fmla="*/ 48 h 599"/>
                <a:gd name="T6" fmla="*/ 0 w 4"/>
                <a:gd name="T7" fmla="*/ 52 h 599"/>
                <a:gd name="T8" fmla="*/ 0 w 4"/>
                <a:gd name="T9" fmla="*/ 148 h 599"/>
                <a:gd name="T10" fmla="*/ 0 w 4"/>
                <a:gd name="T11" fmla="*/ 152 h 599"/>
                <a:gd name="T12" fmla="*/ 0 w 4"/>
                <a:gd name="T13" fmla="*/ 248 h 599"/>
                <a:gd name="T14" fmla="*/ 0 w 4"/>
                <a:gd name="T15" fmla="*/ 252 h 599"/>
                <a:gd name="T16" fmla="*/ 0 w 4"/>
                <a:gd name="T17" fmla="*/ 347 h 599"/>
                <a:gd name="T18" fmla="*/ 0 w 4"/>
                <a:gd name="T19" fmla="*/ 351 h 599"/>
                <a:gd name="T20" fmla="*/ 0 w 4"/>
                <a:gd name="T21" fmla="*/ 447 h 599"/>
                <a:gd name="T22" fmla="*/ 0 w 4"/>
                <a:gd name="T23" fmla="*/ 451 h 599"/>
                <a:gd name="T24" fmla="*/ 0 w 4"/>
                <a:gd name="T25" fmla="*/ 547 h 599"/>
                <a:gd name="T26" fmla="*/ 0 w 4"/>
                <a:gd name="T27" fmla="*/ 551 h 599"/>
                <a:gd name="T28" fmla="*/ 0 w 4"/>
                <a:gd name="T29" fmla="*/ 597 h 599"/>
                <a:gd name="T30" fmla="*/ 0 w 4"/>
                <a:gd name="T31" fmla="*/ 599 h 599"/>
                <a:gd name="T32" fmla="*/ 4 w 4"/>
                <a:gd name="T33" fmla="*/ 599 h 599"/>
                <a:gd name="T34" fmla="*/ 4 w 4"/>
                <a:gd name="T35" fmla="*/ 551 h 599"/>
                <a:gd name="T36" fmla="*/ 4 w 4"/>
                <a:gd name="T37" fmla="*/ 547 h 599"/>
                <a:gd name="T38" fmla="*/ 4 w 4"/>
                <a:gd name="T39" fmla="*/ 451 h 599"/>
                <a:gd name="T40" fmla="*/ 4 w 4"/>
                <a:gd name="T41" fmla="*/ 447 h 599"/>
                <a:gd name="T42" fmla="*/ 4 w 4"/>
                <a:gd name="T43" fmla="*/ 351 h 599"/>
                <a:gd name="T44" fmla="*/ 4 w 4"/>
                <a:gd name="T45" fmla="*/ 347 h 599"/>
                <a:gd name="T46" fmla="*/ 4 w 4"/>
                <a:gd name="T47" fmla="*/ 252 h 599"/>
                <a:gd name="T48" fmla="*/ 4 w 4"/>
                <a:gd name="T49" fmla="*/ 248 h 599"/>
                <a:gd name="T50" fmla="*/ 4 w 4"/>
                <a:gd name="T51" fmla="*/ 152 h 599"/>
                <a:gd name="T52" fmla="*/ 4 w 4"/>
                <a:gd name="T53" fmla="*/ 148 h 599"/>
                <a:gd name="T54" fmla="*/ 4 w 4"/>
                <a:gd name="T55" fmla="*/ 52 h 599"/>
                <a:gd name="T56" fmla="*/ 4 w 4"/>
                <a:gd name="T57" fmla="*/ 48 h 599"/>
                <a:gd name="T58" fmla="*/ 4 w 4"/>
                <a:gd name="T59" fmla="*/ 3 h 599"/>
                <a:gd name="T60" fmla="*/ 0 w 4"/>
                <a:gd name="T61" fmla="*/ 3 h 599"/>
                <a:gd name="T62" fmla="*/ 0 w 4"/>
                <a:gd name="T63" fmla="*/ 0 h 5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" h="599">
                  <a:moveTo>
                    <a:pt x="0" y="0"/>
                  </a:moveTo>
                  <a:lnTo>
                    <a:pt x="0" y="0"/>
                  </a:lnTo>
                  <a:lnTo>
                    <a:pt x="0" y="48"/>
                  </a:lnTo>
                  <a:lnTo>
                    <a:pt x="0" y="52"/>
                  </a:lnTo>
                  <a:lnTo>
                    <a:pt x="0" y="148"/>
                  </a:lnTo>
                  <a:lnTo>
                    <a:pt x="0" y="152"/>
                  </a:lnTo>
                  <a:lnTo>
                    <a:pt x="0" y="248"/>
                  </a:lnTo>
                  <a:lnTo>
                    <a:pt x="0" y="252"/>
                  </a:lnTo>
                  <a:lnTo>
                    <a:pt x="0" y="347"/>
                  </a:lnTo>
                  <a:lnTo>
                    <a:pt x="0" y="351"/>
                  </a:lnTo>
                  <a:lnTo>
                    <a:pt x="0" y="447"/>
                  </a:lnTo>
                  <a:lnTo>
                    <a:pt x="0" y="451"/>
                  </a:lnTo>
                  <a:lnTo>
                    <a:pt x="0" y="547"/>
                  </a:lnTo>
                  <a:lnTo>
                    <a:pt x="0" y="551"/>
                  </a:lnTo>
                  <a:lnTo>
                    <a:pt x="0" y="597"/>
                  </a:lnTo>
                  <a:lnTo>
                    <a:pt x="0" y="599"/>
                  </a:lnTo>
                  <a:lnTo>
                    <a:pt x="4" y="599"/>
                  </a:lnTo>
                  <a:lnTo>
                    <a:pt x="4" y="551"/>
                  </a:lnTo>
                  <a:lnTo>
                    <a:pt x="4" y="547"/>
                  </a:lnTo>
                  <a:lnTo>
                    <a:pt x="4" y="451"/>
                  </a:lnTo>
                  <a:lnTo>
                    <a:pt x="4" y="447"/>
                  </a:lnTo>
                  <a:lnTo>
                    <a:pt x="4" y="351"/>
                  </a:lnTo>
                  <a:lnTo>
                    <a:pt x="4" y="347"/>
                  </a:lnTo>
                  <a:lnTo>
                    <a:pt x="4" y="252"/>
                  </a:lnTo>
                  <a:lnTo>
                    <a:pt x="4" y="248"/>
                  </a:lnTo>
                  <a:lnTo>
                    <a:pt x="4" y="152"/>
                  </a:lnTo>
                  <a:lnTo>
                    <a:pt x="4" y="148"/>
                  </a:lnTo>
                  <a:lnTo>
                    <a:pt x="4" y="52"/>
                  </a:lnTo>
                  <a:lnTo>
                    <a:pt x="4" y="48"/>
                  </a:lnTo>
                  <a:lnTo>
                    <a:pt x="4" y="3"/>
                  </a:lnTo>
                  <a:lnTo>
                    <a:pt x="0" y="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297" name="íṣ1îḑé"/>
            <p:cNvSpPr/>
            <p:nvPr/>
          </p:nvSpPr>
          <p:spPr bwMode="auto">
            <a:xfrm>
              <a:off x="2633018" y="3381361"/>
              <a:ext cx="4762" cy="713185"/>
            </a:xfrm>
            <a:custGeom>
              <a:avLst/>
              <a:gdLst>
                <a:gd name="T0" fmla="*/ 0 w 4"/>
                <a:gd name="T1" fmla="*/ 0 h 599"/>
                <a:gd name="T2" fmla="*/ 0 w 4"/>
                <a:gd name="T3" fmla="*/ 0 h 599"/>
                <a:gd name="T4" fmla="*/ 0 w 4"/>
                <a:gd name="T5" fmla="*/ 48 h 599"/>
                <a:gd name="T6" fmla="*/ 0 w 4"/>
                <a:gd name="T7" fmla="*/ 52 h 599"/>
                <a:gd name="T8" fmla="*/ 0 w 4"/>
                <a:gd name="T9" fmla="*/ 148 h 599"/>
                <a:gd name="T10" fmla="*/ 0 w 4"/>
                <a:gd name="T11" fmla="*/ 152 h 599"/>
                <a:gd name="T12" fmla="*/ 0 w 4"/>
                <a:gd name="T13" fmla="*/ 248 h 599"/>
                <a:gd name="T14" fmla="*/ 0 w 4"/>
                <a:gd name="T15" fmla="*/ 252 h 599"/>
                <a:gd name="T16" fmla="*/ 0 w 4"/>
                <a:gd name="T17" fmla="*/ 347 h 599"/>
                <a:gd name="T18" fmla="*/ 0 w 4"/>
                <a:gd name="T19" fmla="*/ 351 h 599"/>
                <a:gd name="T20" fmla="*/ 0 w 4"/>
                <a:gd name="T21" fmla="*/ 447 h 599"/>
                <a:gd name="T22" fmla="*/ 0 w 4"/>
                <a:gd name="T23" fmla="*/ 451 h 599"/>
                <a:gd name="T24" fmla="*/ 0 w 4"/>
                <a:gd name="T25" fmla="*/ 547 h 599"/>
                <a:gd name="T26" fmla="*/ 0 w 4"/>
                <a:gd name="T27" fmla="*/ 551 h 599"/>
                <a:gd name="T28" fmla="*/ 0 w 4"/>
                <a:gd name="T29" fmla="*/ 597 h 599"/>
                <a:gd name="T30" fmla="*/ 0 w 4"/>
                <a:gd name="T31" fmla="*/ 599 h 599"/>
                <a:gd name="T32" fmla="*/ 4 w 4"/>
                <a:gd name="T33" fmla="*/ 599 h 599"/>
                <a:gd name="T34" fmla="*/ 4 w 4"/>
                <a:gd name="T35" fmla="*/ 551 h 599"/>
                <a:gd name="T36" fmla="*/ 4 w 4"/>
                <a:gd name="T37" fmla="*/ 547 h 599"/>
                <a:gd name="T38" fmla="*/ 4 w 4"/>
                <a:gd name="T39" fmla="*/ 451 h 599"/>
                <a:gd name="T40" fmla="*/ 4 w 4"/>
                <a:gd name="T41" fmla="*/ 447 h 599"/>
                <a:gd name="T42" fmla="*/ 4 w 4"/>
                <a:gd name="T43" fmla="*/ 351 h 599"/>
                <a:gd name="T44" fmla="*/ 4 w 4"/>
                <a:gd name="T45" fmla="*/ 347 h 599"/>
                <a:gd name="T46" fmla="*/ 4 w 4"/>
                <a:gd name="T47" fmla="*/ 252 h 599"/>
                <a:gd name="T48" fmla="*/ 4 w 4"/>
                <a:gd name="T49" fmla="*/ 248 h 599"/>
                <a:gd name="T50" fmla="*/ 4 w 4"/>
                <a:gd name="T51" fmla="*/ 152 h 599"/>
                <a:gd name="T52" fmla="*/ 4 w 4"/>
                <a:gd name="T53" fmla="*/ 148 h 599"/>
                <a:gd name="T54" fmla="*/ 4 w 4"/>
                <a:gd name="T55" fmla="*/ 52 h 599"/>
                <a:gd name="T56" fmla="*/ 4 w 4"/>
                <a:gd name="T57" fmla="*/ 48 h 599"/>
                <a:gd name="T58" fmla="*/ 4 w 4"/>
                <a:gd name="T59" fmla="*/ 3 h 599"/>
                <a:gd name="T60" fmla="*/ 0 w 4"/>
                <a:gd name="T61" fmla="*/ 3 h 599"/>
                <a:gd name="T62" fmla="*/ 0 w 4"/>
                <a:gd name="T63" fmla="*/ 0 h 5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" h="599">
                  <a:moveTo>
                    <a:pt x="0" y="0"/>
                  </a:moveTo>
                  <a:lnTo>
                    <a:pt x="0" y="0"/>
                  </a:lnTo>
                  <a:lnTo>
                    <a:pt x="0" y="48"/>
                  </a:lnTo>
                  <a:lnTo>
                    <a:pt x="0" y="52"/>
                  </a:lnTo>
                  <a:lnTo>
                    <a:pt x="0" y="148"/>
                  </a:lnTo>
                  <a:lnTo>
                    <a:pt x="0" y="152"/>
                  </a:lnTo>
                  <a:lnTo>
                    <a:pt x="0" y="248"/>
                  </a:lnTo>
                  <a:lnTo>
                    <a:pt x="0" y="252"/>
                  </a:lnTo>
                  <a:lnTo>
                    <a:pt x="0" y="347"/>
                  </a:lnTo>
                  <a:lnTo>
                    <a:pt x="0" y="351"/>
                  </a:lnTo>
                  <a:lnTo>
                    <a:pt x="0" y="447"/>
                  </a:lnTo>
                  <a:lnTo>
                    <a:pt x="0" y="451"/>
                  </a:lnTo>
                  <a:lnTo>
                    <a:pt x="0" y="547"/>
                  </a:lnTo>
                  <a:lnTo>
                    <a:pt x="0" y="551"/>
                  </a:lnTo>
                  <a:lnTo>
                    <a:pt x="0" y="597"/>
                  </a:lnTo>
                  <a:lnTo>
                    <a:pt x="0" y="599"/>
                  </a:lnTo>
                  <a:lnTo>
                    <a:pt x="4" y="599"/>
                  </a:lnTo>
                  <a:lnTo>
                    <a:pt x="4" y="551"/>
                  </a:lnTo>
                  <a:lnTo>
                    <a:pt x="4" y="547"/>
                  </a:lnTo>
                  <a:lnTo>
                    <a:pt x="4" y="451"/>
                  </a:lnTo>
                  <a:lnTo>
                    <a:pt x="4" y="447"/>
                  </a:lnTo>
                  <a:lnTo>
                    <a:pt x="4" y="351"/>
                  </a:lnTo>
                  <a:lnTo>
                    <a:pt x="4" y="347"/>
                  </a:lnTo>
                  <a:lnTo>
                    <a:pt x="4" y="252"/>
                  </a:lnTo>
                  <a:lnTo>
                    <a:pt x="4" y="248"/>
                  </a:lnTo>
                  <a:lnTo>
                    <a:pt x="4" y="152"/>
                  </a:lnTo>
                  <a:lnTo>
                    <a:pt x="4" y="148"/>
                  </a:lnTo>
                  <a:lnTo>
                    <a:pt x="4" y="52"/>
                  </a:lnTo>
                  <a:lnTo>
                    <a:pt x="4" y="48"/>
                  </a:lnTo>
                  <a:lnTo>
                    <a:pt x="4" y="3"/>
                  </a:lnTo>
                  <a:lnTo>
                    <a:pt x="0" y="3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298" name="íṡľíḋe"/>
            <p:cNvSpPr/>
            <p:nvPr/>
          </p:nvSpPr>
          <p:spPr bwMode="auto">
            <a:xfrm>
              <a:off x="2871143" y="3381361"/>
              <a:ext cx="4762" cy="713185"/>
            </a:xfrm>
            <a:custGeom>
              <a:avLst/>
              <a:gdLst>
                <a:gd name="T0" fmla="*/ 0 w 4"/>
                <a:gd name="T1" fmla="*/ 0 h 599"/>
                <a:gd name="T2" fmla="*/ 0 w 4"/>
                <a:gd name="T3" fmla="*/ 0 h 599"/>
                <a:gd name="T4" fmla="*/ 0 w 4"/>
                <a:gd name="T5" fmla="*/ 48 h 599"/>
                <a:gd name="T6" fmla="*/ 0 w 4"/>
                <a:gd name="T7" fmla="*/ 52 h 599"/>
                <a:gd name="T8" fmla="*/ 0 w 4"/>
                <a:gd name="T9" fmla="*/ 148 h 599"/>
                <a:gd name="T10" fmla="*/ 0 w 4"/>
                <a:gd name="T11" fmla="*/ 152 h 599"/>
                <a:gd name="T12" fmla="*/ 0 w 4"/>
                <a:gd name="T13" fmla="*/ 248 h 599"/>
                <a:gd name="T14" fmla="*/ 0 w 4"/>
                <a:gd name="T15" fmla="*/ 252 h 599"/>
                <a:gd name="T16" fmla="*/ 0 w 4"/>
                <a:gd name="T17" fmla="*/ 347 h 599"/>
                <a:gd name="T18" fmla="*/ 0 w 4"/>
                <a:gd name="T19" fmla="*/ 351 h 599"/>
                <a:gd name="T20" fmla="*/ 0 w 4"/>
                <a:gd name="T21" fmla="*/ 447 h 599"/>
                <a:gd name="T22" fmla="*/ 0 w 4"/>
                <a:gd name="T23" fmla="*/ 451 h 599"/>
                <a:gd name="T24" fmla="*/ 0 w 4"/>
                <a:gd name="T25" fmla="*/ 547 h 599"/>
                <a:gd name="T26" fmla="*/ 0 w 4"/>
                <a:gd name="T27" fmla="*/ 551 h 599"/>
                <a:gd name="T28" fmla="*/ 0 w 4"/>
                <a:gd name="T29" fmla="*/ 597 h 599"/>
                <a:gd name="T30" fmla="*/ 0 w 4"/>
                <a:gd name="T31" fmla="*/ 599 h 599"/>
                <a:gd name="T32" fmla="*/ 4 w 4"/>
                <a:gd name="T33" fmla="*/ 599 h 599"/>
                <a:gd name="T34" fmla="*/ 4 w 4"/>
                <a:gd name="T35" fmla="*/ 551 h 599"/>
                <a:gd name="T36" fmla="*/ 4 w 4"/>
                <a:gd name="T37" fmla="*/ 547 h 599"/>
                <a:gd name="T38" fmla="*/ 4 w 4"/>
                <a:gd name="T39" fmla="*/ 451 h 599"/>
                <a:gd name="T40" fmla="*/ 4 w 4"/>
                <a:gd name="T41" fmla="*/ 447 h 599"/>
                <a:gd name="T42" fmla="*/ 4 w 4"/>
                <a:gd name="T43" fmla="*/ 351 h 599"/>
                <a:gd name="T44" fmla="*/ 4 w 4"/>
                <a:gd name="T45" fmla="*/ 347 h 599"/>
                <a:gd name="T46" fmla="*/ 4 w 4"/>
                <a:gd name="T47" fmla="*/ 252 h 599"/>
                <a:gd name="T48" fmla="*/ 4 w 4"/>
                <a:gd name="T49" fmla="*/ 248 h 599"/>
                <a:gd name="T50" fmla="*/ 4 w 4"/>
                <a:gd name="T51" fmla="*/ 152 h 599"/>
                <a:gd name="T52" fmla="*/ 4 w 4"/>
                <a:gd name="T53" fmla="*/ 148 h 599"/>
                <a:gd name="T54" fmla="*/ 4 w 4"/>
                <a:gd name="T55" fmla="*/ 52 h 599"/>
                <a:gd name="T56" fmla="*/ 4 w 4"/>
                <a:gd name="T57" fmla="*/ 48 h 599"/>
                <a:gd name="T58" fmla="*/ 4 w 4"/>
                <a:gd name="T59" fmla="*/ 3 h 599"/>
                <a:gd name="T60" fmla="*/ 0 w 4"/>
                <a:gd name="T61" fmla="*/ 3 h 599"/>
                <a:gd name="T62" fmla="*/ 0 w 4"/>
                <a:gd name="T63" fmla="*/ 0 h 5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" h="599">
                  <a:moveTo>
                    <a:pt x="0" y="0"/>
                  </a:moveTo>
                  <a:lnTo>
                    <a:pt x="0" y="0"/>
                  </a:lnTo>
                  <a:lnTo>
                    <a:pt x="0" y="48"/>
                  </a:lnTo>
                  <a:lnTo>
                    <a:pt x="0" y="52"/>
                  </a:lnTo>
                  <a:lnTo>
                    <a:pt x="0" y="148"/>
                  </a:lnTo>
                  <a:lnTo>
                    <a:pt x="0" y="152"/>
                  </a:lnTo>
                  <a:lnTo>
                    <a:pt x="0" y="248"/>
                  </a:lnTo>
                  <a:lnTo>
                    <a:pt x="0" y="252"/>
                  </a:lnTo>
                  <a:lnTo>
                    <a:pt x="0" y="347"/>
                  </a:lnTo>
                  <a:lnTo>
                    <a:pt x="0" y="351"/>
                  </a:lnTo>
                  <a:lnTo>
                    <a:pt x="0" y="447"/>
                  </a:lnTo>
                  <a:lnTo>
                    <a:pt x="0" y="451"/>
                  </a:lnTo>
                  <a:lnTo>
                    <a:pt x="0" y="547"/>
                  </a:lnTo>
                  <a:lnTo>
                    <a:pt x="0" y="551"/>
                  </a:lnTo>
                  <a:lnTo>
                    <a:pt x="0" y="597"/>
                  </a:lnTo>
                  <a:lnTo>
                    <a:pt x="0" y="599"/>
                  </a:lnTo>
                  <a:lnTo>
                    <a:pt x="4" y="599"/>
                  </a:lnTo>
                  <a:lnTo>
                    <a:pt x="4" y="551"/>
                  </a:lnTo>
                  <a:lnTo>
                    <a:pt x="4" y="547"/>
                  </a:lnTo>
                  <a:lnTo>
                    <a:pt x="4" y="451"/>
                  </a:lnTo>
                  <a:lnTo>
                    <a:pt x="4" y="447"/>
                  </a:lnTo>
                  <a:lnTo>
                    <a:pt x="4" y="351"/>
                  </a:lnTo>
                  <a:lnTo>
                    <a:pt x="4" y="347"/>
                  </a:lnTo>
                  <a:lnTo>
                    <a:pt x="4" y="252"/>
                  </a:lnTo>
                  <a:lnTo>
                    <a:pt x="4" y="248"/>
                  </a:lnTo>
                  <a:lnTo>
                    <a:pt x="4" y="152"/>
                  </a:lnTo>
                  <a:lnTo>
                    <a:pt x="4" y="148"/>
                  </a:lnTo>
                  <a:lnTo>
                    <a:pt x="4" y="52"/>
                  </a:lnTo>
                  <a:lnTo>
                    <a:pt x="4" y="48"/>
                  </a:lnTo>
                  <a:lnTo>
                    <a:pt x="4" y="3"/>
                  </a:lnTo>
                  <a:lnTo>
                    <a:pt x="0" y="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299" name="íŝlíḑê"/>
            <p:cNvSpPr/>
            <p:nvPr/>
          </p:nvSpPr>
          <p:spPr bwMode="auto">
            <a:xfrm>
              <a:off x="2871143" y="3381361"/>
              <a:ext cx="4762" cy="713185"/>
            </a:xfrm>
            <a:custGeom>
              <a:avLst/>
              <a:gdLst>
                <a:gd name="T0" fmla="*/ 0 w 4"/>
                <a:gd name="T1" fmla="*/ 0 h 599"/>
                <a:gd name="T2" fmla="*/ 0 w 4"/>
                <a:gd name="T3" fmla="*/ 0 h 599"/>
                <a:gd name="T4" fmla="*/ 0 w 4"/>
                <a:gd name="T5" fmla="*/ 48 h 599"/>
                <a:gd name="T6" fmla="*/ 0 w 4"/>
                <a:gd name="T7" fmla="*/ 52 h 599"/>
                <a:gd name="T8" fmla="*/ 0 w 4"/>
                <a:gd name="T9" fmla="*/ 148 h 599"/>
                <a:gd name="T10" fmla="*/ 0 w 4"/>
                <a:gd name="T11" fmla="*/ 152 h 599"/>
                <a:gd name="T12" fmla="*/ 0 w 4"/>
                <a:gd name="T13" fmla="*/ 248 h 599"/>
                <a:gd name="T14" fmla="*/ 0 w 4"/>
                <a:gd name="T15" fmla="*/ 252 h 599"/>
                <a:gd name="T16" fmla="*/ 0 w 4"/>
                <a:gd name="T17" fmla="*/ 347 h 599"/>
                <a:gd name="T18" fmla="*/ 0 w 4"/>
                <a:gd name="T19" fmla="*/ 351 h 599"/>
                <a:gd name="T20" fmla="*/ 0 w 4"/>
                <a:gd name="T21" fmla="*/ 447 h 599"/>
                <a:gd name="T22" fmla="*/ 0 w 4"/>
                <a:gd name="T23" fmla="*/ 451 h 599"/>
                <a:gd name="T24" fmla="*/ 0 w 4"/>
                <a:gd name="T25" fmla="*/ 547 h 599"/>
                <a:gd name="T26" fmla="*/ 0 w 4"/>
                <a:gd name="T27" fmla="*/ 551 h 599"/>
                <a:gd name="T28" fmla="*/ 0 w 4"/>
                <a:gd name="T29" fmla="*/ 597 h 599"/>
                <a:gd name="T30" fmla="*/ 0 w 4"/>
                <a:gd name="T31" fmla="*/ 599 h 599"/>
                <a:gd name="T32" fmla="*/ 4 w 4"/>
                <a:gd name="T33" fmla="*/ 599 h 599"/>
                <a:gd name="T34" fmla="*/ 4 w 4"/>
                <a:gd name="T35" fmla="*/ 551 h 599"/>
                <a:gd name="T36" fmla="*/ 4 w 4"/>
                <a:gd name="T37" fmla="*/ 547 h 599"/>
                <a:gd name="T38" fmla="*/ 4 w 4"/>
                <a:gd name="T39" fmla="*/ 451 h 599"/>
                <a:gd name="T40" fmla="*/ 4 w 4"/>
                <a:gd name="T41" fmla="*/ 447 h 599"/>
                <a:gd name="T42" fmla="*/ 4 w 4"/>
                <a:gd name="T43" fmla="*/ 351 h 599"/>
                <a:gd name="T44" fmla="*/ 4 w 4"/>
                <a:gd name="T45" fmla="*/ 347 h 599"/>
                <a:gd name="T46" fmla="*/ 4 w 4"/>
                <a:gd name="T47" fmla="*/ 252 h 599"/>
                <a:gd name="T48" fmla="*/ 4 w 4"/>
                <a:gd name="T49" fmla="*/ 248 h 599"/>
                <a:gd name="T50" fmla="*/ 4 w 4"/>
                <a:gd name="T51" fmla="*/ 152 h 599"/>
                <a:gd name="T52" fmla="*/ 4 w 4"/>
                <a:gd name="T53" fmla="*/ 148 h 599"/>
                <a:gd name="T54" fmla="*/ 4 w 4"/>
                <a:gd name="T55" fmla="*/ 52 h 599"/>
                <a:gd name="T56" fmla="*/ 4 w 4"/>
                <a:gd name="T57" fmla="*/ 48 h 599"/>
                <a:gd name="T58" fmla="*/ 4 w 4"/>
                <a:gd name="T59" fmla="*/ 3 h 599"/>
                <a:gd name="T60" fmla="*/ 0 w 4"/>
                <a:gd name="T61" fmla="*/ 3 h 599"/>
                <a:gd name="T62" fmla="*/ 0 w 4"/>
                <a:gd name="T63" fmla="*/ 0 h 5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" h="599">
                  <a:moveTo>
                    <a:pt x="0" y="0"/>
                  </a:moveTo>
                  <a:lnTo>
                    <a:pt x="0" y="0"/>
                  </a:lnTo>
                  <a:lnTo>
                    <a:pt x="0" y="48"/>
                  </a:lnTo>
                  <a:lnTo>
                    <a:pt x="0" y="52"/>
                  </a:lnTo>
                  <a:lnTo>
                    <a:pt x="0" y="148"/>
                  </a:lnTo>
                  <a:lnTo>
                    <a:pt x="0" y="152"/>
                  </a:lnTo>
                  <a:lnTo>
                    <a:pt x="0" y="248"/>
                  </a:lnTo>
                  <a:lnTo>
                    <a:pt x="0" y="252"/>
                  </a:lnTo>
                  <a:lnTo>
                    <a:pt x="0" y="347"/>
                  </a:lnTo>
                  <a:lnTo>
                    <a:pt x="0" y="351"/>
                  </a:lnTo>
                  <a:lnTo>
                    <a:pt x="0" y="447"/>
                  </a:lnTo>
                  <a:lnTo>
                    <a:pt x="0" y="451"/>
                  </a:lnTo>
                  <a:lnTo>
                    <a:pt x="0" y="547"/>
                  </a:lnTo>
                  <a:lnTo>
                    <a:pt x="0" y="551"/>
                  </a:lnTo>
                  <a:lnTo>
                    <a:pt x="0" y="597"/>
                  </a:lnTo>
                  <a:lnTo>
                    <a:pt x="0" y="599"/>
                  </a:lnTo>
                  <a:lnTo>
                    <a:pt x="4" y="599"/>
                  </a:lnTo>
                  <a:lnTo>
                    <a:pt x="4" y="551"/>
                  </a:lnTo>
                  <a:lnTo>
                    <a:pt x="4" y="547"/>
                  </a:lnTo>
                  <a:lnTo>
                    <a:pt x="4" y="451"/>
                  </a:lnTo>
                  <a:lnTo>
                    <a:pt x="4" y="447"/>
                  </a:lnTo>
                  <a:lnTo>
                    <a:pt x="4" y="351"/>
                  </a:lnTo>
                  <a:lnTo>
                    <a:pt x="4" y="347"/>
                  </a:lnTo>
                  <a:lnTo>
                    <a:pt x="4" y="252"/>
                  </a:lnTo>
                  <a:lnTo>
                    <a:pt x="4" y="248"/>
                  </a:lnTo>
                  <a:lnTo>
                    <a:pt x="4" y="152"/>
                  </a:lnTo>
                  <a:lnTo>
                    <a:pt x="4" y="148"/>
                  </a:lnTo>
                  <a:lnTo>
                    <a:pt x="4" y="52"/>
                  </a:lnTo>
                  <a:lnTo>
                    <a:pt x="4" y="48"/>
                  </a:lnTo>
                  <a:lnTo>
                    <a:pt x="4" y="3"/>
                  </a:lnTo>
                  <a:lnTo>
                    <a:pt x="0" y="3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300" name="ïṩ1îdê"/>
            <p:cNvSpPr/>
            <p:nvPr/>
          </p:nvSpPr>
          <p:spPr bwMode="auto">
            <a:xfrm>
              <a:off x="2219872" y="4032633"/>
              <a:ext cx="2381" cy="4763"/>
            </a:xfrm>
            <a:prstGeom prst="rect">
              <a:avLst/>
            </a:pr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301" name="íṥľïḑè"/>
            <p:cNvSpPr/>
            <p:nvPr/>
          </p:nvSpPr>
          <p:spPr bwMode="auto">
            <a:xfrm>
              <a:off x="2219872" y="4032633"/>
              <a:ext cx="2381" cy="47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302" name="iṥḻiḑê"/>
            <p:cNvSpPr/>
            <p:nvPr/>
          </p:nvSpPr>
          <p:spPr bwMode="auto">
            <a:xfrm>
              <a:off x="2219872" y="3794508"/>
              <a:ext cx="2381" cy="4763"/>
            </a:xfrm>
            <a:prstGeom prst="rect">
              <a:avLst/>
            </a:pr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303" name="îsḻïdé"/>
            <p:cNvSpPr/>
            <p:nvPr/>
          </p:nvSpPr>
          <p:spPr bwMode="auto">
            <a:xfrm>
              <a:off x="2219872" y="3794508"/>
              <a:ext cx="2381" cy="47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304" name="íŝľiḋé"/>
            <p:cNvSpPr/>
            <p:nvPr/>
          </p:nvSpPr>
          <p:spPr bwMode="auto">
            <a:xfrm>
              <a:off x="2219872" y="3557574"/>
              <a:ext cx="2381" cy="4763"/>
            </a:xfrm>
            <a:prstGeom prst="rect">
              <a:avLst/>
            </a:pr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305" name="îṩḻïde"/>
            <p:cNvSpPr/>
            <p:nvPr/>
          </p:nvSpPr>
          <p:spPr bwMode="auto">
            <a:xfrm>
              <a:off x="2219872" y="3557574"/>
              <a:ext cx="2381" cy="47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306" name="iṧļide"/>
            <p:cNvSpPr/>
            <p:nvPr/>
          </p:nvSpPr>
          <p:spPr bwMode="auto">
            <a:xfrm>
              <a:off x="2219872" y="3913571"/>
              <a:ext cx="2381" cy="4763"/>
            </a:xfrm>
            <a:prstGeom prst="rect">
              <a:avLst/>
            </a:pr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307" name="iṡḻidé"/>
            <p:cNvSpPr/>
            <p:nvPr/>
          </p:nvSpPr>
          <p:spPr bwMode="auto">
            <a:xfrm>
              <a:off x="2219872" y="3913571"/>
              <a:ext cx="2381" cy="47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308" name="íṡ1îḓé"/>
            <p:cNvSpPr/>
            <p:nvPr/>
          </p:nvSpPr>
          <p:spPr bwMode="auto">
            <a:xfrm>
              <a:off x="2219872" y="3676636"/>
              <a:ext cx="2381" cy="4763"/>
            </a:xfrm>
            <a:prstGeom prst="rect">
              <a:avLst/>
            </a:pr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309" name="ïsľíḋè"/>
            <p:cNvSpPr/>
            <p:nvPr/>
          </p:nvSpPr>
          <p:spPr bwMode="auto">
            <a:xfrm>
              <a:off x="2219872" y="3676636"/>
              <a:ext cx="2381" cy="47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310" name="íṡlïḋe"/>
            <p:cNvSpPr/>
            <p:nvPr/>
          </p:nvSpPr>
          <p:spPr bwMode="auto">
            <a:xfrm>
              <a:off x="2219872" y="3438511"/>
              <a:ext cx="2381" cy="4763"/>
            </a:xfrm>
            <a:prstGeom prst="rect">
              <a:avLst/>
            </a:pr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311" name="íṩľïďê"/>
            <p:cNvSpPr/>
            <p:nvPr/>
          </p:nvSpPr>
          <p:spPr bwMode="auto">
            <a:xfrm>
              <a:off x="2219872" y="3438511"/>
              <a:ext cx="2381" cy="47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312" name="iṡḻïḑé"/>
            <p:cNvSpPr/>
            <p:nvPr/>
          </p:nvSpPr>
          <p:spPr bwMode="auto">
            <a:xfrm>
              <a:off x="2277022" y="3381361"/>
              <a:ext cx="4762" cy="3572"/>
            </a:xfrm>
            <a:prstGeom prst="rect">
              <a:avLst/>
            </a:pr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313" name="î$ḷïḓê"/>
            <p:cNvSpPr/>
            <p:nvPr/>
          </p:nvSpPr>
          <p:spPr bwMode="auto">
            <a:xfrm>
              <a:off x="2277022" y="3381361"/>
              <a:ext cx="4762" cy="35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314" name="ísḷíďe"/>
            <p:cNvSpPr/>
            <p:nvPr/>
          </p:nvSpPr>
          <p:spPr bwMode="auto">
            <a:xfrm>
              <a:off x="2513956" y="3381361"/>
              <a:ext cx="4762" cy="3572"/>
            </a:xfrm>
            <a:prstGeom prst="rect">
              <a:avLst/>
            </a:pr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315" name="îṣļíďê"/>
            <p:cNvSpPr/>
            <p:nvPr/>
          </p:nvSpPr>
          <p:spPr bwMode="auto">
            <a:xfrm>
              <a:off x="2513956" y="3381361"/>
              <a:ext cx="4762" cy="35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316" name="î$1ïďé"/>
            <p:cNvSpPr/>
            <p:nvPr/>
          </p:nvSpPr>
          <p:spPr bwMode="auto">
            <a:xfrm>
              <a:off x="2752081" y="3381361"/>
              <a:ext cx="4762" cy="3572"/>
            </a:xfrm>
            <a:prstGeom prst="rect">
              <a:avLst/>
            </a:pr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317" name="iṡľíḋè"/>
            <p:cNvSpPr/>
            <p:nvPr/>
          </p:nvSpPr>
          <p:spPr bwMode="auto">
            <a:xfrm>
              <a:off x="2752081" y="3381361"/>
              <a:ext cx="4762" cy="35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318" name="îşľîḓe"/>
            <p:cNvSpPr/>
            <p:nvPr/>
          </p:nvSpPr>
          <p:spPr bwMode="auto">
            <a:xfrm>
              <a:off x="2394893" y="3381361"/>
              <a:ext cx="5953" cy="3572"/>
            </a:xfrm>
            <a:prstGeom prst="rect">
              <a:avLst/>
            </a:pr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319" name="îṥļíḑe"/>
            <p:cNvSpPr/>
            <p:nvPr/>
          </p:nvSpPr>
          <p:spPr bwMode="auto">
            <a:xfrm>
              <a:off x="2394893" y="3381361"/>
              <a:ext cx="5953" cy="35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320" name="išļíḋè"/>
            <p:cNvSpPr/>
            <p:nvPr/>
          </p:nvSpPr>
          <p:spPr bwMode="auto">
            <a:xfrm>
              <a:off x="2633018" y="3381361"/>
              <a:ext cx="4762" cy="3572"/>
            </a:xfrm>
            <a:prstGeom prst="rect">
              <a:avLst/>
            </a:pr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321" name="íşļiḋè"/>
            <p:cNvSpPr/>
            <p:nvPr/>
          </p:nvSpPr>
          <p:spPr bwMode="auto">
            <a:xfrm>
              <a:off x="2633018" y="3381361"/>
              <a:ext cx="4762" cy="35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322" name="îšliḑè"/>
            <p:cNvSpPr/>
            <p:nvPr/>
          </p:nvSpPr>
          <p:spPr bwMode="auto">
            <a:xfrm>
              <a:off x="2871143" y="3381361"/>
              <a:ext cx="4762" cy="3572"/>
            </a:xfrm>
            <a:prstGeom prst="rect">
              <a:avLst/>
            </a:pr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323" name="íSḷîḓê"/>
            <p:cNvSpPr/>
            <p:nvPr/>
          </p:nvSpPr>
          <p:spPr bwMode="auto">
            <a:xfrm>
              <a:off x="2871143" y="3381361"/>
              <a:ext cx="4762" cy="35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324" name="îşḻíḑè"/>
            <p:cNvSpPr/>
            <p:nvPr/>
          </p:nvSpPr>
          <p:spPr bwMode="auto">
            <a:xfrm>
              <a:off x="2990206" y="3381361"/>
              <a:ext cx="4762" cy="713185"/>
            </a:xfrm>
            <a:custGeom>
              <a:avLst/>
              <a:gdLst>
                <a:gd name="T0" fmla="*/ 4 w 4"/>
                <a:gd name="T1" fmla="*/ 551 h 599"/>
                <a:gd name="T2" fmla="*/ 0 w 4"/>
                <a:gd name="T3" fmla="*/ 551 h 599"/>
                <a:gd name="T4" fmla="*/ 0 w 4"/>
                <a:gd name="T5" fmla="*/ 597 h 599"/>
                <a:gd name="T6" fmla="*/ 0 w 4"/>
                <a:gd name="T7" fmla="*/ 599 h 599"/>
                <a:gd name="T8" fmla="*/ 4 w 4"/>
                <a:gd name="T9" fmla="*/ 599 h 599"/>
                <a:gd name="T10" fmla="*/ 4 w 4"/>
                <a:gd name="T11" fmla="*/ 551 h 599"/>
                <a:gd name="T12" fmla="*/ 4 w 4"/>
                <a:gd name="T13" fmla="*/ 451 h 599"/>
                <a:gd name="T14" fmla="*/ 0 w 4"/>
                <a:gd name="T15" fmla="*/ 451 h 599"/>
                <a:gd name="T16" fmla="*/ 0 w 4"/>
                <a:gd name="T17" fmla="*/ 547 h 599"/>
                <a:gd name="T18" fmla="*/ 4 w 4"/>
                <a:gd name="T19" fmla="*/ 547 h 599"/>
                <a:gd name="T20" fmla="*/ 4 w 4"/>
                <a:gd name="T21" fmla="*/ 451 h 599"/>
                <a:gd name="T22" fmla="*/ 4 w 4"/>
                <a:gd name="T23" fmla="*/ 351 h 599"/>
                <a:gd name="T24" fmla="*/ 0 w 4"/>
                <a:gd name="T25" fmla="*/ 351 h 599"/>
                <a:gd name="T26" fmla="*/ 0 w 4"/>
                <a:gd name="T27" fmla="*/ 447 h 599"/>
                <a:gd name="T28" fmla="*/ 4 w 4"/>
                <a:gd name="T29" fmla="*/ 447 h 599"/>
                <a:gd name="T30" fmla="*/ 4 w 4"/>
                <a:gd name="T31" fmla="*/ 351 h 599"/>
                <a:gd name="T32" fmla="*/ 4 w 4"/>
                <a:gd name="T33" fmla="*/ 252 h 599"/>
                <a:gd name="T34" fmla="*/ 0 w 4"/>
                <a:gd name="T35" fmla="*/ 252 h 599"/>
                <a:gd name="T36" fmla="*/ 0 w 4"/>
                <a:gd name="T37" fmla="*/ 347 h 599"/>
                <a:gd name="T38" fmla="*/ 4 w 4"/>
                <a:gd name="T39" fmla="*/ 347 h 599"/>
                <a:gd name="T40" fmla="*/ 4 w 4"/>
                <a:gd name="T41" fmla="*/ 252 h 599"/>
                <a:gd name="T42" fmla="*/ 4 w 4"/>
                <a:gd name="T43" fmla="*/ 152 h 599"/>
                <a:gd name="T44" fmla="*/ 0 w 4"/>
                <a:gd name="T45" fmla="*/ 152 h 599"/>
                <a:gd name="T46" fmla="*/ 0 w 4"/>
                <a:gd name="T47" fmla="*/ 248 h 599"/>
                <a:gd name="T48" fmla="*/ 4 w 4"/>
                <a:gd name="T49" fmla="*/ 248 h 599"/>
                <a:gd name="T50" fmla="*/ 4 w 4"/>
                <a:gd name="T51" fmla="*/ 152 h 599"/>
                <a:gd name="T52" fmla="*/ 4 w 4"/>
                <a:gd name="T53" fmla="*/ 52 h 599"/>
                <a:gd name="T54" fmla="*/ 0 w 4"/>
                <a:gd name="T55" fmla="*/ 52 h 599"/>
                <a:gd name="T56" fmla="*/ 0 w 4"/>
                <a:gd name="T57" fmla="*/ 148 h 599"/>
                <a:gd name="T58" fmla="*/ 4 w 4"/>
                <a:gd name="T59" fmla="*/ 148 h 599"/>
                <a:gd name="T60" fmla="*/ 4 w 4"/>
                <a:gd name="T61" fmla="*/ 52 h 599"/>
                <a:gd name="T62" fmla="*/ 0 w 4"/>
                <a:gd name="T63" fmla="*/ 0 h 599"/>
                <a:gd name="T64" fmla="*/ 0 w 4"/>
                <a:gd name="T65" fmla="*/ 0 h 599"/>
                <a:gd name="T66" fmla="*/ 0 w 4"/>
                <a:gd name="T67" fmla="*/ 48 h 599"/>
                <a:gd name="T68" fmla="*/ 4 w 4"/>
                <a:gd name="T69" fmla="*/ 48 h 599"/>
                <a:gd name="T70" fmla="*/ 4 w 4"/>
                <a:gd name="T71" fmla="*/ 3 h 599"/>
                <a:gd name="T72" fmla="*/ 0 w 4"/>
                <a:gd name="T73" fmla="*/ 3 h 599"/>
                <a:gd name="T74" fmla="*/ 0 w 4"/>
                <a:gd name="T75" fmla="*/ 0 h 5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" h="599">
                  <a:moveTo>
                    <a:pt x="4" y="551"/>
                  </a:moveTo>
                  <a:lnTo>
                    <a:pt x="0" y="551"/>
                  </a:lnTo>
                  <a:lnTo>
                    <a:pt x="0" y="597"/>
                  </a:lnTo>
                  <a:lnTo>
                    <a:pt x="0" y="599"/>
                  </a:lnTo>
                  <a:lnTo>
                    <a:pt x="4" y="599"/>
                  </a:lnTo>
                  <a:lnTo>
                    <a:pt x="4" y="551"/>
                  </a:lnTo>
                  <a:close/>
                  <a:moveTo>
                    <a:pt x="4" y="451"/>
                  </a:moveTo>
                  <a:lnTo>
                    <a:pt x="0" y="451"/>
                  </a:lnTo>
                  <a:lnTo>
                    <a:pt x="0" y="547"/>
                  </a:lnTo>
                  <a:lnTo>
                    <a:pt x="4" y="547"/>
                  </a:lnTo>
                  <a:lnTo>
                    <a:pt x="4" y="451"/>
                  </a:lnTo>
                  <a:close/>
                  <a:moveTo>
                    <a:pt x="4" y="351"/>
                  </a:moveTo>
                  <a:lnTo>
                    <a:pt x="0" y="351"/>
                  </a:lnTo>
                  <a:lnTo>
                    <a:pt x="0" y="447"/>
                  </a:lnTo>
                  <a:lnTo>
                    <a:pt x="4" y="447"/>
                  </a:lnTo>
                  <a:lnTo>
                    <a:pt x="4" y="351"/>
                  </a:lnTo>
                  <a:close/>
                  <a:moveTo>
                    <a:pt x="4" y="252"/>
                  </a:moveTo>
                  <a:lnTo>
                    <a:pt x="0" y="252"/>
                  </a:lnTo>
                  <a:lnTo>
                    <a:pt x="0" y="347"/>
                  </a:lnTo>
                  <a:lnTo>
                    <a:pt x="4" y="347"/>
                  </a:lnTo>
                  <a:lnTo>
                    <a:pt x="4" y="252"/>
                  </a:lnTo>
                  <a:close/>
                  <a:moveTo>
                    <a:pt x="4" y="152"/>
                  </a:moveTo>
                  <a:lnTo>
                    <a:pt x="0" y="152"/>
                  </a:lnTo>
                  <a:lnTo>
                    <a:pt x="0" y="248"/>
                  </a:lnTo>
                  <a:lnTo>
                    <a:pt x="4" y="248"/>
                  </a:lnTo>
                  <a:lnTo>
                    <a:pt x="4" y="152"/>
                  </a:lnTo>
                  <a:close/>
                  <a:moveTo>
                    <a:pt x="4" y="52"/>
                  </a:moveTo>
                  <a:lnTo>
                    <a:pt x="0" y="52"/>
                  </a:lnTo>
                  <a:lnTo>
                    <a:pt x="0" y="148"/>
                  </a:lnTo>
                  <a:lnTo>
                    <a:pt x="4" y="148"/>
                  </a:lnTo>
                  <a:lnTo>
                    <a:pt x="4" y="52"/>
                  </a:lnTo>
                  <a:close/>
                  <a:moveTo>
                    <a:pt x="0" y="0"/>
                  </a:moveTo>
                  <a:lnTo>
                    <a:pt x="0" y="0"/>
                  </a:lnTo>
                  <a:lnTo>
                    <a:pt x="0" y="48"/>
                  </a:lnTo>
                  <a:lnTo>
                    <a:pt x="4" y="48"/>
                  </a:lnTo>
                  <a:lnTo>
                    <a:pt x="4" y="3"/>
                  </a:lnTo>
                  <a:lnTo>
                    <a:pt x="0" y="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325" name="iṡļïḑê"/>
            <p:cNvSpPr/>
            <p:nvPr/>
          </p:nvSpPr>
          <p:spPr bwMode="auto">
            <a:xfrm>
              <a:off x="2990206" y="3381361"/>
              <a:ext cx="4762" cy="713185"/>
            </a:xfrm>
            <a:custGeom>
              <a:avLst/>
              <a:gdLst>
                <a:gd name="T0" fmla="*/ 4 w 4"/>
                <a:gd name="T1" fmla="*/ 551 h 599"/>
                <a:gd name="T2" fmla="*/ 0 w 4"/>
                <a:gd name="T3" fmla="*/ 551 h 599"/>
                <a:gd name="T4" fmla="*/ 0 w 4"/>
                <a:gd name="T5" fmla="*/ 597 h 599"/>
                <a:gd name="T6" fmla="*/ 0 w 4"/>
                <a:gd name="T7" fmla="*/ 599 h 599"/>
                <a:gd name="T8" fmla="*/ 4 w 4"/>
                <a:gd name="T9" fmla="*/ 599 h 599"/>
                <a:gd name="T10" fmla="*/ 4 w 4"/>
                <a:gd name="T11" fmla="*/ 551 h 599"/>
                <a:gd name="T12" fmla="*/ 4 w 4"/>
                <a:gd name="T13" fmla="*/ 451 h 599"/>
                <a:gd name="T14" fmla="*/ 0 w 4"/>
                <a:gd name="T15" fmla="*/ 451 h 599"/>
                <a:gd name="T16" fmla="*/ 0 w 4"/>
                <a:gd name="T17" fmla="*/ 547 h 599"/>
                <a:gd name="T18" fmla="*/ 4 w 4"/>
                <a:gd name="T19" fmla="*/ 547 h 599"/>
                <a:gd name="T20" fmla="*/ 4 w 4"/>
                <a:gd name="T21" fmla="*/ 451 h 599"/>
                <a:gd name="T22" fmla="*/ 4 w 4"/>
                <a:gd name="T23" fmla="*/ 351 h 599"/>
                <a:gd name="T24" fmla="*/ 0 w 4"/>
                <a:gd name="T25" fmla="*/ 351 h 599"/>
                <a:gd name="T26" fmla="*/ 0 w 4"/>
                <a:gd name="T27" fmla="*/ 447 h 599"/>
                <a:gd name="T28" fmla="*/ 4 w 4"/>
                <a:gd name="T29" fmla="*/ 447 h 599"/>
                <a:gd name="T30" fmla="*/ 4 w 4"/>
                <a:gd name="T31" fmla="*/ 351 h 599"/>
                <a:gd name="T32" fmla="*/ 4 w 4"/>
                <a:gd name="T33" fmla="*/ 252 h 599"/>
                <a:gd name="T34" fmla="*/ 0 w 4"/>
                <a:gd name="T35" fmla="*/ 252 h 599"/>
                <a:gd name="T36" fmla="*/ 0 w 4"/>
                <a:gd name="T37" fmla="*/ 347 h 599"/>
                <a:gd name="T38" fmla="*/ 4 w 4"/>
                <a:gd name="T39" fmla="*/ 347 h 599"/>
                <a:gd name="T40" fmla="*/ 4 w 4"/>
                <a:gd name="T41" fmla="*/ 252 h 599"/>
                <a:gd name="T42" fmla="*/ 4 w 4"/>
                <a:gd name="T43" fmla="*/ 152 h 599"/>
                <a:gd name="T44" fmla="*/ 0 w 4"/>
                <a:gd name="T45" fmla="*/ 152 h 599"/>
                <a:gd name="T46" fmla="*/ 0 w 4"/>
                <a:gd name="T47" fmla="*/ 248 h 599"/>
                <a:gd name="T48" fmla="*/ 4 w 4"/>
                <a:gd name="T49" fmla="*/ 248 h 599"/>
                <a:gd name="T50" fmla="*/ 4 w 4"/>
                <a:gd name="T51" fmla="*/ 152 h 599"/>
                <a:gd name="T52" fmla="*/ 4 w 4"/>
                <a:gd name="T53" fmla="*/ 52 h 599"/>
                <a:gd name="T54" fmla="*/ 0 w 4"/>
                <a:gd name="T55" fmla="*/ 52 h 599"/>
                <a:gd name="T56" fmla="*/ 0 w 4"/>
                <a:gd name="T57" fmla="*/ 148 h 599"/>
                <a:gd name="T58" fmla="*/ 4 w 4"/>
                <a:gd name="T59" fmla="*/ 148 h 599"/>
                <a:gd name="T60" fmla="*/ 4 w 4"/>
                <a:gd name="T61" fmla="*/ 52 h 599"/>
                <a:gd name="T62" fmla="*/ 0 w 4"/>
                <a:gd name="T63" fmla="*/ 0 h 599"/>
                <a:gd name="T64" fmla="*/ 0 w 4"/>
                <a:gd name="T65" fmla="*/ 0 h 599"/>
                <a:gd name="T66" fmla="*/ 0 w 4"/>
                <a:gd name="T67" fmla="*/ 48 h 599"/>
                <a:gd name="T68" fmla="*/ 4 w 4"/>
                <a:gd name="T69" fmla="*/ 48 h 599"/>
                <a:gd name="T70" fmla="*/ 4 w 4"/>
                <a:gd name="T71" fmla="*/ 3 h 599"/>
                <a:gd name="T72" fmla="*/ 0 w 4"/>
                <a:gd name="T73" fmla="*/ 3 h 599"/>
                <a:gd name="T74" fmla="*/ 0 w 4"/>
                <a:gd name="T75" fmla="*/ 0 h 5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" h="599">
                  <a:moveTo>
                    <a:pt x="4" y="551"/>
                  </a:moveTo>
                  <a:lnTo>
                    <a:pt x="0" y="551"/>
                  </a:lnTo>
                  <a:lnTo>
                    <a:pt x="0" y="597"/>
                  </a:lnTo>
                  <a:lnTo>
                    <a:pt x="0" y="599"/>
                  </a:lnTo>
                  <a:lnTo>
                    <a:pt x="4" y="599"/>
                  </a:lnTo>
                  <a:lnTo>
                    <a:pt x="4" y="551"/>
                  </a:lnTo>
                  <a:moveTo>
                    <a:pt x="4" y="451"/>
                  </a:moveTo>
                  <a:lnTo>
                    <a:pt x="0" y="451"/>
                  </a:lnTo>
                  <a:lnTo>
                    <a:pt x="0" y="547"/>
                  </a:lnTo>
                  <a:lnTo>
                    <a:pt x="4" y="547"/>
                  </a:lnTo>
                  <a:lnTo>
                    <a:pt x="4" y="451"/>
                  </a:lnTo>
                  <a:moveTo>
                    <a:pt x="4" y="351"/>
                  </a:moveTo>
                  <a:lnTo>
                    <a:pt x="0" y="351"/>
                  </a:lnTo>
                  <a:lnTo>
                    <a:pt x="0" y="447"/>
                  </a:lnTo>
                  <a:lnTo>
                    <a:pt x="4" y="447"/>
                  </a:lnTo>
                  <a:lnTo>
                    <a:pt x="4" y="351"/>
                  </a:lnTo>
                  <a:moveTo>
                    <a:pt x="4" y="252"/>
                  </a:moveTo>
                  <a:lnTo>
                    <a:pt x="0" y="252"/>
                  </a:lnTo>
                  <a:lnTo>
                    <a:pt x="0" y="347"/>
                  </a:lnTo>
                  <a:lnTo>
                    <a:pt x="4" y="347"/>
                  </a:lnTo>
                  <a:lnTo>
                    <a:pt x="4" y="252"/>
                  </a:lnTo>
                  <a:moveTo>
                    <a:pt x="4" y="152"/>
                  </a:moveTo>
                  <a:lnTo>
                    <a:pt x="0" y="152"/>
                  </a:lnTo>
                  <a:lnTo>
                    <a:pt x="0" y="248"/>
                  </a:lnTo>
                  <a:lnTo>
                    <a:pt x="4" y="248"/>
                  </a:lnTo>
                  <a:lnTo>
                    <a:pt x="4" y="152"/>
                  </a:lnTo>
                  <a:moveTo>
                    <a:pt x="4" y="52"/>
                  </a:moveTo>
                  <a:lnTo>
                    <a:pt x="0" y="52"/>
                  </a:lnTo>
                  <a:lnTo>
                    <a:pt x="0" y="148"/>
                  </a:lnTo>
                  <a:lnTo>
                    <a:pt x="4" y="148"/>
                  </a:lnTo>
                  <a:lnTo>
                    <a:pt x="4" y="52"/>
                  </a:lnTo>
                  <a:moveTo>
                    <a:pt x="0" y="0"/>
                  </a:moveTo>
                  <a:lnTo>
                    <a:pt x="0" y="0"/>
                  </a:lnTo>
                  <a:lnTo>
                    <a:pt x="0" y="48"/>
                  </a:lnTo>
                  <a:lnTo>
                    <a:pt x="4" y="48"/>
                  </a:lnTo>
                  <a:lnTo>
                    <a:pt x="4" y="3"/>
                  </a:lnTo>
                  <a:lnTo>
                    <a:pt x="0" y="3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326" name="ïṧ1idè"/>
            <p:cNvSpPr/>
            <p:nvPr/>
          </p:nvSpPr>
          <p:spPr bwMode="auto">
            <a:xfrm>
              <a:off x="3227141" y="3381361"/>
              <a:ext cx="4762" cy="713185"/>
            </a:xfrm>
            <a:custGeom>
              <a:avLst/>
              <a:gdLst>
                <a:gd name="T0" fmla="*/ 4 w 4"/>
                <a:gd name="T1" fmla="*/ 551 h 599"/>
                <a:gd name="T2" fmla="*/ 0 w 4"/>
                <a:gd name="T3" fmla="*/ 551 h 599"/>
                <a:gd name="T4" fmla="*/ 0 w 4"/>
                <a:gd name="T5" fmla="*/ 597 h 599"/>
                <a:gd name="T6" fmla="*/ 0 w 4"/>
                <a:gd name="T7" fmla="*/ 599 h 599"/>
                <a:gd name="T8" fmla="*/ 4 w 4"/>
                <a:gd name="T9" fmla="*/ 599 h 599"/>
                <a:gd name="T10" fmla="*/ 4 w 4"/>
                <a:gd name="T11" fmla="*/ 551 h 599"/>
                <a:gd name="T12" fmla="*/ 4 w 4"/>
                <a:gd name="T13" fmla="*/ 451 h 599"/>
                <a:gd name="T14" fmla="*/ 0 w 4"/>
                <a:gd name="T15" fmla="*/ 451 h 599"/>
                <a:gd name="T16" fmla="*/ 0 w 4"/>
                <a:gd name="T17" fmla="*/ 547 h 599"/>
                <a:gd name="T18" fmla="*/ 4 w 4"/>
                <a:gd name="T19" fmla="*/ 547 h 599"/>
                <a:gd name="T20" fmla="*/ 4 w 4"/>
                <a:gd name="T21" fmla="*/ 451 h 599"/>
                <a:gd name="T22" fmla="*/ 4 w 4"/>
                <a:gd name="T23" fmla="*/ 351 h 599"/>
                <a:gd name="T24" fmla="*/ 0 w 4"/>
                <a:gd name="T25" fmla="*/ 351 h 599"/>
                <a:gd name="T26" fmla="*/ 0 w 4"/>
                <a:gd name="T27" fmla="*/ 447 h 599"/>
                <a:gd name="T28" fmla="*/ 4 w 4"/>
                <a:gd name="T29" fmla="*/ 447 h 599"/>
                <a:gd name="T30" fmla="*/ 4 w 4"/>
                <a:gd name="T31" fmla="*/ 351 h 599"/>
                <a:gd name="T32" fmla="*/ 4 w 4"/>
                <a:gd name="T33" fmla="*/ 252 h 599"/>
                <a:gd name="T34" fmla="*/ 0 w 4"/>
                <a:gd name="T35" fmla="*/ 252 h 599"/>
                <a:gd name="T36" fmla="*/ 0 w 4"/>
                <a:gd name="T37" fmla="*/ 347 h 599"/>
                <a:gd name="T38" fmla="*/ 4 w 4"/>
                <a:gd name="T39" fmla="*/ 347 h 599"/>
                <a:gd name="T40" fmla="*/ 4 w 4"/>
                <a:gd name="T41" fmla="*/ 252 h 599"/>
                <a:gd name="T42" fmla="*/ 4 w 4"/>
                <a:gd name="T43" fmla="*/ 152 h 599"/>
                <a:gd name="T44" fmla="*/ 0 w 4"/>
                <a:gd name="T45" fmla="*/ 152 h 599"/>
                <a:gd name="T46" fmla="*/ 0 w 4"/>
                <a:gd name="T47" fmla="*/ 248 h 599"/>
                <a:gd name="T48" fmla="*/ 4 w 4"/>
                <a:gd name="T49" fmla="*/ 248 h 599"/>
                <a:gd name="T50" fmla="*/ 4 w 4"/>
                <a:gd name="T51" fmla="*/ 152 h 599"/>
                <a:gd name="T52" fmla="*/ 4 w 4"/>
                <a:gd name="T53" fmla="*/ 52 h 599"/>
                <a:gd name="T54" fmla="*/ 0 w 4"/>
                <a:gd name="T55" fmla="*/ 52 h 599"/>
                <a:gd name="T56" fmla="*/ 0 w 4"/>
                <a:gd name="T57" fmla="*/ 148 h 599"/>
                <a:gd name="T58" fmla="*/ 4 w 4"/>
                <a:gd name="T59" fmla="*/ 148 h 599"/>
                <a:gd name="T60" fmla="*/ 4 w 4"/>
                <a:gd name="T61" fmla="*/ 52 h 599"/>
                <a:gd name="T62" fmla="*/ 0 w 4"/>
                <a:gd name="T63" fmla="*/ 0 h 599"/>
                <a:gd name="T64" fmla="*/ 0 w 4"/>
                <a:gd name="T65" fmla="*/ 0 h 599"/>
                <a:gd name="T66" fmla="*/ 0 w 4"/>
                <a:gd name="T67" fmla="*/ 48 h 599"/>
                <a:gd name="T68" fmla="*/ 4 w 4"/>
                <a:gd name="T69" fmla="*/ 48 h 599"/>
                <a:gd name="T70" fmla="*/ 4 w 4"/>
                <a:gd name="T71" fmla="*/ 3 h 599"/>
                <a:gd name="T72" fmla="*/ 0 w 4"/>
                <a:gd name="T73" fmla="*/ 3 h 599"/>
                <a:gd name="T74" fmla="*/ 0 w 4"/>
                <a:gd name="T75" fmla="*/ 0 h 5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" h="599">
                  <a:moveTo>
                    <a:pt x="4" y="551"/>
                  </a:moveTo>
                  <a:lnTo>
                    <a:pt x="0" y="551"/>
                  </a:lnTo>
                  <a:lnTo>
                    <a:pt x="0" y="597"/>
                  </a:lnTo>
                  <a:lnTo>
                    <a:pt x="0" y="599"/>
                  </a:lnTo>
                  <a:lnTo>
                    <a:pt x="4" y="599"/>
                  </a:lnTo>
                  <a:lnTo>
                    <a:pt x="4" y="551"/>
                  </a:lnTo>
                  <a:close/>
                  <a:moveTo>
                    <a:pt x="4" y="451"/>
                  </a:moveTo>
                  <a:lnTo>
                    <a:pt x="0" y="451"/>
                  </a:lnTo>
                  <a:lnTo>
                    <a:pt x="0" y="547"/>
                  </a:lnTo>
                  <a:lnTo>
                    <a:pt x="4" y="547"/>
                  </a:lnTo>
                  <a:lnTo>
                    <a:pt x="4" y="451"/>
                  </a:lnTo>
                  <a:close/>
                  <a:moveTo>
                    <a:pt x="4" y="351"/>
                  </a:moveTo>
                  <a:lnTo>
                    <a:pt x="0" y="351"/>
                  </a:lnTo>
                  <a:lnTo>
                    <a:pt x="0" y="447"/>
                  </a:lnTo>
                  <a:lnTo>
                    <a:pt x="4" y="447"/>
                  </a:lnTo>
                  <a:lnTo>
                    <a:pt x="4" y="351"/>
                  </a:lnTo>
                  <a:close/>
                  <a:moveTo>
                    <a:pt x="4" y="252"/>
                  </a:moveTo>
                  <a:lnTo>
                    <a:pt x="0" y="252"/>
                  </a:lnTo>
                  <a:lnTo>
                    <a:pt x="0" y="347"/>
                  </a:lnTo>
                  <a:lnTo>
                    <a:pt x="4" y="347"/>
                  </a:lnTo>
                  <a:lnTo>
                    <a:pt x="4" y="252"/>
                  </a:lnTo>
                  <a:close/>
                  <a:moveTo>
                    <a:pt x="4" y="152"/>
                  </a:moveTo>
                  <a:lnTo>
                    <a:pt x="0" y="152"/>
                  </a:lnTo>
                  <a:lnTo>
                    <a:pt x="0" y="248"/>
                  </a:lnTo>
                  <a:lnTo>
                    <a:pt x="4" y="248"/>
                  </a:lnTo>
                  <a:lnTo>
                    <a:pt x="4" y="152"/>
                  </a:lnTo>
                  <a:close/>
                  <a:moveTo>
                    <a:pt x="4" y="52"/>
                  </a:moveTo>
                  <a:lnTo>
                    <a:pt x="0" y="52"/>
                  </a:lnTo>
                  <a:lnTo>
                    <a:pt x="0" y="148"/>
                  </a:lnTo>
                  <a:lnTo>
                    <a:pt x="4" y="148"/>
                  </a:lnTo>
                  <a:lnTo>
                    <a:pt x="4" y="52"/>
                  </a:lnTo>
                  <a:close/>
                  <a:moveTo>
                    <a:pt x="0" y="0"/>
                  </a:moveTo>
                  <a:lnTo>
                    <a:pt x="0" y="0"/>
                  </a:lnTo>
                  <a:lnTo>
                    <a:pt x="0" y="48"/>
                  </a:lnTo>
                  <a:lnTo>
                    <a:pt x="4" y="48"/>
                  </a:lnTo>
                  <a:lnTo>
                    <a:pt x="4" y="3"/>
                  </a:lnTo>
                  <a:lnTo>
                    <a:pt x="0" y="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327" name="ïṩḷïdê"/>
            <p:cNvSpPr/>
            <p:nvPr/>
          </p:nvSpPr>
          <p:spPr bwMode="auto">
            <a:xfrm>
              <a:off x="3227141" y="3381361"/>
              <a:ext cx="4762" cy="713185"/>
            </a:xfrm>
            <a:custGeom>
              <a:avLst/>
              <a:gdLst>
                <a:gd name="T0" fmla="*/ 4 w 4"/>
                <a:gd name="T1" fmla="*/ 551 h 599"/>
                <a:gd name="T2" fmla="*/ 0 w 4"/>
                <a:gd name="T3" fmla="*/ 551 h 599"/>
                <a:gd name="T4" fmla="*/ 0 w 4"/>
                <a:gd name="T5" fmla="*/ 597 h 599"/>
                <a:gd name="T6" fmla="*/ 0 w 4"/>
                <a:gd name="T7" fmla="*/ 599 h 599"/>
                <a:gd name="T8" fmla="*/ 4 w 4"/>
                <a:gd name="T9" fmla="*/ 599 h 599"/>
                <a:gd name="T10" fmla="*/ 4 w 4"/>
                <a:gd name="T11" fmla="*/ 551 h 599"/>
                <a:gd name="T12" fmla="*/ 4 w 4"/>
                <a:gd name="T13" fmla="*/ 451 h 599"/>
                <a:gd name="T14" fmla="*/ 0 w 4"/>
                <a:gd name="T15" fmla="*/ 451 h 599"/>
                <a:gd name="T16" fmla="*/ 0 w 4"/>
                <a:gd name="T17" fmla="*/ 547 h 599"/>
                <a:gd name="T18" fmla="*/ 4 w 4"/>
                <a:gd name="T19" fmla="*/ 547 h 599"/>
                <a:gd name="T20" fmla="*/ 4 w 4"/>
                <a:gd name="T21" fmla="*/ 451 h 599"/>
                <a:gd name="T22" fmla="*/ 4 w 4"/>
                <a:gd name="T23" fmla="*/ 351 h 599"/>
                <a:gd name="T24" fmla="*/ 0 w 4"/>
                <a:gd name="T25" fmla="*/ 351 h 599"/>
                <a:gd name="T26" fmla="*/ 0 w 4"/>
                <a:gd name="T27" fmla="*/ 447 h 599"/>
                <a:gd name="T28" fmla="*/ 4 w 4"/>
                <a:gd name="T29" fmla="*/ 447 h 599"/>
                <a:gd name="T30" fmla="*/ 4 w 4"/>
                <a:gd name="T31" fmla="*/ 351 h 599"/>
                <a:gd name="T32" fmla="*/ 4 w 4"/>
                <a:gd name="T33" fmla="*/ 252 h 599"/>
                <a:gd name="T34" fmla="*/ 0 w 4"/>
                <a:gd name="T35" fmla="*/ 252 h 599"/>
                <a:gd name="T36" fmla="*/ 0 w 4"/>
                <a:gd name="T37" fmla="*/ 347 h 599"/>
                <a:gd name="T38" fmla="*/ 4 w 4"/>
                <a:gd name="T39" fmla="*/ 347 h 599"/>
                <a:gd name="T40" fmla="*/ 4 w 4"/>
                <a:gd name="T41" fmla="*/ 252 h 599"/>
                <a:gd name="T42" fmla="*/ 4 w 4"/>
                <a:gd name="T43" fmla="*/ 152 h 599"/>
                <a:gd name="T44" fmla="*/ 0 w 4"/>
                <a:gd name="T45" fmla="*/ 152 h 599"/>
                <a:gd name="T46" fmla="*/ 0 w 4"/>
                <a:gd name="T47" fmla="*/ 248 h 599"/>
                <a:gd name="T48" fmla="*/ 4 w 4"/>
                <a:gd name="T49" fmla="*/ 248 h 599"/>
                <a:gd name="T50" fmla="*/ 4 w 4"/>
                <a:gd name="T51" fmla="*/ 152 h 599"/>
                <a:gd name="T52" fmla="*/ 4 w 4"/>
                <a:gd name="T53" fmla="*/ 52 h 599"/>
                <a:gd name="T54" fmla="*/ 0 w 4"/>
                <a:gd name="T55" fmla="*/ 52 h 599"/>
                <a:gd name="T56" fmla="*/ 0 w 4"/>
                <a:gd name="T57" fmla="*/ 148 h 599"/>
                <a:gd name="T58" fmla="*/ 4 w 4"/>
                <a:gd name="T59" fmla="*/ 148 h 599"/>
                <a:gd name="T60" fmla="*/ 4 w 4"/>
                <a:gd name="T61" fmla="*/ 52 h 599"/>
                <a:gd name="T62" fmla="*/ 0 w 4"/>
                <a:gd name="T63" fmla="*/ 0 h 599"/>
                <a:gd name="T64" fmla="*/ 0 w 4"/>
                <a:gd name="T65" fmla="*/ 0 h 599"/>
                <a:gd name="T66" fmla="*/ 0 w 4"/>
                <a:gd name="T67" fmla="*/ 48 h 599"/>
                <a:gd name="T68" fmla="*/ 4 w 4"/>
                <a:gd name="T69" fmla="*/ 48 h 599"/>
                <a:gd name="T70" fmla="*/ 4 w 4"/>
                <a:gd name="T71" fmla="*/ 3 h 599"/>
                <a:gd name="T72" fmla="*/ 0 w 4"/>
                <a:gd name="T73" fmla="*/ 3 h 599"/>
                <a:gd name="T74" fmla="*/ 0 w 4"/>
                <a:gd name="T75" fmla="*/ 0 h 5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" h="599">
                  <a:moveTo>
                    <a:pt x="4" y="551"/>
                  </a:moveTo>
                  <a:lnTo>
                    <a:pt x="0" y="551"/>
                  </a:lnTo>
                  <a:lnTo>
                    <a:pt x="0" y="597"/>
                  </a:lnTo>
                  <a:lnTo>
                    <a:pt x="0" y="599"/>
                  </a:lnTo>
                  <a:lnTo>
                    <a:pt x="4" y="599"/>
                  </a:lnTo>
                  <a:lnTo>
                    <a:pt x="4" y="551"/>
                  </a:lnTo>
                  <a:moveTo>
                    <a:pt x="4" y="451"/>
                  </a:moveTo>
                  <a:lnTo>
                    <a:pt x="0" y="451"/>
                  </a:lnTo>
                  <a:lnTo>
                    <a:pt x="0" y="547"/>
                  </a:lnTo>
                  <a:lnTo>
                    <a:pt x="4" y="547"/>
                  </a:lnTo>
                  <a:lnTo>
                    <a:pt x="4" y="451"/>
                  </a:lnTo>
                  <a:moveTo>
                    <a:pt x="4" y="351"/>
                  </a:moveTo>
                  <a:lnTo>
                    <a:pt x="0" y="351"/>
                  </a:lnTo>
                  <a:lnTo>
                    <a:pt x="0" y="447"/>
                  </a:lnTo>
                  <a:lnTo>
                    <a:pt x="4" y="447"/>
                  </a:lnTo>
                  <a:lnTo>
                    <a:pt x="4" y="351"/>
                  </a:lnTo>
                  <a:moveTo>
                    <a:pt x="4" y="252"/>
                  </a:moveTo>
                  <a:lnTo>
                    <a:pt x="0" y="252"/>
                  </a:lnTo>
                  <a:lnTo>
                    <a:pt x="0" y="347"/>
                  </a:lnTo>
                  <a:lnTo>
                    <a:pt x="4" y="347"/>
                  </a:lnTo>
                  <a:lnTo>
                    <a:pt x="4" y="252"/>
                  </a:lnTo>
                  <a:moveTo>
                    <a:pt x="4" y="152"/>
                  </a:moveTo>
                  <a:lnTo>
                    <a:pt x="0" y="152"/>
                  </a:lnTo>
                  <a:lnTo>
                    <a:pt x="0" y="248"/>
                  </a:lnTo>
                  <a:lnTo>
                    <a:pt x="4" y="248"/>
                  </a:lnTo>
                  <a:lnTo>
                    <a:pt x="4" y="152"/>
                  </a:lnTo>
                  <a:moveTo>
                    <a:pt x="4" y="52"/>
                  </a:moveTo>
                  <a:lnTo>
                    <a:pt x="0" y="52"/>
                  </a:lnTo>
                  <a:lnTo>
                    <a:pt x="0" y="148"/>
                  </a:lnTo>
                  <a:lnTo>
                    <a:pt x="4" y="148"/>
                  </a:lnTo>
                  <a:lnTo>
                    <a:pt x="4" y="52"/>
                  </a:lnTo>
                  <a:moveTo>
                    <a:pt x="0" y="0"/>
                  </a:moveTo>
                  <a:lnTo>
                    <a:pt x="0" y="0"/>
                  </a:lnTo>
                  <a:lnTo>
                    <a:pt x="0" y="48"/>
                  </a:lnTo>
                  <a:lnTo>
                    <a:pt x="4" y="48"/>
                  </a:lnTo>
                  <a:lnTo>
                    <a:pt x="4" y="3"/>
                  </a:lnTo>
                  <a:lnTo>
                    <a:pt x="0" y="3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328" name="ïṩḻiďé"/>
            <p:cNvSpPr/>
            <p:nvPr/>
          </p:nvSpPr>
          <p:spPr bwMode="auto">
            <a:xfrm>
              <a:off x="3465266" y="3381361"/>
              <a:ext cx="4762" cy="713185"/>
            </a:xfrm>
            <a:custGeom>
              <a:avLst/>
              <a:gdLst>
                <a:gd name="T0" fmla="*/ 4 w 4"/>
                <a:gd name="T1" fmla="*/ 551 h 599"/>
                <a:gd name="T2" fmla="*/ 0 w 4"/>
                <a:gd name="T3" fmla="*/ 551 h 599"/>
                <a:gd name="T4" fmla="*/ 0 w 4"/>
                <a:gd name="T5" fmla="*/ 597 h 599"/>
                <a:gd name="T6" fmla="*/ 0 w 4"/>
                <a:gd name="T7" fmla="*/ 599 h 599"/>
                <a:gd name="T8" fmla="*/ 4 w 4"/>
                <a:gd name="T9" fmla="*/ 599 h 599"/>
                <a:gd name="T10" fmla="*/ 4 w 4"/>
                <a:gd name="T11" fmla="*/ 551 h 599"/>
                <a:gd name="T12" fmla="*/ 4 w 4"/>
                <a:gd name="T13" fmla="*/ 451 h 599"/>
                <a:gd name="T14" fmla="*/ 0 w 4"/>
                <a:gd name="T15" fmla="*/ 451 h 599"/>
                <a:gd name="T16" fmla="*/ 0 w 4"/>
                <a:gd name="T17" fmla="*/ 547 h 599"/>
                <a:gd name="T18" fmla="*/ 4 w 4"/>
                <a:gd name="T19" fmla="*/ 547 h 599"/>
                <a:gd name="T20" fmla="*/ 4 w 4"/>
                <a:gd name="T21" fmla="*/ 451 h 599"/>
                <a:gd name="T22" fmla="*/ 4 w 4"/>
                <a:gd name="T23" fmla="*/ 351 h 599"/>
                <a:gd name="T24" fmla="*/ 0 w 4"/>
                <a:gd name="T25" fmla="*/ 351 h 599"/>
                <a:gd name="T26" fmla="*/ 0 w 4"/>
                <a:gd name="T27" fmla="*/ 447 h 599"/>
                <a:gd name="T28" fmla="*/ 4 w 4"/>
                <a:gd name="T29" fmla="*/ 447 h 599"/>
                <a:gd name="T30" fmla="*/ 4 w 4"/>
                <a:gd name="T31" fmla="*/ 351 h 599"/>
                <a:gd name="T32" fmla="*/ 4 w 4"/>
                <a:gd name="T33" fmla="*/ 252 h 599"/>
                <a:gd name="T34" fmla="*/ 0 w 4"/>
                <a:gd name="T35" fmla="*/ 252 h 599"/>
                <a:gd name="T36" fmla="*/ 0 w 4"/>
                <a:gd name="T37" fmla="*/ 347 h 599"/>
                <a:gd name="T38" fmla="*/ 4 w 4"/>
                <a:gd name="T39" fmla="*/ 347 h 599"/>
                <a:gd name="T40" fmla="*/ 4 w 4"/>
                <a:gd name="T41" fmla="*/ 252 h 599"/>
                <a:gd name="T42" fmla="*/ 4 w 4"/>
                <a:gd name="T43" fmla="*/ 152 h 599"/>
                <a:gd name="T44" fmla="*/ 0 w 4"/>
                <a:gd name="T45" fmla="*/ 152 h 599"/>
                <a:gd name="T46" fmla="*/ 0 w 4"/>
                <a:gd name="T47" fmla="*/ 248 h 599"/>
                <a:gd name="T48" fmla="*/ 4 w 4"/>
                <a:gd name="T49" fmla="*/ 248 h 599"/>
                <a:gd name="T50" fmla="*/ 4 w 4"/>
                <a:gd name="T51" fmla="*/ 152 h 599"/>
                <a:gd name="T52" fmla="*/ 4 w 4"/>
                <a:gd name="T53" fmla="*/ 52 h 599"/>
                <a:gd name="T54" fmla="*/ 0 w 4"/>
                <a:gd name="T55" fmla="*/ 52 h 599"/>
                <a:gd name="T56" fmla="*/ 0 w 4"/>
                <a:gd name="T57" fmla="*/ 148 h 599"/>
                <a:gd name="T58" fmla="*/ 4 w 4"/>
                <a:gd name="T59" fmla="*/ 148 h 599"/>
                <a:gd name="T60" fmla="*/ 4 w 4"/>
                <a:gd name="T61" fmla="*/ 52 h 599"/>
                <a:gd name="T62" fmla="*/ 0 w 4"/>
                <a:gd name="T63" fmla="*/ 0 h 599"/>
                <a:gd name="T64" fmla="*/ 0 w 4"/>
                <a:gd name="T65" fmla="*/ 0 h 599"/>
                <a:gd name="T66" fmla="*/ 0 w 4"/>
                <a:gd name="T67" fmla="*/ 48 h 599"/>
                <a:gd name="T68" fmla="*/ 4 w 4"/>
                <a:gd name="T69" fmla="*/ 48 h 599"/>
                <a:gd name="T70" fmla="*/ 4 w 4"/>
                <a:gd name="T71" fmla="*/ 3 h 599"/>
                <a:gd name="T72" fmla="*/ 0 w 4"/>
                <a:gd name="T73" fmla="*/ 3 h 599"/>
                <a:gd name="T74" fmla="*/ 0 w 4"/>
                <a:gd name="T75" fmla="*/ 0 h 5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" h="599">
                  <a:moveTo>
                    <a:pt x="4" y="551"/>
                  </a:moveTo>
                  <a:lnTo>
                    <a:pt x="0" y="551"/>
                  </a:lnTo>
                  <a:lnTo>
                    <a:pt x="0" y="597"/>
                  </a:lnTo>
                  <a:lnTo>
                    <a:pt x="0" y="599"/>
                  </a:lnTo>
                  <a:lnTo>
                    <a:pt x="4" y="599"/>
                  </a:lnTo>
                  <a:lnTo>
                    <a:pt x="4" y="551"/>
                  </a:lnTo>
                  <a:close/>
                  <a:moveTo>
                    <a:pt x="4" y="451"/>
                  </a:moveTo>
                  <a:lnTo>
                    <a:pt x="0" y="451"/>
                  </a:lnTo>
                  <a:lnTo>
                    <a:pt x="0" y="547"/>
                  </a:lnTo>
                  <a:lnTo>
                    <a:pt x="4" y="547"/>
                  </a:lnTo>
                  <a:lnTo>
                    <a:pt x="4" y="451"/>
                  </a:lnTo>
                  <a:close/>
                  <a:moveTo>
                    <a:pt x="4" y="351"/>
                  </a:moveTo>
                  <a:lnTo>
                    <a:pt x="0" y="351"/>
                  </a:lnTo>
                  <a:lnTo>
                    <a:pt x="0" y="447"/>
                  </a:lnTo>
                  <a:lnTo>
                    <a:pt x="4" y="447"/>
                  </a:lnTo>
                  <a:lnTo>
                    <a:pt x="4" y="351"/>
                  </a:lnTo>
                  <a:close/>
                  <a:moveTo>
                    <a:pt x="4" y="252"/>
                  </a:moveTo>
                  <a:lnTo>
                    <a:pt x="0" y="252"/>
                  </a:lnTo>
                  <a:lnTo>
                    <a:pt x="0" y="347"/>
                  </a:lnTo>
                  <a:lnTo>
                    <a:pt x="4" y="347"/>
                  </a:lnTo>
                  <a:lnTo>
                    <a:pt x="4" y="252"/>
                  </a:lnTo>
                  <a:close/>
                  <a:moveTo>
                    <a:pt x="4" y="152"/>
                  </a:moveTo>
                  <a:lnTo>
                    <a:pt x="0" y="152"/>
                  </a:lnTo>
                  <a:lnTo>
                    <a:pt x="0" y="248"/>
                  </a:lnTo>
                  <a:lnTo>
                    <a:pt x="4" y="248"/>
                  </a:lnTo>
                  <a:lnTo>
                    <a:pt x="4" y="152"/>
                  </a:lnTo>
                  <a:close/>
                  <a:moveTo>
                    <a:pt x="4" y="52"/>
                  </a:moveTo>
                  <a:lnTo>
                    <a:pt x="0" y="52"/>
                  </a:lnTo>
                  <a:lnTo>
                    <a:pt x="0" y="148"/>
                  </a:lnTo>
                  <a:lnTo>
                    <a:pt x="4" y="148"/>
                  </a:lnTo>
                  <a:lnTo>
                    <a:pt x="4" y="52"/>
                  </a:lnTo>
                  <a:close/>
                  <a:moveTo>
                    <a:pt x="0" y="0"/>
                  </a:moveTo>
                  <a:lnTo>
                    <a:pt x="0" y="0"/>
                  </a:lnTo>
                  <a:lnTo>
                    <a:pt x="0" y="48"/>
                  </a:lnTo>
                  <a:lnTo>
                    <a:pt x="4" y="48"/>
                  </a:lnTo>
                  <a:lnTo>
                    <a:pt x="4" y="3"/>
                  </a:lnTo>
                  <a:lnTo>
                    <a:pt x="0" y="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329" name="íṣ1îḓè"/>
            <p:cNvSpPr/>
            <p:nvPr/>
          </p:nvSpPr>
          <p:spPr bwMode="auto">
            <a:xfrm>
              <a:off x="3465266" y="3381361"/>
              <a:ext cx="4762" cy="713185"/>
            </a:xfrm>
            <a:custGeom>
              <a:avLst/>
              <a:gdLst>
                <a:gd name="T0" fmla="*/ 4 w 4"/>
                <a:gd name="T1" fmla="*/ 551 h 599"/>
                <a:gd name="T2" fmla="*/ 0 w 4"/>
                <a:gd name="T3" fmla="*/ 551 h 599"/>
                <a:gd name="T4" fmla="*/ 0 w 4"/>
                <a:gd name="T5" fmla="*/ 597 h 599"/>
                <a:gd name="T6" fmla="*/ 0 w 4"/>
                <a:gd name="T7" fmla="*/ 599 h 599"/>
                <a:gd name="T8" fmla="*/ 4 w 4"/>
                <a:gd name="T9" fmla="*/ 599 h 599"/>
                <a:gd name="T10" fmla="*/ 4 w 4"/>
                <a:gd name="T11" fmla="*/ 551 h 599"/>
                <a:gd name="T12" fmla="*/ 4 w 4"/>
                <a:gd name="T13" fmla="*/ 451 h 599"/>
                <a:gd name="T14" fmla="*/ 0 w 4"/>
                <a:gd name="T15" fmla="*/ 451 h 599"/>
                <a:gd name="T16" fmla="*/ 0 w 4"/>
                <a:gd name="T17" fmla="*/ 547 h 599"/>
                <a:gd name="T18" fmla="*/ 4 w 4"/>
                <a:gd name="T19" fmla="*/ 547 h 599"/>
                <a:gd name="T20" fmla="*/ 4 w 4"/>
                <a:gd name="T21" fmla="*/ 451 h 599"/>
                <a:gd name="T22" fmla="*/ 4 w 4"/>
                <a:gd name="T23" fmla="*/ 351 h 599"/>
                <a:gd name="T24" fmla="*/ 0 w 4"/>
                <a:gd name="T25" fmla="*/ 351 h 599"/>
                <a:gd name="T26" fmla="*/ 0 w 4"/>
                <a:gd name="T27" fmla="*/ 447 h 599"/>
                <a:gd name="T28" fmla="*/ 4 w 4"/>
                <a:gd name="T29" fmla="*/ 447 h 599"/>
                <a:gd name="T30" fmla="*/ 4 w 4"/>
                <a:gd name="T31" fmla="*/ 351 h 599"/>
                <a:gd name="T32" fmla="*/ 4 w 4"/>
                <a:gd name="T33" fmla="*/ 252 h 599"/>
                <a:gd name="T34" fmla="*/ 0 w 4"/>
                <a:gd name="T35" fmla="*/ 252 h 599"/>
                <a:gd name="T36" fmla="*/ 0 w 4"/>
                <a:gd name="T37" fmla="*/ 347 h 599"/>
                <a:gd name="T38" fmla="*/ 4 w 4"/>
                <a:gd name="T39" fmla="*/ 347 h 599"/>
                <a:gd name="T40" fmla="*/ 4 w 4"/>
                <a:gd name="T41" fmla="*/ 252 h 599"/>
                <a:gd name="T42" fmla="*/ 4 w 4"/>
                <a:gd name="T43" fmla="*/ 152 h 599"/>
                <a:gd name="T44" fmla="*/ 0 w 4"/>
                <a:gd name="T45" fmla="*/ 152 h 599"/>
                <a:gd name="T46" fmla="*/ 0 w 4"/>
                <a:gd name="T47" fmla="*/ 248 h 599"/>
                <a:gd name="T48" fmla="*/ 4 w 4"/>
                <a:gd name="T49" fmla="*/ 248 h 599"/>
                <a:gd name="T50" fmla="*/ 4 w 4"/>
                <a:gd name="T51" fmla="*/ 152 h 599"/>
                <a:gd name="T52" fmla="*/ 4 w 4"/>
                <a:gd name="T53" fmla="*/ 52 h 599"/>
                <a:gd name="T54" fmla="*/ 0 w 4"/>
                <a:gd name="T55" fmla="*/ 52 h 599"/>
                <a:gd name="T56" fmla="*/ 0 w 4"/>
                <a:gd name="T57" fmla="*/ 148 h 599"/>
                <a:gd name="T58" fmla="*/ 4 w 4"/>
                <a:gd name="T59" fmla="*/ 148 h 599"/>
                <a:gd name="T60" fmla="*/ 4 w 4"/>
                <a:gd name="T61" fmla="*/ 52 h 599"/>
                <a:gd name="T62" fmla="*/ 0 w 4"/>
                <a:gd name="T63" fmla="*/ 0 h 599"/>
                <a:gd name="T64" fmla="*/ 0 w 4"/>
                <a:gd name="T65" fmla="*/ 0 h 599"/>
                <a:gd name="T66" fmla="*/ 0 w 4"/>
                <a:gd name="T67" fmla="*/ 48 h 599"/>
                <a:gd name="T68" fmla="*/ 4 w 4"/>
                <a:gd name="T69" fmla="*/ 48 h 599"/>
                <a:gd name="T70" fmla="*/ 4 w 4"/>
                <a:gd name="T71" fmla="*/ 3 h 599"/>
                <a:gd name="T72" fmla="*/ 0 w 4"/>
                <a:gd name="T73" fmla="*/ 3 h 599"/>
                <a:gd name="T74" fmla="*/ 0 w 4"/>
                <a:gd name="T75" fmla="*/ 0 h 5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" h="599">
                  <a:moveTo>
                    <a:pt x="4" y="551"/>
                  </a:moveTo>
                  <a:lnTo>
                    <a:pt x="0" y="551"/>
                  </a:lnTo>
                  <a:lnTo>
                    <a:pt x="0" y="597"/>
                  </a:lnTo>
                  <a:lnTo>
                    <a:pt x="0" y="599"/>
                  </a:lnTo>
                  <a:lnTo>
                    <a:pt x="4" y="599"/>
                  </a:lnTo>
                  <a:lnTo>
                    <a:pt x="4" y="551"/>
                  </a:lnTo>
                  <a:moveTo>
                    <a:pt x="4" y="451"/>
                  </a:moveTo>
                  <a:lnTo>
                    <a:pt x="0" y="451"/>
                  </a:lnTo>
                  <a:lnTo>
                    <a:pt x="0" y="547"/>
                  </a:lnTo>
                  <a:lnTo>
                    <a:pt x="4" y="547"/>
                  </a:lnTo>
                  <a:lnTo>
                    <a:pt x="4" y="451"/>
                  </a:lnTo>
                  <a:moveTo>
                    <a:pt x="4" y="351"/>
                  </a:moveTo>
                  <a:lnTo>
                    <a:pt x="0" y="351"/>
                  </a:lnTo>
                  <a:lnTo>
                    <a:pt x="0" y="447"/>
                  </a:lnTo>
                  <a:lnTo>
                    <a:pt x="4" y="447"/>
                  </a:lnTo>
                  <a:lnTo>
                    <a:pt x="4" y="351"/>
                  </a:lnTo>
                  <a:moveTo>
                    <a:pt x="4" y="252"/>
                  </a:moveTo>
                  <a:lnTo>
                    <a:pt x="0" y="252"/>
                  </a:lnTo>
                  <a:lnTo>
                    <a:pt x="0" y="347"/>
                  </a:lnTo>
                  <a:lnTo>
                    <a:pt x="4" y="347"/>
                  </a:lnTo>
                  <a:lnTo>
                    <a:pt x="4" y="252"/>
                  </a:lnTo>
                  <a:moveTo>
                    <a:pt x="4" y="152"/>
                  </a:moveTo>
                  <a:lnTo>
                    <a:pt x="0" y="152"/>
                  </a:lnTo>
                  <a:lnTo>
                    <a:pt x="0" y="248"/>
                  </a:lnTo>
                  <a:lnTo>
                    <a:pt x="4" y="248"/>
                  </a:lnTo>
                  <a:lnTo>
                    <a:pt x="4" y="152"/>
                  </a:lnTo>
                  <a:moveTo>
                    <a:pt x="4" y="52"/>
                  </a:moveTo>
                  <a:lnTo>
                    <a:pt x="0" y="52"/>
                  </a:lnTo>
                  <a:lnTo>
                    <a:pt x="0" y="148"/>
                  </a:lnTo>
                  <a:lnTo>
                    <a:pt x="4" y="148"/>
                  </a:lnTo>
                  <a:lnTo>
                    <a:pt x="4" y="52"/>
                  </a:lnTo>
                  <a:moveTo>
                    <a:pt x="0" y="0"/>
                  </a:moveTo>
                  <a:lnTo>
                    <a:pt x="0" y="0"/>
                  </a:lnTo>
                  <a:lnTo>
                    <a:pt x="0" y="48"/>
                  </a:lnTo>
                  <a:lnTo>
                    <a:pt x="4" y="48"/>
                  </a:lnTo>
                  <a:lnTo>
                    <a:pt x="4" y="3"/>
                  </a:lnTo>
                  <a:lnTo>
                    <a:pt x="0" y="3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330" name="íšliďê"/>
            <p:cNvSpPr/>
            <p:nvPr/>
          </p:nvSpPr>
          <p:spPr bwMode="auto">
            <a:xfrm>
              <a:off x="2933056" y="4032633"/>
              <a:ext cx="713185" cy="4763"/>
            </a:xfrm>
            <a:custGeom>
              <a:avLst/>
              <a:gdLst>
                <a:gd name="T0" fmla="*/ 147 w 599"/>
                <a:gd name="T1" fmla="*/ 0 h 4"/>
                <a:gd name="T2" fmla="*/ 52 w 599"/>
                <a:gd name="T3" fmla="*/ 0 h 4"/>
                <a:gd name="T4" fmla="*/ 48 w 599"/>
                <a:gd name="T5" fmla="*/ 0 h 4"/>
                <a:gd name="T6" fmla="*/ 2 w 599"/>
                <a:gd name="T7" fmla="*/ 0 h 4"/>
                <a:gd name="T8" fmla="*/ 2 w 599"/>
                <a:gd name="T9" fmla="*/ 4 h 4"/>
                <a:gd name="T10" fmla="*/ 0 w 599"/>
                <a:gd name="T11" fmla="*/ 4 h 4"/>
                <a:gd name="T12" fmla="*/ 48 w 599"/>
                <a:gd name="T13" fmla="*/ 4 h 4"/>
                <a:gd name="T14" fmla="*/ 52 w 599"/>
                <a:gd name="T15" fmla="*/ 4 h 4"/>
                <a:gd name="T16" fmla="*/ 147 w 599"/>
                <a:gd name="T17" fmla="*/ 4 h 4"/>
                <a:gd name="T18" fmla="*/ 147 w 599"/>
                <a:gd name="T19" fmla="*/ 0 h 4"/>
                <a:gd name="T20" fmla="*/ 347 w 599"/>
                <a:gd name="T21" fmla="*/ 0 h 4"/>
                <a:gd name="T22" fmla="*/ 251 w 599"/>
                <a:gd name="T23" fmla="*/ 0 h 4"/>
                <a:gd name="T24" fmla="*/ 247 w 599"/>
                <a:gd name="T25" fmla="*/ 0 h 4"/>
                <a:gd name="T26" fmla="*/ 152 w 599"/>
                <a:gd name="T27" fmla="*/ 0 h 4"/>
                <a:gd name="T28" fmla="*/ 152 w 599"/>
                <a:gd name="T29" fmla="*/ 4 h 4"/>
                <a:gd name="T30" fmla="*/ 247 w 599"/>
                <a:gd name="T31" fmla="*/ 4 h 4"/>
                <a:gd name="T32" fmla="*/ 251 w 599"/>
                <a:gd name="T33" fmla="*/ 4 h 4"/>
                <a:gd name="T34" fmla="*/ 347 w 599"/>
                <a:gd name="T35" fmla="*/ 4 h 4"/>
                <a:gd name="T36" fmla="*/ 347 w 599"/>
                <a:gd name="T37" fmla="*/ 0 h 4"/>
                <a:gd name="T38" fmla="*/ 547 w 599"/>
                <a:gd name="T39" fmla="*/ 0 h 4"/>
                <a:gd name="T40" fmla="*/ 451 w 599"/>
                <a:gd name="T41" fmla="*/ 0 h 4"/>
                <a:gd name="T42" fmla="*/ 447 w 599"/>
                <a:gd name="T43" fmla="*/ 0 h 4"/>
                <a:gd name="T44" fmla="*/ 351 w 599"/>
                <a:gd name="T45" fmla="*/ 0 h 4"/>
                <a:gd name="T46" fmla="*/ 351 w 599"/>
                <a:gd name="T47" fmla="*/ 4 h 4"/>
                <a:gd name="T48" fmla="*/ 447 w 599"/>
                <a:gd name="T49" fmla="*/ 4 h 4"/>
                <a:gd name="T50" fmla="*/ 451 w 599"/>
                <a:gd name="T51" fmla="*/ 4 h 4"/>
                <a:gd name="T52" fmla="*/ 547 w 599"/>
                <a:gd name="T53" fmla="*/ 4 h 4"/>
                <a:gd name="T54" fmla="*/ 547 w 599"/>
                <a:gd name="T55" fmla="*/ 0 h 4"/>
                <a:gd name="T56" fmla="*/ 599 w 599"/>
                <a:gd name="T57" fmla="*/ 0 h 4"/>
                <a:gd name="T58" fmla="*/ 551 w 599"/>
                <a:gd name="T59" fmla="*/ 0 h 4"/>
                <a:gd name="T60" fmla="*/ 551 w 599"/>
                <a:gd name="T61" fmla="*/ 4 h 4"/>
                <a:gd name="T62" fmla="*/ 597 w 599"/>
                <a:gd name="T63" fmla="*/ 4 h 4"/>
                <a:gd name="T64" fmla="*/ 599 w 599"/>
                <a:gd name="T65" fmla="*/ 4 h 4"/>
                <a:gd name="T66" fmla="*/ 599 w 599"/>
                <a:gd name="T6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99" h="4">
                  <a:moveTo>
                    <a:pt x="147" y="0"/>
                  </a:moveTo>
                  <a:lnTo>
                    <a:pt x="52" y="0"/>
                  </a:lnTo>
                  <a:lnTo>
                    <a:pt x="48" y="0"/>
                  </a:lnTo>
                  <a:lnTo>
                    <a:pt x="2" y="0"/>
                  </a:lnTo>
                  <a:lnTo>
                    <a:pt x="2" y="4"/>
                  </a:lnTo>
                  <a:lnTo>
                    <a:pt x="0" y="4"/>
                  </a:lnTo>
                  <a:lnTo>
                    <a:pt x="48" y="4"/>
                  </a:lnTo>
                  <a:lnTo>
                    <a:pt x="52" y="4"/>
                  </a:lnTo>
                  <a:lnTo>
                    <a:pt x="147" y="4"/>
                  </a:lnTo>
                  <a:lnTo>
                    <a:pt x="147" y="0"/>
                  </a:lnTo>
                  <a:close/>
                  <a:moveTo>
                    <a:pt x="347" y="0"/>
                  </a:moveTo>
                  <a:lnTo>
                    <a:pt x="251" y="0"/>
                  </a:lnTo>
                  <a:lnTo>
                    <a:pt x="247" y="0"/>
                  </a:lnTo>
                  <a:lnTo>
                    <a:pt x="152" y="0"/>
                  </a:lnTo>
                  <a:lnTo>
                    <a:pt x="152" y="4"/>
                  </a:lnTo>
                  <a:lnTo>
                    <a:pt x="247" y="4"/>
                  </a:lnTo>
                  <a:lnTo>
                    <a:pt x="251" y="4"/>
                  </a:lnTo>
                  <a:lnTo>
                    <a:pt x="347" y="4"/>
                  </a:lnTo>
                  <a:lnTo>
                    <a:pt x="347" y="0"/>
                  </a:lnTo>
                  <a:close/>
                  <a:moveTo>
                    <a:pt x="547" y="0"/>
                  </a:moveTo>
                  <a:lnTo>
                    <a:pt x="451" y="0"/>
                  </a:lnTo>
                  <a:lnTo>
                    <a:pt x="447" y="0"/>
                  </a:lnTo>
                  <a:lnTo>
                    <a:pt x="351" y="0"/>
                  </a:lnTo>
                  <a:lnTo>
                    <a:pt x="351" y="4"/>
                  </a:lnTo>
                  <a:lnTo>
                    <a:pt x="447" y="4"/>
                  </a:lnTo>
                  <a:lnTo>
                    <a:pt x="451" y="4"/>
                  </a:lnTo>
                  <a:lnTo>
                    <a:pt x="547" y="4"/>
                  </a:lnTo>
                  <a:lnTo>
                    <a:pt x="547" y="0"/>
                  </a:lnTo>
                  <a:close/>
                  <a:moveTo>
                    <a:pt x="599" y="0"/>
                  </a:moveTo>
                  <a:lnTo>
                    <a:pt x="551" y="0"/>
                  </a:lnTo>
                  <a:lnTo>
                    <a:pt x="551" y="4"/>
                  </a:lnTo>
                  <a:lnTo>
                    <a:pt x="597" y="4"/>
                  </a:lnTo>
                  <a:lnTo>
                    <a:pt x="599" y="4"/>
                  </a:lnTo>
                  <a:lnTo>
                    <a:pt x="599" y="0"/>
                  </a:lnTo>
                  <a:close/>
                </a:path>
              </a:pathLst>
            </a:cu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331" name="ïŝlíḋé"/>
            <p:cNvSpPr/>
            <p:nvPr/>
          </p:nvSpPr>
          <p:spPr bwMode="auto">
            <a:xfrm>
              <a:off x="2933056" y="4032633"/>
              <a:ext cx="713185" cy="4763"/>
            </a:xfrm>
            <a:custGeom>
              <a:avLst/>
              <a:gdLst>
                <a:gd name="T0" fmla="*/ 147 w 599"/>
                <a:gd name="T1" fmla="*/ 0 h 4"/>
                <a:gd name="T2" fmla="*/ 52 w 599"/>
                <a:gd name="T3" fmla="*/ 0 h 4"/>
                <a:gd name="T4" fmla="*/ 48 w 599"/>
                <a:gd name="T5" fmla="*/ 0 h 4"/>
                <a:gd name="T6" fmla="*/ 2 w 599"/>
                <a:gd name="T7" fmla="*/ 0 h 4"/>
                <a:gd name="T8" fmla="*/ 2 w 599"/>
                <a:gd name="T9" fmla="*/ 4 h 4"/>
                <a:gd name="T10" fmla="*/ 0 w 599"/>
                <a:gd name="T11" fmla="*/ 4 h 4"/>
                <a:gd name="T12" fmla="*/ 48 w 599"/>
                <a:gd name="T13" fmla="*/ 4 h 4"/>
                <a:gd name="T14" fmla="*/ 52 w 599"/>
                <a:gd name="T15" fmla="*/ 4 h 4"/>
                <a:gd name="T16" fmla="*/ 147 w 599"/>
                <a:gd name="T17" fmla="*/ 4 h 4"/>
                <a:gd name="T18" fmla="*/ 147 w 599"/>
                <a:gd name="T19" fmla="*/ 0 h 4"/>
                <a:gd name="T20" fmla="*/ 347 w 599"/>
                <a:gd name="T21" fmla="*/ 0 h 4"/>
                <a:gd name="T22" fmla="*/ 251 w 599"/>
                <a:gd name="T23" fmla="*/ 0 h 4"/>
                <a:gd name="T24" fmla="*/ 247 w 599"/>
                <a:gd name="T25" fmla="*/ 0 h 4"/>
                <a:gd name="T26" fmla="*/ 152 w 599"/>
                <a:gd name="T27" fmla="*/ 0 h 4"/>
                <a:gd name="T28" fmla="*/ 152 w 599"/>
                <a:gd name="T29" fmla="*/ 4 h 4"/>
                <a:gd name="T30" fmla="*/ 247 w 599"/>
                <a:gd name="T31" fmla="*/ 4 h 4"/>
                <a:gd name="T32" fmla="*/ 251 w 599"/>
                <a:gd name="T33" fmla="*/ 4 h 4"/>
                <a:gd name="T34" fmla="*/ 347 w 599"/>
                <a:gd name="T35" fmla="*/ 4 h 4"/>
                <a:gd name="T36" fmla="*/ 347 w 599"/>
                <a:gd name="T37" fmla="*/ 0 h 4"/>
                <a:gd name="T38" fmla="*/ 547 w 599"/>
                <a:gd name="T39" fmla="*/ 0 h 4"/>
                <a:gd name="T40" fmla="*/ 451 w 599"/>
                <a:gd name="T41" fmla="*/ 0 h 4"/>
                <a:gd name="T42" fmla="*/ 447 w 599"/>
                <a:gd name="T43" fmla="*/ 0 h 4"/>
                <a:gd name="T44" fmla="*/ 351 w 599"/>
                <a:gd name="T45" fmla="*/ 0 h 4"/>
                <a:gd name="T46" fmla="*/ 351 w 599"/>
                <a:gd name="T47" fmla="*/ 4 h 4"/>
                <a:gd name="T48" fmla="*/ 447 w 599"/>
                <a:gd name="T49" fmla="*/ 4 h 4"/>
                <a:gd name="T50" fmla="*/ 451 w 599"/>
                <a:gd name="T51" fmla="*/ 4 h 4"/>
                <a:gd name="T52" fmla="*/ 547 w 599"/>
                <a:gd name="T53" fmla="*/ 4 h 4"/>
                <a:gd name="T54" fmla="*/ 547 w 599"/>
                <a:gd name="T55" fmla="*/ 0 h 4"/>
                <a:gd name="T56" fmla="*/ 599 w 599"/>
                <a:gd name="T57" fmla="*/ 0 h 4"/>
                <a:gd name="T58" fmla="*/ 551 w 599"/>
                <a:gd name="T59" fmla="*/ 0 h 4"/>
                <a:gd name="T60" fmla="*/ 551 w 599"/>
                <a:gd name="T61" fmla="*/ 4 h 4"/>
                <a:gd name="T62" fmla="*/ 597 w 599"/>
                <a:gd name="T63" fmla="*/ 4 h 4"/>
                <a:gd name="T64" fmla="*/ 599 w 599"/>
                <a:gd name="T65" fmla="*/ 4 h 4"/>
                <a:gd name="T66" fmla="*/ 599 w 599"/>
                <a:gd name="T6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99" h="4">
                  <a:moveTo>
                    <a:pt x="147" y="0"/>
                  </a:moveTo>
                  <a:lnTo>
                    <a:pt x="52" y="0"/>
                  </a:lnTo>
                  <a:lnTo>
                    <a:pt x="48" y="0"/>
                  </a:lnTo>
                  <a:lnTo>
                    <a:pt x="2" y="0"/>
                  </a:lnTo>
                  <a:lnTo>
                    <a:pt x="2" y="4"/>
                  </a:lnTo>
                  <a:lnTo>
                    <a:pt x="0" y="4"/>
                  </a:lnTo>
                  <a:lnTo>
                    <a:pt x="48" y="4"/>
                  </a:lnTo>
                  <a:lnTo>
                    <a:pt x="52" y="4"/>
                  </a:lnTo>
                  <a:lnTo>
                    <a:pt x="147" y="4"/>
                  </a:lnTo>
                  <a:lnTo>
                    <a:pt x="147" y="0"/>
                  </a:lnTo>
                  <a:moveTo>
                    <a:pt x="347" y="0"/>
                  </a:moveTo>
                  <a:lnTo>
                    <a:pt x="251" y="0"/>
                  </a:lnTo>
                  <a:lnTo>
                    <a:pt x="247" y="0"/>
                  </a:lnTo>
                  <a:lnTo>
                    <a:pt x="152" y="0"/>
                  </a:lnTo>
                  <a:lnTo>
                    <a:pt x="152" y="4"/>
                  </a:lnTo>
                  <a:lnTo>
                    <a:pt x="247" y="4"/>
                  </a:lnTo>
                  <a:lnTo>
                    <a:pt x="251" y="4"/>
                  </a:lnTo>
                  <a:lnTo>
                    <a:pt x="347" y="4"/>
                  </a:lnTo>
                  <a:lnTo>
                    <a:pt x="347" y="0"/>
                  </a:lnTo>
                  <a:moveTo>
                    <a:pt x="547" y="0"/>
                  </a:moveTo>
                  <a:lnTo>
                    <a:pt x="451" y="0"/>
                  </a:lnTo>
                  <a:lnTo>
                    <a:pt x="447" y="0"/>
                  </a:lnTo>
                  <a:lnTo>
                    <a:pt x="351" y="0"/>
                  </a:lnTo>
                  <a:lnTo>
                    <a:pt x="351" y="4"/>
                  </a:lnTo>
                  <a:lnTo>
                    <a:pt x="447" y="4"/>
                  </a:lnTo>
                  <a:lnTo>
                    <a:pt x="451" y="4"/>
                  </a:lnTo>
                  <a:lnTo>
                    <a:pt x="547" y="4"/>
                  </a:lnTo>
                  <a:lnTo>
                    <a:pt x="547" y="0"/>
                  </a:lnTo>
                  <a:moveTo>
                    <a:pt x="599" y="0"/>
                  </a:moveTo>
                  <a:lnTo>
                    <a:pt x="551" y="0"/>
                  </a:lnTo>
                  <a:lnTo>
                    <a:pt x="551" y="4"/>
                  </a:lnTo>
                  <a:lnTo>
                    <a:pt x="597" y="4"/>
                  </a:lnTo>
                  <a:lnTo>
                    <a:pt x="599" y="4"/>
                  </a:lnTo>
                  <a:lnTo>
                    <a:pt x="59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332" name="íṡḻíḓè"/>
            <p:cNvSpPr/>
            <p:nvPr/>
          </p:nvSpPr>
          <p:spPr bwMode="auto">
            <a:xfrm>
              <a:off x="2933056" y="3794508"/>
              <a:ext cx="713185" cy="4763"/>
            </a:xfrm>
            <a:custGeom>
              <a:avLst/>
              <a:gdLst>
                <a:gd name="T0" fmla="*/ 147 w 599"/>
                <a:gd name="T1" fmla="*/ 0 h 4"/>
                <a:gd name="T2" fmla="*/ 52 w 599"/>
                <a:gd name="T3" fmla="*/ 0 h 4"/>
                <a:gd name="T4" fmla="*/ 48 w 599"/>
                <a:gd name="T5" fmla="*/ 0 h 4"/>
                <a:gd name="T6" fmla="*/ 2 w 599"/>
                <a:gd name="T7" fmla="*/ 0 h 4"/>
                <a:gd name="T8" fmla="*/ 2 w 599"/>
                <a:gd name="T9" fmla="*/ 4 h 4"/>
                <a:gd name="T10" fmla="*/ 0 w 599"/>
                <a:gd name="T11" fmla="*/ 4 h 4"/>
                <a:gd name="T12" fmla="*/ 48 w 599"/>
                <a:gd name="T13" fmla="*/ 4 h 4"/>
                <a:gd name="T14" fmla="*/ 52 w 599"/>
                <a:gd name="T15" fmla="*/ 4 h 4"/>
                <a:gd name="T16" fmla="*/ 147 w 599"/>
                <a:gd name="T17" fmla="*/ 4 h 4"/>
                <a:gd name="T18" fmla="*/ 147 w 599"/>
                <a:gd name="T19" fmla="*/ 0 h 4"/>
                <a:gd name="T20" fmla="*/ 347 w 599"/>
                <a:gd name="T21" fmla="*/ 0 h 4"/>
                <a:gd name="T22" fmla="*/ 251 w 599"/>
                <a:gd name="T23" fmla="*/ 0 h 4"/>
                <a:gd name="T24" fmla="*/ 247 w 599"/>
                <a:gd name="T25" fmla="*/ 0 h 4"/>
                <a:gd name="T26" fmla="*/ 152 w 599"/>
                <a:gd name="T27" fmla="*/ 0 h 4"/>
                <a:gd name="T28" fmla="*/ 152 w 599"/>
                <a:gd name="T29" fmla="*/ 4 h 4"/>
                <a:gd name="T30" fmla="*/ 247 w 599"/>
                <a:gd name="T31" fmla="*/ 4 h 4"/>
                <a:gd name="T32" fmla="*/ 251 w 599"/>
                <a:gd name="T33" fmla="*/ 4 h 4"/>
                <a:gd name="T34" fmla="*/ 347 w 599"/>
                <a:gd name="T35" fmla="*/ 4 h 4"/>
                <a:gd name="T36" fmla="*/ 347 w 599"/>
                <a:gd name="T37" fmla="*/ 0 h 4"/>
                <a:gd name="T38" fmla="*/ 547 w 599"/>
                <a:gd name="T39" fmla="*/ 0 h 4"/>
                <a:gd name="T40" fmla="*/ 451 w 599"/>
                <a:gd name="T41" fmla="*/ 0 h 4"/>
                <a:gd name="T42" fmla="*/ 447 w 599"/>
                <a:gd name="T43" fmla="*/ 0 h 4"/>
                <a:gd name="T44" fmla="*/ 351 w 599"/>
                <a:gd name="T45" fmla="*/ 0 h 4"/>
                <a:gd name="T46" fmla="*/ 351 w 599"/>
                <a:gd name="T47" fmla="*/ 4 h 4"/>
                <a:gd name="T48" fmla="*/ 447 w 599"/>
                <a:gd name="T49" fmla="*/ 4 h 4"/>
                <a:gd name="T50" fmla="*/ 451 w 599"/>
                <a:gd name="T51" fmla="*/ 4 h 4"/>
                <a:gd name="T52" fmla="*/ 547 w 599"/>
                <a:gd name="T53" fmla="*/ 4 h 4"/>
                <a:gd name="T54" fmla="*/ 547 w 599"/>
                <a:gd name="T55" fmla="*/ 0 h 4"/>
                <a:gd name="T56" fmla="*/ 599 w 599"/>
                <a:gd name="T57" fmla="*/ 0 h 4"/>
                <a:gd name="T58" fmla="*/ 551 w 599"/>
                <a:gd name="T59" fmla="*/ 0 h 4"/>
                <a:gd name="T60" fmla="*/ 551 w 599"/>
                <a:gd name="T61" fmla="*/ 4 h 4"/>
                <a:gd name="T62" fmla="*/ 597 w 599"/>
                <a:gd name="T63" fmla="*/ 4 h 4"/>
                <a:gd name="T64" fmla="*/ 599 w 599"/>
                <a:gd name="T65" fmla="*/ 4 h 4"/>
                <a:gd name="T66" fmla="*/ 599 w 599"/>
                <a:gd name="T6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99" h="4">
                  <a:moveTo>
                    <a:pt x="147" y="0"/>
                  </a:moveTo>
                  <a:lnTo>
                    <a:pt x="52" y="0"/>
                  </a:lnTo>
                  <a:lnTo>
                    <a:pt x="48" y="0"/>
                  </a:lnTo>
                  <a:lnTo>
                    <a:pt x="2" y="0"/>
                  </a:lnTo>
                  <a:lnTo>
                    <a:pt x="2" y="4"/>
                  </a:lnTo>
                  <a:lnTo>
                    <a:pt x="0" y="4"/>
                  </a:lnTo>
                  <a:lnTo>
                    <a:pt x="48" y="4"/>
                  </a:lnTo>
                  <a:lnTo>
                    <a:pt x="52" y="4"/>
                  </a:lnTo>
                  <a:lnTo>
                    <a:pt x="147" y="4"/>
                  </a:lnTo>
                  <a:lnTo>
                    <a:pt x="147" y="0"/>
                  </a:lnTo>
                  <a:close/>
                  <a:moveTo>
                    <a:pt x="347" y="0"/>
                  </a:moveTo>
                  <a:lnTo>
                    <a:pt x="251" y="0"/>
                  </a:lnTo>
                  <a:lnTo>
                    <a:pt x="247" y="0"/>
                  </a:lnTo>
                  <a:lnTo>
                    <a:pt x="152" y="0"/>
                  </a:lnTo>
                  <a:lnTo>
                    <a:pt x="152" y="4"/>
                  </a:lnTo>
                  <a:lnTo>
                    <a:pt x="247" y="4"/>
                  </a:lnTo>
                  <a:lnTo>
                    <a:pt x="251" y="4"/>
                  </a:lnTo>
                  <a:lnTo>
                    <a:pt x="347" y="4"/>
                  </a:lnTo>
                  <a:lnTo>
                    <a:pt x="347" y="0"/>
                  </a:lnTo>
                  <a:close/>
                  <a:moveTo>
                    <a:pt x="547" y="0"/>
                  </a:moveTo>
                  <a:lnTo>
                    <a:pt x="451" y="0"/>
                  </a:lnTo>
                  <a:lnTo>
                    <a:pt x="447" y="0"/>
                  </a:lnTo>
                  <a:lnTo>
                    <a:pt x="351" y="0"/>
                  </a:lnTo>
                  <a:lnTo>
                    <a:pt x="351" y="4"/>
                  </a:lnTo>
                  <a:lnTo>
                    <a:pt x="447" y="4"/>
                  </a:lnTo>
                  <a:lnTo>
                    <a:pt x="451" y="4"/>
                  </a:lnTo>
                  <a:lnTo>
                    <a:pt x="547" y="4"/>
                  </a:lnTo>
                  <a:lnTo>
                    <a:pt x="547" y="0"/>
                  </a:lnTo>
                  <a:close/>
                  <a:moveTo>
                    <a:pt x="599" y="0"/>
                  </a:moveTo>
                  <a:lnTo>
                    <a:pt x="551" y="0"/>
                  </a:lnTo>
                  <a:lnTo>
                    <a:pt x="551" y="4"/>
                  </a:lnTo>
                  <a:lnTo>
                    <a:pt x="597" y="4"/>
                  </a:lnTo>
                  <a:lnTo>
                    <a:pt x="599" y="4"/>
                  </a:lnTo>
                  <a:lnTo>
                    <a:pt x="599" y="0"/>
                  </a:lnTo>
                  <a:close/>
                </a:path>
              </a:pathLst>
            </a:cu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333" name="iṣḻiḑe"/>
            <p:cNvSpPr/>
            <p:nvPr/>
          </p:nvSpPr>
          <p:spPr bwMode="auto">
            <a:xfrm>
              <a:off x="2933056" y="3794508"/>
              <a:ext cx="713185" cy="4763"/>
            </a:xfrm>
            <a:custGeom>
              <a:avLst/>
              <a:gdLst>
                <a:gd name="T0" fmla="*/ 147 w 599"/>
                <a:gd name="T1" fmla="*/ 0 h 4"/>
                <a:gd name="T2" fmla="*/ 52 w 599"/>
                <a:gd name="T3" fmla="*/ 0 h 4"/>
                <a:gd name="T4" fmla="*/ 48 w 599"/>
                <a:gd name="T5" fmla="*/ 0 h 4"/>
                <a:gd name="T6" fmla="*/ 2 w 599"/>
                <a:gd name="T7" fmla="*/ 0 h 4"/>
                <a:gd name="T8" fmla="*/ 2 w 599"/>
                <a:gd name="T9" fmla="*/ 4 h 4"/>
                <a:gd name="T10" fmla="*/ 0 w 599"/>
                <a:gd name="T11" fmla="*/ 4 h 4"/>
                <a:gd name="T12" fmla="*/ 48 w 599"/>
                <a:gd name="T13" fmla="*/ 4 h 4"/>
                <a:gd name="T14" fmla="*/ 52 w 599"/>
                <a:gd name="T15" fmla="*/ 4 h 4"/>
                <a:gd name="T16" fmla="*/ 147 w 599"/>
                <a:gd name="T17" fmla="*/ 4 h 4"/>
                <a:gd name="T18" fmla="*/ 147 w 599"/>
                <a:gd name="T19" fmla="*/ 0 h 4"/>
                <a:gd name="T20" fmla="*/ 347 w 599"/>
                <a:gd name="T21" fmla="*/ 0 h 4"/>
                <a:gd name="T22" fmla="*/ 251 w 599"/>
                <a:gd name="T23" fmla="*/ 0 h 4"/>
                <a:gd name="T24" fmla="*/ 247 w 599"/>
                <a:gd name="T25" fmla="*/ 0 h 4"/>
                <a:gd name="T26" fmla="*/ 152 w 599"/>
                <a:gd name="T27" fmla="*/ 0 h 4"/>
                <a:gd name="T28" fmla="*/ 152 w 599"/>
                <a:gd name="T29" fmla="*/ 4 h 4"/>
                <a:gd name="T30" fmla="*/ 247 w 599"/>
                <a:gd name="T31" fmla="*/ 4 h 4"/>
                <a:gd name="T32" fmla="*/ 251 w 599"/>
                <a:gd name="T33" fmla="*/ 4 h 4"/>
                <a:gd name="T34" fmla="*/ 347 w 599"/>
                <a:gd name="T35" fmla="*/ 4 h 4"/>
                <a:gd name="T36" fmla="*/ 347 w 599"/>
                <a:gd name="T37" fmla="*/ 0 h 4"/>
                <a:gd name="T38" fmla="*/ 547 w 599"/>
                <a:gd name="T39" fmla="*/ 0 h 4"/>
                <a:gd name="T40" fmla="*/ 451 w 599"/>
                <a:gd name="T41" fmla="*/ 0 h 4"/>
                <a:gd name="T42" fmla="*/ 447 w 599"/>
                <a:gd name="T43" fmla="*/ 0 h 4"/>
                <a:gd name="T44" fmla="*/ 351 w 599"/>
                <a:gd name="T45" fmla="*/ 0 h 4"/>
                <a:gd name="T46" fmla="*/ 351 w 599"/>
                <a:gd name="T47" fmla="*/ 4 h 4"/>
                <a:gd name="T48" fmla="*/ 447 w 599"/>
                <a:gd name="T49" fmla="*/ 4 h 4"/>
                <a:gd name="T50" fmla="*/ 451 w 599"/>
                <a:gd name="T51" fmla="*/ 4 h 4"/>
                <a:gd name="T52" fmla="*/ 547 w 599"/>
                <a:gd name="T53" fmla="*/ 4 h 4"/>
                <a:gd name="T54" fmla="*/ 547 w 599"/>
                <a:gd name="T55" fmla="*/ 0 h 4"/>
                <a:gd name="T56" fmla="*/ 599 w 599"/>
                <a:gd name="T57" fmla="*/ 0 h 4"/>
                <a:gd name="T58" fmla="*/ 551 w 599"/>
                <a:gd name="T59" fmla="*/ 0 h 4"/>
                <a:gd name="T60" fmla="*/ 551 w 599"/>
                <a:gd name="T61" fmla="*/ 4 h 4"/>
                <a:gd name="T62" fmla="*/ 597 w 599"/>
                <a:gd name="T63" fmla="*/ 4 h 4"/>
                <a:gd name="T64" fmla="*/ 599 w 599"/>
                <a:gd name="T65" fmla="*/ 4 h 4"/>
                <a:gd name="T66" fmla="*/ 599 w 599"/>
                <a:gd name="T6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99" h="4">
                  <a:moveTo>
                    <a:pt x="147" y="0"/>
                  </a:moveTo>
                  <a:lnTo>
                    <a:pt x="52" y="0"/>
                  </a:lnTo>
                  <a:lnTo>
                    <a:pt x="48" y="0"/>
                  </a:lnTo>
                  <a:lnTo>
                    <a:pt x="2" y="0"/>
                  </a:lnTo>
                  <a:lnTo>
                    <a:pt x="2" y="4"/>
                  </a:lnTo>
                  <a:lnTo>
                    <a:pt x="0" y="4"/>
                  </a:lnTo>
                  <a:lnTo>
                    <a:pt x="48" y="4"/>
                  </a:lnTo>
                  <a:lnTo>
                    <a:pt x="52" y="4"/>
                  </a:lnTo>
                  <a:lnTo>
                    <a:pt x="147" y="4"/>
                  </a:lnTo>
                  <a:lnTo>
                    <a:pt x="147" y="0"/>
                  </a:lnTo>
                  <a:moveTo>
                    <a:pt x="347" y="0"/>
                  </a:moveTo>
                  <a:lnTo>
                    <a:pt x="251" y="0"/>
                  </a:lnTo>
                  <a:lnTo>
                    <a:pt x="247" y="0"/>
                  </a:lnTo>
                  <a:lnTo>
                    <a:pt x="152" y="0"/>
                  </a:lnTo>
                  <a:lnTo>
                    <a:pt x="152" y="4"/>
                  </a:lnTo>
                  <a:lnTo>
                    <a:pt x="247" y="4"/>
                  </a:lnTo>
                  <a:lnTo>
                    <a:pt x="251" y="4"/>
                  </a:lnTo>
                  <a:lnTo>
                    <a:pt x="347" y="4"/>
                  </a:lnTo>
                  <a:lnTo>
                    <a:pt x="347" y="0"/>
                  </a:lnTo>
                  <a:moveTo>
                    <a:pt x="547" y="0"/>
                  </a:moveTo>
                  <a:lnTo>
                    <a:pt x="451" y="0"/>
                  </a:lnTo>
                  <a:lnTo>
                    <a:pt x="447" y="0"/>
                  </a:lnTo>
                  <a:lnTo>
                    <a:pt x="351" y="0"/>
                  </a:lnTo>
                  <a:lnTo>
                    <a:pt x="351" y="4"/>
                  </a:lnTo>
                  <a:lnTo>
                    <a:pt x="447" y="4"/>
                  </a:lnTo>
                  <a:lnTo>
                    <a:pt x="451" y="4"/>
                  </a:lnTo>
                  <a:lnTo>
                    <a:pt x="547" y="4"/>
                  </a:lnTo>
                  <a:lnTo>
                    <a:pt x="547" y="0"/>
                  </a:lnTo>
                  <a:moveTo>
                    <a:pt x="599" y="0"/>
                  </a:moveTo>
                  <a:lnTo>
                    <a:pt x="551" y="0"/>
                  </a:lnTo>
                  <a:lnTo>
                    <a:pt x="551" y="4"/>
                  </a:lnTo>
                  <a:lnTo>
                    <a:pt x="597" y="4"/>
                  </a:lnTo>
                  <a:lnTo>
                    <a:pt x="599" y="4"/>
                  </a:lnTo>
                  <a:lnTo>
                    <a:pt x="59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334" name="íşľïḍê"/>
            <p:cNvSpPr/>
            <p:nvPr/>
          </p:nvSpPr>
          <p:spPr bwMode="auto">
            <a:xfrm>
              <a:off x="2933056" y="3557574"/>
              <a:ext cx="713185" cy="4763"/>
            </a:xfrm>
            <a:custGeom>
              <a:avLst/>
              <a:gdLst>
                <a:gd name="T0" fmla="*/ 147 w 599"/>
                <a:gd name="T1" fmla="*/ 0 h 4"/>
                <a:gd name="T2" fmla="*/ 52 w 599"/>
                <a:gd name="T3" fmla="*/ 0 h 4"/>
                <a:gd name="T4" fmla="*/ 48 w 599"/>
                <a:gd name="T5" fmla="*/ 0 h 4"/>
                <a:gd name="T6" fmla="*/ 2 w 599"/>
                <a:gd name="T7" fmla="*/ 0 h 4"/>
                <a:gd name="T8" fmla="*/ 2 w 599"/>
                <a:gd name="T9" fmla="*/ 4 h 4"/>
                <a:gd name="T10" fmla="*/ 0 w 599"/>
                <a:gd name="T11" fmla="*/ 4 h 4"/>
                <a:gd name="T12" fmla="*/ 48 w 599"/>
                <a:gd name="T13" fmla="*/ 4 h 4"/>
                <a:gd name="T14" fmla="*/ 52 w 599"/>
                <a:gd name="T15" fmla="*/ 4 h 4"/>
                <a:gd name="T16" fmla="*/ 147 w 599"/>
                <a:gd name="T17" fmla="*/ 4 h 4"/>
                <a:gd name="T18" fmla="*/ 147 w 599"/>
                <a:gd name="T19" fmla="*/ 0 h 4"/>
                <a:gd name="T20" fmla="*/ 347 w 599"/>
                <a:gd name="T21" fmla="*/ 0 h 4"/>
                <a:gd name="T22" fmla="*/ 251 w 599"/>
                <a:gd name="T23" fmla="*/ 0 h 4"/>
                <a:gd name="T24" fmla="*/ 247 w 599"/>
                <a:gd name="T25" fmla="*/ 0 h 4"/>
                <a:gd name="T26" fmla="*/ 152 w 599"/>
                <a:gd name="T27" fmla="*/ 0 h 4"/>
                <a:gd name="T28" fmla="*/ 152 w 599"/>
                <a:gd name="T29" fmla="*/ 4 h 4"/>
                <a:gd name="T30" fmla="*/ 247 w 599"/>
                <a:gd name="T31" fmla="*/ 4 h 4"/>
                <a:gd name="T32" fmla="*/ 251 w 599"/>
                <a:gd name="T33" fmla="*/ 4 h 4"/>
                <a:gd name="T34" fmla="*/ 347 w 599"/>
                <a:gd name="T35" fmla="*/ 4 h 4"/>
                <a:gd name="T36" fmla="*/ 347 w 599"/>
                <a:gd name="T37" fmla="*/ 0 h 4"/>
                <a:gd name="T38" fmla="*/ 547 w 599"/>
                <a:gd name="T39" fmla="*/ 0 h 4"/>
                <a:gd name="T40" fmla="*/ 451 w 599"/>
                <a:gd name="T41" fmla="*/ 0 h 4"/>
                <a:gd name="T42" fmla="*/ 447 w 599"/>
                <a:gd name="T43" fmla="*/ 0 h 4"/>
                <a:gd name="T44" fmla="*/ 351 w 599"/>
                <a:gd name="T45" fmla="*/ 0 h 4"/>
                <a:gd name="T46" fmla="*/ 351 w 599"/>
                <a:gd name="T47" fmla="*/ 4 h 4"/>
                <a:gd name="T48" fmla="*/ 447 w 599"/>
                <a:gd name="T49" fmla="*/ 4 h 4"/>
                <a:gd name="T50" fmla="*/ 451 w 599"/>
                <a:gd name="T51" fmla="*/ 4 h 4"/>
                <a:gd name="T52" fmla="*/ 547 w 599"/>
                <a:gd name="T53" fmla="*/ 4 h 4"/>
                <a:gd name="T54" fmla="*/ 547 w 599"/>
                <a:gd name="T55" fmla="*/ 0 h 4"/>
                <a:gd name="T56" fmla="*/ 599 w 599"/>
                <a:gd name="T57" fmla="*/ 0 h 4"/>
                <a:gd name="T58" fmla="*/ 551 w 599"/>
                <a:gd name="T59" fmla="*/ 0 h 4"/>
                <a:gd name="T60" fmla="*/ 551 w 599"/>
                <a:gd name="T61" fmla="*/ 4 h 4"/>
                <a:gd name="T62" fmla="*/ 597 w 599"/>
                <a:gd name="T63" fmla="*/ 4 h 4"/>
                <a:gd name="T64" fmla="*/ 599 w 599"/>
                <a:gd name="T65" fmla="*/ 4 h 4"/>
                <a:gd name="T66" fmla="*/ 599 w 599"/>
                <a:gd name="T6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99" h="4">
                  <a:moveTo>
                    <a:pt x="147" y="0"/>
                  </a:moveTo>
                  <a:lnTo>
                    <a:pt x="52" y="0"/>
                  </a:lnTo>
                  <a:lnTo>
                    <a:pt x="48" y="0"/>
                  </a:lnTo>
                  <a:lnTo>
                    <a:pt x="2" y="0"/>
                  </a:lnTo>
                  <a:lnTo>
                    <a:pt x="2" y="4"/>
                  </a:lnTo>
                  <a:lnTo>
                    <a:pt x="0" y="4"/>
                  </a:lnTo>
                  <a:lnTo>
                    <a:pt x="48" y="4"/>
                  </a:lnTo>
                  <a:lnTo>
                    <a:pt x="52" y="4"/>
                  </a:lnTo>
                  <a:lnTo>
                    <a:pt x="147" y="4"/>
                  </a:lnTo>
                  <a:lnTo>
                    <a:pt x="147" y="0"/>
                  </a:lnTo>
                  <a:close/>
                  <a:moveTo>
                    <a:pt x="347" y="0"/>
                  </a:moveTo>
                  <a:lnTo>
                    <a:pt x="251" y="0"/>
                  </a:lnTo>
                  <a:lnTo>
                    <a:pt x="247" y="0"/>
                  </a:lnTo>
                  <a:lnTo>
                    <a:pt x="152" y="0"/>
                  </a:lnTo>
                  <a:lnTo>
                    <a:pt x="152" y="4"/>
                  </a:lnTo>
                  <a:lnTo>
                    <a:pt x="247" y="4"/>
                  </a:lnTo>
                  <a:lnTo>
                    <a:pt x="251" y="4"/>
                  </a:lnTo>
                  <a:lnTo>
                    <a:pt x="347" y="4"/>
                  </a:lnTo>
                  <a:lnTo>
                    <a:pt x="347" y="0"/>
                  </a:lnTo>
                  <a:close/>
                  <a:moveTo>
                    <a:pt x="547" y="0"/>
                  </a:moveTo>
                  <a:lnTo>
                    <a:pt x="451" y="0"/>
                  </a:lnTo>
                  <a:lnTo>
                    <a:pt x="447" y="0"/>
                  </a:lnTo>
                  <a:lnTo>
                    <a:pt x="351" y="0"/>
                  </a:lnTo>
                  <a:lnTo>
                    <a:pt x="351" y="4"/>
                  </a:lnTo>
                  <a:lnTo>
                    <a:pt x="447" y="4"/>
                  </a:lnTo>
                  <a:lnTo>
                    <a:pt x="451" y="4"/>
                  </a:lnTo>
                  <a:lnTo>
                    <a:pt x="547" y="4"/>
                  </a:lnTo>
                  <a:lnTo>
                    <a:pt x="547" y="0"/>
                  </a:lnTo>
                  <a:close/>
                  <a:moveTo>
                    <a:pt x="599" y="0"/>
                  </a:moveTo>
                  <a:lnTo>
                    <a:pt x="551" y="0"/>
                  </a:lnTo>
                  <a:lnTo>
                    <a:pt x="551" y="4"/>
                  </a:lnTo>
                  <a:lnTo>
                    <a:pt x="597" y="4"/>
                  </a:lnTo>
                  <a:lnTo>
                    <a:pt x="599" y="4"/>
                  </a:lnTo>
                  <a:lnTo>
                    <a:pt x="599" y="0"/>
                  </a:lnTo>
                  <a:close/>
                </a:path>
              </a:pathLst>
            </a:cu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335" name="ï$1ïḓe"/>
            <p:cNvSpPr/>
            <p:nvPr/>
          </p:nvSpPr>
          <p:spPr bwMode="auto">
            <a:xfrm>
              <a:off x="2933056" y="3557574"/>
              <a:ext cx="713185" cy="4763"/>
            </a:xfrm>
            <a:custGeom>
              <a:avLst/>
              <a:gdLst>
                <a:gd name="T0" fmla="*/ 147 w 599"/>
                <a:gd name="T1" fmla="*/ 0 h 4"/>
                <a:gd name="T2" fmla="*/ 52 w 599"/>
                <a:gd name="T3" fmla="*/ 0 h 4"/>
                <a:gd name="T4" fmla="*/ 48 w 599"/>
                <a:gd name="T5" fmla="*/ 0 h 4"/>
                <a:gd name="T6" fmla="*/ 2 w 599"/>
                <a:gd name="T7" fmla="*/ 0 h 4"/>
                <a:gd name="T8" fmla="*/ 2 w 599"/>
                <a:gd name="T9" fmla="*/ 4 h 4"/>
                <a:gd name="T10" fmla="*/ 0 w 599"/>
                <a:gd name="T11" fmla="*/ 4 h 4"/>
                <a:gd name="T12" fmla="*/ 48 w 599"/>
                <a:gd name="T13" fmla="*/ 4 h 4"/>
                <a:gd name="T14" fmla="*/ 52 w 599"/>
                <a:gd name="T15" fmla="*/ 4 h 4"/>
                <a:gd name="T16" fmla="*/ 147 w 599"/>
                <a:gd name="T17" fmla="*/ 4 h 4"/>
                <a:gd name="T18" fmla="*/ 147 w 599"/>
                <a:gd name="T19" fmla="*/ 0 h 4"/>
                <a:gd name="T20" fmla="*/ 347 w 599"/>
                <a:gd name="T21" fmla="*/ 0 h 4"/>
                <a:gd name="T22" fmla="*/ 251 w 599"/>
                <a:gd name="T23" fmla="*/ 0 h 4"/>
                <a:gd name="T24" fmla="*/ 247 w 599"/>
                <a:gd name="T25" fmla="*/ 0 h 4"/>
                <a:gd name="T26" fmla="*/ 152 w 599"/>
                <a:gd name="T27" fmla="*/ 0 h 4"/>
                <a:gd name="T28" fmla="*/ 152 w 599"/>
                <a:gd name="T29" fmla="*/ 4 h 4"/>
                <a:gd name="T30" fmla="*/ 247 w 599"/>
                <a:gd name="T31" fmla="*/ 4 h 4"/>
                <a:gd name="T32" fmla="*/ 251 w 599"/>
                <a:gd name="T33" fmla="*/ 4 h 4"/>
                <a:gd name="T34" fmla="*/ 347 w 599"/>
                <a:gd name="T35" fmla="*/ 4 h 4"/>
                <a:gd name="T36" fmla="*/ 347 w 599"/>
                <a:gd name="T37" fmla="*/ 0 h 4"/>
                <a:gd name="T38" fmla="*/ 547 w 599"/>
                <a:gd name="T39" fmla="*/ 0 h 4"/>
                <a:gd name="T40" fmla="*/ 451 w 599"/>
                <a:gd name="T41" fmla="*/ 0 h 4"/>
                <a:gd name="T42" fmla="*/ 447 w 599"/>
                <a:gd name="T43" fmla="*/ 0 h 4"/>
                <a:gd name="T44" fmla="*/ 351 w 599"/>
                <a:gd name="T45" fmla="*/ 0 h 4"/>
                <a:gd name="T46" fmla="*/ 351 w 599"/>
                <a:gd name="T47" fmla="*/ 4 h 4"/>
                <a:gd name="T48" fmla="*/ 447 w 599"/>
                <a:gd name="T49" fmla="*/ 4 h 4"/>
                <a:gd name="T50" fmla="*/ 451 w 599"/>
                <a:gd name="T51" fmla="*/ 4 h 4"/>
                <a:gd name="T52" fmla="*/ 547 w 599"/>
                <a:gd name="T53" fmla="*/ 4 h 4"/>
                <a:gd name="T54" fmla="*/ 547 w 599"/>
                <a:gd name="T55" fmla="*/ 0 h 4"/>
                <a:gd name="T56" fmla="*/ 599 w 599"/>
                <a:gd name="T57" fmla="*/ 0 h 4"/>
                <a:gd name="T58" fmla="*/ 551 w 599"/>
                <a:gd name="T59" fmla="*/ 0 h 4"/>
                <a:gd name="T60" fmla="*/ 551 w 599"/>
                <a:gd name="T61" fmla="*/ 4 h 4"/>
                <a:gd name="T62" fmla="*/ 597 w 599"/>
                <a:gd name="T63" fmla="*/ 4 h 4"/>
                <a:gd name="T64" fmla="*/ 599 w 599"/>
                <a:gd name="T65" fmla="*/ 4 h 4"/>
                <a:gd name="T66" fmla="*/ 599 w 599"/>
                <a:gd name="T6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99" h="4">
                  <a:moveTo>
                    <a:pt x="147" y="0"/>
                  </a:moveTo>
                  <a:lnTo>
                    <a:pt x="52" y="0"/>
                  </a:lnTo>
                  <a:lnTo>
                    <a:pt x="48" y="0"/>
                  </a:lnTo>
                  <a:lnTo>
                    <a:pt x="2" y="0"/>
                  </a:lnTo>
                  <a:lnTo>
                    <a:pt x="2" y="4"/>
                  </a:lnTo>
                  <a:lnTo>
                    <a:pt x="0" y="4"/>
                  </a:lnTo>
                  <a:lnTo>
                    <a:pt x="48" y="4"/>
                  </a:lnTo>
                  <a:lnTo>
                    <a:pt x="52" y="4"/>
                  </a:lnTo>
                  <a:lnTo>
                    <a:pt x="147" y="4"/>
                  </a:lnTo>
                  <a:lnTo>
                    <a:pt x="147" y="0"/>
                  </a:lnTo>
                  <a:moveTo>
                    <a:pt x="347" y="0"/>
                  </a:moveTo>
                  <a:lnTo>
                    <a:pt x="251" y="0"/>
                  </a:lnTo>
                  <a:lnTo>
                    <a:pt x="247" y="0"/>
                  </a:lnTo>
                  <a:lnTo>
                    <a:pt x="152" y="0"/>
                  </a:lnTo>
                  <a:lnTo>
                    <a:pt x="152" y="4"/>
                  </a:lnTo>
                  <a:lnTo>
                    <a:pt x="247" y="4"/>
                  </a:lnTo>
                  <a:lnTo>
                    <a:pt x="251" y="4"/>
                  </a:lnTo>
                  <a:lnTo>
                    <a:pt x="347" y="4"/>
                  </a:lnTo>
                  <a:lnTo>
                    <a:pt x="347" y="0"/>
                  </a:lnTo>
                  <a:moveTo>
                    <a:pt x="547" y="0"/>
                  </a:moveTo>
                  <a:lnTo>
                    <a:pt x="451" y="0"/>
                  </a:lnTo>
                  <a:lnTo>
                    <a:pt x="447" y="0"/>
                  </a:lnTo>
                  <a:lnTo>
                    <a:pt x="351" y="0"/>
                  </a:lnTo>
                  <a:lnTo>
                    <a:pt x="351" y="4"/>
                  </a:lnTo>
                  <a:lnTo>
                    <a:pt x="447" y="4"/>
                  </a:lnTo>
                  <a:lnTo>
                    <a:pt x="451" y="4"/>
                  </a:lnTo>
                  <a:lnTo>
                    <a:pt x="547" y="4"/>
                  </a:lnTo>
                  <a:lnTo>
                    <a:pt x="547" y="0"/>
                  </a:lnTo>
                  <a:moveTo>
                    <a:pt x="599" y="0"/>
                  </a:moveTo>
                  <a:lnTo>
                    <a:pt x="551" y="0"/>
                  </a:lnTo>
                  <a:lnTo>
                    <a:pt x="551" y="4"/>
                  </a:lnTo>
                  <a:lnTo>
                    <a:pt x="597" y="4"/>
                  </a:lnTo>
                  <a:lnTo>
                    <a:pt x="599" y="4"/>
                  </a:lnTo>
                  <a:lnTo>
                    <a:pt x="59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336" name="iŝľïdè"/>
            <p:cNvSpPr/>
            <p:nvPr/>
          </p:nvSpPr>
          <p:spPr bwMode="auto">
            <a:xfrm>
              <a:off x="2933056" y="3913571"/>
              <a:ext cx="713185" cy="4763"/>
            </a:xfrm>
            <a:custGeom>
              <a:avLst/>
              <a:gdLst>
                <a:gd name="T0" fmla="*/ 147 w 599"/>
                <a:gd name="T1" fmla="*/ 0 h 4"/>
                <a:gd name="T2" fmla="*/ 52 w 599"/>
                <a:gd name="T3" fmla="*/ 0 h 4"/>
                <a:gd name="T4" fmla="*/ 48 w 599"/>
                <a:gd name="T5" fmla="*/ 0 h 4"/>
                <a:gd name="T6" fmla="*/ 2 w 599"/>
                <a:gd name="T7" fmla="*/ 0 h 4"/>
                <a:gd name="T8" fmla="*/ 2 w 599"/>
                <a:gd name="T9" fmla="*/ 4 h 4"/>
                <a:gd name="T10" fmla="*/ 0 w 599"/>
                <a:gd name="T11" fmla="*/ 4 h 4"/>
                <a:gd name="T12" fmla="*/ 48 w 599"/>
                <a:gd name="T13" fmla="*/ 4 h 4"/>
                <a:gd name="T14" fmla="*/ 52 w 599"/>
                <a:gd name="T15" fmla="*/ 4 h 4"/>
                <a:gd name="T16" fmla="*/ 147 w 599"/>
                <a:gd name="T17" fmla="*/ 4 h 4"/>
                <a:gd name="T18" fmla="*/ 147 w 599"/>
                <a:gd name="T19" fmla="*/ 0 h 4"/>
                <a:gd name="T20" fmla="*/ 347 w 599"/>
                <a:gd name="T21" fmla="*/ 0 h 4"/>
                <a:gd name="T22" fmla="*/ 251 w 599"/>
                <a:gd name="T23" fmla="*/ 0 h 4"/>
                <a:gd name="T24" fmla="*/ 247 w 599"/>
                <a:gd name="T25" fmla="*/ 0 h 4"/>
                <a:gd name="T26" fmla="*/ 152 w 599"/>
                <a:gd name="T27" fmla="*/ 0 h 4"/>
                <a:gd name="T28" fmla="*/ 152 w 599"/>
                <a:gd name="T29" fmla="*/ 4 h 4"/>
                <a:gd name="T30" fmla="*/ 247 w 599"/>
                <a:gd name="T31" fmla="*/ 4 h 4"/>
                <a:gd name="T32" fmla="*/ 251 w 599"/>
                <a:gd name="T33" fmla="*/ 4 h 4"/>
                <a:gd name="T34" fmla="*/ 347 w 599"/>
                <a:gd name="T35" fmla="*/ 4 h 4"/>
                <a:gd name="T36" fmla="*/ 347 w 599"/>
                <a:gd name="T37" fmla="*/ 0 h 4"/>
                <a:gd name="T38" fmla="*/ 547 w 599"/>
                <a:gd name="T39" fmla="*/ 0 h 4"/>
                <a:gd name="T40" fmla="*/ 451 w 599"/>
                <a:gd name="T41" fmla="*/ 0 h 4"/>
                <a:gd name="T42" fmla="*/ 447 w 599"/>
                <a:gd name="T43" fmla="*/ 0 h 4"/>
                <a:gd name="T44" fmla="*/ 351 w 599"/>
                <a:gd name="T45" fmla="*/ 0 h 4"/>
                <a:gd name="T46" fmla="*/ 351 w 599"/>
                <a:gd name="T47" fmla="*/ 4 h 4"/>
                <a:gd name="T48" fmla="*/ 447 w 599"/>
                <a:gd name="T49" fmla="*/ 4 h 4"/>
                <a:gd name="T50" fmla="*/ 451 w 599"/>
                <a:gd name="T51" fmla="*/ 4 h 4"/>
                <a:gd name="T52" fmla="*/ 547 w 599"/>
                <a:gd name="T53" fmla="*/ 4 h 4"/>
                <a:gd name="T54" fmla="*/ 547 w 599"/>
                <a:gd name="T55" fmla="*/ 0 h 4"/>
                <a:gd name="T56" fmla="*/ 599 w 599"/>
                <a:gd name="T57" fmla="*/ 0 h 4"/>
                <a:gd name="T58" fmla="*/ 551 w 599"/>
                <a:gd name="T59" fmla="*/ 0 h 4"/>
                <a:gd name="T60" fmla="*/ 551 w 599"/>
                <a:gd name="T61" fmla="*/ 4 h 4"/>
                <a:gd name="T62" fmla="*/ 597 w 599"/>
                <a:gd name="T63" fmla="*/ 4 h 4"/>
                <a:gd name="T64" fmla="*/ 599 w 599"/>
                <a:gd name="T65" fmla="*/ 4 h 4"/>
                <a:gd name="T66" fmla="*/ 599 w 599"/>
                <a:gd name="T6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99" h="4">
                  <a:moveTo>
                    <a:pt x="147" y="0"/>
                  </a:moveTo>
                  <a:lnTo>
                    <a:pt x="52" y="0"/>
                  </a:lnTo>
                  <a:lnTo>
                    <a:pt x="48" y="0"/>
                  </a:lnTo>
                  <a:lnTo>
                    <a:pt x="2" y="0"/>
                  </a:lnTo>
                  <a:lnTo>
                    <a:pt x="2" y="4"/>
                  </a:lnTo>
                  <a:lnTo>
                    <a:pt x="0" y="4"/>
                  </a:lnTo>
                  <a:lnTo>
                    <a:pt x="48" y="4"/>
                  </a:lnTo>
                  <a:lnTo>
                    <a:pt x="52" y="4"/>
                  </a:lnTo>
                  <a:lnTo>
                    <a:pt x="147" y="4"/>
                  </a:lnTo>
                  <a:lnTo>
                    <a:pt x="147" y="0"/>
                  </a:lnTo>
                  <a:close/>
                  <a:moveTo>
                    <a:pt x="347" y="0"/>
                  </a:moveTo>
                  <a:lnTo>
                    <a:pt x="251" y="0"/>
                  </a:lnTo>
                  <a:lnTo>
                    <a:pt x="247" y="0"/>
                  </a:lnTo>
                  <a:lnTo>
                    <a:pt x="152" y="0"/>
                  </a:lnTo>
                  <a:lnTo>
                    <a:pt x="152" y="4"/>
                  </a:lnTo>
                  <a:lnTo>
                    <a:pt x="247" y="4"/>
                  </a:lnTo>
                  <a:lnTo>
                    <a:pt x="251" y="4"/>
                  </a:lnTo>
                  <a:lnTo>
                    <a:pt x="347" y="4"/>
                  </a:lnTo>
                  <a:lnTo>
                    <a:pt x="347" y="0"/>
                  </a:lnTo>
                  <a:close/>
                  <a:moveTo>
                    <a:pt x="547" y="0"/>
                  </a:moveTo>
                  <a:lnTo>
                    <a:pt x="451" y="0"/>
                  </a:lnTo>
                  <a:lnTo>
                    <a:pt x="447" y="0"/>
                  </a:lnTo>
                  <a:lnTo>
                    <a:pt x="351" y="0"/>
                  </a:lnTo>
                  <a:lnTo>
                    <a:pt x="351" y="4"/>
                  </a:lnTo>
                  <a:lnTo>
                    <a:pt x="447" y="4"/>
                  </a:lnTo>
                  <a:lnTo>
                    <a:pt x="451" y="4"/>
                  </a:lnTo>
                  <a:lnTo>
                    <a:pt x="547" y="4"/>
                  </a:lnTo>
                  <a:lnTo>
                    <a:pt x="547" y="0"/>
                  </a:lnTo>
                  <a:close/>
                  <a:moveTo>
                    <a:pt x="599" y="0"/>
                  </a:moveTo>
                  <a:lnTo>
                    <a:pt x="551" y="0"/>
                  </a:lnTo>
                  <a:lnTo>
                    <a:pt x="551" y="4"/>
                  </a:lnTo>
                  <a:lnTo>
                    <a:pt x="597" y="4"/>
                  </a:lnTo>
                  <a:lnTo>
                    <a:pt x="599" y="4"/>
                  </a:lnTo>
                  <a:lnTo>
                    <a:pt x="599" y="0"/>
                  </a:lnTo>
                  <a:close/>
                </a:path>
              </a:pathLst>
            </a:cu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337" name="îṩliďé"/>
            <p:cNvSpPr/>
            <p:nvPr/>
          </p:nvSpPr>
          <p:spPr bwMode="auto">
            <a:xfrm>
              <a:off x="2933056" y="3913571"/>
              <a:ext cx="713185" cy="4763"/>
            </a:xfrm>
            <a:custGeom>
              <a:avLst/>
              <a:gdLst>
                <a:gd name="T0" fmla="*/ 147 w 599"/>
                <a:gd name="T1" fmla="*/ 0 h 4"/>
                <a:gd name="T2" fmla="*/ 52 w 599"/>
                <a:gd name="T3" fmla="*/ 0 h 4"/>
                <a:gd name="T4" fmla="*/ 48 w 599"/>
                <a:gd name="T5" fmla="*/ 0 h 4"/>
                <a:gd name="T6" fmla="*/ 2 w 599"/>
                <a:gd name="T7" fmla="*/ 0 h 4"/>
                <a:gd name="T8" fmla="*/ 2 w 599"/>
                <a:gd name="T9" fmla="*/ 4 h 4"/>
                <a:gd name="T10" fmla="*/ 0 w 599"/>
                <a:gd name="T11" fmla="*/ 4 h 4"/>
                <a:gd name="T12" fmla="*/ 48 w 599"/>
                <a:gd name="T13" fmla="*/ 4 h 4"/>
                <a:gd name="T14" fmla="*/ 52 w 599"/>
                <a:gd name="T15" fmla="*/ 4 h 4"/>
                <a:gd name="T16" fmla="*/ 147 w 599"/>
                <a:gd name="T17" fmla="*/ 4 h 4"/>
                <a:gd name="T18" fmla="*/ 147 w 599"/>
                <a:gd name="T19" fmla="*/ 0 h 4"/>
                <a:gd name="T20" fmla="*/ 347 w 599"/>
                <a:gd name="T21" fmla="*/ 0 h 4"/>
                <a:gd name="T22" fmla="*/ 251 w 599"/>
                <a:gd name="T23" fmla="*/ 0 h 4"/>
                <a:gd name="T24" fmla="*/ 247 w 599"/>
                <a:gd name="T25" fmla="*/ 0 h 4"/>
                <a:gd name="T26" fmla="*/ 152 w 599"/>
                <a:gd name="T27" fmla="*/ 0 h 4"/>
                <a:gd name="T28" fmla="*/ 152 w 599"/>
                <a:gd name="T29" fmla="*/ 4 h 4"/>
                <a:gd name="T30" fmla="*/ 247 w 599"/>
                <a:gd name="T31" fmla="*/ 4 h 4"/>
                <a:gd name="T32" fmla="*/ 251 w 599"/>
                <a:gd name="T33" fmla="*/ 4 h 4"/>
                <a:gd name="T34" fmla="*/ 347 w 599"/>
                <a:gd name="T35" fmla="*/ 4 h 4"/>
                <a:gd name="T36" fmla="*/ 347 w 599"/>
                <a:gd name="T37" fmla="*/ 0 h 4"/>
                <a:gd name="T38" fmla="*/ 547 w 599"/>
                <a:gd name="T39" fmla="*/ 0 h 4"/>
                <a:gd name="T40" fmla="*/ 451 w 599"/>
                <a:gd name="T41" fmla="*/ 0 h 4"/>
                <a:gd name="T42" fmla="*/ 447 w 599"/>
                <a:gd name="T43" fmla="*/ 0 h 4"/>
                <a:gd name="T44" fmla="*/ 351 w 599"/>
                <a:gd name="T45" fmla="*/ 0 h 4"/>
                <a:gd name="T46" fmla="*/ 351 w 599"/>
                <a:gd name="T47" fmla="*/ 4 h 4"/>
                <a:gd name="T48" fmla="*/ 447 w 599"/>
                <a:gd name="T49" fmla="*/ 4 h 4"/>
                <a:gd name="T50" fmla="*/ 451 w 599"/>
                <a:gd name="T51" fmla="*/ 4 h 4"/>
                <a:gd name="T52" fmla="*/ 547 w 599"/>
                <a:gd name="T53" fmla="*/ 4 h 4"/>
                <a:gd name="T54" fmla="*/ 547 w 599"/>
                <a:gd name="T55" fmla="*/ 0 h 4"/>
                <a:gd name="T56" fmla="*/ 599 w 599"/>
                <a:gd name="T57" fmla="*/ 0 h 4"/>
                <a:gd name="T58" fmla="*/ 551 w 599"/>
                <a:gd name="T59" fmla="*/ 0 h 4"/>
                <a:gd name="T60" fmla="*/ 551 w 599"/>
                <a:gd name="T61" fmla="*/ 4 h 4"/>
                <a:gd name="T62" fmla="*/ 597 w 599"/>
                <a:gd name="T63" fmla="*/ 4 h 4"/>
                <a:gd name="T64" fmla="*/ 599 w 599"/>
                <a:gd name="T65" fmla="*/ 4 h 4"/>
                <a:gd name="T66" fmla="*/ 599 w 599"/>
                <a:gd name="T6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99" h="4">
                  <a:moveTo>
                    <a:pt x="147" y="0"/>
                  </a:moveTo>
                  <a:lnTo>
                    <a:pt x="52" y="0"/>
                  </a:lnTo>
                  <a:lnTo>
                    <a:pt x="48" y="0"/>
                  </a:lnTo>
                  <a:lnTo>
                    <a:pt x="2" y="0"/>
                  </a:lnTo>
                  <a:lnTo>
                    <a:pt x="2" y="4"/>
                  </a:lnTo>
                  <a:lnTo>
                    <a:pt x="0" y="4"/>
                  </a:lnTo>
                  <a:lnTo>
                    <a:pt x="48" y="4"/>
                  </a:lnTo>
                  <a:lnTo>
                    <a:pt x="52" y="4"/>
                  </a:lnTo>
                  <a:lnTo>
                    <a:pt x="147" y="4"/>
                  </a:lnTo>
                  <a:lnTo>
                    <a:pt x="147" y="0"/>
                  </a:lnTo>
                  <a:moveTo>
                    <a:pt x="347" y="0"/>
                  </a:moveTo>
                  <a:lnTo>
                    <a:pt x="251" y="0"/>
                  </a:lnTo>
                  <a:lnTo>
                    <a:pt x="247" y="0"/>
                  </a:lnTo>
                  <a:lnTo>
                    <a:pt x="152" y="0"/>
                  </a:lnTo>
                  <a:lnTo>
                    <a:pt x="152" y="4"/>
                  </a:lnTo>
                  <a:lnTo>
                    <a:pt x="247" y="4"/>
                  </a:lnTo>
                  <a:lnTo>
                    <a:pt x="251" y="4"/>
                  </a:lnTo>
                  <a:lnTo>
                    <a:pt x="347" y="4"/>
                  </a:lnTo>
                  <a:lnTo>
                    <a:pt x="347" y="0"/>
                  </a:lnTo>
                  <a:moveTo>
                    <a:pt x="547" y="0"/>
                  </a:moveTo>
                  <a:lnTo>
                    <a:pt x="451" y="0"/>
                  </a:lnTo>
                  <a:lnTo>
                    <a:pt x="447" y="0"/>
                  </a:lnTo>
                  <a:lnTo>
                    <a:pt x="351" y="0"/>
                  </a:lnTo>
                  <a:lnTo>
                    <a:pt x="351" y="4"/>
                  </a:lnTo>
                  <a:lnTo>
                    <a:pt x="447" y="4"/>
                  </a:lnTo>
                  <a:lnTo>
                    <a:pt x="451" y="4"/>
                  </a:lnTo>
                  <a:lnTo>
                    <a:pt x="547" y="4"/>
                  </a:lnTo>
                  <a:lnTo>
                    <a:pt x="547" y="0"/>
                  </a:lnTo>
                  <a:moveTo>
                    <a:pt x="599" y="0"/>
                  </a:moveTo>
                  <a:lnTo>
                    <a:pt x="551" y="0"/>
                  </a:lnTo>
                  <a:lnTo>
                    <a:pt x="551" y="4"/>
                  </a:lnTo>
                  <a:lnTo>
                    <a:pt x="597" y="4"/>
                  </a:lnTo>
                  <a:lnTo>
                    <a:pt x="599" y="4"/>
                  </a:lnTo>
                  <a:lnTo>
                    <a:pt x="59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338" name="îşḻïḑe"/>
            <p:cNvSpPr/>
            <p:nvPr/>
          </p:nvSpPr>
          <p:spPr bwMode="auto">
            <a:xfrm>
              <a:off x="2933056" y="3676636"/>
              <a:ext cx="713185" cy="4763"/>
            </a:xfrm>
            <a:custGeom>
              <a:avLst/>
              <a:gdLst>
                <a:gd name="T0" fmla="*/ 147 w 599"/>
                <a:gd name="T1" fmla="*/ 0 h 4"/>
                <a:gd name="T2" fmla="*/ 52 w 599"/>
                <a:gd name="T3" fmla="*/ 0 h 4"/>
                <a:gd name="T4" fmla="*/ 48 w 599"/>
                <a:gd name="T5" fmla="*/ 0 h 4"/>
                <a:gd name="T6" fmla="*/ 2 w 599"/>
                <a:gd name="T7" fmla="*/ 0 h 4"/>
                <a:gd name="T8" fmla="*/ 2 w 599"/>
                <a:gd name="T9" fmla="*/ 4 h 4"/>
                <a:gd name="T10" fmla="*/ 0 w 599"/>
                <a:gd name="T11" fmla="*/ 4 h 4"/>
                <a:gd name="T12" fmla="*/ 48 w 599"/>
                <a:gd name="T13" fmla="*/ 4 h 4"/>
                <a:gd name="T14" fmla="*/ 52 w 599"/>
                <a:gd name="T15" fmla="*/ 4 h 4"/>
                <a:gd name="T16" fmla="*/ 147 w 599"/>
                <a:gd name="T17" fmla="*/ 4 h 4"/>
                <a:gd name="T18" fmla="*/ 147 w 599"/>
                <a:gd name="T19" fmla="*/ 0 h 4"/>
                <a:gd name="T20" fmla="*/ 347 w 599"/>
                <a:gd name="T21" fmla="*/ 0 h 4"/>
                <a:gd name="T22" fmla="*/ 251 w 599"/>
                <a:gd name="T23" fmla="*/ 0 h 4"/>
                <a:gd name="T24" fmla="*/ 247 w 599"/>
                <a:gd name="T25" fmla="*/ 0 h 4"/>
                <a:gd name="T26" fmla="*/ 152 w 599"/>
                <a:gd name="T27" fmla="*/ 0 h 4"/>
                <a:gd name="T28" fmla="*/ 152 w 599"/>
                <a:gd name="T29" fmla="*/ 4 h 4"/>
                <a:gd name="T30" fmla="*/ 247 w 599"/>
                <a:gd name="T31" fmla="*/ 4 h 4"/>
                <a:gd name="T32" fmla="*/ 251 w 599"/>
                <a:gd name="T33" fmla="*/ 4 h 4"/>
                <a:gd name="T34" fmla="*/ 347 w 599"/>
                <a:gd name="T35" fmla="*/ 4 h 4"/>
                <a:gd name="T36" fmla="*/ 347 w 599"/>
                <a:gd name="T37" fmla="*/ 0 h 4"/>
                <a:gd name="T38" fmla="*/ 547 w 599"/>
                <a:gd name="T39" fmla="*/ 0 h 4"/>
                <a:gd name="T40" fmla="*/ 451 w 599"/>
                <a:gd name="T41" fmla="*/ 0 h 4"/>
                <a:gd name="T42" fmla="*/ 447 w 599"/>
                <a:gd name="T43" fmla="*/ 0 h 4"/>
                <a:gd name="T44" fmla="*/ 351 w 599"/>
                <a:gd name="T45" fmla="*/ 0 h 4"/>
                <a:gd name="T46" fmla="*/ 351 w 599"/>
                <a:gd name="T47" fmla="*/ 4 h 4"/>
                <a:gd name="T48" fmla="*/ 447 w 599"/>
                <a:gd name="T49" fmla="*/ 4 h 4"/>
                <a:gd name="T50" fmla="*/ 451 w 599"/>
                <a:gd name="T51" fmla="*/ 4 h 4"/>
                <a:gd name="T52" fmla="*/ 547 w 599"/>
                <a:gd name="T53" fmla="*/ 4 h 4"/>
                <a:gd name="T54" fmla="*/ 547 w 599"/>
                <a:gd name="T55" fmla="*/ 0 h 4"/>
                <a:gd name="T56" fmla="*/ 599 w 599"/>
                <a:gd name="T57" fmla="*/ 0 h 4"/>
                <a:gd name="T58" fmla="*/ 551 w 599"/>
                <a:gd name="T59" fmla="*/ 0 h 4"/>
                <a:gd name="T60" fmla="*/ 551 w 599"/>
                <a:gd name="T61" fmla="*/ 4 h 4"/>
                <a:gd name="T62" fmla="*/ 597 w 599"/>
                <a:gd name="T63" fmla="*/ 4 h 4"/>
                <a:gd name="T64" fmla="*/ 599 w 599"/>
                <a:gd name="T65" fmla="*/ 4 h 4"/>
                <a:gd name="T66" fmla="*/ 599 w 599"/>
                <a:gd name="T6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99" h="4">
                  <a:moveTo>
                    <a:pt x="147" y="0"/>
                  </a:moveTo>
                  <a:lnTo>
                    <a:pt x="52" y="0"/>
                  </a:lnTo>
                  <a:lnTo>
                    <a:pt x="48" y="0"/>
                  </a:lnTo>
                  <a:lnTo>
                    <a:pt x="2" y="0"/>
                  </a:lnTo>
                  <a:lnTo>
                    <a:pt x="2" y="4"/>
                  </a:lnTo>
                  <a:lnTo>
                    <a:pt x="0" y="4"/>
                  </a:lnTo>
                  <a:lnTo>
                    <a:pt x="48" y="4"/>
                  </a:lnTo>
                  <a:lnTo>
                    <a:pt x="52" y="4"/>
                  </a:lnTo>
                  <a:lnTo>
                    <a:pt x="147" y="4"/>
                  </a:lnTo>
                  <a:lnTo>
                    <a:pt x="147" y="0"/>
                  </a:lnTo>
                  <a:close/>
                  <a:moveTo>
                    <a:pt x="347" y="0"/>
                  </a:moveTo>
                  <a:lnTo>
                    <a:pt x="251" y="0"/>
                  </a:lnTo>
                  <a:lnTo>
                    <a:pt x="247" y="0"/>
                  </a:lnTo>
                  <a:lnTo>
                    <a:pt x="152" y="0"/>
                  </a:lnTo>
                  <a:lnTo>
                    <a:pt x="152" y="4"/>
                  </a:lnTo>
                  <a:lnTo>
                    <a:pt x="247" y="4"/>
                  </a:lnTo>
                  <a:lnTo>
                    <a:pt x="251" y="4"/>
                  </a:lnTo>
                  <a:lnTo>
                    <a:pt x="347" y="4"/>
                  </a:lnTo>
                  <a:lnTo>
                    <a:pt x="347" y="0"/>
                  </a:lnTo>
                  <a:close/>
                  <a:moveTo>
                    <a:pt x="547" y="0"/>
                  </a:moveTo>
                  <a:lnTo>
                    <a:pt x="451" y="0"/>
                  </a:lnTo>
                  <a:lnTo>
                    <a:pt x="447" y="0"/>
                  </a:lnTo>
                  <a:lnTo>
                    <a:pt x="351" y="0"/>
                  </a:lnTo>
                  <a:lnTo>
                    <a:pt x="351" y="4"/>
                  </a:lnTo>
                  <a:lnTo>
                    <a:pt x="447" y="4"/>
                  </a:lnTo>
                  <a:lnTo>
                    <a:pt x="451" y="4"/>
                  </a:lnTo>
                  <a:lnTo>
                    <a:pt x="547" y="4"/>
                  </a:lnTo>
                  <a:lnTo>
                    <a:pt x="547" y="0"/>
                  </a:lnTo>
                  <a:close/>
                  <a:moveTo>
                    <a:pt x="599" y="0"/>
                  </a:moveTo>
                  <a:lnTo>
                    <a:pt x="551" y="0"/>
                  </a:lnTo>
                  <a:lnTo>
                    <a:pt x="551" y="4"/>
                  </a:lnTo>
                  <a:lnTo>
                    <a:pt x="597" y="4"/>
                  </a:lnTo>
                  <a:lnTo>
                    <a:pt x="599" y="4"/>
                  </a:lnTo>
                  <a:lnTo>
                    <a:pt x="599" y="0"/>
                  </a:lnTo>
                  <a:close/>
                </a:path>
              </a:pathLst>
            </a:cu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339" name="íśliḑê"/>
            <p:cNvSpPr/>
            <p:nvPr/>
          </p:nvSpPr>
          <p:spPr bwMode="auto">
            <a:xfrm>
              <a:off x="2933056" y="3676636"/>
              <a:ext cx="713185" cy="4763"/>
            </a:xfrm>
            <a:custGeom>
              <a:avLst/>
              <a:gdLst>
                <a:gd name="T0" fmla="*/ 147 w 599"/>
                <a:gd name="T1" fmla="*/ 0 h 4"/>
                <a:gd name="T2" fmla="*/ 52 w 599"/>
                <a:gd name="T3" fmla="*/ 0 h 4"/>
                <a:gd name="T4" fmla="*/ 48 w 599"/>
                <a:gd name="T5" fmla="*/ 0 h 4"/>
                <a:gd name="T6" fmla="*/ 2 w 599"/>
                <a:gd name="T7" fmla="*/ 0 h 4"/>
                <a:gd name="T8" fmla="*/ 2 w 599"/>
                <a:gd name="T9" fmla="*/ 4 h 4"/>
                <a:gd name="T10" fmla="*/ 0 w 599"/>
                <a:gd name="T11" fmla="*/ 4 h 4"/>
                <a:gd name="T12" fmla="*/ 48 w 599"/>
                <a:gd name="T13" fmla="*/ 4 h 4"/>
                <a:gd name="T14" fmla="*/ 52 w 599"/>
                <a:gd name="T15" fmla="*/ 4 h 4"/>
                <a:gd name="T16" fmla="*/ 147 w 599"/>
                <a:gd name="T17" fmla="*/ 4 h 4"/>
                <a:gd name="T18" fmla="*/ 147 w 599"/>
                <a:gd name="T19" fmla="*/ 0 h 4"/>
                <a:gd name="T20" fmla="*/ 347 w 599"/>
                <a:gd name="T21" fmla="*/ 0 h 4"/>
                <a:gd name="T22" fmla="*/ 251 w 599"/>
                <a:gd name="T23" fmla="*/ 0 h 4"/>
                <a:gd name="T24" fmla="*/ 247 w 599"/>
                <a:gd name="T25" fmla="*/ 0 h 4"/>
                <a:gd name="T26" fmla="*/ 152 w 599"/>
                <a:gd name="T27" fmla="*/ 0 h 4"/>
                <a:gd name="T28" fmla="*/ 152 w 599"/>
                <a:gd name="T29" fmla="*/ 4 h 4"/>
                <a:gd name="T30" fmla="*/ 247 w 599"/>
                <a:gd name="T31" fmla="*/ 4 h 4"/>
                <a:gd name="T32" fmla="*/ 251 w 599"/>
                <a:gd name="T33" fmla="*/ 4 h 4"/>
                <a:gd name="T34" fmla="*/ 347 w 599"/>
                <a:gd name="T35" fmla="*/ 4 h 4"/>
                <a:gd name="T36" fmla="*/ 347 w 599"/>
                <a:gd name="T37" fmla="*/ 0 h 4"/>
                <a:gd name="T38" fmla="*/ 547 w 599"/>
                <a:gd name="T39" fmla="*/ 0 h 4"/>
                <a:gd name="T40" fmla="*/ 451 w 599"/>
                <a:gd name="T41" fmla="*/ 0 h 4"/>
                <a:gd name="T42" fmla="*/ 447 w 599"/>
                <a:gd name="T43" fmla="*/ 0 h 4"/>
                <a:gd name="T44" fmla="*/ 351 w 599"/>
                <a:gd name="T45" fmla="*/ 0 h 4"/>
                <a:gd name="T46" fmla="*/ 351 w 599"/>
                <a:gd name="T47" fmla="*/ 4 h 4"/>
                <a:gd name="T48" fmla="*/ 447 w 599"/>
                <a:gd name="T49" fmla="*/ 4 h 4"/>
                <a:gd name="T50" fmla="*/ 451 w 599"/>
                <a:gd name="T51" fmla="*/ 4 h 4"/>
                <a:gd name="T52" fmla="*/ 547 w 599"/>
                <a:gd name="T53" fmla="*/ 4 h 4"/>
                <a:gd name="T54" fmla="*/ 547 w 599"/>
                <a:gd name="T55" fmla="*/ 0 h 4"/>
                <a:gd name="T56" fmla="*/ 599 w 599"/>
                <a:gd name="T57" fmla="*/ 0 h 4"/>
                <a:gd name="T58" fmla="*/ 551 w 599"/>
                <a:gd name="T59" fmla="*/ 0 h 4"/>
                <a:gd name="T60" fmla="*/ 551 w 599"/>
                <a:gd name="T61" fmla="*/ 4 h 4"/>
                <a:gd name="T62" fmla="*/ 597 w 599"/>
                <a:gd name="T63" fmla="*/ 4 h 4"/>
                <a:gd name="T64" fmla="*/ 599 w 599"/>
                <a:gd name="T65" fmla="*/ 4 h 4"/>
                <a:gd name="T66" fmla="*/ 599 w 599"/>
                <a:gd name="T6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99" h="4">
                  <a:moveTo>
                    <a:pt x="147" y="0"/>
                  </a:moveTo>
                  <a:lnTo>
                    <a:pt x="52" y="0"/>
                  </a:lnTo>
                  <a:lnTo>
                    <a:pt x="48" y="0"/>
                  </a:lnTo>
                  <a:lnTo>
                    <a:pt x="2" y="0"/>
                  </a:lnTo>
                  <a:lnTo>
                    <a:pt x="2" y="4"/>
                  </a:lnTo>
                  <a:lnTo>
                    <a:pt x="0" y="4"/>
                  </a:lnTo>
                  <a:lnTo>
                    <a:pt x="48" y="4"/>
                  </a:lnTo>
                  <a:lnTo>
                    <a:pt x="52" y="4"/>
                  </a:lnTo>
                  <a:lnTo>
                    <a:pt x="147" y="4"/>
                  </a:lnTo>
                  <a:lnTo>
                    <a:pt x="147" y="0"/>
                  </a:lnTo>
                  <a:moveTo>
                    <a:pt x="347" y="0"/>
                  </a:moveTo>
                  <a:lnTo>
                    <a:pt x="251" y="0"/>
                  </a:lnTo>
                  <a:lnTo>
                    <a:pt x="247" y="0"/>
                  </a:lnTo>
                  <a:lnTo>
                    <a:pt x="152" y="0"/>
                  </a:lnTo>
                  <a:lnTo>
                    <a:pt x="152" y="4"/>
                  </a:lnTo>
                  <a:lnTo>
                    <a:pt x="247" y="4"/>
                  </a:lnTo>
                  <a:lnTo>
                    <a:pt x="251" y="4"/>
                  </a:lnTo>
                  <a:lnTo>
                    <a:pt x="347" y="4"/>
                  </a:lnTo>
                  <a:lnTo>
                    <a:pt x="347" y="0"/>
                  </a:lnTo>
                  <a:moveTo>
                    <a:pt x="547" y="0"/>
                  </a:moveTo>
                  <a:lnTo>
                    <a:pt x="451" y="0"/>
                  </a:lnTo>
                  <a:lnTo>
                    <a:pt x="447" y="0"/>
                  </a:lnTo>
                  <a:lnTo>
                    <a:pt x="351" y="0"/>
                  </a:lnTo>
                  <a:lnTo>
                    <a:pt x="351" y="4"/>
                  </a:lnTo>
                  <a:lnTo>
                    <a:pt x="447" y="4"/>
                  </a:lnTo>
                  <a:lnTo>
                    <a:pt x="451" y="4"/>
                  </a:lnTo>
                  <a:lnTo>
                    <a:pt x="547" y="4"/>
                  </a:lnTo>
                  <a:lnTo>
                    <a:pt x="547" y="0"/>
                  </a:lnTo>
                  <a:moveTo>
                    <a:pt x="599" y="0"/>
                  </a:moveTo>
                  <a:lnTo>
                    <a:pt x="551" y="0"/>
                  </a:lnTo>
                  <a:lnTo>
                    <a:pt x="551" y="4"/>
                  </a:lnTo>
                  <a:lnTo>
                    <a:pt x="597" y="4"/>
                  </a:lnTo>
                  <a:lnTo>
                    <a:pt x="599" y="4"/>
                  </a:lnTo>
                  <a:lnTo>
                    <a:pt x="59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340" name="íšlíḍe"/>
            <p:cNvSpPr/>
            <p:nvPr/>
          </p:nvSpPr>
          <p:spPr bwMode="auto">
            <a:xfrm>
              <a:off x="2933056" y="3438511"/>
              <a:ext cx="713185" cy="4763"/>
            </a:xfrm>
            <a:custGeom>
              <a:avLst/>
              <a:gdLst>
                <a:gd name="T0" fmla="*/ 147 w 599"/>
                <a:gd name="T1" fmla="*/ 0 h 4"/>
                <a:gd name="T2" fmla="*/ 52 w 599"/>
                <a:gd name="T3" fmla="*/ 0 h 4"/>
                <a:gd name="T4" fmla="*/ 48 w 599"/>
                <a:gd name="T5" fmla="*/ 0 h 4"/>
                <a:gd name="T6" fmla="*/ 2 w 599"/>
                <a:gd name="T7" fmla="*/ 0 h 4"/>
                <a:gd name="T8" fmla="*/ 2 w 599"/>
                <a:gd name="T9" fmla="*/ 4 h 4"/>
                <a:gd name="T10" fmla="*/ 0 w 599"/>
                <a:gd name="T11" fmla="*/ 4 h 4"/>
                <a:gd name="T12" fmla="*/ 48 w 599"/>
                <a:gd name="T13" fmla="*/ 4 h 4"/>
                <a:gd name="T14" fmla="*/ 52 w 599"/>
                <a:gd name="T15" fmla="*/ 4 h 4"/>
                <a:gd name="T16" fmla="*/ 147 w 599"/>
                <a:gd name="T17" fmla="*/ 4 h 4"/>
                <a:gd name="T18" fmla="*/ 147 w 599"/>
                <a:gd name="T19" fmla="*/ 0 h 4"/>
                <a:gd name="T20" fmla="*/ 347 w 599"/>
                <a:gd name="T21" fmla="*/ 0 h 4"/>
                <a:gd name="T22" fmla="*/ 251 w 599"/>
                <a:gd name="T23" fmla="*/ 0 h 4"/>
                <a:gd name="T24" fmla="*/ 247 w 599"/>
                <a:gd name="T25" fmla="*/ 0 h 4"/>
                <a:gd name="T26" fmla="*/ 152 w 599"/>
                <a:gd name="T27" fmla="*/ 0 h 4"/>
                <a:gd name="T28" fmla="*/ 152 w 599"/>
                <a:gd name="T29" fmla="*/ 4 h 4"/>
                <a:gd name="T30" fmla="*/ 247 w 599"/>
                <a:gd name="T31" fmla="*/ 4 h 4"/>
                <a:gd name="T32" fmla="*/ 251 w 599"/>
                <a:gd name="T33" fmla="*/ 4 h 4"/>
                <a:gd name="T34" fmla="*/ 347 w 599"/>
                <a:gd name="T35" fmla="*/ 4 h 4"/>
                <a:gd name="T36" fmla="*/ 347 w 599"/>
                <a:gd name="T37" fmla="*/ 0 h 4"/>
                <a:gd name="T38" fmla="*/ 547 w 599"/>
                <a:gd name="T39" fmla="*/ 0 h 4"/>
                <a:gd name="T40" fmla="*/ 451 w 599"/>
                <a:gd name="T41" fmla="*/ 0 h 4"/>
                <a:gd name="T42" fmla="*/ 447 w 599"/>
                <a:gd name="T43" fmla="*/ 0 h 4"/>
                <a:gd name="T44" fmla="*/ 351 w 599"/>
                <a:gd name="T45" fmla="*/ 0 h 4"/>
                <a:gd name="T46" fmla="*/ 351 w 599"/>
                <a:gd name="T47" fmla="*/ 4 h 4"/>
                <a:gd name="T48" fmla="*/ 447 w 599"/>
                <a:gd name="T49" fmla="*/ 4 h 4"/>
                <a:gd name="T50" fmla="*/ 451 w 599"/>
                <a:gd name="T51" fmla="*/ 4 h 4"/>
                <a:gd name="T52" fmla="*/ 547 w 599"/>
                <a:gd name="T53" fmla="*/ 4 h 4"/>
                <a:gd name="T54" fmla="*/ 547 w 599"/>
                <a:gd name="T55" fmla="*/ 0 h 4"/>
                <a:gd name="T56" fmla="*/ 599 w 599"/>
                <a:gd name="T57" fmla="*/ 0 h 4"/>
                <a:gd name="T58" fmla="*/ 551 w 599"/>
                <a:gd name="T59" fmla="*/ 0 h 4"/>
                <a:gd name="T60" fmla="*/ 551 w 599"/>
                <a:gd name="T61" fmla="*/ 4 h 4"/>
                <a:gd name="T62" fmla="*/ 597 w 599"/>
                <a:gd name="T63" fmla="*/ 4 h 4"/>
                <a:gd name="T64" fmla="*/ 599 w 599"/>
                <a:gd name="T65" fmla="*/ 4 h 4"/>
                <a:gd name="T66" fmla="*/ 599 w 599"/>
                <a:gd name="T6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99" h="4">
                  <a:moveTo>
                    <a:pt x="147" y="0"/>
                  </a:moveTo>
                  <a:lnTo>
                    <a:pt x="52" y="0"/>
                  </a:lnTo>
                  <a:lnTo>
                    <a:pt x="48" y="0"/>
                  </a:lnTo>
                  <a:lnTo>
                    <a:pt x="2" y="0"/>
                  </a:lnTo>
                  <a:lnTo>
                    <a:pt x="2" y="4"/>
                  </a:lnTo>
                  <a:lnTo>
                    <a:pt x="0" y="4"/>
                  </a:lnTo>
                  <a:lnTo>
                    <a:pt x="48" y="4"/>
                  </a:lnTo>
                  <a:lnTo>
                    <a:pt x="52" y="4"/>
                  </a:lnTo>
                  <a:lnTo>
                    <a:pt x="147" y="4"/>
                  </a:lnTo>
                  <a:lnTo>
                    <a:pt x="147" y="0"/>
                  </a:lnTo>
                  <a:close/>
                  <a:moveTo>
                    <a:pt x="347" y="0"/>
                  </a:moveTo>
                  <a:lnTo>
                    <a:pt x="251" y="0"/>
                  </a:lnTo>
                  <a:lnTo>
                    <a:pt x="247" y="0"/>
                  </a:lnTo>
                  <a:lnTo>
                    <a:pt x="152" y="0"/>
                  </a:lnTo>
                  <a:lnTo>
                    <a:pt x="152" y="4"/>
                  </a:lnTo>
                  <a:lnTo>
                    <a:pt x="247" y="4"/>
                  </a:lnTo>
                  <a:lnTo>
                    <a:pt x="251" y="4"/>
                  </a:lnTo>
                  <a:lnTo>
                    <a:pt x="347" y="4"/>
                  </a:lnTo>
                  <a:lnTo>
                    <a:pt x="347" y="0"/>
                  </a:lnTo>
                  <a:close/>
                  <a:moveTo>
                    <a:pt x="547" y="0"/>
                  </a:moveTo>
                  <a:lnTo>
                    <a:pt x="451" y="0"/>
                  </a:lnTo>
                  <a:lnTo>
                    <a:pt x="447" y="0"/>
                  </a:lnTo>
                  <a:lnTo>
                    <a:pt x="351" y="0"/>
                  </a:lnTo>
                  <a:lnTo>
                    <a:pt x="351" y="4"/>
                  </a:lnTo>
                  <a:lnTo>
                    <a:pt x="447" y="4"/>
                  </a:lnTo>
                  <a:lnTo>
                    <a:pt x="451" y="4"/>
                  </a:lnTo>
                  <a:lnTo>
                    <a:pt x="547" y="4"/>
                  </a:lnTo>
                  <a:lnTo>
                    <a:pt x="547" y="0"/>
                  </a:lnTo>
                  <a:close/>
                  <a:moveTo>
                    <a:pt x="599" y="0"/>
                  </a:moveTo>
                  <a:lnTo>
                    <a:pt x="551" y="0"/>
                  </a:lnTo>
                  <a:lnTo>
                    <a:pt x="551" y="4"/>
                  </a:lnTo>
                  <a:lnTo>
                    <a:pt x="597" y="4"/>
                  </a:lnTo>
                  <a:lnTo>
                    <a:pt x="599" y="4"/>
                  </a:lnTo>
                  <a:lnTo>
                    <a:pt x="599" y="0"/>
                  </a:lnTo>
                  <a:close/>
                </a:path>
              </a:pathLst>
            </a:cu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341" name="îṥḷîḍe"/>
            <p:cNvSpPr/>
            <p:nvPr/>
          </p:nvSpPr>
          <p:spPr bwMode="auto">
            <a:xfrm>
              <a:off x="2933056" y="3438511"/>
              <a:ext cx="713185" cy="4763"/>
            </a:xfrm>
            <a:custGeom>
              <a:avLst/>
              <a:gdLst>
                <a:gd name="T0" fmla="*/ 147 w 599"/>
                <a:gd name="T1" fmla="*/ 0 h 4"/>
                <a:gd name="T2" fmla="*/ 52 w 599"/>
                <a:gd name="T3" fmla="*/ 0 h 4"/>
                <a:gd name="T4" fmla="*/ 48 w 599"/>
                <a:gd name="T5" fmla="*/ 0 h 4"/>
                <a:gd name="T6" fmla="*/ 2 w 599"/>
                <a:gd name="T7" fmla="*/ 0 h 4"/>
                <a:gd name="T8" fmla="*/ 2 w 599"/>
                <a:gd name="T9" fmla="*/ 4 h 4"/>
                <a:gd name="T10" fmla="*/ 0 w 599"/>
                <a:gd name="T11" fmla="*/ 4 h 4"/>
                <a:gd name="T12" fmla="*/ 48 w 599"/>
                <a:gd name="T13" fmla="*/ 4 h 4"/>
                <a:gd name="T14" fmla="*/ 52 w 599"/>
                <a:gd name="T15" fmla="*/ 4 h 4"/>
                <a:gd name="T16" fmla="*/ 147 w 599"/>
                <a:gd name="T17" fmla="*/ 4 h 4"/>
                <a:gd name="T18" fmla="*/ 147 w 599"/>
                <a:gd name="T19" fmla="*/ 0 h 4"/>
                <a:gd name="T20" fmla="*/ 347 w 599"/>
                <a:gd name="T21" fmla="*/ 0 h 4"/>
                <a:gd name="T22" fmla="*/ 251 w 599"/>
                <a:gd name="T23" fmla="*/ 0 h 4"/>
                <a:gd name="T24" fmla="*/ 247 w 599"/>
                <a:gd name="T25" fmla="*/ 0 h 4"/>
                <a:gd name="T26" fmla="*/ 152 w 599"/>
                <a:gd name="T27" fmla="*/ 0 h 4"/>
                <a:gd name="T28" fmla="*/ 152 w 599"/>
                <a:gd name="T29" fmla="*/ 4 h 4"/>
                <a:gd name="T30" fmla="*/ 247 w 599"/>
                <a:gd name="T31" fmla="*/ 4 h 4"/>
                <a:gd name="T32" fmla="*/ 251 w 599"/>
                <a:gd name="T33" fmla="*/ 4 h 4"/>
                <a:gd name="T34" fmla="*/ 347 w 599"/>
                <a:gd name="T35" fmla="*/ 4 h 4"/>
                <a:gd name="T36" fmla="*/ 347 w 599"/>
                <a:gd name="T37" fmla="*/ 0 h 4"/>
                <a:gd name="T38" fmla="*/ 547 w 599"/>
                <a:gd name="T39" fmla="*/ 0 h 4"/>
                <a:gd name="T40" fmla="*/ 451 w 599"/>
                <a:gd name="T41" fmla="*/ 0 h 4"/>
                <a:gd name="T42" fmla="*/ 447 w 599"/>
                <a:gd name="T43" fmla="*/ 0 h 4"/>
                <a:gd name="T44" fmla="*/ 351 w 599"/>
                <a:gd name="T45" fmla="*/ 0 h 4"/>
                <a:gd name="T46" fmla="*/ 351 w 599"/>
                <a:gd name="T47" fmla="*/ 4 h 4"/>
                <a:gd name="T48" fmla="*/ 447 w 599"/>
                <a:gd name="T49" fmla="*/ 4 h 4"/>
                <a:gd name="T50" fmla="*/ 451 w 599"/>
                <a:gd name="T51" fmla="*/ 4 h 4"/>
                <a:gd name="T52" fmla="*/ 547 w 599"/>
                <a:gd name="T53" fmla="*/ 4 h 4"/>
                <a:gd name="T54" fmla="*/ 547 w 599"/>
                <a:gd name="T55" fmla="*/ 0 h 4"/>
                <a:gd name="T56" fmla="*/ 599 w 599"/>
                <a:gd name="T57" fmla="*/ 0 h 4"/>
                <a:gd name="T58" fmla="*/ 551 w 599"/>
                <a:gd name="T59" fmla="*/ 0 h 4"/>
                <a:gd name="T60" fmla="*/ 551 w 599"/>
                <a:gd name="T61" fmla="*/ 4 h 4"/>
                <a:gd name="T62" fmla="*/ 597 w 599"/>
                <a:gd name="T63" fmla="*/ 4 h 4"/>
                <a:gd name="T64" fmla="*/ 599 w 599"/>
                <a:gd name="T65" fmla="*/ 4 h 4"/>
                <a:gd name="T66" fmla="*/ 599 w 599"/>
                <a:gd name="T6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99" h="4">
                  <a:moveTo>
                    <a:pt x="147" y="0"/>
                  </a:moveTo>
                  <a:lnTo>
                    <a:pt x="52" y="0"/>
                  </a:lnTo>
                  <a:lnTo>
                    <a:pt x="48" y="0"/>
                  </a:lnTo>
                  <a:lnTo>
                    <a:pt x="2" y="0"/>
                  </a:lnTo>
                  <a:lnTo>
                    <a:pt x="2" y="4"/>
                  </a:lnTo>
                  <a:lnTo>
                    <a:pt x="0" y="4"/>
                  </a:lnTo>
                  <a:lnTo>
                    <a:pt x="48" y="4"/>
                  </a:lnTo>
                  <a:lnTo>
                    <a:pt x="52" y="4"/>
                  </a:lnTo>
                  <a:lnTo>
                    <a:pt x="147" y="4"/>
                  </a:lnTo>
                  <a:lnTo>
                    <a:pt x="147" y="0"/>
                  </a:lnTo>
                  <a:moveTo>
                    <a:pt x="347" y="0"/>
                  </a:moveTo>
                  <a:lnTo>
                    <a:pt x="251" y="0"/>
                  </a:lnTo>
                  <a:lnTo>
                    <a:pt x="247" y="0"/>
                  </a:lnTo>
                  <a:lnTo>
                    <a:pt x="152" y="0"/>
                  </a:lnTo>
                  <a:lnTo>
                    <a:pt x="152" y="4"/>
                  </a:lnTo>
                  <a:lnTo>
                    <a:pt x="247" y="4"/>
                  </a:lnTo>
                  <a:lnTo>
                    <a:pt x="251" y="4"/>
                  </a:lnTo>
                  <a:lnTo>
                    <a:pt x="347" y="4"/>
                  </a:lnTo>
                  <a:lnTo>
                    <a:pt x="347" y="0"/>
                  </a:lnTo>
                  <a:moveTo>
                    <a:pt x="547" y="0"/>
                  </a:moveTo>
                  <a:lnTo>
                    <a:pt x="451" y="0"/>
                  </a:lnTo>
                  <a:lnTo>
                    <a:pt x="447" y="0"/>
                  </a:lnTo>
                  <a:lnTo>
                    <a:pt x="351" y="0"/>
                  </a:lnTo>
                  <a:lnTo>
                    <a:pt x="351" y="4"/>
                  </a:lnTo>
                  <a:lnTo>
                    <a:pt x="447" y="4"/>
                  </a:lnTo>
                  <a:lnTo>
                    <a:pt x="451" y="4"/>
                  </a:lnTo>
                  <a:lnTo>
                    <a:pt x="547" y="4"/>
                  </a:lnTo>
                  <a:lnTo>
                    <a:pt x="547" y="0"/>
                  </a:lnTo>
                  <a:moveTo>
                    <a:pt x="599" y="0"/>
                  </a:moveTo>
                  <a:lnTo>
                    <a:pt x="551" y="0"/>
                  </a:lnTo>
                  <a:lnTo>
                    <a:pt x="551" y="4"/>
                  </a:lnTo>
                  <a:lnTo>
                    <a:pt x="597" y="4"/>
                  </a:lnTo>
                  <a:lnTo>
                    <a:pt x="599" y="4"/>
                  </a:lnTo>
                  <a:lnTo>
                    <a:pt x="59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342" name="ï$ľíḑe"/>
            <p:cNvSpPr/>
            <p:nvPr/>
          </p:nvSpPr>
          <p:spPr bwMode="auto">
            <a:xfrm>
              <a:off x="3108078" y="3381361"/>
              <a:ext cx="5953" cy="713185"/>
            </a:xfrm>
            <a:custGeom>
              <a:avLst/>
              <a:gdLst>
                <a:gd name="T0" fmla="*/ 0 w 5"/>
                <a:gd name="T1" fmla="*/ 0 h 599"/>
                <a:gd name="T2" fmla="*/ 0 w 5"/>
                <a:gd name="T3" fmla="*/ 0 h 599"/>
                <a:gd name="T4" fmla="*/ 0 w 5"/>
                <a:gd name="T5" fmla="*/ 48 h 599"/>
                <a:gd name="T6" fmla="*/ 0 w 5"/>
                <a:gd name="T7" fmla="*/ 52 h 599"/>
                <a:gd name="T8" fmla="*/ 0 w 5"/>
                <a:gd name="T9" fmla="*/ 148 h 599"/>
                <a:gd name="T10" fmla="*/ 0 w 5"/>
                <a:gd name="T11" fmla="*/ 152 h 599"/>
                <a:gd name="T12" fmla="*/ 0 w 5"/>
                <a:gd name="T13" fmla="*/ 248 h 599"/>
                <a:gd name="T14" fmla="*/ 0 w 5"/>
                <a:gd name="T15" fmla="*/ 252 h 599"/>
                <a:gd name="T16" fmla="*/ 0 w 5"/>
                <a:gd name="T17" fmla="*/ 347 h 599"/>
                <a:gd name="T18" fmla="*/ 0 w 5"/>
                <a:gd name="T19" fmla="*/ 351 h 599"/>
                <a:gd name="T20" fmla="*/ 0 w 5"/>
                <a:gd name="T21" fmla="*/ 447 h 599"/>
                <a:gd name="T22" fmla="*/ 0 w 5"/>
                <a:gd name="T23" fmla="*/ 451 h 599"/>
                <a:gd name="T24" fmla="*/ 0 w 5"/>
                <a:gd name="T25" fmla="*/ 547 h 599"/>
                <a:gd name="T26" fmla="*/ 0 w 5"/>
                <a:gd name="T27" fmla="*/ 551 h 599"/>
                <a:gd name="T28" fmla="*/ 0 w 5"/>
                <a:gd name="T29" fmla="*/ 597 h 599"/>
                <a:gd name="T30" fmla="*/ 0 w 5"/>
                <a:gd name="T31" fmla="*/ 599 h 599"/>
                <a:gd name="T32" fmla="*/ 5 w 5"/>
                <a:gd name="T33" fmla="*/ 599 h 599"/>
                <a:gd name="T34" fmla="*/ 5 w 5"/>
                <a:gd name="T35" fmla="*/ 551 h 599"/>
                <a:gd name="T36" fmla="*/ 5 w 5"/>
                <a:gd name="T37" fmla="*/ 547 h 599"/>
                <a:gd name="T38" fmla="*/ 5 w 5"/>
                <a:gd name="T39" fmla="*/ 451 h 599"/>
                <a:gd name="T40" fmla="*/ 5 w 5"/>
                <a:gd name="T41" fmla="*/ 447 h 599"/>
                <a:gd name="T42" fmla="*/ 5 w 5"/>
                <a:gd name="T43" fmla="*/ 351 h 599"/>
                <a:gd name="T44" fmla="*/ 5 w 5"/>
                <a:gd name="T45" fmla="*/ 347 h 599"/>
                <a:gd name="T46" fmla="*/ 5 w 5"/>
                <a:gd name="T47" fmla="*/ 252 h 599"/>
                <a:gd name="T48" fmla="*/ 5 w 5"/>
                <a:gd name="T49" fmla="*/ 248 h 599"/>
                <a:gd name="T50" fmla="*/ 5 w 5"/>
                <a:gd name="T51" fmla="*/ 152 h 599"/>
                <a:gd name="T52" fmla="*/ 5 w 5"/>
                <a:gd name="T53" fmla="*/ 148 h 599"/>
                <a:gd name="T54" fmla="*/ 5 w 5"/>
                <a:gd name="T55" fmla="*/ 52 h 599"/>
                <a:gd name="T56" fmla="*/ 5 w 5"/>
                <a:gd name="T57" fmla="*/ 48 h 599"/>
                <a:gd name="T58" fmla="*/ 5 w 5"/>
                <a:gd name="T59" fmla="*/ 3 h 599"/>
                <a:gd name="T60" fmla="*/ 0 w 5"/>
                <a:gd name="T61" fmla="*/ 3 h 599"/>
                <a:gd name="T62" fmla="*/ 0 w 5"/>
                <a:gd name="T63" fmla="*/ 0 h 5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" h="599">
                  <a:moveTo>
                    <a:pt x="0" y="0"/>
                  </a:moveTo>
                  <a:lnTo>
                    <a:pt x="0" y="0"/>
                  </a:lnTo>
                  <a:lnTo>
                    <a:pt x="0" y="48"/>
                  </a:lnTo>
                  <a:lnTo>
                    <a:pt x="0" y="52"/>
                  </a:lnTo>
                  <a:lnTo>
                    <a:pt x="0" y="148"/>
                  </a:lnTo>
                  <a:lnTo>
                    <a:pt x="0" y="152"/>
                  </a:lnTo>
                  <a:lnTo>
                    <a:pt x="0" y="248"/>
                  </a:lnTo>
                  <a:lnTo>
                    <a:pt x="0" y="252"/>
                  </a:lnTo>
                  <a:lnTo>
                    <a:pt x="0" y="347"/>
                  </a:lnTo>
                  <a:lnTo>
                    <a:pt x="0" y="351"/>
                  </a:lnTo>
                  <a:lnTo>
                    <a:pt x="0" y="447"/>
                  </a:lnTo>
                  <a:lnTo>
                    <a:pt x="0" y="451"/>
                  </a:lnTo>
                  <a:lnTo>
                    <a:pt x="0" y="547"/>
                  </a:lnTo>
                  <a:lnTo>
                    <a:pt x="0" y="551"/>
                  </a:lnTo>
                  <a:lnTo>
                    <a:pt x="0" y="597"/>
                  </a:lnTo>
                  <a:lnTo>
                    <a:pt x="0" y="599"/>
                  </a:lnTo>
                  <a:lnTo>
                    <a:pt x="5" y="599"/>
                  </a:lnTo>
                  <a:lnTo>
                    <a:pt x="5" y="551"/>
                  </a:lnTo>
                  <a:lnTo>
                    <a:pt x="5" y="547"/>
                  </a:lnTo>
                  <a:lnTo>
                    <a:pt x="5" y="451"/>
                  </a:lnTo>
                  <a:lnTo>
                    <a:pt x="5" y="447"/>
                  </a:lnTo>
                  <a:lnTo>
                    <a:pt x="5" y="351"/>
                  </a:lnTo>
                  <a:lnTo>
                    <a:pt x="5" y="347"/>
                  </a:lnTo>
                  <a:lnTo>
                    <a:pt x="5" y="252"/>
                  </a:lnTo>
                  <a:lnTo>
                    <a:pt x="5" y="248"/>
                  </a:lnTo>
                  <a:lnTo>
                    <a:pt x="5" y="152"/>
                  </a:lnTo>
                  <a:lnTo>
                    <a:pt x="5" y="148"/>
                  </a:lnTo>
                  <a:lnTo>
                    <a:pt x="5" y="52"/>
                  </a:lnTo>
                  <a:lnTo>
                    <a:pt x="5" y="48"/>
                  </a:lnTo>
                  <a:lnTo>
                    <a:pt x="5" y="3"/>
                  </a:lnTo>
                  <a:lnTo>
                    <a:pt x="0" y="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343" name="ïś1ïḋé"/>
            <p:cNvSpPr/>
            <p:nvPr/>
          </p:nvSpPr>
          <p:spPr bwMode="auto">
            <a:xfrm>
              <a:off x="3108078" y="3381361"/>
              <a:ext cx="5953" cy="713185"/>
            </a:xfrm>
            <a:custGeom>
              <a:avLst/>
              <a:gdLst>
                <a:gd name="T0" fmla="*/ 0 w 5"/>
                <a:gd name="T1" fmla="*/ 0 h 599"/>
                <a:gd name="T2" fmla="*/ 0 w 5"/>
                <a:gd name="T3" fmla="*/ 0 h 599"/>
                <a:gd name="T4" fmla="*/ 0 w 5"/>
                <a:gd name="T5" fmla="*/ 48 h 599"/>
                <a:gd name="T6" fmla="*/ 0 w 5"/>
                <a:gd name="T7" fmla="*/ 52 h 599"/>
                <a:gd name="T8" fmla="*/ 0 w 5"/>
                <a:gd name="T9" fmla="*/ 148 h 599"/>
                <a:gd name="T10" fmla="*/ 0 w 5"/>
                <a:gd name="T11" fmla="*/ 152 h 599"/>
                <a:gd name="T12" fmla="*/ 0 w 5"/>
                <a:gd name="T13" fmla="*/ 248 h 599"/>
                <a:gd name="T14" fmla="*/ 0 w 5"/>
                <a:gd name="T15" fmla="*/ 252 h 599"/>
                <a:gd name="T16" fmla="*/ 0 w 5"/>
                <a:gd name="T17" fmla="*/ 347 h 599"/>
                <a:gd name="T18" fmla="*/ 0 w 5"/>
                <a:gd name="T19" fmla="*/ 351 h 599"/>
                <a:gd name="T20" fmla="*/ 0 w 5"/>
                <a:gd name="T21" fmla="*/ 447 h 599"/>
                <a:gd name="T22" fmla="*/ 0 w 5"/>
                <a:gd name="T23" fmla="*/ 451 h 599"/>
                <a:gd name="T24" fmla="*/ 0 w 5"/>
                <a:gd name="T25" fmla="*/ 547 h 599"/>
                <a:gd name="T26" fmla="*/ 0 w 5"/>
                <a:gd name="T27" fmla="*/ 551 h 599"/>
                <a:gd name="T28" fmla="*/ 0 w 5"/>
                <a:gd name="T29" fmla="*/ 597 h 599"/>
                <a:gd name="T30" fmla="*/ 0 w 5"/>
                <a:gd name="T31" fmla="*/ 599 h 599"/>
                <a:gd name="T32" fmla="*/ 5 w 5"/>
                <a:gd name="T33" fmla="*/ 599 h 599"/>
                <a:gd name="T34" fmla="*/ 5 w 5"/>
                <a:gd name="T35" fmla="*/ 551 h 599"/>
                <a:gd name="T36" fmla="*/ 5 w 5"/>
                <a:gd name="T37" fmla="*/ 547 h 599"/>
                <a:gd name="T38" fmla="*/ 5 w 5"/>
                <a:gd name="T39" fmla="*/ 451 h 599"/>
                <a:gd name="T40" fmla="*/ 5 w 5"/>
                <a:gd name="T41" fmla="*/ 447 h 599"/>
                <a:gd name="T42" fmla="*/ 5 w 5"/>
                <a:gd name="T43" fmla="*/ 351 h 599"/>
                <a:gd name="T44" fmla="*/ 5 w 5"/>
                <a:gd name="T45" fmla="*/ 347 h 599"/>
                <a:gd name="T46" fmla="*/ 5 w 5"/>
                <a:gd name="T47" fmla="*/ 252 h 599"/>
                <a:gd name="T48" fmla="*/ 5 w 5"/>
                <a:gd name="T49" fmla="*/ 248 h 599"/>
                <a:gd name="T50" fmla="*/ 5 w 5"/>
                <a:gd name="T51" fmla="*/ 152 h 599"/>
                <a:gd name="T52" fmla="*/ 5 w 5"/>
                <a:gd name="T53" fmla="*/ 148 h 599"/>
                <a:gd name="T54" fmla="*/ 5 w 5"/>
                <a:gd name="T55" fmla="*/ 52 h 599"/>
                <a:gd name="T56" fmla="*/ 5 w 5"/>
                <a:gd name="T57" fmla="*/ 48 h 599"/>
                <a:gd name="T58" fmla="*/ 5 w 5"/>
                <a:gd name="T59" fmla="*/ 3 h 599"/>
                <a:gd name="T60" fmla="*/ 0 w 5"/>
                <a:gd name="T61" fmla="*/ 3 h 599"/>
                <a:gd name="T62" fmla="*/ 0 w 5"/>
                <a:gd name="T63" fmla="*/ 0 h 5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" h="599">
                  <a:moveTo>
                    <a:pt x="0" y="0"/>
                  </a:moveTo>
                  <a:lnTo>
                    <a:pt x="0" y="0"/>
                  </a:lnTo>
                  <a:lnTo>
                    <a:pt x="0" y="48"/>
                  </a:lnTo>
                  <a:lnTo>
                    <a:pt x="0" y="52"/>
                  </a:lnTo>
                  <a:lnTo>
                    <a:pt x="0" y="148"/>
                  </a:lnTo>
                  <a:lnTo>
                    <a:pt x="0" y="152"/>
                  </a:lnTo>
                  <a:lnTo>
                    <a:pt x="0" y="248"/>
                  </a:lnTo>
                  <a:lnTo>
                    <a:pt x="0" y="252"/>
                  </a:lnTo>
                  <a:lnTo>
                    <a:pt x="0" y="347"/>
                  </a:lnTo>
                  <a:lnTo>
                    <a:pt x="0" y="351"/>
                  </a:lnTo>
                  <a:lnTo>
                    <a:pt x="0" y="447"/>
                  </a:lnTo>
                  <a:lnTo>
                    <a:pt x="0" y="451"/>
                  </a:lnTo>
                  <a:lnTo>
                    <a:pt x="0" y="547"/>
                  </a:lnTo>
                  <a:lnTo>
                    <a:pt x="0" y="551"/>
                  </a:lnTo>
                  <a:lnTo>
                    <a:pt x="0" y="597"/>
                  </a:lnTo>
                  <a:lnTo>
                    <a:pt x="0" y="599"/>
                  </a:lnTo>
                  <a:lnTo>
                    <a:pt x="5" y="599"/>
                  </a:lnTo>
                  <a:lnTo>
                    <a:pt x="5" y="551"/>
                  </a:lnTo>
                  <a:lnTo>
                    <a:pt x="5" y="547"/>
                  </a:lnTo>
                  <a:lnTo>
                    <a:pt x="5" y="451"/>
                  </a:lnTo>
                  <a:lnTo>
                    <a:pt x="5" y="447"/>
                  </a:lnTo>
                  <a:lnTo>
                    <a:pt x="5" y="351"/>
                  </a:lnTo>
                  <a:lnTo>
                    <a:pt x="5" y="347"/>
                  </a:lnTo>
                  <a:lnTo>
                    <a:pt x="5" y="252"/>
                  </a:lnTo>
                  <a:lnTo>
                    <a:pt x="5" y="248"/>
                  </a:lnTo>
                  <a:lnTo>
                    <a:pt x="5" y="152"/>
                  </a:lnTo>
                  <a:lnTo>
                    <a:pt x="5" y="148"/>
                  </a:lnTo>
                  <a:lnTo>
                    <a:pt x="5" y="52"/>
                  </a:lnTo>
                  <a:lnTo>
                    <a:pt x="5" y="48"/>
                  </a:lnTo>
                  <a:lnTo>
                    <a:pt x="5" y="3"/>
                  </a:lnTo>
                  <a:lnTo>
                    <a:pt x="0" y="3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344" name="isļïḋè"/>
            <p:cNvSpPr/>
            <p:nvPr/>
          </p:nvSpPr>
          <p:spPr bwMode="auto">
            <a:xfrm>
              <a:off x="3346203" y="3381361"/>
              <a:ext cx="4762" cy="713185"/>
            </a:xfrm>
            <a:custGeom>
              <a:avLst/>
              <a:gdLst>
                <a:gd name="T0" fmla="*/ 0 w 4"/>
                <a:gd name="T1" fmla="*/ 0 h 599"/>
                <a:gd name="T2" fmla="*/ 0 w 4"/>
                <a:gd name="T3" fmla="*/ 0 h 599"/>
                <a:gd name="T4" fmla="*/ 0 w 4"/>
                <a:gd name="T5" fmla="*/ 48 h 599"/>
                <a:gd name="T6" fmla="*/ 0 w 4"/>
                <a:gd name="T7" fmla="*/ 52 h 599"/>
                <a:gd name="T8" fmla="*/ 0 w 4"/>
                <a:gd name="T9" fmla="*/ 148 h 599"/>
                <a:gd name="T10" fmla="*/ 0 w 4"/>
                <a:gd name="T11" fmla="*/ 152 h 599"/>
                <a:gd name="T12" fmla="*/ 0 w 4"/>
                <a:gd name="T13" fmla="*/ 248 h 599"/>
                <a:gd name="T14" fmla="*/ 0 w 4"/>
                <a:gd name="T15" fmla="*/ 252 h 599"/>
                <a:gd name="T16" fmla="*/ 0 w 4"/>
                <a:gd name="T17" fmla="*/ 347 h 599"/>
                <a:gd name="T18" fmla="*/ 0 w 4"/>
                <a:gd name="T19" fmla="*/ 351 h 599"/>
                <a:gd name="T20" fmla="*/ 0 w 4"/>
                <a:gd name="T21" fmla="*/ 447 h 599"/>
                <a:gd name="T22" fmla="*/ 0 w 4"/>
                <a:gd name="T23" fmla="*/ 451 h 599"/>
                <a:gd name="T24" fmla="*/ 0 w 4"/>
                <a:gd name="T25" fmla="*/ 547 h 599"/>
                <a:gd name="T26" fmla="*/ 0 w 4"/>
                <a:gd name="T27" fmla="*/ 551 h 599"/>
                <a:gd name="T28" fmla="*/ 0 w 4"/>
                <a:gd name="T29" fmla="*/ 597 h 599"/>
                <a:gd name="T30" fmla="*/ 0 w 4"/>
                <a:gd name="T31" fmla="*/ 599 h 599"/>
                <a:gd name="T32" fmla="*/ 4 w 4"/>
                <a:gd name="T33" fmla="*/ 599 h 599"/>
                <a:gd name="T34" fmla="*/ 4 w 4"/>
                <a:gd name="T35" fmla="*/ 551 h 599"/>
                <a:gd name="T36" fmla="*/ 4 w 4"/>
                <a:gd name="T37" fmla="*/ 547 h 599"/>
                <a:gd name="T38" fmla="*/ 4 w 4"/>
                <a:gd name="T39" fmla="*/ 451 h 599"/>
                <a:gd name="T40" fmla="*/ 4 w 4"/>
                <a:gd name="T41" fmla="*/ 447 h 599"/>
                <a:gd name="T42" fmla="*/ 4 w 4"/>
                <a:gd name="T43" fmla="*/ 351 h 599"/>
                <a:gd name="T44" fmla="*/ 4 w 4"/>
                <a:gd name="T45" fmla="*/ 347 h 599"/>
                <a:gd name="T46" fmla="*/ 4 w 4"/>
                <a:gd name="T47" fmla="*/ 252 h 599"/>
                <a:gd name="T48" fmla="*/ 4 w 4"/>
                <a:gd name="T49" fmla="*/ 248 h 599"/>
                <a:gd name="T50" fmla="*/ 4 w 4"/>
                <a:gd name="T51" fmla="*/ 152 h 599"/>
                <a:gd name="T52" fmla="*/ 4 w 4"/>
                <a:gd name="T53" fmla="*/ 148 h 599"/>
                <a:gd name="T54" fmla="*/ 4 w 4"/>
                <a:gd name="T55" fmla="*/ 52 h 599"/>
                <a:gd name="T56" fmla="*/ 4 w 4"/>
                <a:gd name="T57" fmla="*/ 48 h 599"/>
                <a:gd name="T58" fmla="*/ 4 w 4"/>
                <a:gd name="T59" fmla="*/ 3 h 599"/>
                <a:gd name="T60" fmla="*/ 0 w 4"/>
                <a:gd name="T61" fmla="*/ 3 h 599"/>
                <a:gd name="T62" fmla="*/ 0 w 4"/>
                <a:gd name="T63" fmla="*/ 0 h 5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" h="599">
                  <a:moveTo>
                    <a:pt x="0" y="0"/>
                  </a:moveTo>
                  <a:lnTo>
                    <a:pt x="0" y="0"/>
                  </a:lnTo>
                  <a:lnTo>
                    <a:pt x="0" y="48"/>
                  </a:lnTo>
                  <a:lnTo>
                    <a:pt x="0" y="52"/>
                  </a:lnTo>
                  <a:lnTo>
                    <a:pt x="0" y="148"/>
                  </a:lnTo>
                  <a:lnTo>
                    <a:pt x="0" y="152"/>
                  </a:lnTo>
                  <a:lnTo>
                    <a:pt x="0" y="248"/>
                  </a:lnTo>
                  <a:lnTo>
                    <a:pt x="0" y="252"/>
                  </a:lnTo>
                  <a:lnTo>
                    <a:pt x="0" y="347"/>
                  </a:lnTo>
                  <a:lnTo>
                    <a:pt x="0" y="351"/>
                  </a:lnTo>
                  <a:lnTo>
                    <a:pt x="0" y="447"/>
                  </a:lnTo>
                  <a:lnTo>
                    <a:pt x="0" y="451"/>
                  </a:lnTo>
                  <a:lnTo>
                    <a:pt x="0" y="547"/>
                  </a:lnTo>
                  <a:lnTo>
                    <a:pt x="0" y="551"/>
                  </a:lnTo>
                  <a:lnTo>
                    <a:pt x="0" y="597"/>
                  </a:lnTo>
                  <a:lnTo>
                    <a:pt x="0" y="599"/>
                  </a:lnTo>
                  <a:lnTo>
                    <a:pt x="4" y="599"/>
                  </a:lnTo>
                  <a:lnTo>
                    <a:pt x="4" y="551"/>
                  </a:lnTo>
                  <a:lnTo>
                    <a:pt x="4" y="547"/>
                  </a:lnTo>
                  <a:lnTo>
                    <a:pt x="4" y="451"/>
                  </a:lnTo>
                  <a:lnTo>
                    <a:pt x="4" y="447"/>
                  </a:lnTo>
                  <a:lnTo>
                    <a:pt x="4" y="351"/>
                  </a:lnTo>
                  <a:lnTo>
                    <a:pt x="4" y="347"/>
                  </a:lnTo>
                  <a:lnTo>
                    <a:pt x="4" y="252"/>
                  </a:lnTo>
                  <a:lnTo>
                    <a:pt x="4" y="248"/>
                  </a:lnTo>
                  <a:lnTo>
                    <a:pt x="4" y="152"/>
                  </a:lnTo>
                  <a:lnTo>
                    <a:pt x="4" y="148"/>
                  </a:lnTo>
                  <a:lnTo>
                    <a:pt x="4" y="52"/>
                  </a:lnTo>
                  <a:lnTo>
                    <a:pt x="4" y="48"/>
                  </a:lnTo>
                  <a:lnTo>
                    <a:pt x="4" y="3"/>
                  </a:lnTo>
                  <a:lnTo>
                    <a:pt x="0" y="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345" name="ïš1íḑè"/>
            <p:cNvSpPr/>
            <p:nvPr/>
          </p:nvSpPr>
          <p:spPr bwMode="auto">
            <a:xfrm>
              <a:off x="3346203" y="3381361"/>
              <a:ext cx="4762" cy="713185"/>
            </a:xfrm>
            <a:custGeom>
              <a:avLst/>
              <a:gdLst>
                <a:gd name="T0" fmla="*/ 0 w 4"/>
                <a:gd name="T1" fmla="*/ 0 h 599"/>
                <a:gd name="T2" fmla="*/ 0 w 4"/>
                <a:gd name="T3" fmla="*/ 0 h 599"/>
                <a:gd name="T4" fmla="*/ 0 w 4"/>
                <a:gd name="T5" fmla="*/ 48 h 599"/>
                <a:gd name="T6" fmla="*/ 0 w 4"/>
                <a:gd name="T7" fmla="*/ 52 h 599"/>
                <a:gd name="T8" fmla="*/ 0 w 4"/>
                <a:gd name="T9" fmla="*/ 148 h 599"/>
                <a:gd name="T10" fmla="*/ 0 w 4"/>
                <a:gd name="T11" fmla="*/ 152 h 599"/>
                <a:gd name="T12" fmla="*/ 0 w 4"/>
                <a:gd name="T13" fmla="*/ 248 h 599"/>
                <a:gd name="T14" fmla="*/ 0 w 4"/>
                <a:gd name="T15" fmla="*/ 252 h 599"/>
                <a:gd name="T16" fmla="*/ 0 w 4"/>
                <a:gd name="T17" fmla="*/ 347 h 599"/>
                <a:gd name="T18" fmla="*/ 0 w 4"/>
                <a:gd name="T19" fmla="*/ 351 h 599"/>
                <a:gd name="T20" fmla="*/ 0 w 4"/>
                <a:gd name="T21" fmla="*/ 447 h 599"/>
                <a:gd name="T22" fmla="*/ 0 w 4"/>
                <a:gd name="T23" fmla="*/ 451 h 599"/>
                <a:gd name="T24" fmla="*/ 0 w 4"/>
                <a:gd name="T25" fmla="*/ 547 h 599"/>
                <a:gd name="T26" fmla="*/ 0 w 4"/>
                <a:gd name="T27" fmla="*/ 551 h 599"/>
                <a:gd name="T28" fmla="*/ 0 w 4"/>
                <a:gd name="T29" fmla="*/ 597 h 599"/>
                <a:gd name="T30" fmla="*/ 0 w 4"/>
                <a:gd name="T31" fmla="*/ 599 h 599"/>
                <a:gd name="T32" fmla="*/ 4 w 4"/>
                <a:gd name="T33" fmla="*/ 599 h 599"/>
                <a:gd name="T34" fmla="*/ 4 w 4"/>
                <a:gd name="T35" fmla="*/ 551 h 599"/>
                <a:gd name="T36" fmla="*/ 4 w 4"/>
                <a:gd name="T37" fmla="*/ 547 h 599"/>
                <a:gd name="T38" fmla="*/ 4 w 4"/>
                <a:gd name="T39" fmla="*/ 451 h 599"/>
                <a:gd name="T40" fmla="*/ 4 w 4"/>
                <a:gd name="T41" fmla="*/ 447 h 599"/>
                <a:gd name="T42" fmla="*/ 4 w 4"/>
                <a:gd name="T43" fmla="*/ 351 h 599"/>
                <a:gd name="T44" fmla="*/ 4 w 4"/>
                <a:gd name="T45" fmla="*/ 347 h 599"/>
                <a:gd name="T46" fmla="*/ 4 w 4"/>
                <a:gd name="T47" fmla="*/ 252 h 599"/>
                <a:gd name="T48" fmla="*/ 4 w 4"/>
                <a:gd name="T49" fmla="*/ 248 h 599"/>
                <a:gd name="T50" fmla="*/ 4 w 4"/>
                <a:gd name="T51" fmla="*/ 152 h 599"/>
                <a:gd name="T52" fmla="*/ 4 w 4"/>
                <a:gd name="T53" fmla="*/ 148 h 599"/>
                <a:gd name="T54" fmla="*/ 4 w 4"/>
                <a:gd name="T55" fmla="*/ 52 h 599"/>
                <a:gd name="T56" fmla="*/ 4 w 4"/>
                <a:gd name="T57" fmla="*/ 48 h 599"/>
                <a:gd name="T58" fmla="*/ 4 w 4"/>
                <a:gd name="T59" fmla="*/ 3 h 599"/>
                <a:gd name="T60" fmla="*/ 0 w 4"/>
                <a:gd name="T61" fmla="*/ 3 h 599"/>
                <a:gd name="T62" fmla="*/ 0 w 4"/>
                <a:gd name="T63" fmla="*/ 0 h 5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" h="599">
                  <a:moveTo>
                    <a:pt x="0" y="0"/>
                  </a:moveTo>
                  <a:lnTo>
                    <a:pt x="0" y="0"/>
                  </a:lnTo>
                  <a:lnTo>
                    <a:pt x="0" y="48"/>
                  </a:lnTo>
                  <a:lnTo>
                    <a:pt x="0" y="52"/>
                  </a:lnTo>
                  <a:lnTo>
                    <a:pt x="0" y="148"/>
                  </a:lnTo>
                  <a:lnTo>
                    <a:pt x="0" y="152"/>
                  </a:lnTo>
                  <a:lnTo>
                    <a:pt x="0" y="248"/>
                  </a:lnTo>
                  <a:lnTo>
                    <a:pt x="0" y="252"/>
                  </a:lnTo>
                  <a:lnTo>
                    <a:pt x="0" y="347"/>
                  </a:lnTo>
                  <a:lnTo>
                    <a:pt x="0" y="351"/>
                  </a:lnTo>
                  <a:lnTo>
                    <a:pt x="0" y="447"/>
                  </a:lnTo>
                  <a:lnTo>
                    <a:pt x="0" y="451"/>
                  </a:lnTo>
                  <a:lnTo>
                    <a:pt x="0" y="547"/>
                  </a:lnTo>
                  <a:lnTo>
                    <a:pt x="0" y="551"/>
                  </a:lnTo>
                  <a:lnTo>
                    <a:pt x="0" y="597"/>
                  </a:lnTo>
                  <a:lnTo>
                    <a:pt x="0" y="599"/>
                  </a:lnTo>
                  <a:lnTo>
                    <a:pt x="4" y="599"/>
                  </a:lnTo>
                  <a:lnTo>
                    <a:pt x="4" y="551"/>
                  </a:lnTo>
                  <a:lnTo>
                    <a:pt x="4" y="547"/>
                  </a:lnTo>
                  <a:lnTo>
                    <a:pt x="4" y="451"/>
                  </a:lnTo>
                  <a:lnTo>
                    <a:pt x="4" y="447"/>
                  </a:lnTo>
                  <a:lnTo>
                    <a:pt x="4" y="351"/>
                  </a:lnTo>
                  <a:lnTo>
                    <a:pt x="4" y="347"/>
                  </a:lnTo>
                  <a:lnTo>
                    <a:pt x="4" y="252"/>
                  </a:lnTo>
                  <a:lnTo>
                    <a:pt x="4" y="248"/>
                  </a:lnTo>
                  <a:lnTo>
                    <a:pt x="4" y="152"/>
                  </a:lnTo>
                  <a:lnTo>
                    <a:pt x="4" y="148"/>
                  </a:lnTo>
                  <a:lnTo>
                    <a:pt x="4" y="52"/>
                  </a:lnTo>
                  <a:lnTo>
                    <a:pt x="4" y="48"/>
                  </a:lnTo>
                  <a:lnTo>
                    <a:pt x="4" y="3"/>
                  </a:lnTo>
                  <a:lnTo>
                    <a:pt x="0" y="3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346" name="iśḻíḍè"/>
            <p:cNvSpPr/>
            <p:nvPr/>
          </p:nvSpPr>
          <p:spPr bwMode="auto">
            <a:xfrm>
              <a:off x="3584328" y="3381361"/>
              <a:ext cx="4762" cy="713185"/>
            </a:xfrm>
            <a:custGeom>
              <a:avLst/>
              <a:gdLst>
                <a:gd name="T0" fmla="*/ 0 w 4"/>
                <a:gd name="T1" fmla="*/ 0 h 599"/>
                <a:gd name="T2" fmla="*/ 0 w 4"/>
                <a:gd name="T3" fmla="*/ 0 h 599"/>
                <a:gd name="T4" fmla="*/ 0 w 4"/>
                <a:gd name="T5" fmla="*/ 48 h 599"/>
                <a:gd name="T6" fmla="*/ 0 w 4"/>
                <a:gd name="T7" fmla="*/ 52 h 599"/>
                <a:gd name="T8" fmla="*/ 0 w 4"/>
                <a:gd name="T9" fmla="*/ 148 h 599"/>
                <a:gd name="T10" fmla="*/ 0 w 4"/>
                <a:gd name="T11" fmla="*/ 152 h 599"/>
                <a:gd name="T12" fmla="*/ 0 w 4"/>
                <a:gd name="T13" fmla="*/ 248 h 599"/>
                <a:gd name="T14" fmla="*/ 0 w 4"/>
                <a:gd name="T15" fmla="*/ 252 h 599"/>
                <a:gd name="T16" fmla="*/ 0 w 4"/>
                <a:gd name="T17" fmla="*/ 347 h 599"/>
                <a:gd name="T18" fmla="*/ 0 w 4"/>
                <a:gd name="T19" fmla="*/ 351 h 599"/>
                <a:gd name="T20" fmla="*/ 0 w 4"/>
                <a:gd name="T21" fmla="*/ 447 h 599"/>
                <a:gd name="T22" fmla="*/ 0 w 4"/>
                <a:gd name="T23" fmla="*/ 451 h 599"/>
                <a:gd name="T24" fmla="*/ 0 w 4"/>
                <a:gd name="T25" fmla="*/ 547 h 599"/>
                <a:gd name="T26" fmla="*/ 0 w 4"/>
                <a:gd name="T27" fmla="*/ 551 h 599"/>
                <a:gd name="T28" fmla="*/ 0 w 4"/>
                <a:gd name="T29" fmla="*/ 597 h 599"/>
                <a:gd name="T30" fmla="*/ 0 w 4"/>
                <a:gd name="T31" fmla="*/ 599 h 599"/>
                <a:gd name="T32" fmla="*/ 4 w 4"/>
                <a:gd name="T33" fmla="*/ 599 h 599"/>
                <a:gd name="T34" fmla="*/ 4 w 4"/>
                <a:gd name="T35" fmla="*/ 551 h 599"/>
                <a:gd name="T36" fmla="*/ 4 w 4"/>
                <a:gd name="T37" fmla="*/ 547 h 599"/>
                <a:gd name="T38" fmla="*/ 4 w 4"/>
                <a:gd name="T39" fmla="*/ 451 h 599"/>
                <a:gd name="T40" fmla="*/ 4 w 4"/>
                <a:gd name="T41" fmla="*/ 447 h 599"/>
                <a:gd name="T42" fmla="*/ 4 w 4"/>
                <a:gd name="T43" fmla="*/ 351 h 599"/>
                <a:gd name="T44" fmla="*/ 4 w 4"/>
                <a:gd name="T45" fmla="*/ 347 h 599"/>
                <a:gd name="T46" fmla="*/ 4 w 4"/>
                <a:gd name="T47" fmla="*/ 252 h 599"/>
                <a:gd name="T48" fmla="*/ 4 w 4"/>
                <a:gd name="T49" fmla="*/ 248 h 599"/>
                <a:gd name="T50" fmla="*/ 4 w 4"/>
                <a:gd name="T51" fmla="*/ 152 h 599"/>
                <a:gd name="T52" fmla="*/ 4 w 4"/>
                <a:gd name="T53" fmla="*/ 148 h 599"/>
                <a:gd name="T54" fmla="*/ 4 w 4"/>
                <a:gd name="T55" fmla="*/ 52 h 599"/>
                <a:gd name="T56" fmla="*/ 4 w 4"/>
                <a:gd name="T57" fmla="*/ 48 h 599"/>
                <a:gd name="T58" fmla="*/ 4 w 4"/>
                <a:gd name="T59" fmla="*/ 3 h 599"/>
                <a:gd name="T60" fmla="*/ 0 w 4"/>
                <a:gd name="T61" fmla="*/ 3 h 599"/>
                <a:gd name="T62" fmla="*/ 0 w 4"/>
                <a:gd name="T63" fmla="*/ 0 h 5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" h="599">
                  <a:moveTo>
                    <a:pt x="0" y="0"/>
                  </a:moveTo>
                  <a:lnTo>
                    <a:pt x="0" y="0"/>
                  </a:lnTo>
                  <a:lnTo>
                    <a:pt x="0" y="48"/>
                  </a:lnTo>
                  <a:lnTo>
                    <a:pt x="0" y="52"/>
                  </a:lnTo>
                  <a:lnTo>
                    <a:pt x="0" y="148"/>
                  </a:lnTo>
                  <a:lnTo>
                    <a:pt x="0" y="152"/>
                  </a:lnTo>
                  <a:lnTo>
                    <a:pt x="0" y="248"/>
                  </a:lnTo>
                  <a:lnTo>
                    <a:pt x="0" y="252"/>
                  </a:lnTo>
                  <a:lnTo>
                    <a:pt x="0" y="347"/>
                  </a:lnTo>
                  <a:lnTo>
                    <a:pt x="0" y="351"/>
                  </a:lnTo>
                  <a:lnTo>
                    <a:pt x="0" y="447"/>
                  </a:lnTo>
                  <a:lnTo>
                    <a:pt x="0" y="451"/>
                  </a:lnTo>
                  <a:lnTo>
                    <a:pt x="0" y="547"/>
                  </a:lnTo>
                  <a:lnTo>
                    <a:pt x="0" y="551"/>
                  </a:lnTo>
                  <a:lnTo>
                    <a:pt x="0" y="597"/>
                  </a:lnTo>
                  <a:lnTo>
                    <a:pt x="0" y="599"/>
                  </a:lnTo>
                  <a:lnTo>
                    <a:pt x="4" y="599"/>
                  </a:lnTo>
                  <a:lnTo>
                    <a:pt x="4" y="551"/>
                  </a:lnTo>
                  <a:lnTo>
                    <a:pt x="4" y="547"/>
                  </a:lnTo>
                  <a:lnTo>
                    <a:pt x="4" y="451"/>
                  </a:lnTo>
                  <a:lnTo>
                    <a:pt x="4" y="447"/>
                  </a:lnTo>
                  <a:lnTo>
                    <a:pt x="4" y="351"/>
                  </a:lnTo>
                  <a:lnTo>
                    <a:pt x="4" y="347"/>
                  </a:lnTo>
                  <a:lnTo>
                    <a:pt x="4" y="252"/>
                  </a:lnTo>
                  <a:lnTo>
                    <a:pt x="4" y="248"/>
                  </a:lnTo>
                  <a:lnTo>
                    <a:pt x="4" y="152"/>
                  </a:lnTo>
                  <a:lnTo>
                    <a:pt x="4" y="148"/>
                  </a:lnTo>
                  <a:lnTo>
                    <a:pt x="4" y="52"/>
                  </a:lnTo>
                  <a:lnTo>
                    <a:pt x="4" y="48"/>
                  </a:lnTo>
                  <a:lnTo>
                    <a:pt x="4" y="3"/>
                  </a:lnTo>
                  <a:lnTo>
                    <a:pt x="0" y="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347" name="ïşļïďè"/>
            <p:cNvSpPr/>
            <p:nvPr/>
          </p:nvSpPr>
          <p:spPr bwMode="auto">
            <a:xfrm>
              <a:off x="3584328" y="3381361"/>
              <a:ext cx="4762" cy="713185"/>
            </a:xfrm>
            <a:custGeom>
              <a:avLst/>
              <a:gdLst>
                <a:gd name="T0" fmla="*/ 0 w 4"/>
                <a:gd name="T1" fmla="*/ 0 h 599"/>
                <a:gd name="T2" fmla="*/ 0 w 4"/>
                <a:gd name="T3" fmla="*/ 0 h 599"/>
                <a:gd name="T4" fmla="*/ 0 w 4"/>
                <a:gd name="T5" fmla="*/ 48 h 599"/>
                <a:gd name="T6" fmla="*/ 0 w 4"/>
                <a:gd name="T7" fmla="*/ 52 h 599"/>
                <a:gd name="T8" fmla="*/ 0 w 4"/>
                <a:gd name="T9" fmla="*/ 148 h 599"/>
                <a:gd name="T10" fmla="*/ 0 w 4"/>
                <a:gd name="T11" fmla="*/ 152 h 599"/>
                <a:gd name="T12" fmla="*/ 0 w 4"/>
                <a:gd name="T13" fmla="*/ 248 h 599"/>
                <a:gd name="T14" fmla="*/ 0 w 4"/>
                <a:gd name="T15" fmla="*/ 252 h 599"/>
                <a:gd name="T16" fmla="*/ 0 w 4"/>
                <a:gd name="T17" fmla="*/ 347 h 599"/>
                <a:gd name="T18" fmla="*/ 0 w 4"/>
                <a:gd name="T19" fmla="*/ 351 h 599"/>
                <a:gd name="T20" fmla="*/ 0 w 4"/>
                <a:gd name="T21" fmla="*/ 447 h 599"/>
                <a:gd name="T22" fmla="*/ 0 w 4"/>
                <a:gd name="T23" fmla="*/ 451 h 599"/>
                <a:gd name="T24" fmla="*/ 0 w 4"/>
                <a:gd name="T25" fmla="*/ 547 h 599"/>
                <a:gd name="T26" fmla="*/ 0 w 4"/>
                <a:gd name="T27" fmla="*/ 551 h 599"/>
                <a:gd name="T28" fmla="*/ 0 w 4"/>
                <a:gd name="T29" fmla="*/ 597 h 599"/>
                <a:gd name="T30" fmla="*/ 0 w 4"/>
                <a:gd name="T31" fmla="*/ 599 h 599"/>
                <a:gd name="T32" fmla="*/ 4 w 4"/>
                <a:gd name="T33" fmla="*/ 599 h 599"/>
                <a:gd name="T34" fmla="*/ 4 w 4"/>
                <a:gd name="T35" fmla="*/ 551 h 599"/>
                <a:gd name="T36" fmla="*/ 4 w 4"/>
                <a:gd name="T37" fmla="*/ 547 h 599"/>
                <a:gd name="T38" fmla="*/ 4 w 4"/>
                <a:gd name="T39" fmla="*/ 451 h 599"/>
                <a:gd name="T40" fmla="*/ 4 w 4"/>
                <a:gd name="T41" fmla="*/ 447 h 599"/>
                <a:gd name="T42" fmla="*/ 4 w 4"/>
                <a:gd name="T43" fmla="*/ 351 h 599"/>
                <a:gd name="T44" fmla="*/ 4 w 4"/>
                <a:gd name="T45" fmla="*/ 347 h 599"/>
                <a:gd name="T46" fmla="*/ 4 w 4"/>
                <a:gd name="T47" fmla="*/ 252 h 599"/>
                <a:gd name="T48" fmla="*/ 4 w 4"/>
                <a:gd name="T49" fmla="*/ 248 h 599"/>
                <a:gd name="T50" fmla="*/ 4 w 4"/>
                <a:gd name="T51" fmla="*/ 152 h 599"/>
                <a:gd name="T52" fmla="*/ 4 w 4"/>
                <a:gd name="T53" fmla="*/ 148 h 599"/>
                <a:gd name="T54" fmla="*/ 4 w 4"/>
                <a:gd name="T55" fmla="*/ 52 h 599"/>
                <a:gd name="T56" fmla="*/ 4 w 4"/>
                <a:gd name="T57" fmla="*/ 48 h 599"/>
                <a:gd name="T58" fmla="*/ 4 w 4"/>
                <a:gd name="T59" fmla="*/ 3 h 599"/>
                <a:gd name="T60" fmla="*/ 0 w 4"/>
                <a:gd name="T61" fmla="*/ 3 h 599"/>
                <a:gd name="T62" fmla="*/ 0 w 4"/>
                <a:gd name="T63" fmla="*/ 0 h 5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" h="599">
                  <a:moveTo>
                    <a:pt x="0" y="0"/>
                  </a:moveTo>
                  <a:lnTo>
                    <a:pt x="0" y="0"/>
                  </a:lnTo>
                  <a:lnTo>
                    <a:pt x="0" y="48"/>
                  </a:lnTo>
                  <a:lnTo>
                    <a:pt x="0" y="52"/>
                  </a:lnTo>
                  <a:lnTo>
                    <a:pt x="0" y="148"/>
                  </a:lnTo>
                  <a:lnTo>
                    <a:pt x="0" y="152"/>
                  </a:lnTo>
                  <a:lnTo>
                    <a:pt x="0" y="248"/>
                  </a:lnTo>
                  <a:lnTo>
                    <a:pt x="0" y="252"/>
                  </a:lnTo>
                  <a:lnTo>
                    <a:pt x="0" y="347"/>
                  </a:lnTo>
                  <a:lnTo>
                    <a:pt x="0" y="351"/>
                  </a:lnTo>
                  <a:lnTo>
                    <a:pt x="0" y="447"/>
                  </a:lnTo>
                  <a:lnTo>
                    <a:pt x="0" y="451"/>
                  </a:lnTo>
                  <a:lnTo>
                    <a:pt x="0" y="547"/>
                  </a:lnTo>
                  <a:lnTo>
                    <a:pt x="0" y="551"/>
                  </a:lnTo>
                  <a:lnTo>
                    <a:pt x="0" y="597"/>
                  </a:lnTo>
                  <a:lnTo>
                    <a:pt x="0" y="599"/>
                  </a:lnTo>
                  <a:lnTo>
                    <a:pt x="4" y="599"/>
                  </a:lnTo>
                  <a:lnTo>
                    <a:pt x="4" y="551"/>
                  </a:lnTo>
                  <a:lnTo>
                    <a:pt x="4" y="547"/>
                  </a:lnTo>
                  <a:lnTo>
                    <a:pt x="4" y="451"/>
                  </a:lnTo>
                  <a:lnTo>
                    <a:pt x="4" y="447"/>
                  </a:lnTo>
                  <a:lnTo>
                    <a:pt x="4" y="351"/>
                  </a:lnTo>
                  <a:lnTo>
                    <a:pt x="4" y="347"/>
                  </a:lnTo>
                  <a:lnTo>
                    <a:pt x="4" y="252"/>
                  </a:lnTo>
                  <a:lnTo>
                    <a:pt x="4" y="248"/>
                  </a:lnTo>
                  <a:lnTo>
                    <a:pt x="4" y="152"/>
                  </a:lnTo>
                  <a:lnTo>
                    <a:pt x="4" y="148"/>
                  </a:lnTo>
                  <a:lnTo>
                    <a:pt x="4" y="52"/>
                  </a:lnTo>
                  <a:lnTo>
                    <a:pt x="4" y="48"/>
                  </a:lnTo>
                  <a:lnTo>
                    <a:pt x="4" y="3"/>
                  </a:lnTo>
                  <a:lnTo>
                    <a:pt x="0" y="3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348" name="ïşḷïḋè"/>
            <p:cNvSpPr/>
            <p:nvPr/>
          </p:nvSpPr>
          <p:spPr bwMode="auto">
            <a:xfrm>
              <a:off x="2933056" y="4032633"/>
              <a:ext cx="2381" cy="4763"/>
            </a:xfrm>
            <a:prstGeom prst="rect">
              <a:avLst/>
            </a:pr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349" name="ïṩļîḋè"/>
            <p:cNvSpPr/>
            <p:nvPr/>
          </p:nvSpPr>
          <p:spPr bwMode="auto">
            <a:xfrm>
              <a:off x="2933056" y="4032633"/>
              <a:ext cx="2381" cy="47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350" name="íşlíḓè"/>
            <p:cNvSpPr/>
            <p:nvPr/>
          </p:nvSpPr>
          <p:spPr bwMode="auto">
            <a:xfrm>
              <a:off x="2933056" y="3794508"/>
              <a:ext cx="2381" cy="4763"/>
            </a:xfrm>
            <a:prstGeom prst="rect">
              <a:avLst/>
            </a:pr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351" name="iṡļiḍe"/>
            <p:cNvSpPr/>
            <p:nvPr/>
          </p:nvSpPr>
          <p:spPr bwMode="auto">
            <a:xfrm>
              <a:off x="2933056" y="3794508"/>
              <a:ext cx="2381" cy="47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352" name="íṣḻîdè"/>
            <p:cNvSpPr/>
            <p:nvPr/>
          </p:nvSpPr>
          <p:spPr bwMode="auto">
            <a:xfrm>
              <a:off x="2933056" y="3557574"/>
              <a:ext cx="2381" cy="4763"/>
            </a:xfrm>
            <a:prstGeom prst="rect">
              <a:avLst/>
            </a:pr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353" name="ïśliďè"/>
            <p:cNvSpPr/>
            <p:nvPr/>
          </p:nvSpPr>
          <p:spPr bwMode="auto">
            <a:xfrm>
              <a:off x="2933056" y="3557574"/>
              <a:ext cx="2381" cy="47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354" name="îSļîḑe"/>
            <p:cNvSpPr/>
            <p:nvPr/>
          </p:nvSpPr>
          <p:spPr bwMode="auto">
            <a:xfrm>
              <a:off x="2933056" y="3913571"/>
              <a:ext cx="2381" cy="4763"/>
            </a:xfrm>
            <a:prstGeom prst="rect">
              <a:avLst/>
            </a:pr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355" name="îṩ1îḓè"/>
            <p:cNvSpPr/>
            <p:nvPr/>
          </p:nvSpPr>
          <p:spPr bwMode="auto">
            <a:xfrm>
              <a:off x="2933056" y="3913571"/>
              <a:ext cx="2381" cy="47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356" name="iṥliḓé"/>
            <p:cNvSpPr/>
            <p:nvPr/>
          </p:nvSpPr>
          <p:spPr bwMode="auto">
            <a:xfrm>
              <a:off x="2933056" y="3676636"/>
              <a:ext cx="2381" cy="4763"/>
            </a:xfrm>
            <a:prstGeom prst="rect">
              <a:avLst/>
            </a:pr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357" name="ïṣļîḓé"/>
            <p:cNvSpPr/>
            <p:nvPr/>
          </p:nvSpPr>
          <p:spPr bwMode="auto">
            <a:xfrm>
              <a:off x="2933056" y="3676636"/>
              <a:ext cx="2381" cy="47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358" name="í$ľiďê"/>
            <p:cNvSpPr/>
            <p:nvPr/>
          </p:nvSpPr>
          <p:spPr bwMode="auto">
            <a:xfrm>
              <a:off x="2933056" y="3438511"/>
              <a:ext cx="2381" cy="4763"/>
            </a:xfrm>
            <a:prstGeom prst="rect">
              <a:avLst/>
            </a:pr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359" name="iṡ1ïḓé"/>
            <p:cNvSpPr/>
            <p:nvPr/>
          </p:nvSpPr>
          <p:spPr bwMode="auto">
            <a:xfrm>
              <a:off x="2933056" y="3438511"/>
              <a:ext cx="2381" cy="47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360" name="ïṡḷîḍê"/>
            <p:cNvSpPr/>
            <p:nvPr/>
          </p:nvSpPr>
          <p:spPr bwMode="auto">
            <a:xfrm>
              <a:off x="2990206" y="3381361"/>
              <a:ext cx="4762" cy="3572"/>
            </a:xfrm>
            <a:prstGeom prst="rect">
              <a:avLst/>
            </a:pr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361" name="iṣḷíḑé"/>
            <p:cNvSpPr/>
            <p:nvPr/>
          </p:nvSpPr>
          <p:spPr bwMode="auto">
            <a:xfrm>
              <a:off x="2990206" y="3381361"/>
              <a:ext cx="4762" cy="35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362" name="iŝļîḋè"/>
            <p:cNvSpPr/>
            <p:nvPr/>
          </p:nvSpPr>
          <p:spPr bwMode="auto">
            <a:xfrm>
              <a:off x="3227141" y="3381361"/>
              <a:ext cx="4762" cy="3572"/>
            </a:xfrm>
            <a:prstGeom prst="rect">
              <a:avLst/>
            </a:pr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363" name="îşlïḋè"/>
            <p:cNvSpPr/>
            <p:nvPr/>
          </p:nvSpPr>
          <p:spPr bwMode="auto">
            <a:xfrm>
              <a:off x="3227141" y="3381361"/>
              <a:ext cx="4762" cy="35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364" name="ïṩļíḑè"/>
            <p:cNvSpPr/>
            <p:nvPr/>
          </p:nvSpPr>
          <p:spPr bwMode="auto">
            <a:xfrm>
              <a:off x="3465266" y="3381361"/>
              <a:ext cx="4762" cy="3572"/>
            </a:xfrm>
            <a:prstGeom prst="rect">
              <a:avLst/>
            </a:pr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365" name="íśḷíḍè"/>
            <p:cNvSpPr/>
            <p:nvPr/>
          </p:nvSpPr>
          <p:spPr bwMode="auto">
            <a:xfrm>
              <a:off x="3465266" y="3381361"/>
              <a:ext cx="4762" cy="35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366" name="îślîḑe"/>
            <p:cNvSpPr/>
            <p:nvPr/>
          </p:nvSpPr>
          <p:spPr bwMode="auto">
            <a:xfrm>
              <a:off x="3108078" y="3381361"/>
              <a:ext cx="5953" cy="3572"/>
            </a:xfrm>
            <a:prstGeom prst="rect">
              <a:avLst/>
            </a:pr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367" name="ïsḷîde"/>
            <p:cNvSpPr/>
            <p:nvPr/>
          </p:nvSpPr>
          <p:spPr bwMode="auto">
            <a:xfrm>
              <a:off x="3108078" y="3381361"/>
              <a:ext cx="5953" cy="35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368" name="íṡ1îḋê"/>
            <p:cNvSpPr/>
            <p:nvPr/>
          </p:nvSpPr>
          <p:spPr bwMode="auto">
            <a:xfrm>
              <a:off x="3346203" y="3381361"/>
              <a:ext cx="4762" cy="3572"/>
            </a:xfrm>
            <a:prstGeom prst="rect">
              <a:avLst/>
            </a:pr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369" name="íṧlíḓê"/>
            <p:cNvSpPr/>
            <p:nvPr/>
          </p:nvSpPr>
          <p:spPr bwMode="auto">
            <a:xfrm>
              <a:off x="3346203" y="3381361"/>
              <a:ext cx="4762" cy="35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370" name="íṧ1íďe"/>
            <p:cNvSpPr/>
            <p:nvPr/>
          </p:nvSpPr>
          <p:spPr bwMode="auto">
            <a:xfrm>
              <a:off x="3584328" y="3381361"/>
              <a:ext cx="4762" cy="3572"/>
            </a:xfrm>
            <a:prstGeom prst="rect">
              <a:avLst/>
            </a:pr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371" name="ïŝlíďê"/>
            <p:cNvSpPr/>
            <p:nvPr/>
          </p:nvSpPr>
          <p:spPr bwMode="auto">
            <a:xfrm>
              <a:off x="3584328" y="3381361"/>
              <a:ext cx="4762" cy="35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372" name="išľide"/>
            <p:cNvSpPr/>
            <p:nvPr/>
          </p:nvSpPr>
          <p:spPr bwMode="auto">
            <a:xfrm>
              <a:off x="3703391" y="3381361"/>
              <a:ext cx="4762" cy="713185"/>
            </a:xfrm>
            <a:custGeom>
              <a:avLst/>
              <a:gdLst>
                <a:gd name="T0" fmla="*/ 4 w 4"/>
                <a:gd name="T1" fmla="*/ 551 h 599"/>
                <a:gd name="T2" fmla="*/ 0 w 4"/>
                <a:gd name="T3" fmla="*/ 551 h 599"/>
                <a:gd name="T4" fmla="*/ 0 w 4"/>
                <a:gd name="T5" fmla="*/ 597 h 599"/>
                <a:gd name="T6" fmla="*/ 0 w 4"/>
                <a:gd name="T7" fmla="*/ 599 h 599"/>
                <a:gd name="T8" fmla="*/ 4 w 4"/>
                <a:gd name="T9" fmla="*/ 599 h 599"/>
                <a:gd name="T10" fmla="*/ 4 w 4"/>
                <a:gd name="T11" fmla="*/ 551 h 599"/>
                <a:gd name="T12" fmla="*/ 4 w 4"/>
                <a:gd name="T13" fmla="*/ 451 h 599"/>
                <a:gd name="T14" fmla="*/ 0 w 4"/>
                <a:gd name="T15" fmla="*/ 451 h 599"/>
                <a:gd name="T16" fmla="*/ 0 w 4"/>
                <a:gd name="T17" fmla="*/ 547 h 599"/>
                <a:gd name="T18" fmla="*/ 4 w 4"/>
                <a:gd name="T19" fmla="*/ 547 h 599"/>
                <a:gd name="T20" fmla="*/ 4 w 4"/>
                <a:gd name="T21" fmla="*/ 451 h 599"/>
                <a:gd name="T22" fmla="*/ 4 w 4"/>
                <a:gd name="T23" fmla="*/ 351 h 599"/>
                <a:gd name="T24" fmla="*/ 0 w 4"/>
                <a:gd name="T25" fmla="*/ 351 h 599"/>
                <a:gd name="T26" fmla="*/ 0 w 4"/>
                <a:gd name="T27" fmla="*/ 447 h 599"/>
                <a:gd name="T28" fmla="*/ 4 w 4"/>
                <a:gd name="T29" fmla="*/ 447 h 599"/>
                <a:gd name="T30" fmla="*/ 4 w 4"/>
                <a:gd name="T31" fmla="*/ 351 h 599"/>
                <a:gd name="T32" fmla="*/ 4 w 4"/>
                <a:gd name="T33" fmla="*/ 252 h 599"/>
                <a:gd name="T34" fmla="*/ 0 w 4"/>
                <a:gd name="T35" fmla="*/ 252 h 599"/>
                <a:gd name="T36" fmla="*/ 0 w 4"/>
                <a:gd name="T37" fmla="*/ 347 h 599"/>
                <a:gd name="T38" fmla="*/ 4 w 4"/>
                <a:gd name="T39" fmla="*/ 347 h 599"/>
                <a:gd name="T40" fmla="*/ 4 w 4"/>
                <a:gd name="T41" fmla="*/ 252 h 599"/>
                <a:gd name="T42" fmla="*/ 4 w 4"/>
                <a:gd name="T43" fmla="*/ 152 h 599"/>
                <a:gd name="T44" fmla="*/ 0 w 4"/>
                <a:gd name="T45" fmla="*/ 152 h 599"/>
                <a:gd name="T46" fmla="*/ 0 w 4"/>
                <a:gd name="T47" fmla="*/ 248 h 599"/>
                <a:gd name="T48" fmla="*/ 4 w 4"/>
                <a:gd name="T49" fmla="*/ 248 h 599"/>
                <a:gd name="T50" fmla="*/ 4 w 4"/>
                <a:gd name="T51" fmla="*/ 152 h 599"/>
                <a:gd name="T52" fmla="*/ 4 w 4"/>
                <a:gd name="T53" fmla="*/ 52 h 599"/>
                <a:gd name="T54" fmla="*/ 0 w 4"/>
                <a:gd name="T55" fmla="*/ 52 h 599"/>
                <a:gd name="T56" fmla="*/ 0 w 4"/>
                <a:gd name="T57" fmla="*/ 148 h 599"/>
                <a:gd name="T58" fmla="*/ 4 w 4"/>
                <a:gd name="T59" fmla="*/ 148 h 599"/>
                <a:gd name="T60" fmla="*/ 4 w 4"/>
                <a:gd name="T61" fmla="*/ 52 h 599"/>
                <a:gd name="T62" fmla="*/ 0 w 4"/>
                <a:gd name="T63" fmla="*/ 0 h 599"/>
                <a:gd name="T64" fmla="*/ 0 w 4"/>
                <a:gd name="T65" fmla="*/ 0 h 599"/>
                <a:gd name="T66" fmla="*/ 0 w 4"/>
                <a:gd name="T67" fmla="*/ 48 h 599"/>
                <a:gd name="T68" fmla="*/ 4 w 4"/>
                <a:gd name="T69" fmla="*/ 48 h 599"/>
                <a:gd name="T70" fmla="*/ 4 w 4"/>
                <a:gd name="T71" fmla="*/ 3 h 599"/>
                <a:gd name="T72" fmla="*/ 0 w 4"/>
                <a:gd name="T73" fmla="*/ 3 h 599"/>
                <a:gd name="T74" fmla="*/ 0 w 4"/>
                <a:gd name="T75" fmla="*/ 0 h 5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" h="599">
                  <a:moveTo>
                    <a:pt x="4" y="551"/>
                  </a:moveTo>
                  <a:lnTo>
                    <a:pt x="0" y="551"/>
                  </a:lnTo>
                  <a:lnTo>
                    <a:pt x="0" y="597"/>
                  </a:lnTo>
                  <a:lnTo>
                    <a:pt x="0" y="599"/>
                  </a:lnTo>
                  <a:lnTo>
                    <a:pt x="4" y="599"/>
                  </a:lnTo>
                  <a:lnTo>
                    <a:pt x="4" y="551"/>
                  </a:lnTo>
                  <a:close/>
                  <a:moveTo>
                    <a:pt x="4" y="451"/>
                  </a:moveTo>
                  <a:lnTo>
                    <a:pt x="0" y="451"/>
                  </a:lnTo>
                  <a:lnTo>
                    <a:pt x="0" y="547"/>
                  </a:lnTo>
                  <a:lnTo>
                    <a:pt x="4" y="547"/>
                  </a:lnTo>
                  <a:lnTo>
                    <a:pt x="4" y="451"/>
                  </a:lnTo>
                  <a:close/>
                  <a:moveTo>
                    <a:pt x="4" y="351"/>
                  </a:moveTo>
                  <a:lnTo>
                    <a:pt x="0" y="351"/>
                  </a:lnTo>
                  <a:lnTo>
                    <a:pt x="0" y="447"/>
                  </a:lnTo>
                  <a:lnTo>
                    <a:pt x="4" y="447"/>
                  </a:lnTo>
                  <a:lnTo>
                    <a:pt x="4" y="351"/>
                  </a:lnTo>
                  <a:close/>
                  <a:moveTo>
                    <a:pt x="4" y="252"/>
                  </a:moveTo>
                  <a:lnTo>
                    <a:pt x="0" y="252"/>
                  </a:lnTo>
                  <a:lnTo>
                    <a:pt x="0" y="347"/>
                  </a:lnTo>
                  <a:lnTo>
                    <a:pt x="4" y="347"/>
                  </a:lnTo>
                  <a:lnTo>
                    <a:pt x="4" y="252"/>
                  </a:lnTo>
                  <a:close/>
                  <a:moveTo>
                    <a:pt x="4" y="152"/>
                  </a:moveTo>
                  <a:lnTo>
                    <a:pt x="0" y="152"/>
                  </a:lnTo>
                  <a:lnTo>
                    <a:pt x="0" y="248"/>
                  </a:lnTo>
                  <a:lnTo>
                    <a:pt x="4" y="248"/>
                  </a:lnTo>
                  <a:lnTo>
                    <a:pt x="4" y="152"/>
                  </a:lnTo>
                  <a:close/>
                  <a:moveTo>
                    <a:pt x="4" y="52"/>
                  </a:moveTo>
                  <a:lnTo>
                    <a:pt x="0" y="52"/>
                  </a:lnTo>
                  <a:lnTo>
                    <a:pt x="0" y="148"/>
                  </a:lnTo>
                  <a:lnTo>
                    <a:pt x="4" y="148"/>
                  </a:lnTo>
                  <a:lnTo>
                    <a:pt x="4" y="52"/>
                  </a:lnTo>
                  <a:close/>
                  <a:moveTo>
                    <a:pt x="0" y="0"/>
                  </a:moveTo>
                  <a:lnTo>
                    <a:pt x="0" y="0"/>
                  </a:lnTo>
                  <a:lnTo>
                    <a:pt x="0" y="48"/>
                  </a:lnTo>
                  <a:lnTo>
                    <a:pt x="4" y="48"/>
                  </a:lnTo>
                  <a:lnTo>
                    <a:pt x="4" y="3"/>
                  </a:lnTo>
                  <a:lnTo>
                    <a:pt x="0" y="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373" name="îSľíde"/>
            <p:cNvSpPr/>
            <p:nvPr/>
          </p:nvSpPr>
          <p:spPr bwMode="auto">
            <a:xfrm>
              <a:off x="3703391" y="3381361"/>
              <a:ext cx="4762" cy="713185"/>
            </a:xfrm>
            <a:custGeom>
              <a:avLst/>
              <a:gdLst>
                <a:gd name="T0" fmla="*/ 4 w 4"/>
                <a:gd name="T1" fmla="*/ 551 h 599"/>
                <a:gd name="T2" fmla="*/ 0 w 4"/>
                <a:gd name="T3" fmla="*/ 551 h 599"/>
                <a:gd name="T4" fmla="*/ 0 w 4"/>
                <a:gd name="T5" fmla="*/ 597 h 599"/>
                <a:gd name="T6" fmla="*/ 0 w 4"/>
                <a:gd name="T7" fmla="*/ 599 h 599"/>
                <a:gd name="T8" fmla="*/ 4 w 4"/>
                <a:gd name="T9" fmla="*/ 599 h 599"/>
                <a:gd name="T10" fmla="*/ 4 w 4"/>
                <a:gd name="T11" fmla="*/ 551 h 599"/>
                <a:gd name="T12" fmla="*/ 4 w 4"/>
                <a:gd name="T13" fmla="*/ 451 h 599"/>
                <a:gd name="T14" fmla="*/ 0 w 4"/>
                <a:gd name="T15" fmla="*/ 451 h 599"/>
                <a:gd name="T16" fmla="*/ 0 w 4"/>
                <a:gd name="T17" fmla="*/ 547 h 599"/>
                <a:gd name="T18" fmla="*/ 4 w 4"/>
                <a:gd name="T19" fmla="*/ 547 h 599"/>
                <a:gd name="T20" fmla="*/ 4 w 4"/>
                <a:gd name="T21" fmla="*/ 451 h 599"/>
                <a:gd name="T22" fmla="*/ 4 w 4"/>
                <a:gd name="T23" fmla="*/ 351 h 599"/>
                <a:gd name="T24" fmla="*/ 0 w 4"/>
                <a:gd name="T25" fmla="*/ 351 h 599"/>
                <a:gd name="T26" fmla="*/ 0 w 4"/>
                <a:gd name="T27" fmla="*/ 447 h 599"/>
                <a:gd name="T28" fmla="*/ 4 w 4"/>
                <a:gd name="T29" fmla="*/ 447 h 599"/>
                <a:gd name="T30" fmla="*/ 4 w 4"/>
                <a:gd name="T31" fmla="*/ 351 h 599"/>
                <a:gd name="T32" fmla="*/ 4 w 4"/>
                <a:gd name="T33" fmla="*/ 252 h 599"/>
                <a:gd name="T34" fmla="*/ 0 w 4"/>
                <a:gd name="T35" fmla="*/ 252 h 599"/>
                <a:gd name="T36" fmla="*/ 0 w 4"/>
                <a:gd name="T37" fmla="*/ 347 h 599"/>
                <a:gd name="T38" fmla="*/ 4 w 4"/>
                <a:gd name="T39" fmla="*/ 347 h 599"/>
                <a:gd name="T40" fmla="*/ 4 w 4"/>
                <a:gd name="T41" fmla="*/ 252 h 599"/>
                <a:gd name="T42" fmla="*/ 4 w 4"/>
                <a:gd name="T43" fmla="*/ 152 h 599"/>
                <a:gd name="T44" fmla="*/ 0 w 4"/>
                <a:gd name="T45" fmla="*/ 152 h 599"/>
                <a:gd name="T46" fmla="*/ 0 w 4"/>
                <a:gd name="T47" fmla="*/ 248 h 599"/>
                <a:gd name="T48" fmla="*/ 4 w 4"/>
                <a:gd name="T49" fmla="*/ 248 h 599"/>
                <a:gd name="T50" fmla="*/ 4 w 4"/>
                <a:gd name="T51" fmla="*/ 152 h 599"/>
                <a:gd name="T52" fmla="*/ 4 w 4"/>
                <a:gd name="T53" fmla="*/ 52 h 599"/>
                <a:gd name="T54" fmla="*/ 0 w 4"/>
                <a:gd name="T55" fmla="*/ 52 h 599"/>
                <a:gd name="T56" fmla="*/ 0 w 4"/>
                <a:gd name="T57" fmla="*/ 148 h 599"/>
                <a:gd name="T58" fmla="*/ 4 w 4"/>
                <a:gd name="T59" fmla="*/ 148 h 599"/>
                <a:gd name="T60" fmla="*/ 4 w 4"/>
                <a:gd name="T61" fmla="*/ 52 h 599"/>
                <a:gd name="T62" fmla="*/ 0 w 4"/>
                <a:gd name="T63" fmla="*/ 0 h 599"/>
                <a:gd name="T64" fmla="*/ 0 w 4"/>
                <a:gd name="T65" fmla="*/ 0 h 599"/>
                <a:gd name="T66" fmla="*/ 0 w 4"/>
                <a:gd name="T67" fmla="*/ 48 h 599"/>
                <a:gd name="T68" fmla="*/ 4 w 4"/>
                <a:gd name="T69" fmla="*/ 48 h 599"/>
                <a:gd name="T70" fmla="*/ 4 w 4"/>
                <a:gd name="T71" fmla="*/ 3 h 599"/>
                <a:gd name="T72" fmla="*/ 0 w 4"/>
                <a:gd name="T73" fmla="*/ 3 h 599"/>
                <a:gd name="T74" fmla="*/ 0 w 4"/>
                <a:gd name="T75" fmla="*/ 0 h 5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" h="599">
                  <a:moveTo>
                    <a:pt x="4" y="551"/>
                  </a:moveTo>
                  <a:lnTo>
                    <a:pt x="0" y="551"/>
                  </a:lnTo>
                  <a:lnTo>
                    <a:pt x="0" y="597"/>
                  </a:lnTo>
                  <a:lnTo>
                    <a:pt x="0" y="599"/>
                  </a:lnTo>
                  <a:lnTo>
                    <a:pt x="4" y="599"/>
                  </a:lnTo>
                  <a:lnTo>
                    <a:pt x="4" y="551"/>
                  </a:lnTo>
                  <a:moveTo>
                    <a:pt x="4" y="451"/>
                  </a:moveTo>
                  <a:lnTo>
                    <a:pt x="0" y="451"/>
                  </a:lnTo>
                  <a:lnTo>
                    <a:pt x="0" y="547"/>
                  </a:lnTo>
                  <a:lnTo>
                    <a:pt x="4" y="547"/>
                  </a:lnTo>
                  <a:lnTo>
                    <a:pt x="4" y="451"/>
                  </a:lnTo>
                  <a:moveTo>
                    <a:pt x="4" y="351"/>
                  </a:moveTo>
                  <a:lnTo>
                    <a:pt x="0" y="351"/>
                  </a:lnTo>
                  <a:lnTo>
                    <a:pt x="0" y="447"/>
                  </a:lnTo>
                  <a:lnTo>
                    <a:pt x="4" y="447"/>
                  </a:lnTo>
                  <a:lnTo>
                    <a:pt x="4" y="351"/>
                  </a:lnTo>
                  <a:moveTo>
                    <a:pt x="4" y="252"/>
                  </a:moveTo>
                  <a:lnTo>
                    <a:pt x="0" y="252"/>
                  </a:lnTo>
                  <a:lnTo>
                    <a:pt x="0" y="347"/>
                  </a:lnTo>
                  <a:lnTo>
                    <a:pt x="4" y="347"/>
                  </a:lnTo>
                  <a:lnTo>
                    <a:pt x="4" y="252"/>
                  </a:lnTo>
                  <a:moveTo>
                    <a:pt x="4" y="152"/>
                  </a:moveTo>
                  <a:lnTo>
                    <a:pt x="0" y="152"/>
                  </a:lnTo>
                  <a:lnTo>
                    <a:pt x="0" y="248"/>
                  </a:lnTo>
                  <a:lnTo>
                    <a:pt x="4" y="248"/>
                  </a:lnTo>
                  <a:lnTo>
                    <a:pt x="4" y="152"/>
                  </a:lnTo>
                  <a:moveTo>
                    <a:pt x="4" y="52"/>
                  </a:moveTo>
                  <a:lnTo>
                    <a:pt x="0" y="52"/>
                  </a:lnTo>
                  <a:lnTo>
                    <a:pt x="0" y="148"/>
                  </a:lnTo>
                  <a:lnTo>
                    <a:pt x="4" y="148"/>
                  </a:lnTo>
                  <a:lnTo>
                    <a:pt x="4" y="52"/>
                  </a:lnTo>
                  <a:moveTo>
                    <a:pt x="0" y="0"/>
                  </a:moveTo>
                  <a:lnTo>
                    <a:pt x="0" y="0"/>
                  </a:lnTo>
                  <a:lnTo>
                    <a:pt x="0" y="48"/>
                  </a:lnTo>
                  <a:lnTo>
                    <a:pt x="4" y="48"/>
                  </a:lnTo>
                  <a:lnTo>
                    <a:pt x="4" y="3"/>
                  </a:lnTo>
                  <a:lnTo>
                    <a:pt x="0" y="3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374" name="íṧḻïdé"/>
            <p:cNvSpPr/>
            <p:nvPr/>
          </p:nvSpPr>
          <p:spPr bwMode="auto">
            <a:xfrm>
              <a:off x="3940325" y="3381361"/>
              <a:ext cx="4762" cy="713185"/>
            </a:xfrm>
            <a:custGeom>
              <a:avLst/>
              <a:gdLst>
                <a:gd name="T0" fmla="*/ 4 w 4"/>
                <a:gd name="T1" fmla="*/ 551 h 599"/>
                <a:gd name="T2" fmla="*/ 0 w 4"/>
                <a:gd name="T3" fmla="*/ 551 h 599"/>
                <a:gd name="T4" fmla="*/ 0 w 4"/>
                <a:gd name="T5" fmla="*/ 597 h 599"/>
                <a:gd name="T6" fmla="*/ 0 w 4"/>
                <a:gd name="T7" fmla="*/ 599 h 599"/>
                <a:gd name="T8" fmla="*/ 4 w 4"/>
                <a:gd name="T9" fmla="*/ 599 h 599"/>
                <a:gd name="T10" fmla="*/ 4 w 4"/>
                <a:gd name="T11" fmla="*/ 551 h 599"/>
                <a:gd name="T12" fmla="*/ 4 w 4"/>
                <a:gd name="T13" fmla="*/ 451 h 599"/>
                <a:gd name="T14" fmla="*/ 0 w 4"/>
                <a:gd name="T15" fmla="*/ 451 h 599"/>
                <a:gd name="T16" fmla="*/ 0 w 4"/>
                <a:gd name="T17" fmla="*/ 547 h 599"/>
                <a:gd name="T18" fmla="*/ 4 w 4"/>
                <a:gd name="T19" fmla="*/ 547 h 599"/>
                <a:gd name="T20" fmla="*/ 4 w 4"/>
                <a:gd name="T21" fmla="*/ 451 h 599"/>
                <a:gd name="T22" fmla="*/ 4 w 4"/>
                <a:gd name="T23" fmla="*/ 351 h 599"/>
                <a:gd name="T24" fmla="*/ 0 w 4"/>
                <a:gd name="T25" fmla="*/ 351 h 599"/>
                <a:gd name="T26" fmla="*/ 0 w 4"/>
                <a:gd name="T27" fmla="*/ 447 h 599"/>
                <a:gd name="T28" fmla="*/ 4 w 4"/>
                <a:gd name="T29" fmla="*/ 447 h 599"/>
                <a:gd name="T30" fmla="*/ 4 w 4"/>
                <a:gd name="T31" fmla="*/ 351 h 599"/>
                <a:gd name="T32" fmla="*/ 4 w 4"/>
                <a:gd name="T33" fmla="*/ 252 h 599"/>
                <a:gd name="T34" fmla="*/ 0 w 4"/>
                <a:gd name="T35" fmla="*/ 252 h 599"/>
                <a:gd name="T36" fmla="*/ 0 w 4"/>
                <a:gd name="T37" fmla="*/ 347 h 599"/>
                <a:gd name="T38" fmla="*/ 4 w 4"/>
                <a:gd name="T39" fmla="*/ 347 h 599"/>
                <a:gd name="T40" fmla="*/ 4 w 4"/>
                <a:gd name="T41" fmla="*/ 252 h 599"/>
                <a:gd name="T42" fmla="*/ 4 w 4"/>
                <a:gd name="T43" fmla="*/ 152 h 599"/>
                <a:gd name="T44" fmla="*/ 0 w 4"/>
                <a:gd name="T45" fmla="*/ 152 h 599"/>
                <a:gd name="T46" fmla="*/ 0 w 4"/>
                <a:gd name="T47" fmla="*/ 248 h 599"/>
                <a:gd name="T48" fmla="*/ 4 w 4"/>
                <a:gd name="T49" fmla="*/ 248 h 599"/>
                <a:gd name="T50" fmla="*/ 4 w 4"/>
                <a:gd name="T51" fmla="*/ 152 h 599"/>
                <a:gd name="T52" fmla="*/ 4 w 4"/>
                <a:gd name="T53" fmla="*/ 52 h 599"/>
                <a:gd name="T54" fmla="*/ 0 w 4"/>
                <a:gd name="T55" fmla="*/ 52 h 599"/>
                <a:gd name="T56" fmla="*/ 0 w 4"/>
                <a:gd name="T57" fmla="*/ 148 h 599"/>
                <a:gd name="T58" fmla="*/ 4 w 4"/>
                <a:gd name="T59" fmla="*/ 148 h 599"/>
                <a:gd name="T60" fmla="*/ 4 w 4"/>
                <a:gd name="T61" fmla="*/ 52 h 599"/>
                <a:gd name="T62" fmla="*/ 0 w 4"/>
                <a:gd name="T63" fmla="*/ 0 h 599"/>
                <a:gd name="T64" fmla="*/ 0 w 4"/>
                <a:gd name="T65" fmla="*/ 0 h 599"/>
                <a:gd name="T66" fmla="*/ 0 w 4"/>
                <a:gd name="T67" fmla="*/ 48 h 599"/>
                <a:gd name="T68" fmla="*/ 4 w 4"/>
                <a:gd name="T69" fmla="*/ 48 h 599"/>
                <a:gd name="T70" fmla="*/ 4 w 4"/>
                <a:gd name="T71" fmla="*/ 3 h 599"/>
                <a:gd name="T72" fmla="*/ 0 w 4"/>
                <a:gd name="T73" fmla="*/ 3 h 599"/>
                <a:gd name="T74" fmla="*/ 0 w 4"/>
                <a:gd name="T75" fmla="*/ 0 h 5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" h="599">
                  <a:moveTo>
                    <a:pt x="4" y="551"/>
                  </a:moveTo>
                  <a:lnTo>
                    <a:pt x="0" y="551"/>
                  </a:lnTo>
                  <a:lnTo>
                    <a:pt x="0" y="597"/>
                  </a:lnTo>
                  <a:lnTo>
                    <a:pt x="0" y="599"/>
                  </a:lnTo>
                  <a:lnTo>
                    <a:pt x="4" y="599"/>
                  </a:lnTo>
                  <a:lnTo>
                    <a:pt x="4" y="551"/>
                  </a:lnTo>
                  <a:close/>
                  <a:moveTo>
                    <a:pt x="4" y="451"/>
                  </a:moveTo>
                  <a:lnTo>
                    <a:pt x="0" y="451"/>
                  </a:lnTo>
                  <a:lnTo>
                    <a:pt x="0" y="547"/>
                  </a:lnTo>
                  <a:lnTo>
                    <a:pt x="4" y="547"/>
                  </a:lnTo>
                  <a:lnTo>
                    <a:pt x="4" y="451"/>
                  </a:lnTo>
                  <a:close/>
                  <a:moveTo>
                    <a:pt x="4" y="351"/>
                  </a:moveTo>
                  <a:lnTo>
                    <a:pt x="0" y="351"/>
                  </a:lnTo>
                  <a:lnTo>
                    <a:pt x="0" y="447"/>
                  </a:lnTo>
                  <a:lnTo>
                    <a:pt x="4" y="447"/>
                  </a:lnTo>
                  <a:lnTo>
                    <a:pt x="4" y="351"/>
                  </a:lnTo>
                  <a:close/>
                  <a:moveTo>
                    <a:pt x="4" y="252"/>
                  </a:moveTo>
                  <a:lnTo>
                    <a:pt x="0" y="252"/>
                  </a:lnTo>
                  <a:lnTo>
                    <a:pt x="0" y="347"/>
                  </a:lnTo>
                  <a:lnTo>
                    <a:pt x="4" y="347"/>
                  </a:lnTo>
                  <a:lnTo>
                    <a:pt x="4" y="252"/>
                  </a:lnTo>
                  <a:close/>
                  <a:moveTo>
                    <a:pt x="4" y="152"/>
                  </a:moveTo>
                  <a:lnTo>
                    <a:pt x="0" y="152"/>
                  </a:lnTo>
                  <a:lnTo>
                    <a:pt x="0" y="248"/>
                  </a:lnTo>
                  <a:lnTo>
                    <a:pt x="4" y="248"/>
                  </a:lnTo>
                  <a:lnTo>
                    <a:pt x="4" y="152"/>
                  </a:lnTo>
                  <a:close/>
                  <a:moveTo>
                    <a:pt x="4" y="52"/>
                  </a:moveTo>
                  <a:lnTo>
                    <a:pt x="0" y="52"/>
                  </a:lnTo>
                  <a:lnTo>
                    <a:pt x="0" y="148"/>
                  </a:lnTo>
                  <a:lnTo>
                    <a:pt x="4" y="148"/>
                  </a:lnTo>
                  <a:lnTo>
                    <a:pt x="4" y="52"/>
                  </a:lnTo>
                  <a:close/>
                  <a:moveTo>
                    <a:pt x="0" y="0"/>
                  </a:moveTo>
                  <a:lnTo>
                    <a:pt x="0" y="0"/>
                  </a:lnTo>
                  <a:lnTo>
                    <a:pt x="0" y="48"/>
                  </a:lnTo>
                  <a:lnTo>
                    <a:pt x="4" y="48"/>
                  </a:lnTo>
                  <a:lnTo>
                    <a:pt x="4" y="3"/>
                  </a:lnTo>
                  <a:lnTo>
                    <a:pt x="0" y="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375" name="iśļiḍê"/>
            <p:cNvSpPr/>
            <p:nvPr/>
          </p:nvSpPr>
          <p:spPr bwMode="auto">
            <a:xfrm>
              <a:off x="3940325" y="3381361"/>
              <a:ext cx="4762" cy="713185"/>
            </a:xfrm>
            <a:custGeom>
              <a:avLst/>
              <a:gdLst>
                <a:gd name="T0" fmla="*/ 4 w 4"/>
                <a:gd name="T1" fmla="*/ 551 h 599"/>
                <a:gd name="T2" fmla="*/ 0 w 4"/>
                <a:gd name="T3" fmla="*/ 551 h 599"/>
                <a:gd name="T4" fmla="*/ 0 w 4"/>
                <a:gd name="T5" fmla="*/ 597 h 599"/>
                <a:gd name="T6" fmla="*/ 0 w 4"/>
                <a:gd name="T7" fmla="*/ 599 h 599"/>
                <a:gd name="T8" fmla="*/ 4 w 4"/>
                <a:gd name="T9" fmla="*/ 599 h 599"/>
                <a:gd name="T10" fmla="*/ 4 w 4"/>
                <a:gd name="T11" fmla="*/ 551 h 599"/>
                <a:gd name="T12" fmla="*/ 4 w 4"/>
                <a:gd name="T13" fmla="*/ 451 h 599"/>
                <a:gd name="T14" fmla="*/ 0 w 4"/>
                <a:gd name="T15" fmla="*/ 451 h 599"/>
                <a:gd name="T16" fmla="*/ 0 w 4"/>
                <a:gd name="T17" fmla="*/ 547 h 599"/>
                <a:gd name="T18" fmla="*/ 4 w 4"/>
                <a:gd name="T19" fmla="*/ 547 h 599"/>
                <a:gd name="T20" fmla="*/ 4 w 4"/>
                <a:gd name="T21" fmla="*/ 451 h 599"/>
                <a:gd name="T22" fmla="*/ 4 w 4"/>
                <a:gd name="T23" fmla="*/ 351 h 599"/>
                <a:gd name="T24" fmla="*/ 0 w 4"/>
                <a:gd name="T25" fmla="*/ 351 h 599"/>
                <a:gd name="T26" fmla="*/ 0 w 4"/>
                <a:gd name="T27" fmla="*/ 447 h 599"/>
                <a:gd name="T28" fmla="*/ 4 w 4"/>
                <a:gd name="T29" fmla="*/ 447 h 599"/>
                <a:gd name="T30" fmla="*/ 4 w 4"/>
                <a:gd name="T31" fmla="*/ 351 h 599"/>
                <a:gd name="T32" fmla="*/ 4 w 4"/>
                <a:gd name="T33" fmla="*/ 252 h 599"/>
                <a:gd name="T34" fmla="*/ 0 w 4"/>
                <a:gd name="T35" fmla="*/ 252 h 599"/>
                <a:gd name="T36" fmla="*/ 0 w 4"/>
                <a:gd name="T37" fmla="*/ 347 h 599"/>
                <a:gd name="T38" fmla="*/ 4 w 4"/>
                <a:gd name="T39" fmla="*/ 347 h 599"/>
                <a:gd name="T40" fmla="*/ 4 w 4"/>
                <a:gd name="T41" fmla="*/ 252 h 599"/>
                <a:gd name="T42" fmla="*/ 4 w 4"/>
                <a:gd name="T43" fmla="*/ 152 h 599"/>
                <a:gd name="T44" fmla="*/ 0 w 4"/>
                <a:gd name="T45" fmla="*/ 152 h 599"/>
                <a:gd name="T46" fmla="*/ 0 w 4"/>
                <a:gd name="T47" fmla="*/ 248 h 599"/>
                <a:gd name="T48" fmla="*/ 4 w 4"/>
                <a:gd name="T49" fmla="*/ 248 h 599"/>
                <a:gd name="T50" fmla="*/ 4 w 4"/>
                <a:gd name="T51" fmla="*/ 152 h 599"/>
                <a:gd name="T52" fmla="*/ 4 w 4"/>
                <a:gd name="T53" fmla="*/ 52 h 599"/>
                <a:gd name="T54" fmla="*/ 0 w 4"/>
                <a:gd name="T55" fmla="*/ 52 h 599"/>
                <a:gd name="T56" fmla="*/ 0 w 4"/>
                <a:gd name="T57" fmla="*/ 148 h 599"/>
                <a:gd name="T58" fmla="*/ 4 w 4"/>
                <a:gd name="T59" fmla="*/ 148 h 599"/>
                <a:gd name="T60" fmla="*/ 4 w 4"/>
                <a:gd name="T61" fmla="*/ 52 h 599"/>
                <a:gd name="T62" fmla="*/ 0 w 4"/>
                <a:gd name="T63" fmla="*/ 0 h 599"/>
                <a:gd name="T64" fmla="*/ 0 w 4"/>
                <a:gd name="T65" fmla="*/ 0 h 599"/>
                <a:gd name="T66" fmla="*/ 0 w 4"/>
                <a:gd name="T67" fmla="*/ 48 h 599"/>
                <a:gd name="T68" fmla="*/ 4 w 4"/>
                <a:gd name="T69" fmla="*/ 48 h 599"/>
                <a:gd name="T70" fmla="*/ 4 w 4"/>
                <a:gd name="T71" fmla="*/ 3 h 599"/>
                <a:gd name="T72" fmla="*/ 0 w 4"/>
                <a:gd name="T73" fmla="*/ 3 h 599"/>
                <a:gd name="T74" fmla="*/ 0 w 4"/>
                <a:gd name="T75" fmla="*/ 0 h 5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" h="599">
                  <a:moveTo>
                    <a:pt x="4" y="551"/>
                  </a:moveTo>
                  <a:lnTo>
                    <a:pt x="0" y="551"/>
                  </a:lnTo>
                  <a:lnTo>
                    <a:pt x="0" y="597"/>
                  </a:lnTo>
                  <a:lnTo>
                    <a:pt x="0" y="599"/>
                  </a:lnTo>
                  <a:lnTo>
                    <a:pt x="4" y="599"/>
                  </a:lnTo>
                  <a:lnTo>
                    <a:pt x="4" y="551"/>
                  </a:lnTo>
                  <a:moveTo>
                    <a:pt x="4" y="451"/>
                  </a:moveTo>
                  <a:lnTo>
                    <a:pt x="0" y="451"/>
                  </a:lnTo>
                  <a:lnTo>
                    <a:pt x="0" y="547"/>
                  </a:lnTo>
                  <a:lnTo>
                    <a:pt x="4" y="547"/>
                  </a:lnTo>
                  <a:lnTo>
                    <a:pt x="4" y="451"/>
                  </a:lnTo>
                  <a:moveTo>
                    <a:pt x="4" y="351"/>
                  </a:moveTo>
                  <a:lnTo>
                    <a:pt x="0" y="351"/>
                  </a:lnTo>
                  <a:lnTo>
                    <a:pt x="0" y="447"/>
                  </a:lnTo>
                  <a:lnTo>
                    <a:pt x="4" y="447"/>
                  </a:lnTo>
                  <a:lnTo>
                    <a:pt x="4" y="351"/>
                  </a:lnTo>
                  <a:moveTo>
                    <a:pt x="4" y="252"/>
                  </a:moveTo>
                  <a:lnTo>
                    <a:pt x="0" y="252"/>
                  </a:lnTo>
                  <a:lnTo>
                    <a:pt x="0" y="347"/>
                  </a:lnTo>
                  <a:lnTo>
                    <a:pt x="4" y="347"/>
                  </a:lnTo>
                  <a:lnTo>
                    <a:pt x="4" y="252"/>
                  </a:lnTo>
                  <a:moveTo>
                    <a:pt x="4" y="152"/>
                  </a:moveTo>
                  <a:lnTo>
                    <a:pt x="0" y="152"/>
                  </a:lnTo>
                  <a:lnTo>
                    <a:pt x="0" y="248"/>
                  </a:lnTo>
                  <a:lnTo>
                    <a:pt x="4" y="248"/>
                  </a:lnTo>
                  <a:lnTo>
                    <a:pt x="4" y="152"/>
                  </a:lnTo>
                  <a:moveTo>
                    <a:pt x="4" y="52"/>
                  </a:moveTo>
                  <a:lnTo>
                    <a:pt x="0" y="52"/>
                  </a:lnTo>
                  <a:lnTo>
                    <a:pt x="0" y="148"/>
                  </a:lnTo>
                  <a:lnTo>
                    <a:pt x="4" y="148"/>
                  </a:lnTo>
                  <a:lnTo>
                    <a:pt x="4" y="52"/>
                  </a:lnTo>
                  <a:moveTo>
                    <a:pt x="0" y="0"/>
                  </a:moveTo>
                  <a:lnTo>
                    <a:pt x="0" y="0"/>
                  </a:lnTo>
                  <a:lnTo>
                    <a:pt x="0" y="48"/>
                  </a:lnTo>
                  <a:lnTo>
                    <a:pt x="4" y="48"/>
                  </a:lnTo>
                  <a:lnTo>
                    <a:pt x="4" y="3"/>
                  </a:lnTo>
                  <a:lnTo>
                    <a:pt x="0" y="3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376" name="iṣlíďè"/>
            <p:cNvSpPr/>
            <p:nvPr/>
          </p:nvSpPr>
          <p:spPr bwMode="auto">
            <a:xfrm>
              <a:off x="4178450" y="3381361"/>
              <a:ext cx="4762" cy="713185"/>
            </a:xfrm>
            <a:custGeom>
              <a:avLst/>
              <a:gdLst>
                <a:gd name="T0" fmla="*/ 4 w 4"/>
                <a:gd name="T1" fmla="*/ 551 h 599"/>
                <a:gd name="T2" fmla="*/ 0 w 4"/>
                <a:gd name="T3" fmla="*/ 551 h 599"/>
                <a:gd name="T4" fmla="*/ 0 w 4"/>
                <a:gd name="T5" fmla="*/ 597 h 599"/>
                <a:gd name="T6" fmla="*/ 0 w 4"/>
                <a:gd name="T7" fmla="*/ 599 h 599"/>
                <a:gd name="T8" fmla="*/ 4 w 4"/>
                <a:gd name="T9" fmla="*/ 599 h 599"/>
                <a:gd name="T10" fmla="*/ 4 w 4"/>
                <a:gd name="T11" fmla="*/ 551 h 599"/>
                <a:gd name="T12" fmla="*/ 4 w 4"/>
                <a:gd name="T13" fmla="*/ 451 h 599"/>
                <a:gd name="T14" fmla="*/ 0 w 4"/>
                <a:gd name="T15" fmla="*/ 451 h 599"/>
                <a:gd name="T16" fmla="*/ 0 w 4"/>
                <a:gd name="T17" fmla="*/ 547 h 599"/>
                <a:gd name="T18" fmla="*/ 4 w 4"/>
                <a:gd name="T19" fmla="*/ 547 h 599"/>
                <a:gd name="T20" fmla="*/ 4 w 4"/>
                <a:gd name="T21" fmla="*/ 451 h 599"/>
                <a:gd name="T22" fmla="*/ 4 w 4"/>
                <a:gd name="T23" fmla="*/ 351 h 599"/>
                <a:gd name="T24" fmla="*/ 0 w 4"/>
                <a:gd name="T25" fmla="*/ 351 h 599"/>
                <a:gd name="T26" fmla="*/ 0 w 4"/>
                <a:gd name="T27" fmla="*/ 447 h 599"/>
                <a:gd name="T28" fmla="*/ 4 w 4"/>
                <a:gd name="T29" fmla="*/ 447 h 599"/>
                <a:gd name="T30" fmla="*/ 4 w 4"/>
                <a:gd name="T31" fmla="*/ 351 h 599"/>
                <a:gd name="T32" fmla="*/ 4 w 4"/>
                <a:gd name="T33" fmla="*/ 252 h 599"/>
                <a:gd name="T34" fmla="*/ 0 w 4"/>
                <a:gd name="T35" fmla="*/ 252 h 599"/>
                <a:gd name="T36" fmla="*/ 0 w 4"/>
                <a:gd name="T37" fmla="*/ 347 h 599"/>
                <a:gd name="T38" fmla="*/ 4 w 4"/>
                <a:gd name="T39" fmla="*/ 347 h 599"/>
                <a:gd name="T40" fmla="*/ 4 w 4"/>
                <a:gd name="T41" fmla="*/ 252 h 599"/>
                <a:gd name="T42" fmla="*/ 4 w 4"/>
                <a:gd name="T43" fmla="*/ 152 h 599"/>
                <a:gd name="T44" fmla="*/ 0 w 4"/>
                <a:gd name="T45" fmla="*/ 152 h 599"/>
                <a:gd name="T46" fmla="*/ 0 w 4"/>
                <a:gd name="T47" fmla="*/ 248 h 599"/>
                <a:gd name="T48" fmla="*/ 4 w 4"/>
                <a:gd name="T49" fmla="*/ 248 h 599"/>
                <a:gd name="T50" fmla="*/ 4 w 4"/>
                <a:gd name="T51" fmla="*/ 152 h 599"/>
                <a:gd name="T52" fmla="*/ 4 w 4"/>
                <a:gd name="T53" fmla="*/ 52 h 599"/>
                <a:gd name="T54" fmla="*/ 0 w 4"/>
                <a:gd name="T55" fmla="*/ 52 h 599"/>
                <a:gd name="T56" fmla="*/ 0 w 4"/>
                <a:gd name="T57" fmla="*/ 148 h 599"/>
                <a:gd name="T58" fmla="*/ 4 w 4"/>
                <a:gd name="T59" fmla="*/ 148 h 599"/>
                <a:gd name="T60" fmla="*/ 4 w 4"/>
                <a:gd name="T61" fmla="*/ 52 h 599"/>
                <a:gd name="T62" fmla="*/ 0 w 4"/>
                <a:gd name="T63" fmla="*/ 0 h 599"/>
                <a:gd name="T64" fmla="*/ 0 w 4"/>
                <a:gd name="T65" fmla="*/ 0 h 599"/>
                <a:gd name="T66" fmla="*/ 0 w 4"/>
                <a:gd name="T67" fmla="*/ 48 h 599"/>
                <a:gd name="T68" fmla="*/ 4 w 4"/>
                <a:gd name="T69" fmla="*/ 48 h 599"/>
                <a:gd name="T70" fmla="*/ 4 w 4"/>
                <a:gd name="T71" fmla="*/ 3 h 599"/>
                <a:gd name="T72" fmla="*/ 0 w 4"/>
                <a:gd name="T73" fmla="*/ 3 h 599"/>
                <a:gd name="T74" fmla="*/ 0 w 4"/>
                <a:gd name="T75" fmla="*/ 0 h 5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" h="599">
                  <a:moveTo>
                    <a:pt x="4" y="551"/>
                  </a:moveTo>
                  <a:lnTo>
                    <a:pt x="0" y="551"/>
                  </a:lnTo>
                  <a:lnTo>
                    <a:pt x="0" y="597"/>
                  </a:lnTo>
                  <a:lnTo>
                    <a:pt x="0" y="599"/>
                  </a:lnTo>
                  <a:lnTo>
                    <a:pt x="4" y="599"/>
                  </a:lnTo>
                  <a:lnTo>
                    <a:pt x="4" y="551"/>
                  </a:lnTo>
                  <a:close/>
                  <a:moveTo>
                    <a:pt x="4" y="451"/>
                  </a:moveTo>
                  <a:lnTo>
                    <a:pt x="0" y="451"/>
                  </a:lnTo>
                  <a:lnTo>
                    <a:pt x="0" y="547"/>
                  </a:lnTo>
                  <a:lnTo>
                    <a:pt x="4" y="547"/>
                  </a:lnTo>
                  <a:lnTo>
                    <a:pt x="4" y="451"/>
                  </a:lnTo>
                  <a:close/>
                  <a:moveTo>
                    <a:pt x="4" y="351"/>
                  </a:moveTo>
                  <a:lnTo>
                    <a:pt x="0" y="351"/>
                  </a:lnTo>
                  <a:lnTo>
                    <a:pt x="0" y="447"/>
                  </a:lnTo>
                  <a:lnTo>
                    <a:pt x="4" y="447"/>
                  </a:lnTo>
                  <a:lnTo>
                    <a:pt x="4" y="351"/>
                  </a:lnTo>
                  <a:close/>
                  <a:moveTo>
                    <a:pt x="4" y="252"/>
                  </a:moveTo>
                  <a:lnTo>
                    <a:pt x="0" y="252"/>
                  </a:lnTo>
                  <a:lnTo>
                    <a:pt x="0" y="347"/>
                  </a:lnTo>
                  <a:lnTo>
                    <a:pt x="4" y="347"/>
                  </a:lnTo>
                  <a:lnTo>
                    <a:pt x="4" y="252"/>
                  </a:lnTo>
                  <a:close/>
                  <a:moveTo>
                    <a:pt x="4" y="152"/>
                  </a:moveTo>
                  <a:lnTo>
                    <a:pt x="0" y="152"/>
                  </a:lnTo>
                  <a:lnTo>
                    <a:pt x="0" y="248"/>
                  </a:lnTo>
                  <a:lnTo>
                    <a:pt x="4" y="248"/>
                  </a:lnTo>
                  <a:lnTo>
                    <a:pt x="4" y="152"/>
                  </a:lnTo>
                  <a:close/>
                  <a:moveTo>
                    <a:pt x="4" y="52"/>
                  </a:moveTo>
                  <a:lnTo>
                    <a:pt x="0" y="52"/>
                  </a:lnTo>
                  <a:lnTo>
                    <a:pt x="0" y="148"/>
                  </a:lnTo>
                  <a:lnTo>
                    <a:pt x="4" y="148"/>
                  </a:lnTo>
                  <a:lnTo>
                    <a:pt x="4" y="52"/>
                  </a:lnTo>
                  <a:close/>
                  <a:moveTo>
                    <a:pt x="0" y="0"/>
                  </a:moveTo>
                  <a:lnTo>
                    <a:pt x="0" y="0"/>
                  </a:lnTo>
                  <a:lnTo>
                    <a:pt x="0" y="48"/>
                  </a:lnTo>
                  <a:lnTo>
                    <a:pt x="4" y="48"/>
                  </a:lnTo>
                  <a:lnTo>
                    <a:pt x="4" y="3"/>
                  </a:lnTo>
                  <a:lnTo>
                    <a:pt x="0" y="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377" name="ïSľiḑè"/>
            <p:cNvSpPr/>
            <p:nvPr/>
          </p:nvSpPr>
          <p:spPr bwMode="auto">
            <a:xfrm>
              <a:off x="4178450" y="3381361"/>
              <a:ext cx="4762" cy="713185"/>
            </a:xfrm>
            <a:custGeom>
              <a:avLst/>
              <a:gdLst>
                <a:gd name="T0" fmla="*/ 4 w 4"/>
                <a:gd name="T1" fmla="*/ 551 h 599"/>
                <a:gd name="T2" fmla="*/ 0 w 4"/>
                <a:gd name="T3" fmla="*/ 551 h 599"/>
                <a:gd name="T4" fmla="*/ 0 w 4"/>
                <a:gd name="T5" fmla="*/ 597 h 599"/>
                <a:gd name="T6" fmla="*/ 0 w 4"/>
                <a:gd name="T7" fmla="*/ 599 h 599"/>
                <a:gd name="T8" fmla="*/ 4 w 4"/>
                <a:gd name="T9" fmla="*/ 599 h 599"/>
                <a:gd name="T10" fmla="*/ 4 w 4"/>
                <a:gd name="T11" fmla="*/ 551 h 599"/>
                <a:gd name="T12" fmla="*/ 4 w 4"/>
                <a:gd name="T13" fmla="*/ 451 h 599"/>
                <a:gd name="T14" fmla="*/ 0 w 4"/>
                <a:gd name="T15" fmla="*/ 451 h 599"/>
                <a:gd name="T16" fmla="*/ 0 w 4"/>
                <a:gd name="T17" fmla="*/ 547 h 599"/>
                <a:gd name="T18" fmla="*/ 4 w 4"/>
                <a:gd name="T19" fmla="*/ 547 h 599"/>
                <a:gd name="T20" fmla="*/ 4 w 4"/>
                <a:gd name="T21" fmla="*/ 451 h 599"/>
                <a:gd name="T22" fmla="*/ 4 w 4"/>
                <a:gd name="T23" fmla="*/ 351 h 599"/>
                <a:gd name="T24" fmla="*/ 0 w 4"/>
                <a:gd name="T25" fmla="*/ 351 h 599"/>
                <a:gd name="T26" fmla="*/ 0 w 4"/>
                <a:gd name="T27" fmla="*/ 447 h 599"/>
                <a:gd name="T28" fmla="*/ 4 w 4"/>
                <a:gd name="T29" fmla="*/ 447 h 599"/>
                <a:gd name="T30" fmla="*/ 4 w 4"/>
                <a:gd name="T31" fmla="*/ 351 h 599"/>
                <a:gd name="T32" fmla="*/ 4 w 4"/>
                <a:gd name="T33" fmla="*/ 252 h 599"/>
                <a:gd name="T34" fmla="*/ 0 w 4"/>
                <a:gd name="T35" fmla="*/ 252 h 599"/>
                <a:gd name="T36" fmla="*/ 0 w 4"/>
                <a:gd name="T37" fmla="*/ 347 h 599"/>
                <a:gd name="T38" fmla="*/ 4 w 4"/>
                <a:gd name="T39" fmla="*/ 347 h 599"/>
                <a:gd name="T40" fmla="*/ 4 w 4"/>
                <a:gd name="T41" fmla="*/ 252 h 599"/>
                <a:gd name="T42" fmla="*/ 4 w 4"/>
                <a:gd name="T43" fmla="*/ 152 h 599"/>
                <a:gd name="T44" fmla="*/ 0 w 4"/>
                <a:gd name="T45" fmla="*/ 152 h 599"/>
                <a:gd name="T46" fmla="*/ 0 w 4"/>
                <a:gd name="T47" fmla="*/ 248 h 599"/>
                <a:gd name="T48" fmla="*/ 4 w 4"/>
                <a:gd name="T49" fmla="*/ 248 h 599"/>
                <a:gd name="T50" fmla="*/ 4 w 4"/>
                <a:gd name="T51" fmla="*/ 152 h 599"/>
                <a:gd name="T52" fmla="*/ 4 w 4"/>
                <a:gd name="T53" fmla="*/ 52 h 599"/>
                <a:gd name="T54" fmla="*/ 0 w 4"/>
                <a:gd name="T55" fmla="*/ 52 h 599"/>
                <a:gd name="T56" fmla="*/ 0 w 4"/>
                <a:gd name="T57" fmla="*/ 148 h 599"/>
                <a:gd name="T58" fmla="*/ 4 w 4"/>
                <a:gd name="T59" fmla="*/ 148 h 599"/>
                <a:gd name="T60" fmla="*/ 4 w 4"/>
                <a:gd name="T61" fmla="*/ 52 h 599"/>
                <a:gd name="T62" fmla="*/ 0 w 4"/>
                <a:gd name="T63" fmla="*/ 0 h 599"/>
                <a:gd name="T64" fmla="*/ 0 w 4"/>
                <a:gd name="T65" fmla="*/ 0 h 599"/>
                <a:gd name="T66" fmla="*/ 0 w 4"/>
                <a:gd name="T67" fmla="*/ 48 h 599"/>
                <a:gd name="T68" fmla="*/ 4 w 4"/>
                <a:gd name="T69" fmla="*/ 48 h 599"/>
                <a:gd name="T70" fmla="*/ 4 w 4"/>
                <a:gd name="T71" fmla="*/ 3 h 599"/>
                <a:gd name="T72" fmla="*/ 0 w 4"/>
                <a:gd name="T73" fmla="*/ 3 h 599"/>
                <a:gd name="T74" fmla="*/ 0 w 4"/>
                <a:gd name="T75" fmla="*/ 0 h 5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" h="599">
                  <a:moveTo>
                    <a:pt x="4" y="551"/>
                  </a:moveTo>
                  <a:lnTo>
                    <a:pt x="0" y="551"/>
                  </a:lnTo>
                  <a:lnTo>
                    <a:pt x="0" y="597"/>
                  </a:lnTo>
                  <a:lnTo>
                    <a:pt x="0" y="599"/>
                  </a:lnTo>
                  <a:lnTo>
                    <a:pt x="4" y="599"/>
                  </a:lnTo>
                  <a:lnTo>
                    <a:pt x="4" y="551"/>
                  </a:lnTo>
                  <a:moveTo>
                    <a:pt x="4" y="451"/>
                  </a:moveTo>
                  <a:lnTo>
                    <a:pt x="0" y="451"/>
                  </a:lnTo>
                  <a:lnTo>
                    <a:pt x="0" y="547"/>
                  </a:lnTo>
                  <a:lnTo>
                    <a:pt x="4" y="547"/>
                  </a:lnTo>
                  <a:lnTo>
                    <a:pt x="4" y="451"/>
                  </a:lnTo>
                  <a:moveTo>
                    <a:pt x="4" y="351"/>
                  </a:moveTo>
                  <a:lnTo>
                    <a:pt x="0" y="351"/>
                  </a:lnTo>
                  <a:lnTo>
                    <a:pt x="0" y="447"/>
                  </a:lnTo>
                  <a:lnTo>
                    <a:pt x="4" y="447"/>
                  </a:lnTo>
                  <a:lnTo>
                    <a:pt x="4" y="351"/>
                  </a:lnTo>
                  <a:moveTo>
                    <a:pt x="4" y="252"/>
                  </a:moveTo>
                  <a:lnTo>
                    <a:pt x="0" y="252"/>
                  </a:lnTo>
                  <a:lnTo>
                    <a:pt x="0" y="347"/>
                  </a:lnTo>
                  <a:lnTo>
                    <a:pt x="4" y="347"/>
                  </a:lnTo>
                  <a:lnTo>
                    <a:pt x="4" y="252"/>
                  </a:lnTo>
                  <a:moveTo>
                    <a:pt x="4" y="152"/>
                  </a:moveTo>
                  <a:lnTo>
                    <a:pt x="0" y="152"/>
                  </a:lnTo>
                  <a:lnTo>
                    <a:pt x="0" y="248"/>
                  </a:lnTo>
                  <a:lnTo>
                    <a:pt x="4" y="248"/>
                  </a:lnTo>
                  <a:lnTo>
                    <a:pt x="4" y="152"/>
                  </a:lnTo>
                  <a:moveTo>
                    <a:pt x="4" y="52"/>
                  </a:moveTo>
                  <a:lnTo>
                    <a:pt x="0" y="52"/>
                  </a:lnTo>
                  <a:lnTo>
                    <a:pt x="0" y="148"/>
                  </a:lnTo>
                  <a:lnTo>
                    <a:pt x="4" y="148"/>
                  </a:lnTo>
                  <a:lnTo>
                    <a:pt x="4" y="52"/>
                  </a:lnTo>
                  <a:moveTo>
                    <a:pt x="0" y="0"/>
                  </a:moveTo>
                  <a:lnTo>
                    <a:pt x="0" y="0"/>
                  </a:lnTo>
                  <a:lnTo>
                    <a:pt x="0" y="48"/>
                  </a:lnTo>
                  <a:lnTo>
                    <a:pt x="4" y="48"/>
                  </a:lnTo>
                  <a:lnTo>
                    <a:pt x="4" y="3"/>
                  </a:lnTo>
                  <a:lnTo>
                    <a:pt x="0" y="3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378" name="î$ḷiḓé"/>
            <p:cNvSpPr/>
            <p:nvPr/>
          </p:nvSpPr>
          <p:spPr bwMode="auto">
            <a:xfrm>
              <a:off x="4064150" y="4032633"/>
              <a:ext cx="136922" cy="4763"/>
            </a:xfrm>
            <a:custGeom>
              <a:avLst/>
              <a:gdLst>
                <a:gd name="T0" fmla="*/ 115 w 115"/>
                <a:gd name="T1" fmla="*/ 0 h 4"/>
                <a:gd name="T2" fmla="*/ 100 w 115"/>
                <a:gd name="T3" fmla="*/ 0 h 4"/>
                <a:gd name="T4" fmla="*/ 96 w 115"/>
                <a:gd name="T5" fmla="*/ 0 h 4"/>
                <a:gd name="T6" fmla="*/ 0 w 115"/>
                <a:gd name="T7" fmla="*/ 0 h 4"/>
                <a:gd name="T8" fmla="*/ 0 w 115"/>
                <a:gd name="T9" fmla="*/ 4 h 4"/>
                <a:gd name="T10" fmla="*/ 96 w 115"/>
                <a:gd name="T11" fmla="*/ 4 h 4"/>
                <a:gd name="T12" fmla="*/ 100 w 115"/>
                <a:gd name="T13" fmla="*/ 4 h 4"/>
                <a:gd name="T14" fmla="*/ 115 w 115"/>
                <a:gd name="T15" fmla="*/ 4 h 4"/>
                <a:gd name="T16" fmla="*/ 115 w 115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5" h="4">
                  <a:moveTo>
                    <a:pt x="115" y="0"/>
                  </a:moveTo>
                  <a:lnTo>
                    <a:pt x="100" y="0"/>
                  </a:lnTo>
                  <a:lnTo>
                    <a:pt x="96" y="0"/>
                  </a:lnTo>
                  <a:lnTo>
                    <a:pt x="0" y="0"/>
                  </a:lnTo>
                  <a:lnTo>
                    <a:pt x="0" y="4"/>
                  </a:lnTo>
                  <a:lnTo>
                    <a:pt x="96" y="4"/>
                  </a:lnTo>
                  <a:lnTo>
                    <a:pt x="100" y="4"/>
                  </a:lnTo>
                  <a:lnTo>
                    <a:pt x="115" y="4"/>
                  </a:lnTo>
                  <a:lnTo>
                    <a:pt x="115" y="0"/>
                  </a:lnTo>
                  <a:close/>
                </a:path>
              </a:pathLst>
            </a:cu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379" name="îšḷïďe"/>
            <p:cNvSpPr/>
            <p:nvPr/>
          </p:nvSpPr>
          <p:spPr bwMode="auto">
            <a:xfrm>
              <a:off x="4064150" y="4032633"/>
              <a:ext cx="136922" cy="4763"/>
            </a:xfrm>
            <a:custGeom>
              <a:avLst/>
              <a:gdLst>
                <a:gd name="T0" fmla="*/ 115 w 115"/>
                <a:gd name="T1" fmla="*/ 0 h 4"/>
                <a:gd name="T2" fmla="*/ 100 w 115"/>
                <a:gd name="T3" fmla="*/ 0 h 4"/>
                <a:gd name="T4" fmla="*/ 96 w 115"/>
                <a:gd name="T5" fmla="*/ 0 h 4"/>
                <a:gd name="T6" fmla="*/ 0 w 115"/>
                <a:gd name="T7" fmla="*/ 0 h 4"/>
                <a:gd name="T8" fmla="*/ 0 w 115"/>
                <a:gd name="T9" fmla="*/ 4 h 4"/>
                <a:gd name="T10" fmla="*/ 96 w 115"/>
                <a:gd name="T11" fmla="*/ 4 h 4"/>
                <a:gd name="T12" fmla="*/ 100 w 115"/>
                <a:gd name="T13" fmla="*/ 4 h 4"/>
                <a:gd name="T14" fmla="*/ 115 w 115"/>
                <a:gd name="T15" fmla="*/ 4 h 4"/>
                <a:gd name="T16" fmla="*/ 115 w 115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5" h="4">
                  <a:moveTo>
                    <a:pt x="115" y="0"/>
                  </a:moveTo>
                  <a:lnTo>
                    <a:pt x="100" y="0"/>
                  </a:lnTo>
                  <a:lnTo>
                    <a:pt x="96" y="0"/>
                  </a:lnTo>
                  <a:lnTo>
                    <a:pt x="0" y="0"/>
                  </a:lnTo>
                  <a:lnTo>
                    <a:pt x="0" y="4"/>
                  </a:lnTo>
                  <a:lnTo>
                    <a:pt x="96" y="4"/>
                  </a:lnTo>
                  <a:lnTo>
                    <a:pt x="100" y="4"/>
                  </a:lnTo>
                  <a:lnTo>
                    <a:pt x="115" y="4"/>
                  </a:lnTo>
                  <a:lnTo>
                    <a:pt x="11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380" name="íşļîdé"/>
            <p:cNvSpPr/>
            <p:nvPr/>
          </p:nvSpPr>
          <p:spPr bwMode="auto">
            <a:xfrm>
              <a:off x="3646241" y="4032633"/>
              <a:ext cx="413147" cy="4763"/>
            </a:xfrm>
            <a:custGeom>
              <a:avLst/>
              <a:gdLst>
                <a:gd name="T0" fmla="*/ 147 w 347"/>
                <a:gd name="T1" fmla="*/ 0 h 4"/>
                <a:gd name="T2" fmla="*/ 52 w 347"/>
                <a:gd name="T3" fmla="*/ 0 h 4"/>
                <a:gd name="T4" fmla="*/ 48 w 347"/>
                <a:gd name="T5" fmla="*/ 0 h 4"/>
                <a:gd name="T6" fmla="*/ 2 w 347"/>
                <a:gd name="T7" fmla="*/ 0 h 4"/>
                <a:gd name="T8" fmla="*/ 2 w 347"/>
                <a:gd name="T9" fmla="*/ 4 h 4"/>
                <a:gd name="T10" fmla="*/ 0 w 347"/>
                <a:gd name="T11" fmla="*/ 4 h 4"/>
                <a:gd name="T12" fmla="*/ 48 w 347"/>
                <a:gd name="T13" fmla="*/ 4 h 4"/>
                <a:gd name="T14" fmla="*/ 52 w 347"/>
                <a:gd name="T15" fmla="*/ 4 h 4"/>
                <a:gd name="T16" fmla="*/ 147 w 347"/>
                <a:gd name="T17" fmla="*/ 4 h 4"/>
                <a:gd name="T18" fmla="*/ 147 w 347"/>
                <a:gd name="T19" fmla="*/ 0 h 4"/>
                <a:gd name="T20" fmla="*/ 347 w 347"/>
                <a:gd name="T21" fmla="*/ 0 h 4"/>
                <a:gd name="T22" fmla="*/ 251 w 347"/>
                <a:gd name="T23" fmla="*/ 0 h 4"/>
                <a:gd name="T24" fmla="*/ 247 w 347"/>
                <a:gd name="T25" fmla="*/ 0 h 4"/>
                <a:gd name="T26" fmla="*/ 152 w 347"/>
                <a:gd name="T27" fmla="*/ 0 h 4"/>
                <a:gd name="T28" fmla="*/ 152 w 347"/>
                <a:gd name="T29" fmla="*/ 4 h 4"/>
                <a:gd name="T30" fmla="*/ 247 w 347"/>
                <a:gd name="T31" fmla="*/ 4 h 4"/>
                <a:gd name="T32" fmla="*/ 251 w 347"/>
                <a:gd name="T33" fmla="*/ 4 h 4"/>
                <a:gd name="T34" fmla="*/ 347 w 347"/>
                <a:gd name="T35" fmla="*/ 4 h 4"/>
                <a:gd name="T36" fmla="*/ 347 w 347"/>
                <a:gd name="T3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47" h="4">
                  <a:moveTo>
                    <a:pt x="147" y="0"/>
                  </a:moveTo>
                  <a:lnTo>
                    <a:pt x="52" y="0"/>
                  </a:lnTo>
                  <a:lnTo>
                    <a:pt x="48" y="0"/>
                  </a:lnTo>
                  <a:lnTo>
                    <a:pt x="2" y="0"/>
                  </a:lnTo>
                  <a:lnTo>
                    <a:pt x="2" y="4"/>
                  </a:lnTo>
                  <a:lnTo>
                    <a:pt x="0" y="4"/>
                  </a:lnTo>
                  <a:lnTo>
                    <a:pt x="48" y="4"/>
                  </a:lnTo>
                  <a:lnTo>
                    <a:pt x="52" y="4"/>
                  </a:lnTo>
                  <a:lnTo>
                    <a:pt x="147" y="4"/>
                  </a:lnTo>
                  <a:lnTo>
                    <a:pt x="147" y="0"/>
                  </a:lnTo>
                  <a:close/>
                  <a:moveTo>
                    <a:pt x="347" y="0"/>
                  </a:moveTo>
                  <a:lnTo>
                    <a:pt x="251" y="0"/>
                  </a:lnTo>
                  <a:lnTo>
                    <a:pt x="247" y="0"/>
                  </a:lnTo>
                  <a:lnTo>
                    <a:pt x="152" y="0"/>
                  </a:lnTo>
                  <a:lnTo>
                    <a:pt x="152" y="4"/>
                  </a:lnTo>
                  <a:lnTo>
                    <a:pt x="247" y="4"/>
                  </a:lnTo>
                  <a:lnTo>
                    <a:pt x="251" y="4"/>
                  </a:lnTo>
                  <a:lnTo>
                    <a:pt x="347" y="4"/>
                  </a:lnTo>
                  <a:lnTo>
                    <a:pt x="347" y="0"/>
                  </a:lnTo>
                  <a:close/>
                </a:path>
              </a:pathLst>
            </a:cu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381" name="íšľîdè"/>
            <p:cNvSpPr/>
            <p:nvPr/>
          </p:nvSpPr>
          <p:spPr bwMode="auto">
            <a:xfrm>
              <a:off x="3646241" y="4032633"/>
              <a:ext cx="413147" cy="4763"/>
            </a:xfrm>
            <a:custGeom>
              <a:avLst/>
              <a:gdLst>
                <a:gd name="T0" fmla="*/ 147 w 347"/>
                <a:gd name="T1" fmla="*/ 0 h 4"/>
                <a:gd name="T2" fmla="*/ 52 w 347"/>
                <a:gd name="T3" fmla="*/ 0 h 4"/>
                <a:gd name="T4" fmla="*/ 48 w 347"/>
                <a:gd name="T5" fmla="*/ 0 h 4"/>
                <a:gd name="T6" fmla="*/ 2 w 347"/>
                <a:gd name="T7" fmla="*/ 0 h 4"/>
                <a:gd name="T8" fmla="*/ 2 w 347"/>
                <a:gd name="T9" fmla="*/ 4 h 4"/>
                <a:gd name="T10" fmla="*/ 0 w 347"/>
                <a:gd name="T11" fmla="*/ 4 h 4"/>
                <a:gd name="T12" fmla="*/ 48 w 347"/>
                <a:gd name="T13" fmla="*/ 4 h 4"/>
                <a:gd name="T14" fmla="*/ 52 w 347"/>
                <a:gd name="T15" fmla="*/ 4 h 4"/>
                <a:gd name="T16" fmla="*/ 147 w 347"/>
                <a:gd name="T17" fmla="*/ 4 h 4"/>
                <a:gd name="T18" fmla="*/ 147 w 347"/>
                <a:gd name="T19" fmla="*/ 0 h 4"/>
                <a:gd name="T20" fmla="*/ 347 w 347"/>
                <a:gd name="T21" fmla="*/ 0 h 4"/>
                <a:gd name="T22" fmla="*/ 251 w 347"/>
                <a:gd name="T23" fmla="*/ 0 h 4"/>
                <a:gd name="T24" fmla="*/ 247 w 347"/>
                <a:gd name="T25" fmla="*/ 0 h 4"/>
                <a:gd name="T26" fmla="*/ 152 w 347"/>
                <a:gd name="T27" fmla="*/ 0 h 4"/>
                <a:gd name="T28" fmla="*/ 152 w 347"/>
                <a:gd name="T29" fmla="*/ 4 h 4"/>
                <a:gd name="T30" fmla="*/ 247 w 347"/>
                <a:gd name="T31" fmla="*/ 4 h 4"/>
                <a:gd name="T32" fmla="*/ 251 w 347"/>
                <a:gd name="T33" fmla="*/ 4 h 4"/>
                <a:gd name="T34" fmla="*/ 347 w 347"/>
                <a:gd name="T35" fmla="*/ 4 h 4"/>
                <a:gd name="T36" fmla="*/ 347 w 347"/>
                <a:gd name="T3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47" h="4">
                  <a:moveTo>
                    <a:pt x="147" y="0"/>
                  </a:moveTo>
                  <a:lnTo>
                    <a:pt x="52" y="0"/>
                  </a:lnTo>
                  <a:lnTo>
                    <a:pt x="48" y="0"/>
                  </a:lnTo>
                  <a:lnTo>
                    <a:pt x="2" y="0"/>
                  </a:lnTo>
                  <a:lnTo>
                    <a:pt x="2" y="4"/>
                  </a:lnTo>
                  <a:lnTo>
                    <a:pt x="0" y="4"/>
                  </a:lnTo>
                  <a:lnTo>
                    <a:pt x="48" y="4"/>
                  </a:lnTo>
                  <a:lnTo>
                    <a:pt x="52" y="4"/>
                  </a:lnTo>
                  <a:lnTo>
                    <a:pt x="147" y="4"/>
                  </a:lnTo>
                  <a:lnTo>
                    <a:pt x="147" y="0"/>
                  </a:lnTo>
                  <a:moveTo>
                    <a:pt x="347" y="0"/>
                  </a:moveTo>
                  <a:lnTo>
                    <a:pt x="251" y="0"/>
                  </a:lnTo>
                  <a:lnTo>
                    <a:pt x="247" y="0"/>
                  </a:lnTo>
                  <a:lnTo>
                    <a:pt x="152" y="0"/>
                  </a:lnTo>
                  <a:lnTo>
                    <a:pt x="152" y="4"/>
                  </a:lnTo>
                  <a:lnTo>
                    <a:pt x="247" y="4"/>
                  </a:lnTo>
                  <a:lnTo>
                    <a:pt x="251" y="4"/>
                  </a:lnTo>
                  <a:lnTo>
                    <a:pt x="347" y="4"/>
                  </a:lnTo>
                  <a:lnTo>
                    <a:pt x="34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382" name="ï$1ïḑe"/>
            <p:cNvSpPr/>
            <p:nvPr/>
          </p:nvSpPr>
          <p:spPr bwMode="auto">
            <a:xfrm>
              <a:off x="4064150" y="3794508"/>
              <a:ext cx="136922" cy="4763"/>
            </a:xfrm>
            <a:custGeom>
              <a:avLst/>
              <a:gdLst>
                <a:gd name="T0" fmla="*/ 115 w 115"/>
                <a:gd name="T1" fmla="*/ 0 h 4"/>
                <a:gd name="T2" fmla="*/ 100 w 115"/>
                <a:gd name="T3" fmla="*/ 0 h 4"/>
                <a:gd name="T4" fmla="*/ 96 w 115"/>
                <a:gd name="T5" fmla="*/ 0 h 4"/>
                <a:gd name="T6" fmla="*/ 0 w 115"/>
                <a:gd name="T7" fmla="*/ 0 h 4"/>
                <a:gd name="T8" fmla="*/ 0 w 115"/>
                <a:gd name="T9" fmla="*/ 4 h 4"/>
                <a:gd name="T10" fmla="*/ 96 w 115"/>
                <a:gd name="T11" fmla="*/ 4 h 4"/>
                <a:gd name="T12" fmla="*/ 100 w 115"/>
                <a:gd name="T13" fmla="*/ 4 h 4"/>
                <a:gd name="T14" fmla="*/ 115 w 115"/>
                <a:gd name="T15" fmla="*/ 4 h 4"/>
                <a:gd name="T16" fmla="*/ 115 w 115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5" h="4">
                  <a:moveTo>
                    <a:pt x="115" y="0"/>
                  </a:moveTo>
                  <a:lnTo>
                    <a:pt x="100" y="0"/>
                  </a:lnTo>
                  <a:lnTo>
                    <a:pt x="96" y="0"/>
                  </a:lnTo>
                  <a:lnTo>
                    <a:pt x="0" y="0"/>
                  </a:lnTo>
                  <a:lnTo>
                    <a:pt x="0" y="4"/>
                  </a:lnTo>
                  <a:lnTo>
                    <a:pt x="96" y="4"/>
                  </a:lnTo>
                  <a:lnTo>
                    <a:pt x="100" y="4"/>
                  </a:lnTo>
                  <a:lnTo>
                    <a:pt x="115" y="4"/>
                  </a:lnTo>
                  <a:lnTo>
                    <a:pt x="115" y="0"/>
                  </a:lnTo>
                  <a:close/>
                </a:path>
              </a:pathLst>
            </a:cu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383" name="ïślîḍê"/>
            <p:cNvSpPr/>
            <p:nvPr/>
          </p:nvSpPr>
          <p:spPr bwMode="auto">
            <a:xfrm>
              <a:off x="4064150" y="3794508"/>
              <a:ext cx="136922" cy="4763"/>
            </a:xfrm>
            <a:custGeom>
              <a:avLst/>
              <a:gdLst>
                <a:gd name="T0" fmla="*/ 115 w 115"/>
                <a:gd name="T1" fmla="*/ 0 h 4"/>
                <a:gd name="T2" fmla="*/ 100 w 115"/>
                <a:gd name="T3" fmla="*/ 0 h 4"/>
                <a:gd name="T4" fmla="*/ 96 w 115"/>
                <a:gd name="T5" fmla="*/ 0 h 4"/>
                <a:gd name="T6" fmla="*/ 0 w 115"/>
                <a:gd name="T7" fmla="*/ 0 h 4"/>
                <a:gd name="T8" fmla="*/ 0 w 115"/>
                <a:gd name="T9" fmla="*/ 4 h 4"/>
                <a:gd name="T10" fmla="*/ 96 w 115"/>
                <a:gd name="T11" fmla="*/ 4 h 4"/>
                <a:gd name="T12" fmla="*/ 100 w 115"/>
                <a:gd name="T13" fmla="*/ 4 h 4"/>
                <a:gd name="T14" fmla="*/ 115 w 115"/>
                <a:gd name="T15" fmla="*/ 4 h 4"/>
                <a:gd name="T16" fmla="*/ 115 w 115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5" h="4">
                  <a:moveTo>
                    <a:pt x="115" y="0"/>
                  </a:moveTo>
                  <a:lnTo>
                    <a:pt x="100" y="0"/>
                  </a:lnTo>
                  <a:lnTo>
                    <a:pt x="96" y="0"/>
                  </a:lnTo>
                  <a:lnTo>
                    <a:pt x="0" y="0"/>
                  </a:lnTo>
                  <a:lnTo>
                    <a:pt x="0" y="4"/>
                  </a:lnTo>
                  <a:lnTo>
                    <a:pt x="96" y="4"/>
                  </a:lnTo>
                  <a:lnTo>
                    <a:pt x="100" y="4"/>
                  </a:lnTo>
                  <a:lnTo>
                    <a:pt x="115" y="4"/>
                  </a:lnTo>
                  <a:lnTo>
                    <a:pt x="11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384" name="ïsľïḓé"/>
            <p:cNvSpPr/>
            <p:nvPr/>
          </p:nvSpPr>
          <p:spPr bwMode="auto">
            <a:xfrm>
              <a:off x="3646241" y="3794508"/>
              <a:ext cx="413147" cy="4763"/>
            </a:xfrm>
            <a:custGeom>
              <a:avLst/>
              <a:gdLst>
                <a:gd name="T0" fmla="*/ 147 w 347"/>
                <a:gd name="T1" fmla="*/ 0 h 4"/>
                <a:gd name="T2" fmla="*/ 52 w 347"/>
                <a:gd name="T3" fmla="*/ 0 h 4"/>
                <a:gd name="T4" fmla="*/ 48 w 347"/>
                <a:gd name="T5" fmla="*/ 0 h 4"/>
                <a:gd name="T6" fmla="*/ 2 w 347"/>
                <a:gd name="T7" fmla="*/ 0 h 4"/>
                <a:gd name="T8" fmla="*/ 2 w 347"/>
                <a:gd name="T9" fmla="*/ 4 h 4"/>
                <a:gd name="T10" fmla="*/ 0 w 347"/>
                <a:gd name="T11" fmla="*/ 4 h 4"/>
                <a:gd name="T12" fmla="*/ 48 w 347"/>
                <a:gd name="T13" fmla="*/ 4 h 4"/>
                <a:gd name="T14" fmla="*/ 52 w 347"/>
                <a:gd name="T15" fmla="*/ 4 h 4"/>
                <a:gd name="T16" fmla="*/ 147 w 347"/>
                <a:gd name="T17" fmla="*/ 4 h 4"/>
                <a:gd name="T18" fmla="*/ 147 w 347"/>
                <a:gd name="T19" fmla="*/ 0 h 4"/>
                <a:gd name="T20" fmla="*/ 347 w 347"/>
                <a:gd name="T21" fmla="*/ 0 h 4"/>
                <a:gd name="T22" fmla="*/ 251 w 347"/>
                <a:gd name="T23" fmla="*/ 0 h 4"/>
                <a:gd name="T24" fmla="*/ 247 w 347"/>
                <a:gd name="T25" fmla="*/ 0 h 4"/>
                <a:gd name="T26" fmla="*/ 152 w 347"/>
                <a:gd name="T27" fmla="*/ 0 h 4"/>
                <a:gd name="T28" fmla="*/ 152 w 347"/>
                <a:gd name="T29" fmla="*/ 4 h 4"/>
                <a:gd name="T30" fmla="*/ 247 w 347"/>
                <a:gd name="T31" fmla="*/ 4 h 4"/>
                <a:gd name="T32" fmla="*/ 251 w 347"/>
                <a:gd name="T33" fmla="*/ 4 h 4"/>
                <a:gd name="T34" fmla="*/ 347 w 347"/>
                <a:gd name="T35" fmla="*/ 4 h 4"/>
                <a:gd name="T36" fmla="*/ 347 w 347"/>
                <a:gd name="T3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47" h="4">
                  <a:moveTo>
                    <a:pt x="147" y="0"/>
                  </a:moveTo>
                  <a:lnTo>
                    <a:pt x="52" y="0"/>
                  </a:lnTo>
                  <a:lnTo>
                    <a:pt x="48" y="0"/>
                  </a:lnTo>
                  <a:lnTo>
                    <a:pt x="2" y="0"/>
                  </a:lnTo>
                  <a:lnTo>
                    <a:pt x="2" y="4"/>
                  </a:lnTo>
                  <a:lnTo>
                    <a:pt x="0" y="4"/>
                  </a:lnTo>
                  <a:lnTo>
                    <a:pt x="48" y="4"/>
                  </a:lnTo>
                  <a:lnTo>
                    <a:pt x="52" y="4"/>
                  </a:lnTo>
                  <a:lnTo>
                    <a:pt x="147" y="4"/>
                  </a:lnTo>
                  <a:lnTo>
                    <a:pt x="147" y="0"/>
                  </a:lnTo>
                  <a:close/>
                  <a:moveTo>
                    <a:pt x="347" y="0"/>
                  </a:moveTo>
                  <a:lnTo>
                    <a:pt x="251" y="0"/>
                  </a:lnTo>
                  <a:lnTo>
                    <a:pt x="247" y="0"/>
                  </a:lnTo>
                  <a:lnTo>
                    <a:pt x="152" y="0"/>
                  </a:lnTo>
                  <a:lnTo>
                    <a:pt x="152" y="4"/>
                  </a:lnTo>
                  <a:lnTo>
                    <a:pt x="247" y="4"/>
                  </a:lnTo>
                  <a:lnTo>
                    <a:pt x="251" y="4"/>
                  </a:lnTo>
                  <a:lnTo>
                    <a:pt x="347" y="4"/>
                  </a:lnTo>
                  <a:lnTo>
                    <a:pt x="347" y="0"/>
                  </a:lnTo>
                  <a:close/>
                </a:path>
              </a:pathLst>
            </a:cu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385" name="iśḷiḋê"/>
            <p:cNvSpPr/>
            <p:nvPr/>
          </p:nvSpPr>
          <p:spPr bwMode="auto">
            <a:xfrm>
              <a:off x="3646241" y="3794508"/>
              <a:ext cx="413147" cy="4763"/>
            </a:xfrm>
            <a:custGeom>
              <a:avLst/>
              <a:gdLst>
                <a:gd name="T0" fmla="*/ 147 w 347"/>
                <a:gd name="T1" fmla="*/ 0 h 4"/>
                <a:gd name="T2" fmla="*/ 52 w 347"/>
                <a:gd name="T3" fmla="*/ 0 h 4"/>
                <a:gd name="T4" fmla="*/ 48 w 347"/>
                <a:gd name="T5" fmla="*/ 0 h 4"/>
                <a:gd name="T6" fmla="*/ 2 w 347"/>
                <a:gd name="T7" fmla="*/ 0 h 4"/>
                <a:gd name="T8" fmla="*/ 2 w 347"/>
                <a:gd name="T9" fmla="*/ 4 h 4"/>
                <a:gd name="T10" fmla="*/ 0 w 347"/>
                <a:gd name="T11" fmla="*/ 4 h 4"/>
                <a:gd name="T12" fmla="*/ 48 w 347"/>
                <a:gd name="T13" fmla="*/ 4 h 4"/>
                <a:gd name="T14" fmla="*/ 52 w 347"/>
                <a:gd name="T15" fmla="*/ 4 h 4"/>
                <a:gd name="T16" fmla="*/ 147 w 347"/>
                <a:gd name="T17" fmla="*/ 4 h 4"/>
                <a:gd name="T18" fmla="*/ 147 w 347"/>
                <a:gd name="T19" fmla="*/ 0 h 4"/>
                <a:gd name="T20" fmla="*/ 347 w 347"/>
                <a:gd name="T21" fmla="*/ 0 h 4"/>
                <a:gd name="T22" fmla="*/ 251 w 347"/>
                <a:gd name="T23" fmla="*/ 0 h 4"/>
                <a:gd name="T24" fmla="*/ 247 w 347"/>
                <a:gd name="T25" fmla="*/ 0 h 4"/>
                <a:gd name="T26" fmla="*/ 152 w 347"/>
                <a:gd name="T27" fmla="*/ 0 h 4"/>
                <a:gd name="T28" fmla="*/ 152 w 347"/>
                <a:gd name="T29" fmla="*/ 4 h 4"/>
                <a:gd name="T30" fmla="*/ 247 w 347"/>
                <a:gd name="T31" fmla="*/ 4 h 4"/>
                <a:gd name="T32" fmla="*/ 251 w 347"/>
                <a:gd name="T33" fmla="*/ 4 h 4"/>
                <a:gd name="T34" fmla="*/ 347 w 347"/>
                <a:gd name="T35" fmla="*/ 4 h 4"/>
                <a:gd name="T36" fmla="*/ 347 w 347"/>
                <a:gd name="T3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47" h="4">
                  <a:moveTo>
                    <a:pt x="147" y="0"/>
                  </a:moveTo>
                  <a:lnTo>
                    <a:pt x="52" y="0"/>
                  </a:lnTo>
                  <a:lnTo>
                    <a:pt x="48" y="0"/>
                  </a:lnTo>
                  <a:lnTo>
                    <a:pt x="2" y="0"/>
                  </a:lnTo>
                  <a:lnTo>
                    <a:pt x="2" y="4"/>
                  </a:lnTo>
                  <a:lnTo>
                    <a:pt x="0" y="4"/>
                  </a:lnTo>
                  <a:lnTo>
                    <a:pt x="48" y="4"/>
                  </a:lnTo>
                  <a:lnTo>
                    <a:pt x="52" y="4"/>
                  </a:lnTo>
                  <a:lnTo>
                    <a:pt x="147" y="4"/>
                  </a:lnTo>
                  <a:lnTo>
                    <a:pt x="147" y="0"/>
                  </a:lnTo>
                  <a:moveTo>
                    <a:pt x="347" y="0"/>
                  </a:moveTo>
                  <a:lnTo>
                    <a:pt x="251" y="0"/>
                  </a:lnTo>
                  <a:lnTo>
                    <a:pt x="247" y="0"/>
                  </a:lnTo>
                  <a:lnTo>
                    <a:pt x="152" y="0"/>
                  </a:lnTo>
                  <a:lnTo>
                    <a:pt x="152" y="4"/>
                  </a:lnTo>
                  <a:lnTo>
                    <a:pt x="247" y="4"/>
                  </a:lnTo>
                  <a:lnTo>
                    <a:pt x="251" y="4"/>
                  </a:lnTo>
                  <a:lnTo>
                    <a:pt x="347" y="4"/>
                  </a:lnTo>
                  <a:lnTo>
                    <a:pt x="34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386" name="ï$ḻîḑé"/>
            <p:cNvSpPr/>
            <p:nvPr/>
          </p:nvSpPr>
          <p:spPr bwMode="auto">
            <a:xfrm>
              <a:off x="4064150" y="3557574"/>
              <a:ext cx="136922" cy="4763"/>
            </a:xfrm>
            <a:custGeom>
              <a:avLst/>
              <a:gdLst>
                <a:gd name="T0" fmla="*/ 115 w 115"/>
                <a:gd name="T1" fmla="*/ 0 h 4"/>
                <a:gd name="T2" fmla="*/ 100 w 115"/>
                <a:gd name="T3" fmla="*/ 0 h 4"/>
                <a:gd name="T4" fmla="*/ 96 w 115"/>
                <a:gd name="T5" fmla="*/ 0 h 4"/>
                <a:gd name="T6" fmla="*/ 0 w 115"/>
                <a:gd name="T7" fmla="*/ 0 h 4"/>
                <a:gd name="T8" fmla="*/ 0 w 115"/>
                <a:gd name="T9" fmla="*/ 4 h 4"/>
                <a:gd name="T10" fmla="*/ 96 w 115"/>
                <a:gd name="T11" fmla="*/ 4 h 4"/>
                <a:gd name="T12" fmla="*/ 100 w 115"/>
                <a:gd name="T13" fmla="*/ 4 h 4"/>
                <a:gd name="T14" fmla="*/ 115 w 115"/>
                <a:gd name="T15" fmla="*/ 4 h 4"/>
                <a:gd name="T16" fmla="*/ 115 w 115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5" h="4">
                  <a:moveTo>
                    <a:pt x="115" y="0"/>
                  </a:moveTo>
                  <a:lnTo>
                    <a:pt x="100" y="0"/>
                  </a:lnTo>
                  <a:lnTo>
                    <a:pt x="96" y="0"/>
                  </a:lnTo>
                  <a:lnTo>
                    <a:pt x="0" y="0"/>
                  </a:lnTo>
                  <a:lnTo>
                    <a:pt x="0" y="4"/>
                  </a:lnTo>
                  <a:lnTo>
                    <a:pt x="96" y="4"/>
                  </a:lnTo>
                  <a:lnTo>
                    <a:pt x="100" y="4"/>
                  </a:lnTo>
                  <a:lnTo>
                    <a:pt x="115" y="4"/>
                  </a:lnTo>
                  <a:lnTo>
                    <a:pt x="115" y="0"/>
                  </a:lnTo>
                  <a:close/>
                </a:path>
              </a:pathLst>
            </a:cu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387" name="ïş1íḋé"/>
            <p:cNvSpPr/>
            <p:nvPr/>
          </p:nvSpPr>
          <p:spPr bwMode="auto">
            <a:xfrm>
              <a:off x="4064150" y="3557574"/>
              <a:ext cx="136922" cy="4763"/>
            </a:xfrm>
            <a:custGeom>
              <a:avLst/>
              <a:gdLst>
                <a:gd name="T0" fmla="*/ 115 w 115"/>
                <a:gd name="T1" fmla="*/ 0 h 4"/>
                <a:gd name="T2" fmla="*/ 100 w 115"/>
                <a:gd name="T3" fmla="*/ 0 h 4"/>
                <a:gd name="T4" fmla="*/ 96 w 115"/>
                <a:gd name="T5" fmla="*/ 0 h 4"/>
                <a:gd name="T6" fmla="*/ 0 w 115"/>
                <a:gd name="T7" fmla="*/ 0 h 4"/>
                <a:gd name="T8" fmla="*/ 0 w 115"/>
                <a:gd name="T9" fmla="*/ 4 h 4"/>
                <a:gd name="T10" fmla="*/ 96 w 115"/>
                <a:gd name="T11" fmla="*/ 4 h 4"/>
                <a:gd name="T12" fmla="*/ 100 w 115"/>
                <a:gd name="T13" fmla="*/ 4 h 4"/>
                <a:gd name="T14" fmla="*/ 115 w 115"/>
                <a:gd name="T15" fmla="*/ 4 h 4"/>
                <a:gd name="T16" fmla="*/ 115 w 115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5" h="4">
                  <a:moveTo>
                    <a:pt x="115" y="0"/>
                  </a:moveTo>
                  <a:lnTo>
                    <a:pt x="100" y="0"/>
                  </a:lnTo>
                  <a:lnTo>
                    <a:pt x="96" y="0"/>
                  </a:lnTo>
                  <a:lnTo>
                    <a:pt x="0" y="0"/>
                  </a:lnTo>
                  <a:lnTo>
                    <a:pt x="0" y="4"/>
                  </a:lnTo>
                  <a:lnTo>
                    <a:pt x="96" y="4"/>
                  </a:lnTo>
                  <a:lnTo>
                    <a:pt x="100" y="4"/>
                  </a:lnTo>
                  <a:lnTo>
                    <a:pt x="115" y="4"/>
                  </a:lnTo>
                  <a:lnTo>
                    <a:pt x="11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388" name="îṣlîďé"/>
            <p:cNvSpPr/>
            <p:nvPr/>
          </p:nvSpPr>
          <p:spPr bwMode="auto">
            <a:xfrm>
              <a:off x="3646241" y="3557574"/>
              <a:ext cx="413147" cy="4763"/>
            </a:xfrm>
            <a:custGeom>
              <a:avLst/>
              <a:gdLst>
                <a:gd name="T0" fmla="*/ 147 w 347"/>
                <a:gd name="T1" fmla="*/ 0 h 4"/>
                <a:gd name="T2" fmla="*/ 52 w 347"/>
                <a:gd name="T3" fmla="*/ 0 h 4"/>
                <a:gd name="T4" fmla="*/ 48 w 347"/>
                <a:gd name="T5" fmla="*/ 0 h 4"/>
                <a:gd name="T6" fmla="*/ 2 w 347"/>
                <a:gd name="T7" fmla="*/ 0 h 4"/>
                <a:gd name="T8" fmla="*/ 2 w 347"/>
                <a:gd name="T9" fmla="*/ 4 h 4"/>
                <a:gd name="T10" fmla="*/ 0 w 347"/>
                <a:gd name="T11" fmla="*/ 4 h 4"/>
                <a:gd name="T12" fmla="*/ 48 w 347"/>
                <a:gd name="T13" fmla="*/ 4 h 4"/>
                <a:gd name="T14" fmla="*/ 52 w 347"/>
                <a:gd name="T15" fmla="*/ 4 h 4"/>
                <a:gd name="T16" fmla="*/ 147 w 347"/>
                <a:gd name="T17" fmla="*/ 4 h 4"/>
                <a:gd name="T18" fmla="*/ 147 w 347"/>
                <a:gd name="T19" fmla="*/ 0 h 4"/>
                <a:gd name="T20" fmla="*/ 347 w 347"/>
                <a:gd name="T21" fmla="*/ 0 h 4"/>
                <a:gd name="T22" fmla="*/ 251 w 347"/>
                <a:gd name="T23" fmla="*/ 0 h 4"/>
                <a:gd name="T24" fmla="*/ 247 w 347"/>
                <a:gd name="T25" fmla="*/ 0 h 4"/>
                <a:gd name="T26" fmla="*/ 152 w 347"/>
                <a:gd name="T27" fmla="*/ 0 h 4"/>
                <a:gd name="T28" fmla="*/ 152 w 347"/>
                <a:gd name="T29" fmla="*/ 4 h 4"/>
                <a:gd name="T30" fmla="*/ 247 w 347"/>
                <a:gd name="T31" fmla="*/ 4 h 4"/>
                <a:gd name="T32" fmla="*/ 251 w 347"/>
                <a:gd name="T33" fmla="*/ 4 h 4"/>
                <a:gd name="T34" fmla="*/ 347 w 347"/>
                <a:gd name="T35" fmla="*/ 4 h 4"/>
                <a:gd name="T36" fmla="*/ 347 w 347"/>
                <a:gd name="T3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47" h="4">
                  <a:moveTo>
                    <a:pt x="147" y="0"/>
                  </a:moveTo>
                  <a:lnTo>
                    <a:pt x="52" y="0"/>
                  </a:lnTo>
                  <a:lnTo>
                    <a:pt x="48" y="0"/>
                  </a:lnTo>
                  <a:lnTo>
                    <a:pt x="2" y="0"/>
                  </a:lnTo>
                  <a:lnTo>
                    <a:pt x="2" y="4"/>
                  </a:lnTo>
                  <a:lnTo>
                    <a:pt x="0" y="4"/>
                  </a:lnTo>
                  <a:lnTo>
                    <a:pt x="48" y="4"/>
                  </a:lnTo>
                  <a:lnTo>
                    <a:pt x="52" y="4"/>
                  </a:lnTo>
                  <a:lnTo>
                    <a:pt x="147" y="4"/>
                  </a:lnTo>
                  <a:lnTo>
                    <a:pt x="147" y="0"/>
                  </a:lnTo>
                  <a:close/>
                  <a:moveTo>
                    <a:pt x="347" y="0"/>
                  </a:moveTo>
                  <a:lnTo>
                    <a:pt x="251" y="0"/>
                  </a:lnTo>
                  <a:lnTo>
                    <a:pt x="247" y="0"/>
                  </a:lnTo>
                  <a:lnTo>
                    <a:pt x="152" y="0"/>
                  </a:lnTo>
                  <a:lnTo>
                    <a:pt x="152" y="4"/>
                  </a:lnTo>
                  <a:lnTo>
                    <a:pt x="247" y="4"/>
                  </a:lnTo>
                  <a:lnTo>
                    <a:pt x="251" y="4"/>
                  </a:lnTo>
                  <a:lnTo>
                    <a:pt x="347" y="4"/>
                  </a:lnTo>
                  <a:lnTo>
                    <a:pt x="347" y="0"/>
                  </a:lnTo>
                  <a:close/>
                </a:path>
              </a:pathLst>
            </a:cu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389" name="ïṣļïďe"/>
            <p:cNvSpPr/>
            <p:nvPr/>
          </p:nvSpPr>
          <p:spPr bwMode="auto">
            <a:xfrm>
              <a:off x="3646241" y="3557574"/>
              <a:ext cx="413147" cy="4763"/>
            </a:xfrm>
            <a:custGeom>
              <a:avLst/>
              <a:gdLst>
                <a:gd name="T0" fmla="*/ 147 w 347"/>
                <a:gd name="T1" fmla="*/ 0 h 4"/>
                <a:gd name="T2" fmla="*/ 52 w 347"/>
                <a:gd name="T3" fmla="*/ 0 h 4"/>
                <a:gd name="T4" fmla="*/ 48 w 347"/>
                <a:gd name="T5" fmla="*/ 0 h 4"/>
                <a:gd name="T6" fmla="*/ 2 w 347"/>
                <a:gd name="T7" fmla="*/ 0 h 4"/>
                <a:gd name="T8" fmla="*/ 2 w 347"/>
                <a:gd name="T9" fmla="*/ 4 h 4"/>
                <a:gd name="T10" fmla="*/ 0 w 347"/>
                <a:gd name="T11" fmla="*/ 4 h 4"/>
                <a:gd name="T12" fmla="*/ 48 w 347"/>
                <a:gd name="T13" fmla="*/ 4 h 4"/>
                <a:gd name="T14" fmla="*/ 52 w 347"/>
                <a:gd name="T15" fmla="*/ 4 h 4"/>
                <a:gd name="T16" fmla="*/ 147 w 347"/>
                <a:gd name="T17" fmla="*/ 4 h 4"/>
                <a:gd name="T18" fmla="*/ 147 w 347"/>
                <a:gd name="T19" fmla="*/ 0 h 4"/>
                <a:gd name="T20" fmla="*/ 347 w 347"/>
                <a:gd name="T21" fmla="*/ 0 h 4"/>
                <a:gd name="T22" fmla="*/ 251 w 347"/>
                <a:gd name="T23" fmla="*/ 0 h 4"/>
                <a:gd name="T24" fmla="*/ 247 w 347"/>
                <a:gd name="T25" fmla="*/ 0 h 4"/>
                <a:gd name="T26" fmla="*/ 152 w 347"/>
                <a:gd name="T27" fmla="*/ 0 h 4"/>
                <a:gd name="T28" fmla="*/ 152 w 347"/>
                <a:gd name="T29" fmla="*/ 4 h 4"/>
                <a:gd name="T30" fmla="*/ 247 w 347"/>
                <a:gd name="T31" fmla="*/ 4 h 4"/>
                <a:gd name="T32" fmla="*/ 251 w 347"/>
                <a:gd name="T33" fmla="*/ 4 h 4"/>
                <a:gd name="T34" fmla="*/ 347 w 347"/>
                <a:gd name="T35" fmla="*/ 4 h 4"/>
                <a:gd name="T36" fmla="*/ 347 w 347"/>
                <a:gd name="T3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47" h="4">
                  <a:moveTo>
                    <a:pt x="147" y="0"/>
                  </a:moveTo>
                  <a:lnTo>
                    <a:pt x="52" y="0"/>
                  </a:lnTo>
                  <a:lnTo>
                    <a:pt x="48" y="0"/>
                  </a:lnTo>
                  <a:lnTo>
                    <a:pt x="2" y="0"/>
                  </a:lnTo>
                  <a:lnTo>
                    <a:pt x="2" y="4"/>
                  </a:lnTo>
                  <a:lnTo>
                    <a:pt x="0" y="4"/>
                  </a:lnTo>
                  <a:lnTo>
                    <a:pt x="48" y="4"/>
                  </a:lnTo>
                  <a:lnTo>
                    <a:pt x="52" y="4"/>
                  </a:lnTo>
                  <a:lnTo>
                    <a:pt x="147" y="4"/>
                  </a:lnTo>
                  <a:lnTo>
                    <a:pt x="147" y="0"/>
                  </a:lnTo>
                  <a:moveTo>
                    <a:pt x="347" y="0"/>
                  </a:moveTo>
                  <a:lnTo>
                    <a:pt x="251" y="0"/>
                  </a:lnTo>
                  <a:lnTo>
                    <a:pt x="247" y="0"/>
                  </a:lnTo>
                  <a:lnTo>
                    <a:pt x="152" y="0"/>
                  </a:lnTo>
                  <a:lnTo>
                    <a:pt x="152" y="4"/>
                  </a:lnTo>
                  <a:lnTo>
                    <a:pt x="247" y="4"/>
                  </a:lnTo>
                  <a:lnTo>
                    <a:pt x="251" y="4"/>
                  </a:lnTo>
                  <a:lnTo>
                    <a:pt x="347" y="4"/>
                  </a:lnTo>
                  <a:lnTo>
                    <a:pt x="34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390" name="iŝlïḍê"/>
            <p:cNvSpPr/>
            <p:nvPr/>
          </p:nvSpPr>
          <p:spPr bwMode="auto">
            <a:xfrm>
              <a:off x="4064150" y="3913571"/>
              <a:ext cx="136922" cy="4763"/>
            </a:xfrm>
            <a:custGeom>
              <a:avLst/>
              <a:gdLst>
                <a:gd name="T0" fmla="*/ 115 w 115"/>
                <a:gd name="T1" fmla="*/ 0 h 4"/>
                <a:gd name="T2" fmla="*/ 100 w 115"/>
                <a:gd name="T3" fmla="*/ 0 h 4"/>
                <a:gd name="T4" fmla="*/ 96 w 115"/>
                <a:gd name="T5" fmla="*/ 0 h 4"/>
                <a:gd name="T6" fmla="*/ 0 w 115"/>
                <a:gd name="T7" fmla="*/ 0 h 4"/>
                <a:gd name="T8" fmla="*/ 0 w 115"/>
                <a:gd name="T9" fmla="*/ 4 h 4"/>
                <a:gd name="T10" fmla="*/ 96 w 115"/>
                <a:gd name="T11" fmla="*/ 4 h 4"/>
                <a:gd name="T12" fmla="*/ 100 w 115"/>
                <a:gd name="T13" fmla="*/ 4 h 4"/>
                <a:gd name="T14" fmla="*/ 115 w 115"/>
                <a:gd name="T15" fmla="*/ 4 h 4"/>
                <a:gd name="T16" fmla="*/ 115 w 115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5" h="4">
                  <a:moveTo>
                    <a:pt x="115" y="0"/>
                  </a:moveTo>
                  <a:lnTo>
                    <a:pt x="100" y="0"/>
                  </a:lnTo>
                  <a:lnTo>
                    <a:pt x="96" y="0"/>
                  </a:lnTo>
                  <a:lnTo>
                    <a:pt x="0" y="0"/>
                  </a:lnTo>
                  <a:lnTo>
                    <a:pt x="0" y="4"/>
                  </a:lnTo>
                  <a:lnTo>
                    <a:pt x="96" y="4"/>
                  </a:lnTo>
                  <a:lnTo>
                    <a:pt x="100" y="4"/>
                  </a:lnTo>
                  <a:lnTo>
                    <a:pt x="115" y="4"/>
                  </a:lnTo>
                  <a:lnTo>
                    <a:pt x="115" y="0"/>
                  </a:lnTo>
                  <a:close/>
                </a:path>
              </a:pathLst>
            </a:cu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391" name="îšḻiḋè"/>
            <p:cNvSpPr/>
            <p:nvPr/>
          </p:nvSpPr>
          <p:spPr bwMode="auto">
            <a:xfrm>
              <a:off x="4064150" y="3913571"/>
              <a:ext cx="136922" cy="4763"/>
            </a:xfrm>
            <a:custGeom>
              <a:avLst/>
              <a:gdLst>
                <a:gd name="T0" fmla="*/ 115 w 115"/>
                <a:gd name="T1" fmla="*/ 0 h 4"/>
                <a:gd name="T2" fmla="*/ 100 w 115"/>
                <a:gd name="T3" fmla="*/ 0 h 4"/>
                <a:gd name="T4" fmla="*/ 96 w 115"/>
                <a:gd name="T5" fmla="*/ 0 h 4"/>
                <a:gd name="T6" fmla="*/ 0 w 115"/>
                <a:gd name="T7" fmla="*/ 0 h 4"/>
                <a:gd name="T8" fmla="*/ 0 w 115"/>
                <a:gd name="T9" fmla="*/ 4 h 4"/>
                <a:gd name="T10" fmla="*/ 96 w 115"/>
                <a:gd name="T11" fmla="*/ 4 h 4"/>
                <a:gd name="T12" fmla="*/ 100 w 115"/>
                <a:gd name="T13" fmla="*/ 4 h 4"/>
                <a:gd name="T14" fmla="*/ 115 w 115"/>
                <a:gd name="T15" fmla="*/ 4 h 4"/>
                <a:gd name="T16" fmla="*/ 115 w 115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5" h="4">
                  <a:moveTo>
                    <a:pt x="115" y="0"/>
                  </a:moveTo>
                  <a:lnTo>
                    <a:pt x="100" y="0"/>
                  </a:lnTo>
                  <a:lnTo>
                    <a:pt x="96" y="0"/>
                  </a:lnTo>
                  <a:lnTo>
                    <a:pt x="0" y="0"/>
                  </a:lnTo>
                  <a:lnTo>
                    <a:pt x="0" y="4"/>
                  </a:lnTo>
                  <a:lnTo>
                    <a:pt x="96" y="4"/>
                  </a:lnTo>
                  <a:lnTo>
                    <a:pt x="100" y="4"/>
                  </a:lnTo>
                  <a:lnTo>
                    <a:pt x="115" y="4"/>
                  </a:lnTo>
                  <a:lnTo>
                    <a:pt x="11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392" name="isḷíḓè"/>
            <p:cNvSpPr/>
            <p:nvPr/>
          </p:nvSpPr>
          <p:spPr bwMode="auto">
            <a:xfrm>
              <a:off x="3646241" y="3913571"/>
              <a:ext cx="413147" cy="4763"/>
            </a:xfrm>
            <a:custGeom>
              <a:avLst/>
              <a:gdLst>
                <a:gd name="T0" fmla="*/ 147 w 347"/>
                <a:gd name="T1" fmla="*/ 0 h 4"/>
                <a:gd name="T2" fmla="*/ 52 w 347"/>
                <a:gd name="T3" fmla="*/ 0 h 4"/>
                <a:gd name="T4" fmla="*/ 48 w 347"/>
                <a:gd name="T5" fmla="*/ 0 h 4"/>
                <a:gd name="T6" fmla="*/ 2 w 347"/>
                <a:gd name="T7" fmla="*/ 0 h 4"/>
                <a:gd name="T8" fmla="*/ 2 w 347"/>
                <a:gd name="T9" fmla="*/ 4 h 4"/>
                <a:gd name="T10" fmla="*/ 0 w 347"/>
                <a:gd name="T11" fmla="*/ 4 h 4"/>
                <a:gd name="T12" fmla="*/ 48 w 347"/>
                <a:gd name="T13" fmla="*/ 4 h 4"/>
                <a:gd name="T14" fmla="*/ 52 w 347"/>
                <a:gd name="T15" fmla="*/ 4 h 4"/>
                <a:gd name="T16" fmla="*/ 147 w 347"/>
                <a:gd name="T17" fmla="*/ 4 h 4"/>
                <a:gd name="T18" fmla="*/ 147 w 347"/>
                <a:gd name="T19" fmla="*/ 0 h 4"/>
                <a:gd name="T20" fmla="*/ 347 w 347"/>
                <a:gd name="T21" fmla="*/ 0 h 4"/>
                <a:gd name="T22" fmla="*/ 251 w 347"/>
                <a:gd name="T23" fmla="*/ 0 h 4"/>
                <a:gd name="T24" fmla="*/ 247 w 347"/>
                <a:gd name="T25" fmla="*/ 0 h 4"/>
                <a:gd name="T26" fmla="*/ 152 w 347"/>
                <a:gd name="T27" fmla="*/ 0 h 4"/>
                <a:gd name="T28" fmla="*/ 152 w 347"/>
                <a:gd name="T29" fmla="*/ 4 h 4"/>
                <a:gd name="T30" fmla="*/ 247 w 347"/>
                <a:gd name="T31" fmla="*/ 4 h 4"/>
                <a:gd name="T32" fmla="*/ 251 w 347"/>
                <a:gd name="T33" fmla="*/ 4 h 4"/>
                <a:gd name="T34" fmla="*/ 347 w 347"/>
                <a:gd name="T35" fmla="*/ 4 h 4"/>
                <a:gd name="T36" fmla="*/ 347 w 347"/>
                <a:gd name="T3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47" h="4">
                  <a:moveTo>
                    <a:pt x="147" y="0"/>
                  </a:moveTo>
                  <a:lnTo>
                    <a:pt x="52" y="0"/>
                  </a:lnTo>
                  <a:lnTo>
                    <a:pt x="48" y="0"/>
                  </a:lnTo>
                  <a:lnTo>
                    <a:pt x="2" y="0"/>
                  </a:lnTo>
                  <a:lnTo>
                    <a:pt x="2" y="4"/>
                  </a:lnTo>
                  <a:lnTo>
                    <a:pt x="0" y="4"/>
                  </a:lnTo>
                  <a:lnTo>
                    <a:pt x="48" y="4"/>
                  </a:lnTo>
                  <a:lnTo>
                    <a:pt x="52" y="4"/>
                  </a:lnTo>
                  <a:lnTo>
                    <a:pt x="147" y="4"/>
                  </a:lnTo>
                  <a:lnTo>
                    <a:pt x="147" y="0"/>
                  </a:lnTo>
                  <a:close/>
                  <a:moveTo>
                    <a:pt x="347" y="0"/>
                  </a:moveTo>
                  <a:lnTo>
                    <a:pt x="251" y="0"/>
                  </a:lnTo>
                  <a:lnTo>
                    <a:pt x="247" y="0"/>
                  </a:lnTo>
                  <a:lnTo>
                    <a:pt x="152" y="0"/>
                  </a:lnTo>
                  <a:lnTo>
                    <a:pt x="152" y="4"/>
                  </a:lnTo>
                  <a:lnTo>
                    <a:pt x="247" y="4"/>
                  </a:lnTo>
                  <a:lnTo>
                    <a:pt x="251" y="4"/>
                  </a:lnTo>
                  <a:lnTo>
                    <a:pt x="347" y="4"/>
                  </a:lnTo>
                  <a:lnTo>
                    <a:pt x="347" y="0"/>
                  </a:lnTo>
                  <a:close/>
                </a:path>
              </a:pathLst>
            </a:cu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393" name="îṩḻïḋe"/>
            <p:cNvSpPr/>
            <p:nvPr/>
          </p:nvSpPr>
          <p:spPr bwMode="auto">
            <a:xfrm>
              <a:off x="3646241" y="3913571"/>
              <a:ext cx="413147" cy="4763"/>
            </a:xfrm>
            <a:custGeom>
              <a:avLst/>
              <a:gdLst>
                <a:gd name="T0" fmla="*/ 147 w 347"/>
                <a:gd name="T1" fmla="*/ 0 h 4"/>
                <a:gd name="T2" fmla="*/ 52 w 347"/>
                <a:gd name="T3" fmla="*/ 0 h 4"/>
                <a:gd name="T4" fmla="*/ 48 w 347"/>
                <a:gd name="T5" fmla="*/ 0 h 4"/>
                <a:gd name="T6" fmla="*/ 2 w 347"/>
                <a:gd name="T7" fmla="*/ 0 h 4"/>
                <a:gd name="T8" fmla="*/ 2 w 347"/>
                <a:gd name="T9" fmla="*/ 4 h 4"/>
                <a:gd name="T10" fmla="*/ 0 w 347"/>
                <a:gd name="T11" fmla="*/ 4 h 4"/>
                <a:gd name="T12" fmla="*/ 48 w 347"/>
                <a:gd name="T13" fmla="*/ 4 h 4"/>
                <a:gd name="T14" fmla="*/ 52 w 347"/>
                <a:gd name="T15" fmla="*/ 4 h 4"/>
                <a:gd name="T16" fmla="*/ 147 w 347"/>
                <a:gd name="T17" fmla="*/ 4 h 4"/>
                <a:gd name="T18" fmla="*/ 147 w 347"/>
                <a:gd name="T19" fmla="*/ 0 h 4"/>
                <a:gd name="T20" fmla="*/ 347 w 347"/>
                <a:gd name="T21" fmla="*/ 0 h 4"/>
                <a:gd name="T22" fmla="*/ 251 w 347"/>
                <a:gd name="T23" fmla="*/ 0 h 4"/>
                <a:gd name="T24" fmla="*/ 247 w 347"/>
                <a:gd name="T25" fmla="*/ 0 h 4"/>
                <a:gd name="T26" fmla="*/ 152 w 347"/>
                <a:gd name="T27" fmla="*/ 0 h 4"/>
                <a:gd name="T28" fmla="*/ 152 w 347"/>
                <a:gd name="T29" fmla="*/ 4 h 4"/>
                <a:gd name="T30" fmla="*/ 247 w 347"/>
                <a:gd name="T31" fmla="*/ 4 h 4"/>
                <a:gd name="T32" fmla="*/ 251 w 347"/>
                <a:gd name="T33" fmla="*/ 4 h 4"/>
                <a:gd name="T34" fmla="*/ 347 w 347"/>
                <a:gd name="T35" fmla="*/ 4 h 4"/>
                <a:gd name="T36" fmla="*/ 347 w 347"/>
                <a:gd name="T3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47" h="4">
                  <a:moveTo>
                    <a:pt x="147" y="0"/>
                  </a:moveTo>
                  <a:lnTo>
                    <a:pt x="52" y="0"/>
                  </a:lnTo>
                  <a:lnTo>
                    <a:pt x="48" y="0"/>
                  </a:lnTo>
                  <a:lnTo>
                    <a:pt x="2" y="0"/>
                  </a:lnTo>
                  <a:lnTo>
                    <a:pt x="2" y="4"/>
                  </a:lnTo>
                  <a:lnTo>
                    <a:pt x="0" y="4"/>
                  </a:lnTo>
                  <a:lnTo>
                    <a:pt x="48" y="4"/>
                  </a:lnTo>
                  <a:lnTo>
                    <a:pt x="52" y="4"/>
                  </a:lnTo>
                  <a:lnTo>
                    <a:pt x="147" y="4"/>
                  </a:lnTo>
                  <a:lnTo>
                    <a:pt x="147" y="0"/>
                  </a:lnTo>
                  <a:moveTo>
                    <a:pt x="347" y="0"/>
                  </a:moveTo>
                  <a:lnTo>
                    <a:pt x="251" y="0"/>
                  </a:lnTo>
                  <a:lnTo>
                    <a:pt x="247" y="0"/>
                  </a:lnTo>
                  <a:lnTo>
                    <a:pt x="152" y="0"/>
                  </a:lnTo>
                  <a:lnTo>
                    <a:pt x="152" y="4"/>
                  </a:lnTo>
                  <a:lnTo>
                    <a:pt x="247" y="4"/>
                  </a:lnTo>
                  <a:lnTo>
                    <a:pt x="251" y="4"/>
                  </a:lnTo>
                  <a:lnTo>
                    <a:pt x="347" y="4"/>
                  </a:lnTo>
                  <a:lnTo>
                    <a:pt x="34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394" name="iślidé"/>
            <p:cNvSpPr/>
            <p:nvPr/>
          </p:nvSpPr>
          <p:spPr bwMode="auto">
            <a:xfrm>
              <a:off x="4064150" y="3676636"/>
              <a:ext cx="136922" cy="4763"/>
            </a:xfrm>
            <a:custGeom>
              <a:avLst/>
              <a:gdLst>
                <a:gd name="T0" fmla="*/ 115 w 115"/>
                <a:gd name="T1" fmla="*/ 0 h 4"/>
                <a:gd name="T2" fmla="*/ 100 w 115"/>
                <a:gd name="T3" fmla="*/ 0 h 4"/>
                <a:gd name="T4" fmla="*/ 96 w 115"/>
                <a:gd name="T5" fmla="*/ 0 h 4"/>
                <a:gd name="T6" fmla="*/ 0 w 115"/>
                <a:gd name="T7" fmla="*/ 0 h 4"/>
                <a:gd name="T8" fmla="*/ 0 w 115"/>
                <a:gd name="T9" fmla="*/ 4 h 4"/>
                <a:gd name="T10" fmla="*/ 96 w 115"/>
                <a:gd name="T11" fmla="*/ 4 h 4"/>
                <a:gd name="T12" fmla="*/ 100 w 115"/>
                <a:gd name="T13" fmla="*/ 4 h 4"/>
                <a:gd name="T14" fmla="*/ 115 w 115"/>
                <a:gd name="T15" fmla="*/ 4 h 4"/>
                <a:gd name="T16" fmla="*/ 115 w 115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5" h="4">
                  <a:moveTo>
                    <a:pt x="115" y="0"/>
                  </a:moveTo>
                  <a:lnTo>
                    <a:pt x="100" y="0"/>
                  </a:lnTo>
                  <a:lnTo>
                    <a:pt x="96" y="0"/>
                  </a:lnTo>
                  <a:lnTo>
                    <a:pt x="0" y="0"/>
                  </a:lnTo>
                  <a:lnTo>
                    <a:pt x="0" y="4"/>
                  </a:lnTo>
                  <a:lnTo>
                    <a:pt x="96" y="4"/>
                  </a:lnTo>
                  <a:lnTo>
                    <a:pt x="100" y="4"/>
                  </a:lnTo>
                  <a:lnTo>
                    <a:pt x="115" y="4"/>
                  </a:lnTo>
                  <a:lnTo>
                    <a:pt x="115" y="0"/>
                  </a:lnTo>
                  <a:close/>
                </a:path>
              </a:pathLst>
            </a:cu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395" name="íşlïḍê"/>
            <p:cNvSpPr/>
            <p:nvPr/>
          </p:nvSpPr>
          <p:spPr bwMode="auto">
            <a:xfrm>
              <a:off x="4064150" y="3676636"/>
              <a:ext cx="136922" cy="4763"/>
            </a:xfrm>
            <a:custGeom>
              <a:avLst/>
              <a:gdLst>
                <a:gd name="T0" fmla="*/ 115 w 115"/>
                <a:gd name="T1" fmla="*/ 0 h 4"/>
                <a:gd name="T2" fmla="*/ 100 w 115"/>
                <a:gd name="T3" fmla="*/ 0 h 4"/>
                <a:gd name="T4" fmla="*/ 96 w 115"/>
                <a:gd name="T5" fmla="*/ 0 h 4"/>
                <a:gd name="T6" fmla="*/ 0 w 115"/>
                <a:gd name="T7" fmla="*/ 0 h 4"/>
                <a:gd name="T8" fmla="*/ 0 w 115"/>
                <a:gd name="T9" fmla="*/ 4 h 4"/>
                <a:gd name="T10" fmla="*/ 96 w 115"/>
                <a:gd name="T11" fmla="*/ 4 h 4"/>
                <a:gd name="T12" fmla="*/ 100 w 115"/>
                <a:gd name="T13" fmla="*/ 4 h 4"/>
                <a:gd name="T14" fmla="*/ 115 w 115"/>
                <a:gd name="T15" fmla="*/ 4 h 4"/>
                <a:gd name="T16" fmla="*/ 115 w 115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5" h="4">
                  <a:moveTo>
                    <a:pt x="115" y="0"/>
                  </a:moveTo>
                  <a:lnTo>
                    <a:pt x="100" y="0"/>
                  </a:lnTo>
                  <a:lnTo>
                    <a:pt x="96" y="0"/>
                  </a:lnTo>
                  <a:lnTo>
                    <a:pt x="0" y="0"/>
                  </a:lnTo>
                  <a:lnTo>
                    <a:pt x="0" y="4"/>
                  </a:lnTo>
                  <a:lnTo>
                    <a:pt x="96" y="4"/>
                  </a:lnTo>
                  <a:lnTo>
                    <a:pt x="100" y="4"/>
                  </a:lnTo>
                  <a:lnTo>
                    <a:pt x="115" y="4"/>
                  </a:lnTo>
                  <a:lnTo>
                    <a:pt x="11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396" name="íşļíḓè"/>
            <p:cNvSpPr/>
            <p:nvPr/>
          </p:nvSpPr>
          <p:spPr bwMode="auto">
            <a:xfrm>
              <a:off x="3646241" y="3676636"/>
              <a:ext cx="413147" cy="4763"/>
            </a:xfrm>
            <a:custGeom>
              <a:avLst/>
              <a:gdLst>
                <a:gd name="T0" fmla="*/ 147 w 347"/>
                <a:gd name="T1" fmla="*/ 0 h 4"/>
                <a:gd name="T2" fmla="*/ 52 w 347"/>
                <a:gd name="T3" fmla="*/ 0 h 4"/>
                <a:gd name="T4" fmla="*/ 48 w 347"/>
                <a:gd name="T5" fmla="*/ 0 h 4"/>
                <a:gd name="T6" fmla="*/ 2 w 347"/>
                <a:gd name="T7" fmla="*/ 0 h 4"/>
                <a:gd name="T8" fmla="*/ 2 w 347"/>
                <a:gd name="T9" fmla="*/ 4 h 4"/>
                <a:gd name="T10" fmla="*/ 0 w 347"/>
                <a:gd name="T11" fmla="*/ 4 h 4"/>
                <a:gd name="T12" fmla="*/ 48 w 347"/>
                <a:gd name="T13" fmla="*/ 4 h 4"/>
                <a:gd name="T14" fmla="*/ 52 w 347"/>
                <a:gd name="T15" fmla="*/ 4 h 4"/>
                <a:gd name="T16" fmla="*/ 147 w 347"/>
                <a:gd name="T17" fmla="*/ 4 h 4"/>
                <a:gd name="T18" fmla="*/ 147 w 347"/>
                <a:gd name="T19" fmla="*/ 0 h 4"/>
                <a:gd name="T20" fmla="*/ 347 w 347"/>
                <a:gd name="T21" fmla="*/ 0 h 4"/>
                <a:gd name="T22" fmla="*/ 251 w 347"/>
                <a:gd name="T23" fmla="*/ 0 h 4"/>
                <a:gd name="T24" fmla="*/ 247 w 347"/>
                <a:gd name="T25" fmla="*/ 0 h 4"/>
                <a:gd name="T26" fmla="*/ 152 w 347"/>
                <a:gd name="T27" fmla="*/ 0 h 4"/>
                <a:gd name="T28" fmla="*/ 152 w 347"/>
                <a:gd name="T29" fmla="*/ 4 h 4"/>
                <a:gd name="T30" fmla="*/ 247 w 347"/>
                <a:gd name="T31" fmla="*/ 4 h 4"/>
                <a:gd name="T32" fmla="*/ 251 w 347"/>
                <a:gd name="T33" fmla="*/ 4 h 4"/>
                <a:gd name="T34" fmla="*/ 347 w 347"/>
                <a:gd name="T35" fmla="*/ 4 h 4"/>
                <a:gd name="T36" fmla="*/ 347 w 347"/>
                <a:gd name="T3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47" h="4">
                  <a:moveTo>
                    <a:pt x="147" y="0"/>
                  </a:moveTo>
                  <a:lnTo>
                    <a:pt x="52" y="0"/>
                  </a:lnTo>
                  <a:lnTo>
                    <a:pt x="48" y="0"/>
                  </a:lnTo>
                  <a:lnTo>
                    <a:pt x="2" y="0"/>
                  </a:lnTo>
                  <a:lnTo>
                    <a:pt x="2" y="4"/>
                  </a:lnTo>
                  <a:lnTo>
                    <a:pt x="0" y="4"/>
                  </a:lnTo>
                  <a:lnTo>
                    <a:pt x="48" y="4"/>
                  </a:lnTo>
                  <a:lnTo>
                    <a:pt x="52" y="4"/>
                  </a:lnTo>
                  <a:lnTo>
                    <a:pt x="147" y="4"/>
                  </a:lnTo>
                  <a:lnTo>
                    <a:pt x="147" y="0"/>
                  </a:lnTo>
                  <a:close/>
                  <a:moveTo>
                    <a:pt x="347" y="0"/>
                  </a:moveTo>
                  <a:lnTo>
                    <a:pt x="251" y="0"/>
                  </a:lnTo>
                  <a:lnTo>
                    <a:pt x="247" y="0"/>
                  </a:lnTo>
                  <a:lnTo>
                    <a:pt x="152" y="0"/>
                  </a:lnTo>
                  <a:lnTo>
                    <a:pt x="152" y="4"/>
                  </a:lnTo>
                  <a:lnTo>
                    <a:pt x="247" y="4"/>
                  </a:lnTo>
                  <a:lnTo>
                    <a:pt x="251" y="4"/>
                  </a:lnTo>
                  <a:lnTo>
                    <a:pt x="347" y="4"/>
                  </a:lnTo>
                  <a:lnTo>
                    <a:pt x="347" y="0"/>
                  </a:lnTo>
                  <a:close/>
                </a:path>
              </a:pathLst>
            </a:cu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397" name="îṡľïḑê"/>
            <p:cNvSpPr/>
            <p:nvPr/>
          </p:nvSpPr>
          <p:spPr bwMode="auto">
            <a:xfrm>
              <a:off x="3646241" y="3676636"/>
              <a:ext cx="413147" cy="4763"/>
            </a:xfrm>
            <a:custGeom>
              <a:avLst/>
              <a:gdLst>
                <a:gd name="T0" fmla="*/ 147 w 347"/>
                <a:gd name="T1" fmla="*/ 0 h 4"/>
                <a:gd name="T2" fmla="*/ 52 w 347"/>
                <a:gd name="T3" fmla="*/ 0 h 4"/>
                <a:gd name="T4" fmla="*/ 48 w 347"/>
                <a:gd name="T5" fmla="*/ 0 h 4"/>
                <a:gd name="T6" fmla="*/ 2 w 347"/>
                <a:gd name="T7" fmla="*/ 0 h 4"/>
                <a:gd name="T8" fmla="*/ 2 w 347"/>
                <a:gd name="T9" fmla="*/ 4 h 4"/>
                <a:gd name="T10" fmla="*/ 0 w 347"/>
                <a:gd name="T11" fmla="*/ 4 h 4"/>
                <a:gd name="T12" fmla="*/ 48 w 347"/>
                <a:gd name="T13" fmla="*/ 4 h 4"/>
                <a:gd name="T14" fmla="*/ 52 w 347"/>
                <a:gd name="T15" fmla="*/ 4 h 4"/>
                <a:gd name="T16" fmla="*/ 147 w 347"/>
                <a:gd name="T17" fmla="*/ 4 h 4"/>
                <a:gd name="T18" fmla="*/ 147 w 347"/>
                <a:gd name="T19" fmla="*/ 0 h 4"/>
                <a:gd name="T20" fmla="*/ 347 w 347"/>
                <a:gd name="T21" fmla="*/ 0 h 4"/>
                <a:gd name="T22" fmla="*/ 251 w 347"/>
                <a:gd name="T23" fmla="*/ 0 h 4"/>
                <a:gd name="T24" fmla="*/ 247 w 347"/>
                <a:gd name="T25" fmla="*/ 0 h 4"/>
                <a:gd name="T26" fmla="*/ 152 w 347"/>
                <a:gd name="T27" fmla="*/ 0 h 4"/>
                <a:gd name="T28" fmla="*/ 152 w 347"/>
                <a:gd name="T29" fmla="*/ 4 h 4"/>
                <a:gd name="T30" fmla="*/ 247 w 347"/>
                <a:gd name="T31" fmla="*/ 4 h 4"/>
                <a:gd name="T32" fmla="*/ 251 w 347"/>
                <a:gd name="T33" fmla="*/ 4 h 4"/>
                <a:gd name="T34" fmla="*/ 347 w 347"/>
                <a:gd name="T35" fmla="*/ 4 h 4"/>
                <a:gd name="T36" fmla="*/ 347 w 347"/>
                <a:gd name="T3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47" h="4">
                  <a:moveTo>
                    <a:pt x="147" y="0"/>
                  </a:moveTo>
                  <a:lnTo>
                    <a:pt x="52" y="0"/>
                  </a:lnTo>
                  <a:lnTo>
                    <a:pt x="48" y="0"/>
                  </a:lnTo>
                  <a:lnTo>
                    <a:pt x="2" y="0"/>
                  </a:lnTo>
                  <a:lnTo>
                    <a:pt x="2" y="4"/>
                  </a:lnTo>
                  <a:lnTo>
                    <a:pt x="0" y="4"/>
                  </a:lnTo>
                  <a:lnTo>
                    <a:pt x="48" y="4"/>
                  </a:lnTo>
                  <a:lnTo>
                    <a:pt x="52" y="4"/>
                  </a:lnTo>
                  <a:lnTo>
                    <a:pt x="147" y="4"/>
                  </a:lnTo>
                  <a:lnTo>
                    <a:pt x="147" y="0"/>
                  </a:lnTo>
                  <a:moveTo>
                    <a:pt x="347" y="0"/>
                  </a:moveTo>
                  <a:lnTo>
                    <a:pt x="251" y="0"/>
                  </a:lnTo>
                  <a:lnTo>
                    <a:pt x="247" y="0"/>
                  </a:lnTo>
                  <a:lnTo>
                    <a:pt x="152" y="0"/>
                  </a:lnTo>
                  <a:lnTo>
                    <a:pt x="152" y="4"/>
                  </a:lnTo>
                  <a:lnTo>
                    <a:pt x="247" y="4"/>
                  </a:lnTo>
                  <a:lnTo>
                    <a:pt x="251" y="4"/>
                  </a:lnTo>
                  <a:lnTo>
                    <a:pt x="347" y="4"/>
                  </a:lnTo>
                  <a:lnTo>
                    <a:pt x="34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398" name="ïṥḻiḋè"/>
            <p:cNvSpPr/>
            <p:nvPr/>
          </p:nvSpPr>
          <p:spPr bwMode="auto">
            <a:xfrm>
              <a:off x="4064150" y="3438511"/>
              <a:ext cx="136922" cy="4763"/>
            </a:xfrm>
            <a:custGeom>
              <a:avLst/>
              <a:gdLst>
                <a:gd name="T0" fmla="*/ 115 w 115"/>
                <a:gd name="T1" fmla="*/ 0 h 4"/>
                <a:gd name="T2" fmla="*/ 100 w 115"/>
                <a:gd name="T3" fmla="*/ 0 h 4"/>
                <a:gd name="T4" fmla="*/ 96 w 115"/>
                <a:gd name="T5" fmla="*/ 0 h 4"/>
                <a:gd name="T6" fmla="*/ 0 w 115"/>
                <a:gd name="T7" fmla="*/ 0 h 4"/>
                <a:gd name="T8" fmla="*/ 0 w 115"/>
                <a:gd name="T9" fmla="*/ 4 h 4"/>
                <a:gd name="T10" fmla="*/ 96 w 115"/>
                <a:gd name="T11" fmla="*/ 4 h 4"/>
                <a:gd name="T12" fmla="*/ 100 w 115"/>
                <a:gd name="T13" fmla="*/ 4 h 4"/>
                <a:gd name="T14" fmla="*/ 115 w 115"/>
                <a:gd name="T15" fmla="*/ 4 h 4"/>
                <a:gd name="T16" fmla="*/ 115 w 115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5" h="4">
                  <a:moveTo>
                    <a:pt x="115" y="0"/>
                  </a:moveTo>
                  <a:lnTo>
                    <a:pt x="100" y="0"/>
                  </a:lnTo>
                  <a:lnTo>
                    <a:pt x="96" y="0"/>
                  </a:lnTo>
                  <a:lnTo>
                    <a:pt x="0" y="0"/>
                  </a:lnTo>
                  <a:lnTo>
                    <a:pt x="0" y="4"/>
                  </a:lnTo>
                  <a:lnTo>
                    <a:pt x="96" y="4"/>
                  </a:lnTo>
                  <a:lnTo>
                    <a:pt x="100" y="4"/>
                  </a:lnTo>
                  <a:lnTo>
                    <a:pt x="115" y="4"/>
                  </a:lnTo>
                  <a:lnTo>
                    <a:pt x="115" y="0"/>
                  </a:lnTo>
                  <a:close/>
                </a:path>
              </a:pathLst>
            </a:cu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399" name="iṡļiḓe"/>
            <p:cNvSpPr/>
            <p:nvPr/>
          </p:nvSpPr>
          <p:spPr bwMode="auto">
            <a:xfrm>
              <a:off x="4064150" y="3438511"/>
              <a:ext cx="136922" cy="4763"/>
            </a:xfrm>
            <a:custGeom>
              <a:avLst/>
              <a:gdLst>
                <a:gd name="T0" fmla="*/ 115 w 115"/>
                <a:gd name="T1" fmla="*/ 0 h 4"/>
                <a:gd name="T2" fmla="*/ 100 w 115"/>
                <a:gd name="T3" fmla="*/ 0 h 4"/>
                <a:gd name="T4" fmla="*/ 96 w 115"/>
                <a:gd name="T5" fmla="*/ 0 h 4"/>
                <a:gd name="T6" fmla="*/ 0 w 115"/>
                <a:gd name="T7" fmla="*/ 0 h 4"/>
                <a:gd name="T8" fmla="*/ 0 w 115"/>
                <a:gd name="T9" fmla="*/ 4 h 4"/>
                <a:gd name="T10" fmla="*/ 96 w 115"/>
                <a:gd name="T11" fmla="*/ 4 h 4"/>
                <a:gd name="T12" fmla="*/ 100 w 115"/>
                <a:gd name="T13" fmla="*/ 4 h 4"/>
                <a:gd name="T14" fmla="*/ 115 w 115"/>
                <a:gd name="T15" fmla="*/ 4 h 4"/>
                <a:gd name="T16" fmla="*/ 115 w 115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5" h="4">
                  <a:moveTo>
                    <a:pt x="115" y="0"/>
                  </a:moveTo>
                  <a:lnTo>
                    <a:pt x="100" y="0"/>
                  </a:lnTo>
                  <a:lnTo>
                    <a:pt x="96" y="0"/>
                  </a:lnTo>
                  <a:lnTo>
                    <a:pt x="0" y="0"/>
                  </a:lnTo>
                  <a:lnTo>
                    <a:pt x="0" y="4"/>
                  </a:lnTo>
                  <a:lnTo>
                    <a:pt x="96" y="4"/>
                  </a:lnTo>
                  <a:lnTo>
                    <a:pt x="100" y="4"/>
                  </a:lnTo>
                  <a:lnTo>
                    <a:pt x="115" y="4"/>
                  </a:lnTo>
                  <a:lnTo>
                    <a:pt x="11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400" name="îṩḷíďè"/>
            <p:cNvSpPr/>
            <p:nvPr/>
          </p:nvSpPr>
          <p:spPr bwMode="auto">
            <a:xfrm>
              <a:off x="3646241" y="3438511"/>
              <a:ext cx="413147" cy="4763"/>
            </a:xfrm>
            <a:custGeom>
              <a:avLst/>
              <a:gdLst>
                <a:gd name="T0" fmla="*/ 147 w 347"/>
                <a:gd name="T1" fmla="*/ 0 h 4"/>
                <a:gd name="T2" fmla="*/ 52 w 347"/>
                <a:gd name="T3" fmla="*/ 0 h 4"/>
                <a:gd name="T4" fmla="*/ 48 w 347"/>
                <a:gd name="T5" fmla="*/ 0 h 4"/>
                <a:gd name="T6" fmla="*/ 2 w 347"/>
                <a:gd name="T7" fmla="*/ 0 h 4"/>
                <a:gd name="T8" fmla="*/ 2 w 347"/>
                <a:gd name="T9" fmla="*/ 4 h 4"/>
                <a:gd name="T10" fmla="*/ 0 w 347"/>
                <a:gd name="T11" fmla="*/ 4 h 4"/>
                <a:gd name="T12" fmla="*/ 48 w 347"/>
                <a:gd name="T13" fmla="*/ 4 h 4"/>
                <a:gd name="T14" fmla="*/ 52 w 347"/>
                <a:gd name="T15" fmla="*/ 4 h 4"/>
                <a:gd name="T16" fmla="*/ 147 w 347"/>
                <a:gd name="T17" fmla="*/ 4 h 4"/>
                <a:gd name="T18" fmla="*/ 147 w 347"/>
                <a:gd name="T19" fmla="*/ 0 h 4"/>
                <a:gd name="T20" fmla="*/ 347 w 347"/>
                <a:gd name="T21" fmla="*/ 0 h 4"/>
                <a:gd name="T22" fmla="*/ 251 w 347"/>
                <a:gd name="T23" fmla="*/ 0 h 4"/>
                <a:gd name="T24" fmla="*/ 247 w 347"/>
                <a:gd name="T25" fmla="*/ 0 h 4"/>
                <a:gd name="T26" fmla="*/ 152 w 347"/>
                <a:gd name="T27" fmla="*/ 0 h 4"/>
                <a:gd name="T28" fmla="*/ 152 w 347"/>
                <a:gd name="T29" fmla="*/ 4 h 4"/>
                <a:gd name="T30" fmla="*/ 247 w 347"/>
                <a:gd name="T31" fmla="*/ 4 h 4"/>
                <a:gd name="T32" fmla="*/ 251 w 347"/>
                <a:gd name="T33" fmla="*/ 4 h 4"/>
                <a:gd name="T34" fmla="*/ 347 w 347"/>
                <a:gd name="T35" fmla="*/ 4 h 4"/>
                <a:gd name="T36" fmla="*/ 347 w 347"/>
                <a:gd name="T3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47" h="4">
                  <a:moveTo>
                    <a:pt x="147" y="0"/>
                  </a:moveTo>
                  <a:lnTo>
                    <a:pt x="52" y="0"/>
                  </a:lnTo>
                  <a:lnTo>
                    <a:pt x="48" y="0"/>
                  </a:lnTo>
                  <a:lnTo>
                    <a:pt x="2" y="0"/>
                  </a:lnTo>
                  <a:lnTo>
                    <a:pt x="2" y="4"/>
                  </a:lnTo>
                  <a:lnTo>
                    <a:pt x="0" y="4"/>
                  </a:lnTo>
                  <a:lnTo>
                    <a:pt x="48" y="4"/>
                  </a:lnTo>
                  <a:lnTo>
                    <a:pt x="52" y="4"/>
                  </a:lnTo>
                  <a:lnTo>
                    <a:pt x="147" y="4"/>
                  </a:lnTo>
                  <a:lnTo>
                    <a:pt x="147" y="0"/>
                  </a:lnTo>
                  <a:close/>
                  <a:moveTo>
                    <a:pt x="347" y="0"/>
                  </a:moveTo>
                  <a:lnTo>
                    <a:pt x="251" y="0"/>
                  </a:lnTo>
                  <a:lnTo>
                    <a:pt x="247" y="0"/>
                  </a:lnTo>
                  <a:lnTo>
                    <a:pt x="152" y="0"/>
                  </a:lnTo>
                  <a:lnTo>
                    <a:pt x="152" y="4"/>
                  </a:lnTo>
                  <a:lnTo>
                    <a:pt x="247" y="4"/>
                  </a:lnTo>
                  <a:lnTo>
                    <a:pt x="251" y="4"/>
                  </a:lnTo>
                  <a:lnTo>
                    <a:pt x="347" y="4"/>
                  </a:lnTo>
                  <a:lnTo>
                    <a:pt x="347" y="0"/>
                  </a:lnTo>
                  <a:close/>
                </a:path>
              </a:pathLst>
            </a:cu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401" name="i$ḷïďê"/>
            <p:cNvSpPr/>
            <p:nvPr/>
          </p:nvSpPr>
          <p:spPr bwMode="auto">
            <a:xfrm>
              <a:off x="3646241" y="3438511"/>
              <a:ext cx="413147" cy="4763"/>
            </a:xfrm>
            <a:custGeom>
              <a:avLst/>
              <a:gdLst>
                <a:gd name="T0" fmla="*/ 147 w 347"/>
                <a:gd name="T1" fmla="*/ 0 h 4"/>
                <a:gd name="T2" fmla="*/ 52 w 347"/>
                <a:gd name="T3" fmla="*/ 0 h 4"/>
                <a:gd name="T4" fmla="*/ 48 w 347"/>
                <a:gd name="T5" fmla="*/ 0 h 4"/>
                <a:gd name="T6" fmla="*/ 2 w 347"/>
                <a:gd name="T7" fmla="*/ 0 h 4"/>
                <a:gd name="T8" fmla="*/ 2 w 347"/>
                <a:gd name="T9" fmla="*/ 4 h 4"/>
                <a:gd name="T10" fmla="*/ 0 w 347"/>
                <a:gd name="T11" fmla="*/ 4 h 4"/>
                <a:gd name="T12" fmla="*/ 48 w 347"/>
                <a:gd name="T13" fmla="*/ 4 h 4"/>
                <a:gd name="T14" fmla="*/ 52 w 347"/>
                <a:gd name="T15" fmla="*/ 4 h 4"/>
                <a:gd name="T16" fmla="*/ 147 w 347"/>
                <a:gd name="T17" fmla="*/ 4 h 4"/>
                <a:gd name="T18" fmla="*/ 147 w 347"/>
                <a:gd name="T19" fmla="*/ 0 h 4"/>
                <a:gd name="T20" fmla="*/ 347 w 347"/>
                <a:gd name="T21" fmla="*/ 0 h 4"/>
                <a:gd name="T22" fmla="*/ 251 w 347"/>
                <a:gd name="T23" fmla="*/ 0 h 4"/>
                <a:gd name="T24" fmla="*/ 247 w 347"/>
                <a:gd name="T25" fmla="*/ 0 h 4"/>
                <a:gd name="T26" fmla="*/ 152 w 347"/>
                <a:gd name="T27" fmla="*/ 0 h 4"/>
                <a:gd name="T28" fmla="*/ 152 w 347"/>
                <a:gd name="T29" fmla="*/ 4 h 4"/>
                <a:gd name="T30" fmla="*/ 247 w 347"/>
                <a:gd name="T31" fmla="*/ 4 h 4"/>
                <a:gd name="T32" fmla="*/ 251 w 347"/>
                <a:gd name="T33" fmla="*/ 4 h 4"/>
                <a:gd name="T34" fmla="*/ 347 w 347"/>
                <a:gd name="T35" fmla="*/ 4 h 4"/>
                <a:gd name="T36" fmla="*/ 347 w 347"/>
                <a:gd name="T3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47" h="4">
                  <a:moveTo>
                    <a:pt x="147" y="0"/>
                  </a:moveTo>
                  <a:lnTo>
                    <a:pt x="52" y="0"/>
                  </a:lnTo>
                  <a:lnTo>
                    <a:pt x="48" y="0"/>
                  </a:lnTo>
                  <a:lnTo>
                    <a:pt x="2" y="0"/>
                  </a:lnTo>
                  <a:lnTo>
                    <a:pt x="2" y="4"/>
                  </a:lnTo>
                  <a:lnTo>
                    <a:pt x="0" y="4"/>
                  </a:lnTo>
                  <a:lnTo>
                    <a:pt x="48" y="4"/>
                  </a:lnTo>
                  <a:lnTo>
                    <a:pt x="52" y="4"/>
                  </a:lnTo>
                  <a:lnTo>
                    <a:pt x="147" y="4"/>
                  </a:lnTo>
                  <a:lnTo>
                    <a:pt x="147" y="0"/>
                  </a:lnTo>
                  <a:moveTo>
                    <a:pt x="347" y="0"/>
                  </a:moveTo>
                  <a:lnTo>
                    <a:pt x="251" y="0"/>
                  </a:lnTo>
                  <a:lnTo>
                    <a:pt x="247" y="0"/>
                  </a:lnTo>
                  <a:lnTo>
                    <a:pt x="152" y="0"/>
                  </a:lnTo>
                  <a:lnTo>
                    <a:pt x="152" y="4"/>
                  </a:lnTo>
                  <a:lnTo>
                    <a:pt x="247" y="4"/>
                  </a:lnTo>
                  <a:lnTo>
                    <a:pt x="251" y="4"/>
                  </a:lnTo>
                  <a:lnTo>
                    <a:pt x="347" y="4"/>
                  </a:lnTo>
                  <a:lnTo>
                    <a:pt x="34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402" name="ïṡḷîdê"/>
            <p:cNvSpPr/>
            <p:nvPr/>
          </p:nvSpPr>
          <p:spPr bwMode="auto">
            <a:xfrm>
              <a:off x="3821262" y="3381361"/>
              <a:ext cx="5953" cy="713185"/>
            </a:xfrm>
            <a:custGeom>
              <a:avLst/>
              <a:gdLst>
                <a:gd name="T0" fmla="*/ 0 w 5"/>
                <a:gd name="T1" fmla="*/ 0 h 599"/>
                <a:gd name="T2" fmla="*/ 0 w 5"/>
                <a:gd name="T3" fmla="*/ 0 h 599"/>
                <a:gd name="T4" fmla="*/ 0 w 5"/>
                <a:gd name="T5" fmla="*/ 48 h 599"/>
                <a:gd name="T6" fmla="*/ 0 w 5"/>
                <a:gd name="T7" fmla="*/ 52 h 599"/>
                <a:gd name="T8" fmla="*/ 0 w 5"/>
                <a:gd name="T9" fmla="*/ 148 h 599"/>
                <a:gd name="T10" fmla="*/ 0 w 5"/>
                <a:gd name="T11" fmla="*/ 152 h 599"/>
                <a:gd name="T12" fmla="*/ 0 w 5"/>
                <a:gd name="T13" fmla="*/ 248 h 599"/>
                <a:gd name="T14" fmla="*/ 0 w 5"/>
                <a:gd name="T15" fmla="*/ 252 h 599"/>
                <a:gd name="T16" fmla="*/ 0 w 5"/>
                <a:gd name="T17" fmla="*/ 347 h 599"/>
                <a:gd name="T18" fmla="*/ 0 w 5"/>
                <a:gd name="T19" fmla="*/ 351 h 599"/>
                <a:gd name="T20" fmla="*/ 0 w 5"/>
                <a:gd name="T21" fmla="*/ 447 h 599"/>
                <a:gd name="T22" fmla="*/ 0 w 5"/>
                <a:gd name="T23" fmla="*/ 451 h 599"/>
                <a:gd name="T24" fmla="*/ 0 w 5"/>
                <a:gd name="T25" fmla="*/ 547 h 599"/>
                <a:gd name="T26" fmla="*/ 0 w 5"/>
                <a:gd name="T27" fmla="*/ 551 h 599"/>
                <a:gd name="T28" fmla="*/ 0 w 5"/>
                <a:gd name="T29" fmla="*/ 597 h 599"/>
                <a:gd name="T30" fmla="*/ 0 w 5"/>
                <a:gd name="T31" fmla="*/ 599 h 599"/>
                <a:gd name="T32" fmla="*/ 5 w 5"/>
                <a:gd name="T33" fmla="*/ 599 h 599"/>
                <a:gd name="T34" fmla="*/ 5 w 5"/>
                <a:gd name="T35" fmla="*/ 551 h 599"/>
                <a:gd name="T36" fmla="*/ 5 w 5"/>
                <a:gd name="T37" fmla="*/ 547 h 599"/>
                <a:gd name="T38" fmla="*/ 5 w 5"/>
                <a:gd name="T39" fmla="*/ 451 h 599"/>
                <a:gd name="T40" fmla="*/ 5 w 5"/>
                <a:gd name="T41" fmla="*/ 447 h 599"/>
                <a:gd name="T42" fmla="*/ 5 w 5"/>
                <a:gd name="T43" fmla="*/ 351 h 599"/>
                <a:gd name="T44" fmla="*/ 5 w 5"/>
                <a:gd name="T45" fmla="*/ 347 h 599"/>
                <a:gd name="T46" fmla="*/ 5 w 5"/>
                <a:gd name="T47" fmla="*/ 252 h 599"/>
                <a:gd name="T48" fmla="*/ 5 w 5"/>
                <a:gd name="T49" fmla="*/ 248 h 599"/>
                <a:gd name="T50" fmla="*/ 5 w 5"/>
                <a:gd name="T51" fmla="*/ 152 h 599"/>
                <a:gd name="T52" fmla="*/ 5 w 5"/>
                <a:gd name="T53" fmla="*/ 148 h 599"/>
                <a:gd name="T54" fmla="*/ 5 w 5"/>
                <a:gd name="T55" fmla="*/ 52 h 599"/>
                <a:gd name="T56" fmla="*/ 5 w 5"/>
                <a:gd name="T57" fmla="*/ 48 h 599"/>
                <a:gd name="T58" fmla="*/ 5 w 5"/>
                <a:gd name="T59" fmla="*/ 3 h 599"/>
                <a:gd name="T60" fmla="*/ 0 w 5"/>
                <a:gd name="T61" fmla="*/ 3 h 599"/>
                <a:gd name="T62" fmla="*/ 0 w 5"/>
                <a:gd name="T63" fmla="*/ 0 h 5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" h="599">
                  <a:moveTo>
                    <a:pt x="0" y="0"/>
                  </a:moveTo>
                  <a:lnTo>
                    <a:pt x="0" y="0"/>
                  </a:lnTo>
                  <a:lnTo>
                    <a:pt x="0" y="48"/>
                  </a:lnTo>
                  <a:lnTo>
                    <a:pt x="0" y="52"/>
                  </a:lnTo>
                  <a:lnTo>
                    <a:pt x="0" y="148"/>
                  </a:lnTo>
                  <a:lnTo>
                    <a:pt x="0" y="152"/>
                  </a:lnTo>
                  <a:lnTo>
                    <a:pt x="0" y="248"/>
                  </a:lnTo>
                  <a:lnTo>
                    <a:pt x="0" y="252"/>
                  </a:lnTo>
                  <a:lnTo>
                    <a:pt x="0" y="347"/>
                  </a:lnTo>
                  <a:lnTo>
                    <a:pt x="0" y="351"/>
                  </a:lnTo>
                  <a:lnTo>
                    <a:pt x="0" y="447"/>
                  </a:lnTo>
                  <a:lnTo>
                    <a:pt x="0" y="451"/>
                  </a:lnTo>
                  <a:lnTo>
                    <a:pt x="0" y="547"/>
                  </a:lnTo>
                  <a:lnTo>
                    <a:pt x="0" y="551"/>
                  </a:lnTo>
                  <a:lnTo>
                    <a:pt x="0" y="597"/>
                  </a:lnTo>
                  <a:lnTo>
                    <a:pt x="0" y="599"/>
                  </a:lnTo>
                  <a:lnTo>
                    <a:pt x="5" y="599"/>
                  </a:lnTo>
                  <a:lnTo>
                    <a:pt x="5" y="551"/>
                  </a:lnTo>
                  <a:lnTo>
                    <a:pt x="5" y="547"/>
                  </a:lnTo>
                  <a:lnTo>
                    <a:pt x="5" y="451"/>
                  </a:lnTo>
                  <a:lnTo>
                    <a:pt x="5" y="447"/>
                  </a:lnTo>
                  <a:lnTo>
                    <a:pt x="5" y="351"/>
                  </a:lnTo>
                  <a:lnTo>
                    <a:pt x="5" y="347"/>
                  </a:lnTo>
                  <a:lnTo>
                    <a:pt x="5" y="252"/>
                  </a:lnTo>
                  <a:lnTo>
                    <a:pt x="5" y="248"/>
                  </a:lnTo>
                  <a:lnTo>
                    <a:pt x="5" y="152"/>
                  </a:lnTo>
                  <a:lnTo>
                    <a:pt x="5" y="148"/>
                  </a:lnTo>
                  <a:lnTo>
                    <a:pt x="5" y="52"/>
                  </a:lnTo>
                  <a:lnTo>
                    <a:pt x="5" y="48"/>
                  </a:lnTo>
                  <a:lnTo>
                    <a:pt x="5" y="3"/>
                  </a:lnTo>
                  <a:lnTo>
                    <a:pt x="0" y="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403" name="î$ḷíḍé"/>
            <p:cNvSpPr/>
            <p:nvPr/>
          </p:nvSpPr>
          <p:spPr bwMode="auto">
            <a:xfrm>
              <a:off x="3821262" y="3381361"/>
              <a:ext cx="5953" cy="713185"/>
            </a:xfrm>
            <a:custGeom>
              <a:avLst/>
              <a:gdLst>
                <a:gd name="T0" fmla="*/ 0 w 5"/>
                <a:gd name="T1" fmla="*/ 0 h 599"/>
                <a:gd name="T2" fmla="*/ 0 w 5"/>
                <a:gd name="T3" fmla="*/ 0 h 599"/>
                <a:gd name="T4" fmla="*/ 0 w 5"/>
                <a:gd name="T5" fmla="*/ 48 h 599"/>
                <a:gd name="T6" fmla="*/ 0 w 5"/>
                <a:gd name="T7" fmla="*/ 52 h 599"/>
                <a:gd name="T8" fmla="*/ 0 w 5"/>
                <a:gd name="T9" fmla="*/ 148 h 599"/>
                <a:gd name="T10" fmla="*/ 0 w 5"/>
                <a:gd name="T11" fmla="*/ 152 h 599"/>
                <a:gd name="T12" fmla="*/ 0 w 5"/>
                <a:gd name="T13" fmla="*/ 248 h 599"/>
                <a:gd name="T14" fmla="*/ 0 w 5"/>
                <a:gd name="T15" fmla="*/ 252 h 599"/>
                <a:gd name="T16" fmla="*/ 0 w 5"/>
                <a:gd name="T17" fmla="*/ 347 h 599"/>
                <a:gd name="T18" fmla="*/ 0 w 5"/>
                <a:gd name="T19" fmla="*/ 351 h 599"/>
                <a:gd name="T20" fmla="*/ 0 w 5"/>
                <a:gd name="T21" fmla="*/ 447 h 599"/>
                <a:gd name="T22" fmla="*/ 0 w 5"/>
                <a:gd name="T23" fmla="*/ 451 h 599"/>
                <a:gd name="T24" fmla="*/ 0 w 5"/>
                <a:gd name="T25" fmla="*/ 547 h 599"/>
                <a:gd name="T26" fmla="*/ 0 w 5"/>
                <a:gd name="T27" fmla="*/ 551 h 599"/>
                <a:gd name="T28" fmla="*/ 0 w 5"/>
                <a:gd name="T29" fmla="*/ 597 h 599"/>
                <a:gd name="T30" fmla="*/ 0 w 5"/>
                <a:gd name="T31" fmla="*/ 599 h 599"/>
                <a:gd name="T32" fmla="*/ 5 w 5"/>
                <a:gd name="T33" fmla="*/ 599 h 599"/>
                <a:gd name="T34" fmla="*/ 5 w 5"/>
                <a:gd name="T35" fmla="*/ 551 h 599"/>
                <a:gd name="T36" fmla="*/ 5 w 5"/>
                <a:gd name="T37" fmla="*/ 547 h 599"/>
                <a:gd name="T38" fmla="*/ 5 w 5"/>
                <a:gd name="T39" fmla="*/ 451 h 599"/>
                <a:gd name="T40" fmla="*/ 5 w 5"/>
                <a:gd name="T41" fmla="*/ 447 h 599"/>
                <a:gd name="T42" fmla="*/ 5 w 5"/>
                <a:gd name="T43" fmla="*/ 351 h 599"/>
                <a:gd name="T44" fmla="*/ 5 w 5"/>
                <a:gd name="T45" fmla="*/ 347 h 599"/>
                <a:gd name="T46" fmla="*/ 5 w 5"/>
                <a:gd name="T47" fmla="*/ 252 h 599"/>
                <a:gd name="T48" fmla="*/ 5 w 5"/>
                <a:gd name="T49" fmla="*/ 248 h 599"/>
                <a:gd name="T50" fmla="*/ 5 w 5"/>
                <a:gd name="T51" fmla="*/ 152 h 599"/>
                <a:gd name="T52" fmla="*/ 5 w 5"/>
                <a:gd name="T53" fmla="*/ 148 h 599"/>
                <a:gd name="T54" fmla="*/ 5 w 5"/>
                <a:gd name="T55" fmla="*/ 52 h 599"/>
                <a:gd name="T56" fmla="*/ 5 w 5"/>
                <a:gd name="T57" fmla="*/ 48 h 599"/>
                <a:gd name="T58" fmla="*/ 5 w 5"/>
                <a:gd name="T59" fmla="*/ 3 h 599"/>
                <a:gd name="T60" fmla="*/ 0 w 5"/>
                <a:gd name="T61" fmla="*/ 3 h 599"/>
                <a:gd name="T62" fmla="*/ 0 w 5"/>
                <a:gd name="T63" fmla="*/ 0 h 5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" h="599">
                  <a:moveTo>
                    <a:pt x="0" y="0"/>
                  </a:moveTo>
                  <a:lnTo>
                    <a:pt x="0" y="0"/>
                  </a:lnTo>
                  <a:lnTo>
                    <a:pt x="0" y="48"/>
                  </a:lnTo>
                  <a:lnTo>
                    <a:pt x="0" y="52"/>
                  </a:lnTo>
                  <a:lnTo>
                    <a:pt x="0" y="148"/>
                  </a:lnTo>
                  <a:lnTo>
                    <a:pt x="0" y="152"/>
                  </a:lnTo>
                  <a:lnTo>
                    <a:pt x="0" y="248"/>
                  </a:lnTo>
                  <a:lnTo>
                    <a:pt x="0" y="252"/>
                  </a:lnTo>
                  <a:lnTo>
                    <a:pt x="0" y="347"/>
                  </a:lnTo>
                  <a:lnTo>
                    <a:pt x="0" y="351"/>
                  </a:lnTo>
                  <a:lnTo>
                    <a:pt x="0" y="447"/>
                  </a:lnTo>
                  <a:lnTo>
                    <a:pt x="0" y="451"/>
                  </a:lnTo>
                  <a:lnTo>
                    <a:pt x="0" y="547"/>
                  </a:lnTo>
                  <a:lnTo>
                    <a:pt x="0" y="551"/>
                  </a:lnTo>
                  <a:lnTo>
                    <a:pt x="0" y="597"/>
                  </a:lnTo>
                  <a:lnTo>
                    <a:pt x="0" y="599"/>
                  </a:lnTo>
                  <a:lnTo>
                    <a:pt x="5" y="599"/>
                  </a:lnTo>
                  <a:lnTo>
                    <a:pt x="5" y="551"/>
                  </a:lnTo>
                  <a:lnTo>
                    <a:pt x="5" y="547"/>
                  </a:lnTo>
                  <a:lnTo>
                    <a:pt x="5" y="451"/>
                  </a:lnTo>
                  <a:lnTo>
                    <a:pt x="5" y="447"/>
                  </a:lnTo>
                  <a:lnTo>
                    <a:pt x="5" y="351"/>
                  </a:lnTo>
                  <a:lnTo>
                    <a:pt x="5" y="347"/>
                  </a:lnTo>
                  <a:lnTo>
                    <a:pt x="5" y="252"/>
                  </a:lnTo>
                  <a:lnTo>
                    <a:pt x="5" y="248"/>
                  </a:lnTo>
                  <a:lnTo>
                    <a:pt x="5" y="152"/>
                  </a:lnTo>
                  <a:lnTo>
                    <a:pt x="5" y="148"/>
                  </a:lnTo>
                  <a:lnTo>
                    <a:pt x="5" y="52"/>
                  </a:lnTo>
                  <a:lnTo>
                    <a:pt x="5" y="48"/>
                  </a:lnTo>
                  <a:lnTo>
                    <a:pt x="5" y="3"/>
                  </a:lnTo>
                  <a:lnTo>
                    <a:pt x="0" y="3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404" name="îSḷïḓe"/>
            <p:cNvSpPr/>
            <p:nvPr/>
          </p:nvSpPr>
          <p:spPr bwMode="auto">
            <a:xfrm>
              <a:off x="4059387" y="3381361"/>
              <a:ext cx="4762" cy="713185"/>
            </a:xfrm>
            <a:custGeom>
              <a:avLst/>
              <a:gdLst>
                <a:gd name="T0" fmla="*/ 0 w 4"/>
                <a:gd name="T1" fmla="*/ 0 h 599"/>
                <a:gd name="T2" fmla="*/ 0 w 4"/>
                <a:gd name="T3" fmla="*/ 0 h 599"/>
                <a:gd name="T4" fmla="*/ 0 w 4"/>
                <a:gd name="T5" fmla="*/ 48 h 599"/>
                <a:gd name="T6" fmla="*/ 0 w 4"/>
                <a:gd name="T7" fmla="*/ 52 h 599"/>
                <a:gd name="T8" fmla="*/ 0 w 4"/>
                <a:gd name="T9" fmla="*/ 148 h 599"/>
                <a:gd name="T10" fmla="*/ 0 w 4"/>
                <a:gd name="T11" fmla="*/ 152 h 599"/>
                <a:gd name="T12" fmla="*/ 0 w 4"/>
                <a:gd name="T13" fmla="*/ 248 h 599"/>
                <a:gd name="T14" fmla="*/ 0 w 4"/>
                <a:gd name="T15" fmla="*/ 252 h 599"/>
                <a:gd name="T16" fmla="*/ 0 w 4"/>
                <a:gd name="T17" fmla="*/ 347 h 599"/>
                <a:gd name="T18" fmla="*/ 0 w 4"/>
                <a:gd name="T19" fmla="*/ 351 h 599"/>
                <a:gd name="T20" fmla="*/ 0 w 4"/>
                <a:gd name="T21" fmla="*/ 447 h 599"/>
                <a:gd name="T22" fmla="*/ 0 w 4"/>
                <a:gd name="T23" fmla="*/ 451 h 599"/>
                <a:gd name="T24" fmla="*/ 0 w 4"/>
                <a:gd name="T25" fmla="*/ 547 h 599"/>
                <a:gd name="T26" fmla="*/ 0 w 4"/>
                <a:gd name="T27" fmla="*/ 551 h 599"/>
                <a:gd name="T28" fmla="*/ 0 w 4"/>
                <a:gd name="T29" fmla="*/ 597 h 599"/>
                <a:gd name="T30" fmla="*/ 0 w 4"/>
                <a:gd name="T31" fmla="*/ 599 h 599"/>
                <a:gd name="T32" fmla="*/ 4 w 4"/>
                <a:gd name="T33" fmla="*/ 599 h 599"/>
                <a:gd name="T34" fmla="*/ 4 w 4"/>
                <a:gd name="T35" fmla="*/ 551 h 599"/>
                <a:gd name="T36" fmla="*/ 4 w 4"/>
                <a:gd name="T37" fmla="*/ 547 h 599"/>
                <a:gd name="T38" fmla="*/ 4 w 4"/>
                <a:gd name="T39" fmla="*/ 451 h 599"/>
                <a:gd name="T40" fmla="*/ 4 w 4"/>
                <a:gd name="T41" fmla="*/ 447 h 599"/>
                <a:gd name="T42" fmla="*/ 4 w 4"/>
                <a:gd name="T43" fmla="*/ 351 h 599"/>
                <a:gd name="T44" fmla="*/ 4 w 4"/>
                <a:gd name="T45" fmla="*/ 347 h 599"/>
                <a:gd name="T46" fmla="*/ 4 w 4"/>
                <a:gd name="T47" fmla="*/ 252 h 599"/>
                <a:gd name="T48" fmla="*/ 4 w 4"/>
                <a:gd name="T49" fmla="*/ 248 h 599"/>
                <a:gd name="T50" fmla="*/ 4 w 4"/>
                <a:gd name="T51" fmla="*/ 152 h 599"/>
                <a:gd name="T52" fmla="*/ 4 w 4"/>
                <a:gd name="T53" fmla="*/ 148 h 599"/>
                <a:gd name="T54" fmla="*/ 4 w 4"/>
                <a:gd name="T55" fmla="*/ 52 h 599"/>
                <a:gd name="T56" fmla="*/ 4 w 4"/>
                <a:gd name="T57" fmla="*/ 48 h 599"/>
                <a:gd name="T58" fmla="*/ 4 w 4"/>
                <a:gd name="T59" fmla="*/ 3 h 599"/>
                <a:gd name="T60" fmla="*/ 0 w 4"/>
                <a:gd name="T61" fmla="*/ 3 h 599"/>
                <a:gd name="T62" fmla="*/ 0 w 4"/>
                <a:gd name="T63" fmla="*/ 0 h 5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" h="599">
                  <a:moveTo>
                    <a:pt x="0" y="0"/>
                  </a:moveTo>
                  <a:lnTo>
                    <a:pt x="0" y="0"/>
                  </a:lnTo>
                  <a:lnTo>
                    <a:pt x="0" y="48"/>
                  </a:lnTo>
                  <a:lnTo>
                    <a:pt x="0" y="52"/>
                  </a:lnTo>
                  <a:lnTo>
                    <a:pt x="0" y="148"/>
                  </a:lnTo>
                  <a:lnTo>
                    <a:pt x="0" y="152"/>
                  </a:lnTo>
                  <a:lnTo>
                    <a:pt x="0" y="248"/>
                  </a:lnTo>
                  <a:lnTo>
                    <a:pt x="0" y="252"/>
                  </a:lnTo>
                  <a:lnTo>
                    <a:pt x="0" y="347"/>
                  </a:lnTo>
                  <a:lnTo>
                    <a:pt x="0" y="351"/>
                  </a:lnTo>
                  <a:lnTo>
                    <a:pt x="0" y="447"/>
                  </a:lnTo>
                  <a:lnTo>
                    <a:pt x="0" y="451"/>
                  </a:lnTo>
                  <a:lnTo>
                    <a:pt x="0" y="547"/>
                  </a:lnTo>
                  <a:lnTo>
                    <a:pt x="0" y="551"/>
                  </a:lnTo>
                  <a:lnTo>
                    <a:pt x="0" y="597"/>
                  </a:lnTo>
                  <a:lnTo>
                    <a:pt x="0" y="599"/>
                  </a:lnTo>
                  <a:lnTo>
                    <a:pt x="4" y="599"/>
                  </a:lnTo>
                  <a:lnTo>
                    <a:pt x="4" y="551"/>
                  </a:lnTo>
                  <a:lnTo>
                    <a:pt x="4" y="547"/>
                  </a:lnTo>
                  <a:lnTo>
                    <a:pt x="4" y="451"/>
                  </a:lnTo>
                  <a:lnTo>
                    <a:pt x="4" y="447"/>
                  </a:lnTo>
                  <a:lnTo>
                    <a:pt x="4" y="351"/>
                  </a:lnTo>
                  <a:lnTo>
                    <a:pt x="4" y="347"/>
                  </a:lnTo>
                  <a:lnTo>
                    <a:pt x="4" y="252"/>
                  </a:lnTo>
                  <a:lnTo>
                    <a:pt x="4" y="248"/>
                  </a:lnTo>
                  <a:lnTo>
                    <a:pt x="4" y="152"/>
                  </a:lnTo>
                  <a:lnTo>
                    <a:pt x="4" y="148"/>
                  </a:lnTo>
                  <a:lnTo>
                    <a:pt x="4" y="52"/>
                  </a:lnTo>
                  <a:lnTo>
                    <a:pt x="4" y="48"/>
                  </a:lnTo>
                  <a:lnTo>
                    <a:pt x="4" y="3"/>
                  </a:lnTo>
                  <a:lnTo>
                    <a:pt x="0" y="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405" name="íṡlíḓe"/>
            <p:cNvSpPr/>
            <p:nvPr/>
          </p:nvSpPr>
          <p:spPr bwMode="auto">
            <a:xfrm>
              <a:off x="4059387" y="3381361"/>
              <a:ext cx="4762" cy="713185"/>
            </a:xfrm>
            <a:custGeom>
              <a:avLst/>
              <a:gdLst>
                <a:gd name="T0" fmla="*/ 0 w 4"/>
                <a:gd name="T1" fmla="*/ 0 h 599"/>
                <a:gd name="T2" fmla="*/ 0 w 4"/>
                <a:gd name="T3" fmla="*/ 0 h 599"/>
                <a:gd name="T4" fmla="*/ 0 w 4"/>
                <a:gd name="T5" fmla="*/ 48 h 599"/>
                <a:gd name="T6" fmla="*/ 0 w 4"/>
                <a:gd name="T7" fmla="*/ 52 h 599"/>
                <a:gd name="T8" fmla="*/ 0 w 4"/>
                <a:gd name="T9" fmla="*/ 148 h 599"/>
                <a:gd name="T10" fmla="*/ 0 w 4"/>
                <a:gd name="T11" fmla="*/ 152 h 599"/>
                <a:gd name="T12" fmla="*/ 0 w 4"/>
                <a:gd name="T13" fmla="*/ 248 h 599"/>
                <a:gd name="T14" fmla="*/ 0 w 4"/>
                <a:gd name="T15" fmla="*/ 252 h 599"/>
                <a:gd name="T16" fmla="*/ 0 w 4"/>
                <a:gd name="T17" fmla="*/ 347 h 599"/>
                <a:gd name="T18" fmla="*/ 0 w 4"/>
                <a:gd name="T19" fmla="*/ 351 h 599"/>
                <a:gd name="T20" fmla="*/ 0 w 4"/>
                <a:gd name="T21" fmla="*/ 447 h 599"/>
                <a:gd name="T22" fmla="*/ 0 w 4"/>
                <a:gd name="T23" fmla="*/ 451 h 599"/>
                <a:gd name="T24" fmla="*/ 0 w 4"/>
                <a:gd name="T25" fmla="*/ 547 h 599"/>
                <a:gd name="T26" fmla="*/ 0 w 4"/>
                <a:gd name="T27" fmla="*/ 551 h 599"/>
                <a:gd name="T28" fmla="*/ 0 w 4"/>
                <a:gd name="T29" fmla="*/ 597 h 599"/>
                <a:gd name="T30" fmla="*/ 0 w 4"/>
                <a:gd name="T31" fmla="*/ 599 h 599"/>
                <a:gd name="T32" fmla="*/ 4 w 4"/>
                <a:gd name="T33" fmla="*/ 599 h 599"/>
                <a:gd name="T34" fmla="*/ 4 w 4"/>
                <a:gd name="T35" fmla="*/ 551 h 599"/>
                <a:gd name="T36" fmla="*/ 4 w 4"/>
                <a:gd name="T37" fmla="*/ 547 h 599"/>
                <a:gd name="T38" fmla="*/ 4 w 4"/>
                <a:gd name="T39" fmla="*/ 451 h 599"/>
                <a:gd name="T40" fmla="*/ 4 w 4"/>
                <a:gd name="T41" fmla="*/ 447 h 599"/>
                <a:gd name="T42" fmla="*/ 4 w 4"/>
                <a:gd name="T43" fmla="*/ 351 h 599"/>
                <a:gd name="T44" fmla="*/ 4 w 4"/>
                <a:gd name="T45" fmla="*/ 347 h 599"/>
                <a:gd name="T46" fmla="*/ 4 w 4"/>
                <a:gd name="T47" fmla="*/ 252 h 599"/>
                <a:gd name="T48" fmla="*/ 4 w 4"/>
                <a:gd name="T49" fmla="*/ 248 h 599"/>
                <a:gd name="T50" fmla="*/ 4 w 4"/>
                <a:gd name="T51" fmla="*/ 152 h 599"/>
                <a:gd name="T52" fmla="*/ 4 w 4"/>
                <a:gd name="T53" fmla="*/ 148 h 599"/>
                <a:gd name="T54" fmla="*/ 4 w 4"/>
                <a:gd name="T55" fmla="*/ 52 h 599"/>
                <a:gd name="T56" fmla="*/ 4 w 4"/>
                <a:gd name="T57" fmla="*/ 48 h 599"/>
                <a:gd name="T58" fmla="*/ 4 w 4"/>
                <a:gd name="T59" fmla="*/ 3 h 599"/>
                <a:gd name="T60" fmla="*/ 0 w 4"/>
                <a:gd name="T61" fmla="*/ 3 h 599"/>
                <a:gd name="T62" fmla="*/ 0 w 4"/>
                <a:gd name="T63" fmla="*/ 0 h 5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" h="599">
                  <a:moveTo>
                    <a:pt x="0" y="0"/>
                  </a:moveTo>
                  <a:lnTo>
                    <a:pt x="0" y="0"/>
                  </a:lnTo>
                  <a:lnTo>
                    <a:pt x="0" y="48"/>
                  </a:lnTo>
                  <a:lnTo>
                    <a:pt x="0" y="52"/>
                  </a:lnTo>
                  <a:lnTo>
                    <a:pt x="0" y="148"/>
                  </a:lnTo>
                  <a:lnTo>
                    <a:pt x="0" y="152"/>
                  </a:lnTo>
                  <a:lnTo>
                    <a:pt x="0" y="248"/>
                  </a:lnTo>
                  <a:lnTo>
                    <a:pt x="0" y="252"/>
                  </a:lnTo>
                  <a:lnTo>
                    <a:pt x="0" y="347"/>
                  </a:lnTo>
                  <a:lnTo>
                    <a:pt x="0" y="351"/>
                  </a:lnTo>
                  <a:lnTo>
                    <a:pt x="0" y="447"/>
                  </a:lnTo>
                  <a:lnTo>
                    <a:pt x="0" y="451"/>
                  </a:lnTo>
                  <a:lnTo>
                    <a:pt x="0" y="547"/>
                  </a:lnTo>
                  <a:lnTo>
                    <a:pt x="0" y="551"/>
                  </a:lnTo>
                  <a:lnTo>
                    <a:pt x="0" y="597"/>
                  </a:lnTo>
                  <a:lnTo>
                    <a:pt x="0" y="599"/>
                  </a:lnTo>
                  <a:lnTo>
                    <a:pt x="4" y="599"/>
                  </a:lnTo>
                  <a:lnTo>
                    <a:pt x="4" y="551"/>
                  </a:lnTo>
                  <a:lnTo>
                    <a:pt x="4" y="547"/>
                  </a:lnTo>
                  <a:lnTo>
                    <a:pt x="4" y="451"/>
                  </a:lnTo>
                  <a:lnTo>
                    <a:pt x="4" y="447"/>
                  </a:lnTo>
                  <a:lnTo>
                    <a:pt x="4" y="351"/>
                  </a:lnTo>
                  <a:lnTo>
                    <a:pt x="4" y="347"/>
                  </a:lnTo>
                  <a:lnTo>
                    <a:pt x="4" y="252"/>
                  </a:lnTo>
                  <a:lnTo>
                    <a:pt x="4" y="248"/>
                  </a:lnTo>
                  <a:lnTo>
                    <a:pt x="4" y="152"/>
                  </a:lnTo>
                  <a:lnTo>
                    <a:pt x="4" y="148"/>
                  </a:lnTo>
                  <a:lnTo>
                    <a:pt x="4" y="52"/>
                  </a:lnTo>
                  <a:lnTo>
                    <a:pt x="4" y="48"/>
                  </a:lnTo>
                  <a:lnTo>
                    <a:pt x="4" y="3"/>
                  </a:lnTo>
                  <a:lnTo>
                    <a:pt x="0" y="3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406" name="íśľiďè"/>
            <p:cNvSpPr/>
            <p:nvPr/>
          </p:nvSpPr>
          <p:spPr bwMode="auto">
            <a:xfrm>
              <a:off x="3646241" y="4032633"/>
              <a:ext cx="2381" cy="4763"/>
            </a:xfrm>
            <a:prstGeom prst="rect">
              <a:avLst/>
            </a:pr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407" name="iSļiḍê"/>
            <p:cNvSpPr/>
            <p:nvPr/>
          </p:nvSpPr>
          <p:spPr bwMode="auto">
            <a:xfrm>
              <a:off x="3646241" y="4032633"/>
              <a:ext cx="2381" cy="47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408" name="îṥlîḍè"/>
            <p:cNvSpPr/>
            <p:nvPr/>
          </p:nvSpPr>
          <p:spPr bwMode="auto">
            <a:xfrm>
              <a:off x="3646241" y="3794508"/>
              <a:ext cx="2381" cy="4763"/>
            </a:xfrm>
            <a:prstGeom prst="rect">
              <a:avLst/>
            </a:pr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409" name="ís1íḓê"/>
            <p:cNvSpPr/>
            <p:nvPr/>
          </p:nvSpPr>
          <p:spPr bwMode="auto">
            <a:xfrm>
              <a:off x="3646241" y="3794508"/>
              <a:ext cx="2381" cy="47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410" name="îsľîḍé"/>
            <p:cNvSpPr/>
            <p:nvPr/>
          </p:nvSpPr>
          <p:spPr bwMode="auto">
            <a:xfrm>
              <a:off x="3646241" y="3557574"/>
              <a:ext cx="2381" cy="4763"/>
            </a:xfrm>
            <a:prstGeom prst="rect">
              <a:avLst/>
            </a:pr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411" name="îṩḷîdê"/>
            <p:cNvSpPr/>
            <p:nvPr/>
          </p:nvSpPr>
          <p:spPr bwMode="auto">
            <a:xfrm>
              <a:off x="3646241" y="3557574"/>
              <a:ext cx="2381" cy="47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412" name="íṣlíḍè"/>
            <p:cNvSpPr/>
            <p:nvPr/>
          </p:nvSpPr>
          <p:spPr bwMode="auto">
            <a:xfrm>
              <a:off x="3646241" y="3913571"/>
              <a:ext cx="2381" cy="4763"/>
            </a:xfrm>
            <a:prstGeom prst="rect">
              <a:avLst/>
            </a:pr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413" name="ïṥḷïḋe"/>
            <p:cNvSpPr/>
            <p:nvPr/>
          </p:nvSpPr>
          <p:spPr bwMode="auto">
            <a:xfrm>
              <a:off x="3646241" y="3913571"/>
              <a:ext cx="2381" cy="47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414" name="ïṧḻïďé"/>
            <p:cNvSpPr/>
            <p:nvPr/>
          </p:nvSpPr>
          <p:spPr bwMode="auto">
            <a:xfrm>
              <a:off x="3646241" y="3676636"/>
              <a:ext cx="2381" cy="4763"/>
            </a:xfrm>
            <a:prstGeom prst="rect">
              <a:avLst/>
            </a:pr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415" name="i$ļîḑê"/>
            <p:cNvSpPr/>
            <p:nvPr/>
          </p:nvSpPr>
          <p:spPr bwMode="auto">
            <a:xfrm>
              <a:off x="3646241" y="3676636"/>
              <a:ext cx="2381" cy="47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416" name="ïṡļïḑê"/>
            <p:cNvSpPr/>
            <p:nvPr/>
          </p:nvSpPr>
          <p:spPr bwMode="auto">
            <a:xfrm>
              <a:off x="3646241" y="3438511"/>
              <a:ext cx="2381" cy="4763"/>
            </a:xfrm>
            <a:prstGeom prst="rect">
              <a:avLst/>
            </a:pr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417" name="iSľíḋê"/>
            <p:cNvSpPr/>
            <p:nvPr/>
          </p:nvSpPr>
          <p:spPr bwMode="auto">
            <a:xfrm>
              <a:off x="3646241" y="3438511"/>
              <a:ext cx="2381" cy="47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418" name="isḷîḋe"/>
            <p:cNvSpPr/>
            <p:nvPr/>
          </p:nvSpPr>
          <p:spPr bwMode="auto">
            <a:xfrm>
              <a:off x="3703391" y="3381361"/>
              <a:ext cx="4762" cy="3572"/>
            </a:xfrm>
            <a:prstGeom prst="rect">
              <a:avLst/>
            </a:pr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419" name="iṣḻiďé"/>
            <p:cNvSpPr/>
            <p:nvPr/>
          </p:nvSpPr>
          <p:spPr bwMode="auto">
            <a:xfrm>
              <a:off x="3703391" y="3381361"/>
              <a:ext cx="4762" cy="35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420" name="îŝļiḍê"/>
            <p:cNvSpPr/>
            <p:nvPr/>
          </p:nvSpPr>
          <p:spPr bwMode="auto">
            <a:xfrm>
              <a:off x="3940325" y="3381361"/>
              <a:ext cx="4762" cy="3572"/>
            </a:xfrm>
            <a:prstGeom prst="rect">
              <a:avLst/>
            </a:pr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421" name="íš1íḋê"/>
            <p:cNvSpPr/>
            <p:nvPr/>
          </p:nvSpPr>
          <p:spPr bwMode="auto">
            <a:xfrm>
              <a:off x="3940325" y="3381361"/>
              <a:ext cx="4762" cy="35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422" name="îS1ïḓe"/>
            <p:cNvSpPr/>
            <p:nvPr/>
          </p:nvSpPr>
          <p:spPr bwMode="auto">
            <a:xfrm>
              <a:off x="4178450" y="3381361"/>
              <a:ext cx="4762" cy="3572"/>
            </a:xfrm>
            <a:prstGeom prst="rect">
              <a:avLst/>
            </a:pr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423" name="ïṡļiḑê"/>
            <p:cNvSpPr/>
            <p:nvPr/>
          </p:nvSpPr>
          <p:spPr bwMode="auto">
            <a:xfrm>
              <a:off x="4178450" y="3381361"/>
              <a:ext cx="4762" cy="35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424" name="ïṩḻíḍê"/>
            <p:cNvSpPr/>
            <p:nvPr/>
          </p:nvSpPr>
          <p:spPr bwMode="auto">
            <a:xfrm>
              <a:off x="3821262" y="3381361"/>
              <a:ext cx="5953" cy="3572"/>
            </a:xfrm>
            <a:prstGeom prst="rect">
              <a:avLst/>
            </a:pr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425" name="ïṧľiḋê"/>
            <p:cNvSpPr/>
            <p:nvPr/>
          </p:nvSpPr>
          <p:spPr bwMode="auto">
            <a:xfrm>
              <a:off x="3821262" y="3381361"/>
              <a:ext cx="5953" cy="35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426" name="íSļîdè"/>
            <p:cNvSpPr/>
            <p:nvPr/>
          </p:nvSpPr>
          <p:spPr bwMode="auto">
            <a:xfrm>
              <a:off x="4059387" y="3381361"/>
              <a:ext cx="4762" cy="3572"/>
            </a:xfrm>
            <a:prstGeom prst="rect">
              <a:avLst/>
            </a:pr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427" name="ïŝḻîďè"/>
            <p:cNvSpPr/>
            <p:nvPr/>
          </p:nvSpPr>
          <p:spPr bwMode="auto">
            <a:xfrm>
              <a:off x="4059387" y="3381361"/>
              <a:ext cx="4762" cy="35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428" name="iśḷîḍé"/>
            <p:cNvSpPr/>
            <p:nvPr/>
          </p:nvSpPr>
          <p:spPr bwMode="auto">
            <a:xfrm>
              <a:off x="850653" y="2669367"/>
              <a:ext cx="4762" cy="711994"/>
            </a:xfrm>
            <a:custGeom>
              <a:avLst/>
              <a:gdLst>
                <a:gd name="T0" fmla="*/ 4 w 4"/>
                <a:gd name="T1" fmla="*/ 551 h 598"/>
                <a:gd name="T2" fmla="*/ 0 w 4"/>
                <a:gd name="T3" fmla="*/ 551 h 598"/>
                <a:gd name="T4" fmla="*/ 0 w 4"/>
                <a:gd name="T5" fmla="*/ 596 h 598"/>
                <a:gd name="T6" fmla="*/ 0 w 4"/>
                <a:gd name="T7" fmla="*/ 598 h 598"/>
                <a:gd name="T8" fmla="*/ 4 w 4"/>
                <a:gd name="T9" fmla="*/ 598 h 598"/>
                <a:gd name="T10" fmla="*/ 4 w 4"/>
                <a:gd name="T11" fmla="*/ 551 h 598"/>
                <a:gd name="T12" fmla="*/ 4 w 4"/>
                <a:gd name="T13" fmla="*/ 451 h 598"/>
                <a:gd name="T14" fmla="*/ 0 w 4"/>
                <a:gd name="T15" fmla="*/ 451 h 598"/>
                <a:gd name="T16" fmla="*/ 0 w 4"/>
                <a:gd name="T17" fmla="*/ 547 h 598"/>
                <a:gd name="T18" fmla="*/ 4 w 4"/>
                <a:gd name="T19" fmla="*/ 547 h 598"/>
                <a:gd name="T20" fmla="*/ 4 w 4"/>
                <a:gd name="T21" fmla="*/ 451 h 598"/>
                <a:gd name="T22" fmla="*/ 4 w 4"/>
                <a:gd name="T23" fmla="*/ 351 h 598"/>
                <a:gd name="T24" fmla="*/ 0 w 4"/>
                <a:gd name="T25" fmla="*/ 351 h 598"/>
                <a:gd name="T26" fmla="*/ 0 w 4"/>
                <a:gd name="T27" fmla="*/ 447 h 598"/>
                <a:gd name="T28" fmla="*/ 4 w 4"/>
                <a:gd name="T29" fmla="*/ 447 h 598"/>
                <a:gd name="T30" fmla="*/ 4 w 4"/>
                <a:gd name="T31" fmla="*/ 351 h 598"/>
                <a:gd name="T32" fmla="*/ 4 w 4"/>
                <a:gd name="T33" fmla="*/ 252 h 598"/>
                <a:gd name="T34" fmla="*/ 0 w 4"/>
                <a:gd name="T35" fmla="*/ 252 h 598"/>
                <a:gd name="T36" fmla="*/ 0 w 4"/>
                <a:gd name="T37" fmla="*/ 347 h 598"/>
                <a:gd name="T38" fmla="*/ 4 w 4"/>
                <a:gd name="T39" fmla="*/ 347 h 598"/>
                <a:gd name="T40" fmla="*/ 4 w 4"/>
                <a:gd name="T41" fmla="*/ 252 h 598"/>
                <a:gd name="T42" fmla="*/ 4 w 4"/>
                <a:gd name="T43" fmla="*/ 152 h 598"/>
                <a:gd name="T44" fmla="*/ 0 w 4"/>
                <a:gd name="T45" fmla="*/ 152 h 598"/>
                <a:gd name="T46" fmla="*/ 0 w 4"/>
                <a:gd name="T47" fmla="*/ 248 h 598"/>
                <a:gd name="T48" fmla="*/ 4 w 4"/>
                <a:gd name="T49" fmla="*/ 248 h 598"/>
                <a:gd name="T50" fmla="*/ 4 w 4"/>
                <a:gd name="T51" fmla="*/ 152 h 598"/>
                <a:gd name="T52" fmla="*/ 4 w 4"/>
                <a:gd name="T53" fmla="*/ 52 h 598"/>
                <a:gd name="T54" fmla="*/ 0 w 4"/>
                <a:gd name="T55" fmla="*/ 52 h 598"/>
                <a:gd name="T56" fmla="*/ 0 w 4"/>
                <a:gd name="T57" fmla="*/ 148 h 598"/>
                <a:gd name="T58" fmla="*/ 4 w 4"/>
                <a:gd name="T59" fmla="*/ 148 h 598"/>
                <a:gd name="T60" fmla="*/ 4 w 4"/>
                <a:gd name="T61" fmla="*/ 52 h 598"/>
                <a:gd name="T62" fmla="*/ 0 w 4"/>
                <a:gd name="T63" fmla="*/ 0 h 598"/>
                <a:gd name="T64" fmla="*/ 0 w 4"/>
                <a:gd name="T65" fmla="*/ 0 h 598"/>
                <a:gd name="T66" fmla="*/ 0 w 4"/>
                <a:gd name="T67" fmla="*/ 48 h 598"/>
                <a:gd name="T68" fmla="*/ 4 w 4"/>
                <a:gd name="T69" fmla="*/ 48 h 598"/>
                <a:gd name="T70" fmla="*/ 4 w 4"/>
                <a:gd name="T71" fmla="*/ 2 h 598"/>
                <a:gd name="T72" fmla="*/ 0 w 4"/>
                <a:gd name="T73" fmla="*/ 2 h 598"/>
                <a:gd name="T74" fmla="*/ 0 w 4"/>
                <a:gd name="T75" fmla="*/ 0 h 5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" h="598">
                  <a:moveTo>
                    <a:pt x="4" y="551"/>
                  </a:moveTo>
                  <a:lnTo>
                    <a:pt x="0" y="551"/>
                  </a:lnTo>
                  <a:lnTo>
                    <a:pt x="0" y="596"/>
                  </a:lnTo>
                  <a:lnTo>
                    <a:pt x="0" y="598"/>
                  </a:lnTo>
                  <a:lnTo>
                    <a:pt x="4" y="598"/>
                  </a:lnTo>
                  <a:lnTo>
                    <a:pt x="4" y="551"/>
                  </a:lnTo>
                  <a:close/>
                  <a:moveTo>
                    <a:pt x="4" y="451"/>
                  </a:moveTo>
                  <a:lnTo>
                    <a:pt x="0" y="451"/>
                  </a:lnTo>
                  <a:lnTo>
                    <a:pt x="0" y="547"/>
                  </a:lnTo>
                  <a:lnTo>
                    <a:pt x="4" y="547"/>
                  </a:lnTo>
                  <a:lnTo>
                    <a:pt x="4" y="451"/>
                  </a:lnTo>
                  <a:close/>
                  <a:moveTo>
                    <a:pt x="4" y="351"/>
                  </a:moveTo>
                  <a:lnTo>
                    <a:pt x="0" y="351"/>
                  </a:lnTo>
                  <a:lnTo>
                    <a:pt x="0" y="447"/>
                  </a:lnTo>
                  <a:lnTo>
                    <a:pt x="4" y="447"/>
                  </a:lnTo>
                  <a:lnTo>
                    <a:pt x="4" y="351"/>
                  </a:lnTo>
                  <a:close/>
                  <a:moveTo>
                    <a:pt x="4" y="252"/>
                  </a:moveTo>
                  <a:lnTo>
                    <a:pt x="0" y="252"/>
                  </a:lnTo>
                  <a:lnTo>
                    <a:pt x="0" y="347"/>
                  </a:lnTo>
                  <a:lnTo>
                    <a:pt x="4" y="347"/>
                  </a:lnTo>
                  <a:lnTo>
                    <a:pt x="4" y="252"/>
                  </a:lnTo>
                  <a:close/>
                  <a:moveTo>
                    <a:pt x="4" y="152"/>
                  </a:moveTo>
                  <a:lnTo>
                    <a:pt x="0" y="152"/>
                  </a:lnTo>
                  <a:lnTo>
                    <a:pt x="0" y="248"/>
                  </a:lnTo>
                  <a:lnTo>
                    <a:pt x="4" y="248"/>
                  </a:lnTo>
                  <a:lnTo>
                    <a:pt x="4" y="152"/>
                  </a:lnTo>
                  <a:close/>
                  <a:moveTo>
                    <a:pt x="4" y="52"/>
                  </a:moveTo>
                  <a:lnTo>
                    <a:pt x="0" y="52"/>
                  </a:lnTo>
                  <a:lnTo>
                    <a:pt x="0" y="148"/>
                  </a:lnTo>
                  <a:lnTo>
                    <a:pt x="4" y="148"/>
                  </a:lnTo>
                  <a:lnTo>
                    <a:pt x="4" y="52"/>
                  </a:lnTo>
                  <a:close/>
                  <a:moveTo>
                    <a:pt x="0" y="0"/>
                  </a:moveTo>
                  <a:lnTo>
                    <a:pt x="0" y="0"/>
                  </a:lnTo>
                  <a:lnTo>
                    <a:pt x="0" y="48"/>
                  </a:lnTo>
                  <a:lnTo>
                    <a:pt x="4" y="48"/>
                  </a:lnTo>
                  <a:lnTo>
                    <a:pt x="4" y="2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429" name="iṥ1ïḋê"/>
            <p:cNvSpPr/>
            <p:nvPr/>
          </p:nvSpPr>
          <p:spPr bwMode="auto">
            <a:xfrm>
              <a:off x="850653" y="2669367"/>
              <a:ext cx="4762" cy="711994"/>
            </a:xfrm>
            <a:custGeom>
              <a:avLst/>
              <a:gdLst>
                <a:gd name="T0" fmla="*/ 4 w 4"/>
                <a:gd name="T1" fmla="*/ 551 h 598"/>
                <a:gd name="T2" fmla="*/ 0 w 4"/>
                <a:gd name="T3" fmla="*/ 551 h 598"/>
                <a:gd name="T4" fmla="*/ 0 w 4"/>
                <a:gd name="T5" fmla="*/ 596 h 598"/>
                <a:gd name="T6" fmla="*/ 0 w 4"/>
                <a:gd name="T7" fmla="*/ 598 h 598"/>
                <a:gd name="T8" fmla="*/ 4 w 4"/>
                <a:gd name="T9" fmla="*/ 598 h 598"/>
                <a:gd name="T10" fmla="*/ 4 w 4"/>
                <a:gd name="T11" fmla="*/ 551 h 598"/>
                <a:gd name="T12" fmla="*/ 4 w 4"/>
                <a:gd name="T13" fmla="*/ 451 h 598"/>
                <a:gd name="T14" fmla="*/ 0 w 4"/>
                <a:gd name="T15" fmla="*/ 451 h 598"/>
                <a:gd name="T16" fmla="*/ 0 w 4"/>
                <a:gd name="T17" fmla="*/ 547 h 598"/>
                <a:gd name="T18" fmla="*/ 4 w 4"/>
                <a:gd name="T19" fmla="*/ 547 h 598"/>
                <a:gd name="T20" fmla="*/ 4 w 4"/>
                <a:gd name="T21" fmla="*/ 451 h 598"/>
                <a:gd name="T22" fmla="*/ 4 w 4"/>
                <a:gd name="T23" fmla="*/ 351 h 598"/>
                <a:gd name="T24" fmla="*/ 0 w 4"/>
                <a:gd name="T25" fmla="*/ 351 h 598"/>
                <a:gd name="T26" fmla="*/ 0 w 4"/>
                <a:gd name="T27" fmla="*/ 447 h 598"/>
                <a:gd name="T28" fmla="*/ 4 w 4"/>
                <a:gd name="T29" fmla="*/ 447 h 598"/>
                <a:gd name="T30" fmla="*/ 4 w 4"/>
                <a:gd name="T31" fmla="*/ 351 h 598"/>
                <a:gd name="T32" fmla="*/ 4 w 4"/>
                <a:gd name="T33" fmla="*/ 252 h 598"/>
                <a:gd name="T34" fmla="*/ 0 w 4"/>
                <a:gd name="T35" fmla="*/ 252 h 598"/>
                <a:gd name="T36" fmla="*/ 0 w 4"/>
                <a:gd name="T37" fmla="*/ 347 h 598"/>
                <a:gd name="T38" fmla="*/ 4 w 4"/>
                <a:gd name="T39" fmla="*/ 347 h 598"/>
                <a:gd name="T40" fmla="*/ 4 w 4"/>
                <a:gd name="T41" fmla="*/ 252 h 598"/>
                <a:gd name="T42" fmla="*/ 4 w 4"/>
                <a:gd name="T43" fmla="*/ 152 h 598"/>
                <a:gd name="T44" fmla="*/ 0 w 4"/>
                <a:gd name="T45" fmla="*/ 152 h 598"/>
                <a:gd name="T46" fmla="*/ 0 w 4"/>
                <a:gd name="T47" fmla="*/ 248 h 598"/>
                <a:gd name="T48" fmla="*/ 4 w 4"/>
                <a:gd name="T49" fmla="*/ 248 h 598"/>
                <a:gd name="T50" fmla="*/ 4 w 4"/>
                <a:gd name="T51" fmla="*/ 152 h 598"/>
                <a:gd name="T52" fmla="*/ 4 w 4"/>
                <a:gd name="T53" fmla="*/ 52 h 598"/>
                <a:gd name="T54" fmla="*/ 0 w 4"/>
                <a:gd name="T55" fmla="*/ 52 h 598"/>
                <a:gd name="T56" fmla="*/ 0 w 4"/>
                <a:gd name="T57" fmla="*/ 148 h 598"/>
                <a:gd name="T58" fmla="*/ 4 w 4"/>
                <a:gd name="T59" fmla="*/ 148 h 598"/>
                <a:gd name="T60" fmla="*/ 4 w 4"/>
                <a:gd name="T61" fmla="*/ 52 h 598"/>
                <a:gd name="T62" fmla="*/ 0 w 4"/>
                <a:gd name="T63" fmla="*/ 0 h 598"/>
                <a:gd name="T64" fmla="*/ 0 w 4"/>
                <a:gd name="T65" fmla="*/ 0 h 598"/>
                <a:gd name="T66" fmla="*/ 0 w 4"/>
                <a:gd name="T67" fmla="*/ 48 h 598"/>
                <a:gd name="T68" fmla="*/ 4 w 4"/>
                <a:gd name="T69" fmla="*/ 48 h 598"/>
                <a:gd name="T70" fmla="*/ 4 w 4"/>
                <a:gd name="T71" fmla="*/ 2 h 598"/>
                <a:gd name="T72" fmla="*/ 0 w 4"/>
                <a:gd name="T73" fmla="*/ 2 h 598"/>
                <a:gd name="T74" fmla="*/ 0 w 4"/>
                <a:gd name="T75" fmla="*/ 0 h 5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" h="598">
                  <a:moveTo>
                    <a:pt x="4" y="551"/>
                  </a:moveTo>
                  <a:lnTo>
                    <a:pt x="0" y="551"/>
                  </a:lnTo>
                  <a:lnTo>
                    <a:pt x="0" y="596"/>
                  </a:lnTo>
                  <a:lnTo>
                    <a:pt x="0" y="598"/>
                  </a:lnTo>
                  <a:lnTo>
                    <a:pt x="4" y="598"/>
                  </a:lnTo>
                  <a:lnTo>
                    <a:pt x="4" y="551"/>
                  </a:lnTo>
                  <a:moveTo>
                    <a:pt x="4" y="451"/>
                  </a:moveTo>
                  <a:lnTo>
                    <a:pt x="0" y="451"/>
                  </a:lnTo>
                  <a:lnTo>
                    <a:pt x="0" y="547"/>
                  </a:lnTo>
                  <a:lnTo>
                    <a:pt x="4" y="547"/>
                  </a:lnTo>
                  <a:lnTo>
                    <a:pt x="4" y="451"/>
                  </a:lnTo>
                  <a:moveTo>
                    <a:pt x="4" y="351"/>
                  </a:moveTo>
                  <a:lnTo>
                    <a:pt x="0" y="351"/>
                  </a:lnTo>
                  <a:lnTo>
                    <a:pt x="0" y="447"/>
                  </a:lnTo>
                  <a:lnTo>
                    <a:pt x="4" y="447"/>
                  </a:lnTo>
                  <a:lnTo>
                    <a:pt x="4" y="351"/>
                  </a:lnTo>
                  <a:moveTo>
                    <a:pt x="4" y="252"/>
                  </a:moveTo>
                  <a:lnTo>
                    <a:pt x="0" y="252"/>
                  </a:lnTo>
                  <a:lnTo>
                    <a:pt x="0" y="347"/>
                  </a:lnTo>
                  <a:lnTo>
                    <a:pt x="4" y="347"/>
                  </a:lnTo>
                  <a:lnTo>
                    <a:pt x="4" y="252"/>
                  </a:lnTo>
                  <a:moveTo>
                    <a:pt x="4" y="152"/>
                  </a:moveTo>
                  <a:lnTo>
                    <a:pt x="0" y="152"/>
                  </a:lnTo>
                  <a:lnTo>
                    <a:pt x="0" y="248"/>
                  </a:lnTo>
                  <a:lnTo>
                    <a:pt x="4" y="248"/>
                  </a:lnTo>
                  <a:lnTo>
                    <a:pt x="4" y="152"/>
                  </a:lnTo>
                  <a:moveTo>
                    <a:pt x="4" y="52"/>
                  </a:moveTo>
                  <a:lnTo>
                    <a:pt x="0" y="52"/>
                  </a:lnTo>
                  <a:lnTo>
                    <a:pt x="0" y="148"/>
                  </a:lnTo>
                  <a:lnTo>
                    <a:pt x="4" y="148"/>
                  </a:lnTo>
                  <a:lnTo>
                    <a:pt x="4" y="52"/>
                  </a:lnTo>
                  <a:moveTo>
                    <a:pt x="0" y="0"/>
                  </a:moveTo>
                  <a:lnTo>
                    <a:pt x="0" y="0"/>
                  </a:lnTo>
                  <a:lnTo>
                    <a:pt x="0" y="48"/>
                  </a:lnTo>
                  <a:lnTo>
                    <a:pt x="4" y="48"/>
                  </a:lnTo>
                  <a:lnTo>
                    <a:pt x="4" y="2"/>
                  </a:lnTo>
                  <a:lnTo>
                    <a:pt x="0" y="2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430" name="işľiḍè"/>
            <p:cNvSpPr/>
            <p:nvPr/>
          </p:nvSpPr>
          <p:spPr bwMode="auto">
            <a:xfrm>
              <a:off x="1087587" y="2669367"/>
              <a:ext cx="4762" cy="711994"/>
            </a:xfrm>
            <a:custGeom>
              <a:avLst/>
              <a:gdLst>
                <a:gd name="T0" fmla="*/ 4 w 4"/>
                <a:gd name="T1" fmla="*/ 551 h 598"/>
                <a:gd name="T2" fmla="*/ 0 w 4"/>
                <a:gd name="T3" fmla="*/ 551 h 598"/>
                <a:gd name="T4" fmla="*/ 0 w 4"/>
                <a:gd name="T5" fmla="*/ 596 h 598"/>
                <a:gd name="T6" fmla="*/ 0 w 4"/>
                <a:gd name="T7" fmla="*/ 598 h 598"/>
                <a:gd name="T8" fmla="*/ 4 w 4"/>
                <a:gd name="T9" fmla="*/ 598 h 598"/>
                <a:gd name="T10" fmla="*/ 4 w 4"/>
                <a:gd name="T11" fmla="*/ 551 h 598"/>
                <a:gd name="T12" fmla="*/ 4 w 4"/>
                <a:gd name="T13" fmla="*/ 451 h 598"/>
                <a:gd name="T14" fmla="*/ 0 w 4"/>
                <a:gd name="T15" fmla="*/ 451 h 598"/>
                <a:gd name="T16" fmla="*/ 0 w 4"/>
                <a:gd name="T17" fmla="*/ 547 h 598"/>
                <a:gd name="T18" fmla="*/ 4 w 4"/>
                <a:gd name="T19" fmla="*/ 547 h 598"/>
                <a:gd name="T20" fmla="*/ 4 w 4"/>
                <a:gd name="T21" fmla="*/ 451 h 598"/>
                <a:gd name="T22" fmla="*/ 4 w 4"/>
                <a:gd name="T23" fmla="*/ 351 h 598"/>
                <a:gd name="T24" fmla="*/ 0 w 4"/>
                <a:gd name="T25" fmla="*/ 351 h 598"/>
                <a:gd name="T26" fmla="*/ 0 w 4"/>
                <a:gd name="T27" fmla="*/ 447 h 598"/>
                <a:gd name="T28" fmla="*/ 4 w 4"/>
                <a:gd name="T29" fmla="*/ 447 h 598"/>
                <a:gd name="T30" fmla="*/ 4 w 4"/>
                <a:gd name="T31" fmla="*/ 351 h 598"/>
                <a:gd name="T32" fmla="*/ 4 w 4"/>
                <a:gd name="T33" fmla="*/ 252 h 598"/>
                <a:gd name="T34" fmla="*/ 0 w 4"/>
                <a:gd name="T35" fmla="*/ 252 h 598"/>
                <a:gd name="T36" fmla="*/ 0 w 4"/>
                <a:gd name="T37" fmla="*/ 347 h 598"/>
                <a:gd name="T38" fmla="*/ 4 w 4"/>
                <a:gd name="T39" fmla="*/ 347 h 598"/>
                <a:gd name="T40" fmla="*/ 4 w 4"/>
                <a:gd name="T41" fmla="*/ 252 h 598"/>
                <a:gd name="T42" fmla="*/ 4 w 4"/>
                <a:gd name="T43" fmla="*/ 152 h 598"/>
                <a:gd name="T44" fmla="*/ 0 w 4"/>
                <a:gd name="T45" fmla="*/ 152 h 598"/>
                <a:gd name="T46" fmla="*/ 0 w 4"/>
                <a:gd name="T47" fmla="*/ 248 h 598"/>
                <a:gd name="T48" fmla="*/ 4 w 4"/>
                <a:gd name="T49" fmla="*/ 248 h 598"/>
                <a:gd name="T50" fmla="*/ 4 w 4"/>
                <a:gd name="T51" fmla="*/ 152 h 598"/>
                <a:gd name="T52" fmla="*/ 4 w 4"/>
                <a:gd name="T53" fmla="*/ 52 h 598"/>
                <a:gd name="T54" fmla="*/ 0 w 4"/>
                <a:gd name="T55" fmla="*/ 52 h 598"/>
                <a:gd name="T56" fmla="*/ 0 w 4"/>
                <a:gd name="T57" fmla="*/ 148 h 598"/>
                <a:gd name="T58" fmla="*/ 4 w 4"/>
                <a:gd name="T59" fmla="*/ 148 h 598"/>
                <a:gd name="T60" fmla="*/ 4 w 4"/>
                <a:gd name="T61" fmla="*/ 52 h 598"/>
                <a:gd name="T62" fmla="*/ 0 w 4"/>
                <a:gd name="T63" fmla="*/ 0 h 598"/>
                <a:gd name="T64" fmla="*/ 0 w 4"/>
                <a:gd name="T65" fmla="*/ 0 h 598"/>
                <a:gd name="T66" fmla="*/ 0 w 4"/>
                <a:gd name="T67" fmla="*/ 48 h 598"/>
                <a:gd name="T68" fmla="*/ 4 w 4"/>
                <a:gd name="T69" fmla="*/ 48 h 598"/>
                <a:gd name="T70" fmla="*/ 4 w 4"/>
                <a:gd name="T71" fmla="*/ 2 h 598"/>
                <a:gd name="T72" fmla="*/ 0 w 4"/>
                <a:gd name="T73" fmla="*/ 2 h 598"/>
                <a:gd name="T74" fmla="*/ 0 w 4"/>
                <a:gd name="T75" fmla="*/ 0 h 5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" h="598">
                  <a:moveTo>
                    <a:pt x="4" y="551"/>
                  </a:moveTo>
                  <a:lnTo>
                    <a:pt x="0" y="551"/>
                  </a:lnTo>
                  <a:lnTo>
                    <a:pt x="0" y="596"/>
                  </a:lnTo>
                  <a:lnTo>
                    <a:pt x="0" y="598"/>
                  </a:lnTo>
                  <a:lnTo>
                    <a:pt x="4" y="598"/>
                  </a:lnTo>
                  <a:lnTo>
                    <a:pt x="4" y="551"/>
                  </a:lnTo>
                  <a:close/>
                  <a:moveTo>
                    <a:pt x="4" y="451"/>
                  </a:moveTo>
                  <a:lnTo>
                    <a:pt x="0" y="451"/>
                  </a:lnTo>
                  <a:lnTo>
                    <a:pt x="0" y="547"/>
                  </a:lnTo>
                  <a:lnTo>
                    <a:pt x="4" y="547"/>
                  </a:lnTo>
                  <a:lnTo>
                    <a:pt x="4" y="451"/>
                  </a:lnTo>
                  <a:close/>
                  <a:moveTo>
                    <a:pt x="4" y="351"/>
                  </a:moveTo>
                  <a:lnTo>
                    <a:pt x="0" y="351"/>
                  </a:lnTo>
                  <a:lnTo>
                    <a:pt x="0" y="447"/>
                  </a:lnTo>
                  <a:lnTo>
                    <a:pt x="4" y="447"/>
                  </a:lnTo>
                  <a:lnTo>
                    <a:pt x="4" y="351"/>
                  </a:lnTo>
                  <a:close/>
                  <a:moveTo>
                    <a:pt x="4" y="252"/>
                  </a:moveTo>
                  <a:lnTo>
                    <a:pt x="0" y="252"/>
                  </a:lnTo>
                  <a:lnTo>
                    <a:pt x="0" y="347"/>
                  </a:lnTo>
                  <a:lnTo>
                    <a:pt x="4" y="347"/>
                  </a:lnTo>
                  <a:lnTo>
                    <a:pt x="4" y="252"/>
                  </a:lnTo>
                  <a:close/>
                  <a:moveTo>
                    <a:pt x="4" y="152"/>
                  </a:moveTo>
                  <a:lnTo>
                    <a:pt x="0" y="152"/>
                  </a:lnTo>
                  <a:lnTo>
                    <a:pt x="0" y="248"/>
                  </a:lnTo>
                  <a:lnTo>
                    <a:pt x="4" y="248"/>
                  </a:lnTo>
                  <a:lnTo>
                    <a:pt x="4" y="152"/>
                  </a:lnTo>
                  <a:close/>
                  <a:moveTo>
                    <a:pt x="4" y="52"/>
                  </a:moveTo>
                  <a:lnTo>
                    <a:pt x="0" y="52"/>
                  </a:lnTo>
                  <a:lnTo>
                    <a:pt x="0" y="148"/>
                  </a:lnTo>
                  <a:lnTo>
                    <a:pt x="4" y="148"/>
                  </a:lnTo>
                  <a:lnTo>
                    <a:pt x="4" y="52"/>
                  </a:lnTo>
                  <a:close/>
                  <a:moveTo>
                    <a:pt x="0" y="0"/>
                  </a:moveTo>
                  <a:lnTo>
                    <a:pt x="0" y="0"/>
                  </a:lnTo>
                  <a:lnTo>
                    <a:pt x="0" y="48"/>
                  </a:lnTo>
                  <a:lnTo>
                    <a:pt x="4" y="48"/>
                  </a:lnTo>
                  <a:lnTo>
                    <a:pt x="4" y="2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431" name="îŝḷiḑê"/>
            <p:cNvSpPr/>
            <p:nvPr/>
          </p:nvSpPr>
          <p:spPr bwMode="auto">
            <a:xfrm>
              <a:off x="1087587" y="2669367"/>
              <a:ext cx="4762" cy="711994"/>
            </a:xfrm>
            <a:custGeom>
              <a:avLst/>
              <a:gdLst>
                <a:gd name="T0" fmla="*/ 4 w 4"/>
                <a:gd name="T1" fmla="*/ 551 h 598"/>
                <a:gd name="T2" fmla="*/ 0 w 4"/>
                <a:gd name="T3" fmla="*/ 551 h 598"/>
                <a:gd name="T4" fmla="*/ 0 w 4"/>
                <a:gd name="T5" fmla="*/ 596 h 598"/>
                <a:gd name="T6" fmla="*/ 0 w 4"/>
                <a:gd name="T7" fmla="*/ 598 h 598"/>
                <a:gd name="T8" fmla="*/ 4 w 4"/>
                <a:gd name="T9" fmla="*/ 598 h 598"/>
                <a:gd name="T10" fmla="*/ 4 w 4"/>
                <a:gd name="T11" fmla="*/ 551 h 598"/>
                <a:gd name="T12" fmla="*/ 4 w 4"/>
                <a:gd name="T13" fmla="*/ 451 h 598"/>
                <a:gd name="T14" fmla="*/ 0 w 4"/>
                <a:gd name="T15" fmla="*/ 451 h 598"/>
                <a:gd name="T16" fmla="*/ 0 w 4"/>
                <a:gd name="T17" fmla="*/ 547 h 598"/>
                <a:gd name="T18" fmla="*/ 4 w 4"/>
                <a:gd name="T19" fmla="*/ 547 h 598"/>
                <a:gd name="T20" fmla="*/ 4 w 4"/>
                <a:gd name="T21" fmla="*/ 451 h 598"/>
                <a:gd name="T22" fmla="*/ 4 w 4"/>
                <a:gd name="T23" fmla="*/ 351 h 598"/>
                <a:gd name="T24" fmla="*/ 0 w 4"/>
                <a:gd name="T25" fmla="*/ 351 h 598"/>
                <a:gd name="T26" fmla="*/ 0 w 4"/>
                <a:gd name="T27" fmla="*/ 447 h 598"/>
                <a:gd name="T28" fmla="*/ 4 w 4"/>
                <a:gd name="T29" fmla="*/ 447 h 598"/>
                <a:gd name="T30" fmla="*/ 4 w 4"/>
                <a:gd name="T31" fmla="*/ 351 h 598"/>
                <a:gd name="T32" fmla="*/ 4 w 4"/>
                <a:gd name="T33" fmla="*/ 252 h 598"/>
                <a:gd name="T34" fmla="*/ 0 w 4"/>
                <a:gd name="T35" fmla="*/ 252 h 598"/>
                <a:gd name="T36" fmla="*/ 0 w 4"/>
                <a:gd name="T37" fmla="*/ 347 h 598"/>
                <a:gd name="T38" fmla="*/ 4 w 4"/>
                <a:gd name="T39" fmla="*/ 347 h 598"/>
                <a:gd name="T40" fmla="*/ 4 w 4"/>
                <a:gd name="T41" fmla="*/ 252 h 598"/>
                <a:gd name="T42" fmla="*/ 4 w 4"/>
                <a:gd name="T43" fmla="*/ 152 h 598"/>
                <a:gd name="T44" fmla="*/ 0 w 4"/>
                <a:gd name="T45" fmla="*/ 152 h 598"/>
                <a:gd name="T46" fmla="*/ 0 w 4"/>
                <a:gd name="T47" fmla="*/ 248 h 598"/>
                <a:gd name="T48" fmla="*/ 4 w 4"/>
                <a:gd name="T49" fmla="*/ 248 h 598"/>
                <a:gd name="T50" fmla="*/ 4 w 4"/>
                <a:gd name="T51" fmla="*/ 152 h 598"/>
                <a:gd name="T52" fmla="*/ 4 w 4"/>
                <a:gd name="T53" fmla="*/ 52 h 598"/>
                <a:gd name="T54" fmla="*/ 0 w 4"/>
                <a:gd name="T55" fmla="*/ 52 h 598"/>
                <a:gd name="T56" fmla="*/ 0 w 4"/>
                <a:gd name="T57" fmla="*/ 148 h 598"/>
                <a:gd name="T58" fmla="*/ 4 w 4"/>
                <a:gd name="T59" fmla="*/ 148 h 598"/>
                <a:gd name="T60" fmla="*/ 4 w 4"/>
                <a:gd name="T61" fmla="*/ 52 h 598"/>
                <a:gd name="T62" fmla="*/ 0 w 4"/>
                <a:gd name="T63" fmla="*/ 0 h 598"/>
                <a:gd name="T64" fmla="*/ 0 w 4"/>
                <a:gd name="T65" fmla="*/ 0 h 598"/>
                <a:gd name="T66" fmla="*/ 0 w 4"/>
                <a:gd name="T67" fmla="*/ 48 h 598"/>
                <a:gd name="T68" fmla="*/ 4 w 4"/>
                <a:gd name="T69" fmla="*/ 48 h 598"/>
                <a:gd name="T70" fmla="*/ 4 w 4"/>
                <a:gd name="T71" fmla="*/ 2 h 598"/>
                <a:gd name="T72" fmla="*/ 0 w 4"/>
                <a:gd name="T73" fmla="*/ 2 h 598"/>
                <a:gd name="T74" fmla="*/ 0 w 4"/>
                <a:gd name="T75" fmla="*/ 0 h 5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" h="598">
                  <a:moveTo>
                    <a:pt x="4" y="551"/>
                  </a:moveTo>
                  <a:lnTo>
                    <a:pt x="0" y="551"/>
                  </a:lnTo>
                  <a:lnTo>
                    <a:pt x="0" y="596"/>
                  </a:lnTo>
                  <a:lnTo>
                    <a:pt x="0" y="598"/>
                  </a:lnTo>
                  <a:lnTo>
                    <a:pt x="4" y="598"/>
                  </a:lnTo>
                  <a:lnTo>
                    <a:pt x="4" y="551"/>
                  </a:lnTo>
                  <a:moveTo>
                    <a:pt x="4" y="451"/>
                  </a:moveTo>
                  <a:lnTo>
                    <a:pt x="0" y="451"/>
                  </a:lnTo>
                  <a:lnTo>
                    <a:pt x="0" y="547"/>
                  </a:lnTo>
                  <a:lnTo>
                    <a:pt x="4" y="547"/>
                  </a:lnTo>
                  <a:lnTo>
                    <a:pt x="4" y="451"/>
                  </a:lnTo>
                  <a:moveTo>
                    <a:pt x="4" y="351"/>
                  </a:moveTo>
                  <a:lnTo>
                    <a:pt x="0" y="351"/>
                  </a:lnTo>
                  <a:lnTo>
                    <a:pt x="0" y="447"/>
                  </a:lnTo>
                  <a:lnTo>
                    <a:pt x="4" y="447"/>
                  </a:lnTo>
                  <a:lnTo>
                    <a:pt x="4" y="351"/>
                  </a:lnTo>
                  <a:moveTo>
                    <a:pt x="4" y="252"/>
                  </a:moveTo>
                  <a:lnTo>
                    <a:pt x="0" y="252"/>
                  </a:lnTo>
                  <a:lnTo>
                    <a:pt x="0" y="347"/>
                  </a:lnTo>
                  <a:lnTo>
                    <a:pt x="4" y="347"/>
                  </a:lnTo>
                  <a:lnTo>
                    <a:pt x="4" y="252"/>
                  </a:lnTo>
                  <a:moveTo>
                    <a:pt x="4" y="152"/>
                  </a:moveTo>
                  <a:lnTo>
                    <a:pt x="0" y="152"/>
                  </a:lnTo>
                  <a:lnTo>
                    <a:pt x="0" y="248"/>
                  </a:lnTo>
                  <a:lnTo>
                    <a:pt x="4" y="248"/>
                  </a:lnTo>
                  <a:lnTo>
                    <a:pt x="4" y="152"/>
                  </a:lnTo>
                  <a:moveTo>
                    <a:pt x="4" y="52"/>
                  </a:moveTo>
                  <a:lnTo>
                    <a:pt x="0" y="52"/>
                  </a:lnTo>
                  <a:lnTo>
                    <a:pt x="0" y="148"/>
                  </a:lnTo>
                  <a:lnTo>
                    <a:pt x="4" y="148"/>
                  </a:lnTo>
                  <a:lnTo>
                    <a:pt x="4" y="52"/>
                  </a:lnTo>
                  <a:moveTo>
                    <a:pt x="0" y="0"/>
                  </a:moveTo>
                  <a:lnTo>
                    <a:pt x="0" y="0"/>
                  </a:lnTo>
                  <a:lnTo>
                    <a:pt x="0" y="48"/>
                  </a:lnTo>
                  <a:lnTo>
                    <a:pt x="4" y="48"/>
                  </a:lnTo>
                  <a:lnTo>
                    <a:pt x="4" y="2"/>
                  </a:lnTo>
                  <a:lnTo>
                    <a:pt x="0" y="2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432" name="î$ľiḋê"/>
            <p:cNvSpPr/>
            <p:nvPr/>
          </p:nvSpPr>
          <p:spPr bwMode="auto">
            <a:xfrm>
              <a:off x="1325712" y="2669367"/>
              <a:ext cx="4762" cy="711994"/>
            </a:xfrm>
            <a:custGeom>
              <a:avLst/>
              <a:gdLst>
                <a:gd name="T0" fmla="*/ 4 w 4"/>
                <a:gd name="T1" fmla="*/ 551 h 598"/>
                <a:gd name="T2" fmla="*/ 0 w 4"/>
                <a:gd name="T3" fmla="*/ 551 h 598"/>
                <a:gd name="T4" fmla="*/ 0 w 4"/>
                <a:gd name="T5" fmla="*/ 596 h 598"/>
                <a:gd name="T6" fmla="*/ 0 w 4"/>
                <a:gd name="T7" fmla="*/ 598 h 598"/>
                <a:gd name="T8" fmla="*/ 4 w 4"/>
                <a:gd name="T9" fmla="*/ 598 h 598"/>
                <a:gd name="T10" fmla="*/ 4 w 4"/>
                <a:gd name="T11" fmla="*/ 551 h 598"/>
                <a:gd name="T12" fmla="*/ 4 w 4"/>
                <a:gd name="T13" fmla="*/ 451 h 598"/>
                <a:gd name="T14" fmla="*/ 0 w 4"/>
                <a:gd name="T15" fmla="*/ 451 h 598"/>
                <a:gd name="T16" fmla="*/ 0 w 4"/>
                <a:gd name="T17" fmla="*/ 547 h 598"/>
                <a:gd name="T18" fmla="*/ 4 w 4"/>
                <a:gd name="T19" fmla="*/ 547 h 598"/>
                <a:gd name="T20" fmla="*/ 4 w 4"/>
                <a:gd name="T21" fmla="*/ 451 h 598"/>
                <a:gd name="T22" fmla="*/ 4 w 4"/>
                <a:gd name="T23" fmla="*/ 351 h 598"/>
                <a:gd name="T24" fmla="*/ 0 w 4"/>
                <a:gd name="T25" fmla="*/ 351 h 598"/>
                <a:gd name="T26" fmla="*/ 0 w 4"/>
                <a:gd name="T27" fmla="*/ 447 h 598"/>
                <a:gd name="T28" fmla="*/ 4 w 4"/>
                <a:gd name="T29" fmla="*/ 447 h 598"/>
                <a:gd name="T30" fmla="*/ 4 w 4"/>
                <a:gd name="T31" fmla="*/ 351 h 598"/>
                <a:gd name="T32" fmla="*/ 4 w 4"/>
                <a:gd name="T33" fmla="*/ 252 h 598"/>
                <a:gd name="T34" fmla="*/ 0 w 4"/>
                <a:gd name="T35" fmla="*/ 252 h 598"/>
                <a:gd name="T36" fmla="*/ 0 w 4"/>
                <a:gd name="T37" fmla="*/ 347 h 598"/>
                <a:gd name="T38" fmla="*/ 4 w 4"/>
                <a:gd name="T39" fmla="*/ 347 h 598"/>
                <a:gd name="T40" fmla="*/ 4 w 4"/>
                <a:gd name="T41" fmla="*/ 252 h 598"/>
                <a:gd name="T42" fmla="*/ 4 w 4"/>
                <a:gd name="T43" fmla="*/ 152 h 598"/>
                <a:gd name="T44" fmla="*/ 0 w 4"/>
                <a:gd name="T45" fmla="*/ 152 h 598"/>
                <a:gd name="T46" fmla="*/ 0 w 4"/>
                <a:gd name="T47" fmla="*/ 248 h 598"/>
                <a:gd name="T48" fmla="*/ 4 w 4"/>
                <a:gd name="T49" fmla="*/ 248 h 598"/>
                <a:gd name="T50" fmla="*/ 4 w 4"/>
                <a:gd name="T51" fmla="*/ 152 h 598"/>
                <a:gd name="T52" fmla="*/ 4 w 4"/>
                <a:gd name="T53" fmla="*/ 52 h 598"/>
                <a:gd name="T54" fmla="*/ 0 w 4"/>
                <a:gd name="T55" fmla="*/ 52 h 598"/>
                <a:gd name="T56" fmla="*/ 0 w 4"/>
                <a:gd name="T57" fmla="*/ 148 h 598"/>
                <a:gd name="T58" fmla="*/ 4 w 4"/>
                <a:gd name="T59" fmla="*/ 148 h 598"/>
                <a:gd name="T60" fmla="*/ 4 w 4"/>
                <a:gd name="T61" fmla="*/ 52 h 598"/>
                <a:gd name="T62" fmla="*/ 0 w 4"/>
                <a:gd name="T63" fmla="*/ 0 h 598"/>
                <a:gd name="T64" fmla="*/ 0 w 4"/>
                <a:gd name="T65" fmla="*/ 0 h 598"/>
                <a:gd name="T66" fmla="*/ 0 w 4"/>
                <a:gd name="T67" fmla="*/ 48 h 598"/>
                <a:gd name="T68" fmla="*/ 4 w 4"/>
                <a:gd name="T69" fmla="*/ 48 h 598"/>
                <a:gd name="T70" fmla="*/ 4 w 4"/>
                <a:gd name="T71" fmla="*/ 2 h 598"/>
                <a:gd name="T72" fmla="*/ 0 w 4"/>
                <a:gd name="T73" fmla="*/ 2 h 598"/>
                <a:gd name="T74" fmla="*/ 0 w 4"/>
                <a:gd name="T75" fmla="*/ 0 h 5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" h="598">
                  <a:moveTo>
                    <a:pt x="4" y="551"/>
                  </a:moveTo>
                  <a:lnTo>
                    <a:pt x="0" y="551"/>
                  </a:lnTo>
                  <a:lnTo>
                    <a:pt x="0" y="596"/>
                  </a:lnTo>
                  <a:lnTo>
                    <a:pt x="0" y="598"/>
                  </a:lnTo>
                  <a:lnTo>
                    <a:pt x="4" y="598"/>
                  </a:lnTo>
                  <a:lnTo>
                    <a:pt x="4" y="551"/>
                  </a:lnTo>
                  <a:close/>
                  <a:moveTo>
                    <a:pt x="4" y="451"/>
                  </a:moveTo>
                  <a:lnTo>
                    <a:pt x="0" y="451"/>
                  </a:lnTo>
                  <a:lnTo>
                    <a:pt x="0" y="547"/>
                  </a:lnTo>
                  <a:lnTo>
                    <a:pt x="4" y="547"/>
                  </a:lnTo>
                  <a:lnTo>
                    <a:pt x="4" y="451"/>
                  </a:lnTo>
                  <a:close/>
                  <a:moveTo>
                    <a:pt x="4" y="351"/>
                  </a:moveTo>
                  <a:lnTo>
                    <a:pt x="0" y="351"/>
                  </a:lnTo>
                  <a:lnTo>
                    <a:pt x="0" y="447"/>
                  </a:lnTo>
                  <a:lnTo>
                    <a:pt x="4" y="447"/>
                  </a:lnTo>
                  <a:lnTo>
                    <a:pt x="4" y="351"/>
                  </a:lnTo>
                  <a:close/>
                  <a:moveTo>
                    <a:pt x="4" y="252"/>
                  </a:moveTo>
                  <a:lnTo>
                    <a:pt x="0" y="252"/>
                  </a:lnTo>
                  <a:lnTo>
                    <a:pt x="0" y="347"/>
                  </a:lnTo>
                  <a:lnTo>
                    <a:pt x="4" y="347"/>
                  </a:lnTo>
                  <a:lnTo>
                    <a:pt x="4" y="252"/>
                  </a:lnTo>
                  <a:close/>
                  <a:moveTo>
                    <a:pt x="4" y="152"/>
                  </a:moveTo>
                  <a:lnTo>
                    <a:pt x="0" y="152"/>
                  </a:lnTo>
                  <a:lnTo>
                    <a:pt x="0" y="248"/>
                  </a:lnTo>
                  <a:lnTo>
                    <a:pt x="4" y="248"/>
                  </a:lnTo>
                  <a:lnTo>
                    <a:pt x="4" y="152"/>
                  </a:lnTo>
                  <a:close/>
                  <a:moveTo>
                    <a:pt x="4" y="52"/>
                  </a:moveTo>
                  <a:lnTo>
                    <a:pt x="0" y="52"/>
                  </a:lnTo>
                  <a:lnTo>
                    <a:pt x="0" y="148"/>
                  </a:lnTo>
                  <a:lnTo>
                    <a:pt x="4" y="148"/>
                  </a:lnTo>
                  <a:lnTo>
                    <a:pt x="4" y="52"/>
                  </a:lnTo>
                  <a:close/>
                  <a:moveTo>
                    <a:pt x="0" y="0"/>
                  </a:moveTo>
                  <a:lnTo>
                    <a:pt x="0" y="0"/>
                  </a:lnTo>
                  <a:lnTo>
                    <a:pt x="0" y="48"/>
                  </a:lnTo>
                  <a:lnTo>
                    <a:pt x="4" y="48"/>
                  </a:lnTo>
                  <a:lnTo>
                    <a:pt x="4" y="2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433" name="ï$ľîḋe"/>
            <p:cNvSpPr/>
            <p:nvPr/>
          </p:nvSpPr>
          <p:spPr bwMode="auto">
            <a:xfrm>
              <a:off x="1325712" y="2669367"/>
              <a:ext cx="4762" cy="711994"/>
            </a:xfrm>
            <a:custGeom>
              <a:avLst/>
              <a:gdLst>
                <a:gd name="T0" fmla="*/ 4 w 4"/>
                <a:gd name="T1" fmla="*/ 551 h 598"/>
                <a:gd name="T2" fmla="*/ 0 w 4"/>
                <a:gd name="T3" fmla="*/ 551 h 598"/>
                <a:gd name="T4" fmla="*/ 0 w 4"/>
                <a:gd name="T5" fmla="*/ 596 h 598"/>
                <a:gd name="T6" fmla="*/ 0 w 4"/>
                <a:gd name="T7" fmla="*/ 598 h 598"/>
                <a:gd name="T8" fmla="*/ 4 w 4"/>
                <a:gd name="T9" fmla="*/ 598 h 598"/>
                <a:gd name="T10" fmla="*/ 4 w 4"/>
                <a:gd name="T11" fmla="*/ 551 h 598"/>
                <a:gd name="T12" fmla="*/ 4 w 4"/>
                <a:gd name="T13" fmla="*/ 451 h 598"/>
                <a:gd name="T14" fmla="*/ 0 w 4"/>
                <a:gd name="T15" fmla="*/ 451 h 598"/>
                <a:gd name="T16" fmla="*/ 0 w 4"/>
                <a:gd name="T17" fmla="*/ 547 h 598"/>
                <a:gd name="T18" fmla="*/ 4 w 4"/>
                <a:gd name="T19" fmla="*/ 547 h 598"/>
                <a:gd name="T20" fmla="*/ 4 w 4"/>
                <a:gd name="T21" fmla="*/ 451 h 598"/>
                <a:gd name="T22" fmla="*/ 4 w 4"/>
                <a:gd name="T23" fmla="*/ 351 h 598"/>
                <a:gd name="T24" fmla="*/ 0 w 4"/>
                <a:gd name="T25" fmla="*/ 351 h 598"/>
                <a:gd name="T26" fmla="*/ 0 w 4"/>
                <a:gd name="T27" fmla="*/ 447 h 598"/>
                <a:gd name="T28" fmla="*/ 4 w 4"/>
                <a:gd name="T29" fmla="*/ 447 h 598"/>
                <a:gd name="T30" fmla="*/ 4 w 4"/>
                <a:gd name="T31" fmla="*/ 351 h 598"/>
                <a:gd name="T32" fmla="*/ 4 w 4"/>
                <a:gd name="T33" fmla="*/ 252 h 598"/>
                <a:gd name="T34" fmla="*/ 0 w 4"/>
                <a:gd name="T35" fmla="*/ 252 h 598"/>
                <a:gd name="T36" fmla="*/ 0 w 4"/>
                <a:gd name="T37" fmla="*/ 347 h 598"/>
                <a:gd name="T38" fmla="*/ 4 w 4"/>
                <a:gd name="T39" fmla="*/ 347 h 598"/>
                <a:gd name="T40" fmla="*/ 4 w 4"/>
                <a:gd name="T41" fmla="*/ 252 h 598"/>
                <a:gd name="T42" fmla="*/ 4 w 4"/>
                <a:gd name="T43" fmla="*/ 152 h 598"/>
                <a:gd name="T44" fmla="*/ 0 w 4"/>
                <a:gd name="T45" fmla="*/ 152 h 598"/>
                <a:gd name="T46" fmla="*/ 0 w 4"/>
                <a:gd name="T47" fmla="*/ 248 h 598"/>
                <a:gd name="T48" fmla="*/ 4 w 4"/>
                <a:gd name="T49" fmla="*/ 248 h 598"/>
                <a:gd name="T50" fmla="*/ 4 w 4"/>
                <a:gd name="T51" fmla="*/ 152 h 598"/>
                <a:gd name="T52" fmla="*/ 4 w 4"/>
                <a:gd name="T53" fmla="*/ 52 h 598"/>
                <a:gd name="T54" fmla="*/ 0 w 4"/>
                <a:gd name="T55" fmla="*/ 52 h 598"/>
                <a:gd name="T56" fmla="*/ 0 w 4"/>
                <a:gd name="T57" fmla="*/ 148 h 598"/>
                <a:gd name="T58" fmla="*/ 4 w 4"/>
                <a:gd name="T59" fmla="*/ 148 h 598"/>
                <a:gd name="T60" fmla="*/ 4 w 4"/>
                <a:gd name="T61" fmla="*/ 52 h 598"/>
                <a:gd name="T62" fmla="*/ 0 w 4"/>
                <a:gd name="T63" fmla="*/ 0 h 598"/>
                <a:gd name="T64" fmla="*/ 0 w 4"/>
                <a:gd name="T65" fmla="*/ 0 h 598"/>
                <a:gd name="T66" fmla="*/ 0 w 4"/>
                <a:gd name="T67" fmla="*/ 48 h 598"/>
                <a:gd name="T68" fmla="*/ 4 w 4"/>
                <a:gd name="T69" fmla="*/ 48 h 598"/>
                <a:gd name="T70" fmla="*/ 4 w 4"/>
                <a:gd name="T71" fmla="*/ 2 h 598"/>
                <a:gd name="T72" fmla="*/ 0 w 4"/>
                <a:gd name="T73" fmla="*/ 2 h 598"/>
                <a:gd name="T74" fmla="*/ 0 w 4"/>
                <a:gd name="T75" fmla="*/ 0 h 5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" h="598">
                  <a:moveTo>
                    <a:pt x="4" y="551"/>
                  </a:moveTo>
                  <a:lnTo>
                    <a:pt x="0" y="551"/>
                  </a:lnTo>
                  <a:lnTo>
                    <a:pt x="0" y="596"/>
                  </a:lnTo>
                  <a:lnTo>
                    <a:pt x="0" y="598"/>
                  </a:lnTo>
                  <a:lnTo>
                    <a:pt x="4" y="598"/>
                  </a:lnTo>
                  <a:lnTo>
                    <a:pt x="4" y="551"/>
                  </a:lnTo>
                  <a:moveTo>
                    <a:pt x="4" y="451"/>
                  </a:moveTo>
                  <a:lnTo>
                    <a:pt x="0" y="451"/>
                  </a:lnTo>
                  <a:lnTo>
                    <a:pt x="0" y="547"/>
                  </a:lnTo>
                  <a:lnTo>
                    <a:pt x="4" y="547"/>
                  </a:lnTo>
                  <a:lnTo>
                    <a:pt x="4" y="451"/>
                  </a:lnTo>
                  <a:moveTo>
                    <a:pt x="4" y="351"/>
                  </a:moveTo>
                  <a:lnTo>
                    <a:pt x="0" y="351"/>
                  </a:lnTo>
                  <a:lnTo>
                    <a:pt x="0" y="447"/>
                  </a:lnTo>
                  <a:lnTo>
                    <a:pt x="4" y="447"/>
                  </a:lnTo>
                  <a:lnTo>
                    <a:pt x="4" y="351"/>
                  </a:lnTo>
                  <a:moveTo>
                    <a:pt x="4" y="252"/>
                  </a:moveTo>
                  <a:lnTo>
                    <a:pt x="0" y="252"/>
                  </a:lnTo>
                  <a:lnTo>
                    <a:pt x="0" y="347"/>
                  </a:lnTo>
                  <a:lnTo>
                    <a:pt x="4" y="347"/>
                  </a:lnTo>
                  <a:lnTo>
                    <a:pt x="4" y="252"/>
                  </a:lnTo>
                  <a:moveTo>
                    <a:pt x="4" y="152"/>
                  </a:moveTo>
                  <a:lnTo>
                    <a:pt x="0" y="152"/>
                  </a:lnTo>
                  <a:lnTo>
                    <a:pt x="0" y="248"/>
                  </a:lnTo>
                  <a:lnTo>
                    <a:pt x="4" y="248"/>
                  </a:lnTo>
                  <a:lnTo>
                    <a:pt x="4" y="152"/>
                  </a:lnTo>
                  <a:moveTo>
                    <a:pt x="4" y="52"/>
                  </a:moveTo>
                  <a:lnTo>
                    <a:pt x="0" y="52"/>
                  </a:lnTo>
                  <a:lnTo>
                    <a:pt x="0" y="148"/>
                  </a:lnTo>
                  <a:lnTo>
                    <a:pt x="4" y="148"/>
                  </a:lnTo>
                  <a:lnTo>
                    <a:pt x="4" y="52"/>
                  </a:lnTo>
                  <a:moveTo>
                    <a:pt x="0" y="0"/>
                  </a:moveTo>
                  <a:lnTo>
                    <a:pt x="0" y="0"/>
                  </a:lnTo>
                  <a:lnTo>
                    <a:pt x="0" y="48"/>
                  </a:lnTo>
                  <a:lnTo>
                    <a:pt x="4" y="48"/>
                  </a:lnTo>
                  <a:lnTo>
                    <a:pt x="4" y="2"/>
                  </a:lnTo>
                  <a:lnTo>
                    <a:pt x="0" y="2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434" name="iṡľïďé"/>
            <p:cNvSpPr/>
            <p:nvPr/>
          </p:nvSpPr>
          <p:spPr bwMode="auto">
            <a:xfrm>
              <a:off x="842318" y="3320640"/>
              <a:ext cx="664369" cy="4763"/>
            </a:xfrm>
            <a:custGeom>
              <a:avLst/>
              <a:gdLst>
                <a:gd name="T0" fmla="*/ 106 w 558"/>
                <a:gd name="T1" fmla="*/ 0 h 4"/>
                <a:gd name="T2" fmla="*/ 11 w 558"/>
                <a:gd name="T3" fmla="*/ 0 h 4"/>
                <a:gd name="T4" fmla="*/ 7 w 558"/>
                <a:gd name="T5" fmla="*/ 0 h 4"/>
                <a:gd name="T6" fmla="*/ 0 w 558"/>
                <a:gd name="T7" fmla="*/ 0 h 4"/>
                <a:gd name="T8" fmla="*/ 0 w 558"/>
                <a:gd name="T9" fmla="*/ 4 h 4"/>
                <a:gd name="T10" fmla="*/ 7 w 558"/>
                <a:gd name="T11" fmla="*/ 4 h 4"/>
                <a:gd name="T12" fmla="*/ 11 w 558"/>
                <a:gd name="T13" fmla="*/ 4 h 4"/>
                <a:gd name="T14" fmla="*/ 106 w 558"/>
                <a:gd name="T15" fmla="*/ 4 h 4"/>
                <a:gd name="T16" fmla="*/ 106 w 558"/>
                <a:gd name="T17" fmla="*/ 0 h 4"/>
                <a:gd name="T18" fmla="*/ 306 w 558"/>
                <a:gd name="T19" fmla="*/ 0 h 4"/>
                <a:gd name="T20" fmla="*/ 210 w 558"/>
                <a:gd name="T21" fmla="*/ 0 h 4"/>
                <a:gd name="T22" fmla="*/ 206 w 558"/>
                <a:gd name="T23" fmla="*/ 0 h 4"/>
                <a:gd name="T24" fmla="*/ 111 w 558"/>
                <a:gd name="T25" fmla="*/ 0 h 4"/>
                <a:gd name="T26" fmla="*/ 111 w 558"/>
                <a:gd name="T27" fmla="*/ 4 h 4"/>
                <a:gd name="T28" fmla="*/ 206 w 558"/>
                <a:gd name="T29" fmla="*/ 4 h 4"/>
                <a:gd name="T30" fmla="*/ 210 w 558"/>
                <a:gd name="T31" fmla="*/ 4 h 4"/>
                <a:gd name="T32" fmla="*/ 306 w 558"/>
                <a:gd name="T33" fmla="*/ 4 h 4"/>
                <a:gd name="T34" fmla="*/ 306 w 558"/>
                <a:gd name="T35" fmla="*/ 0 h 4"/>
                <a:gd name="T36" fmla="*/ 506 w 558"/>
                <a:gd name="T37" fmla="*/ 0 h 4"/>
                <a:gd name="T38" fmla="*/ 410 w 558"/>
                <a:gd name="T39" fmla="*/ 0 h 4"/>
                <a:gd name="T40" fmla="*/ 406 w 558"/>
                <a:gd name="T41" fmla="*/ 0 h 4"/>
                <a:gd name="T42" fmla="*/ 310 w 558"/>
                <a:gd name="T43" fmla="*/ 0 h 4"/>
                <a:gd name="T44" fmla="*/ 310 w 558"/>
                <a:gd name="T45" fmla="*/ 4 h 4"/>
                <a:gd name="T46" fmla="*/ 406 w 558"/>
                <a:gd name="T47" fmla="*/ 4 h 4"/>
                <a:gd name="T48" fmla="*/ 410 w 558"/>
                <a:gd name="T49" fmla="*/ 4 h 4"/>
                <a:gd name="T50" fmla="*/ 506 w 558"/>
                <a:gd name="T51" fmla="*/ 4 h 4"/>
                <a:gd name="T52" fmla="*/ 506 w 558"/>
                <a:gd name="T53" fmla="*/ 0 h 4"/>
                <a:gd name="T54" fmla="*/ 558 w 558"/>
                <a:gd name="T55" fmla="*/ 0 h 4"/>
                <a:gd name="T56" fmla="*/ 510 w 558"/>
                <a:gd name="T57" fmla="*/ 0 h 4"/>
                <a:gd name="T58" fmla="*/ 510 w 558"/>
                <a:gd name="T59" fmla="*/ 4 h 4"/>
                <a:gd name="T60" fmla="*/ 556 w 558"/>
                <a:gd name="T61" fmla="*/ 4 h 4"/>
                <a:gd name="T62" fmla="*/ 558 w 558"/>
                <a:gd name="T63" fmla="*/ 4 h 4"/>
                <a:gd name="T64" fmla="*/ 558 w 558"/>
                <a:gd name="T6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58" h="4">
                  <a:moveTo>
                    <a:pt x="106" y="0"/>
                  </a:moveTo>
                  <a:lnTo>
                    <a:pt x="11" y="0"/>
                  </a:lnTo>
                  <a:lnTo>
                    <a:pt x="7" y="0"/>
                  </a:lnTo>
                  <a:lnTo>
                    <a:pt x="0" y="0"/>
                  </a:lnTo>
                  <a:lnTo>
                    <a:pt x="0" y="4"/>
                  </a:lnTo>
                  <a:lnTo>
                    <a:pt x="7" y="4"/>
                  </a:lnTo>
                  <a:lnTo>
                    <a:pt x="11" y="4"/>
                  </a:lnTo>
                  <a:lnTo>
                    <a:pt x="106" y="4"/>
                  </a:lnTo>
                  <a:lnTo>
                    <a:pt x="106" y="0"/>
                  </a:lnTo>
                  <a:close/>
                  <a:moveTo>
                    <a:pt x="306" y="0"/>
                  </a:moveTo>
                  <a:lnTo>
                    <a:pt x="210" y="0"/>
                  </a:lnTo>
                  <a:lnTo>
                    <a:pt x="206" y="0"/>
                  </a:lnTo>
                  <a:lnTo>
                    <a:pt x="111" y="0"/>
                  </a:lnTo>
                  <a:lnTo>
                    <a:pt x="111" y="4"/>
                  </a:lnTo>
                  <a:lnTo>
                    <a:pt x="206" y="4"/>
                  </a:lnTo>
                  <a:lnTo>
                    <a:pt x="210" y="4"/>
                  </a:lnTo>
                  <a:lnTo>
                    <a:pt x="306" y="4"/>
                  </a:lnTo>
                  <a:lnTo>
                    <a:pt x="306" y="0"/>
                  </a:lnTo>
                  <a:close/>
                  <a:moveTo>
                    <a:pt x="506" y="0"/>
                  </a:moveTo>
                  <a:lnTo>
                    <a:pt x="410" y="0"/>
                  </a:lnTo>
                  <a:lnTo>
                    <a:pt x="406" y="0"/>
                  </a:lnTo>
                  <a:lnTo>
                    <a:pt x="310" y="0"/>
                  </a:lnTo>
                  <a:lnTo>
                    <a:pt x="310" y="4"/>
                  </a:lnTo>
                  <a:lnTo>
                    <a:pt x="406" y="4"/>
                  </a:lnTo>
                  <a:lnTo>
                    <a:pt x="410" y="4"/>
                  </a:lnTo>
                  <a:lnTo>
                    <a:pt x="506" y="4"/>
                  </a:lnTo>
                  <a:lnTo>
                    <a:pt x="506" y="0"/>
                  </a:lnTo>
                  <a:close/>
                  <a:moveTo>
                    <a:pt x="558" y="0"/>
                  </a:moveTo>
                  <a:lnTo>
                    <a:pt x="510" y="0"/>
                  </a:lnTo>
                  <a:lnTo>
                    <a:pt x="510" y="4"/>
                  </a:lnTo>
                  <a:lnTo>
                    <a:pt x="556" y="4"/>
                  </a:lnTo>
                  <a:lnTo>
                    <a:pt x="558" y="4"/>
                  </a:lnTo>
                  <a:lnTo>
                    <a:pt x="558" y="0"/>
                  </a:lnTo>
                  <a:close/>
                </a:path>
              </a:pathLst>
            </a:cu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435" name="îṥḷîḑe"/>
            <p:cNvSpPr/>
            <p:nvPr/>
          </p:nvSpPr>
          <p:spPr bwMode="auto">
            <a:xfrm>
              <a:off x="842318" y="3320640"/>
              <a:ext cx="664369" cy="4763"/>
            </a:xfrm>
            <a:custGeom>
              <a:avLst/>
              <a:gdLst>
                <a:gd name="T0" fmla="*/ 106 w 558"/>
                <a:gd name="T1" fmla="*/ 0 h 4"/>
                <a:gd name="T2" fmla="*/ 11 w 558"/>
                <a:gd name="T3" fmla="*/ 0 h 4"/>
                <a:gd name="T4" fmla="*/ 7 w 558"/>
                <a:gd name="T5" fmla="*/ 0 h 4"/>
                <a:gd name="T6" fmla="*/ 0 w 558"/>
                <a:gd name="T7" fmla="*/ 0 h 4"/>
                <a:gd name="T8" fmla="*/ 0 w 558"/>
                <a:gd name="T9" fmla="*/ 4 h 4"/>
                <a:gd name="T10" fmla="*/ 7 w 558"/>
                <a:gd name="T11" fmla="*/ 4 h 4"/>
                <a:gd name="T12" fmla="*/ 11 w 558"/>
                <a:gd name="T13" fmla="*/ 4 h 4"/>
                <a:gd name="T14" fmla="*/ 106 w 558"/>
                <a:gd name="T15" fmla="*/ 4 h 4"/>
                <a:gd name="T16" fmla="*/ 106 w 558"/>
                <a:gd name="T17" fmla="*/ 0 h 4"/>
                <a:gd name="T18" fmla="*/ 306 w 558"/>
                <a:gd name="T19" fmla="*/ 0 h 4"/>
                <a:gd name="T20" fmla="*/ 210 w 558"/>
                <a:gd name="T21" fmla="*/ 0 h 4"/>
                <a:gd name="T22" fmla="*/ 206 w 558"/>
                <a:gd name="T23" fmla="*/ 0 h 4"/>
                <a:gd name="T24" fmla="*/ 111 w 558"/>
                <a:gd name="T25" fmla="*/ 0 h 4"/>
                <a:gd name="T26" fmla="*/ 111 w 558"/>
                <a:gd name="T27" fmla="*/ 4 h 4"/>
                <a:gd name="T28" fmla="*/ 206 w 558"/>
                <a:gd name="T29" fmla="*/ 4 h 4"/>
                <a:gd name="T30" fmla="*/ 210 w 558"/>
                <a:gd name="T31" fmla="*/ 4 h 4"/>
                <a:gd name="T32" fmla="*/ 306 w 558"/>
                <a:gd name="T33" fmla="*/ 4 h 4"/>
                <a:gd name="T34" fmla="*/ 306 w 558"/>
                <a:gd name="T35" fmla="*/ 0 h 4"/>
                <a:gd name="T36" fmla="*/ 506 w 558"/>
                <a:gd name="T37" fmla="*/ 0 h 4"/>
                <a:gd name="T38" fmla="*/ 410 w 558"/>
                <a:gd name="T39" fmla="*/ 0 h 4"/>
                <a:gd name="T40" fmla="*/ 406 w 558"/>
                <a:gd name="T41" fmla="*/ 0 h 4"/>
                <a:gd name="T42" fmla="*/ 310 w 558"/>
                <a:gd name="T43" fmla="*/ 0 h 4"/>
                <a:gd name="T44" fmla="*/ 310 w 558"/>
                <a:gd name="T45" fmla="*/ 4 h 4"/>
                <a:gd name="T46" fmla="*/ 406 w 558"/>
                <a:gd name="T47" fmla="*/ 4 h 4"/>
                <a:gd name="T48" fmla="*/ 410 w 558"/>
                <a:gd name="T49" fmla="*/ 4 h 4"/>
                <a:gd name="T50" fmla="*/ 506 w 558"/>
                <a:gd name="T51" fmla="*/ 4 h 4"/>
                <a:gd name="T52" fmla="*/ 506 w 558"/>
                <a:gd name="T53" fmla="*/ 0 h 4"/>
                <a:gd name="T54" fmla="*/ 558 w 558"/>
                <a:gd name="T55" fmla="*/ 0 h 4"/>
                <a:gd name="T56" fmla="*/ 510 w 558"/>
                <a:gd name="T57" fmla="*/ 0 h 4"/>
                <a:gd name="T58" fmla="*/ 510 w 558"/>
                <a:gd name="T59" fmla="*/ 4 h 4"/>
                <a:gd name="T60" fmla="*/ 556 w 558"/>
                <a:gd name="T61" fmla="*/ 4 h 4"/>
                <a:gd name="T62" fmla="*/ 558 w 558"/>
                <a:gd name="T63" fmla="*/ 4 h 4"/>
                <a:gd name="T64" fmla="*/ 558 w 558"/>
                <a:gd name="T6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58" h="4">
                  <a:moveTo>
                    <a:pt x="106" y="0"/>
                  </a:moveTo>
                  <a:lnTo>
                    <a:pt x="11" y="0"/>
                  </a:lnTo>
                  <a:lnTo>
                    <a:pt x="7" y="0"/>
                  </a:lnTo>
                  <a:lnTo>
                    <a:pt x="0" y="0"/>
                  </a:lnTo>
                  <a:lnTo>
                    <a:pt x="0" y="4"/>
                  </a:lnTo>
                  <a:lnTo>
                    <a:pt x="7" y="4"/>
                  </a:lnTo>
                  <a:lnTo>
                    <a:pt x="11" y="4"/>
                  </a:lnTo>
                  <a:lnTo>
                    <a:pt x="106" y="4"/>
                  </a:lnTo>
                  <a:lnTo>
                    <a:pt x="106" y="0"/>
                  </a:lnTo>
                  <a:moveTo>
                    <a:pt x="306" y="0"/>
                  </a:moveTo>
                  <a:lnTo>
                    <a:pt x="210" y="0"/>
                  </a:lnTo>
                  <a:lnTo>
                    <a:pt x="206" y="0"/>
                  </a:lnTo>
                  <a:lnTo>
                    <a:pt x="111" y="0"/>
                  </a:lnTo>
                  <a:lnTo>
                    <a:pt x="111" y="4"/>
                  </a:lnTo>
                  <a:lnTo>
                    <a:pt x="206" y="4"/>
                  </a:lnTo>
                  <a:lnTo>
                    <a:pt x="210" y="4"/>
                  </a:lnTo>
                  <a:lnTo>
                    <a:pt x="306" y="4"/>
                  </a:lnTo>
                  <a:lnTo>
                    <a:pt x="306" y="0"/>
                  </a:lnTo>
                  <a:moveTo>
                    <a:pt x="506" y="0"/>
                  </a:moveTo>
                  <a:lnTo>
                    <a:pt x="410" y="0"/>
                  </a:lnTo>
                  <a:lnTo>
                    <a:pt x="406" y="0"/>
                  </a:lnTo>
                  <a:lnTo>
                    <a:pt x="310" y="0"/>
                  </a:lnTo>
                  <a:lnTo>
                    <a:pt x="310" y="4"/>
                  </a:lnTo>
                  <a:lnTo>
                    <a:pt x="406" y="4"/>
                  </a:lnTo>
                  <a:lnTo>
                    <a:pt x="410" y="4"/>
                  </a:lnTo>
                  <a:lnTo>
                    <a:pt x="506" y="4"/>
                  </a:lnTo>
                  <a:lnTo>
                    <a:pt x="506" y="0"/>
                  </a:lnTo>
                  <a:moveTo>
                    <a:pt x="558" y="0"/>
                  </a:moveTo>
                  <a:lnTo>
                    <a:pt x="510" y="0"/>
                  </a:lnTo>
                  <a:lnTo>
                    <a:pt x="510" y="4"/>
                  </a:lnTo>
                  <a:lnTo>
                    <a:pt x="556" y="4"/>
                  </a:lnTo>
                  <a:lnTo>
                    <a:pt x="558" y="4"/>
                  </a:lnTo>
                  <a:lnTo>
                    <a:pt x="55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436" name="ïŝlíḋè"/>
            <p:cNvSpPr/>
            <p:nvPr/>
          </p:nvSpPr>
          <p:spPr bwMode="auto">
            <a:xfrm>
              <a:off x="842318" y="3082515"/>
              <a:ext cx="664369" cy="4763"/>
            </a:xfrm>
            <a:custGeom>
              <a:avLst/>
              <a:gdLst>
                <a:gd name="T0" fmla="*/ 106 w 558"/>
                <a:gd name="T1" fmla="*/ 0 h 4"/>
                <a:gd name="T2" fmla="*/ 11 w 558"/>
                <a:gd name="T3" fmla="*/ 0 h 4"/>
                <a:gd name="T4" fmla="*/ 7 w 558"/>
                <a:gd name="T5" fmla="*/ 0 h 4"/>
                <a:gd name="T6" fmla="*/ 0 w 558"/>
                <a:gd name="T7" fmla="*/ 0 h 4"/>
                <a:gd name="T8" fmla="*/ 0 w 558"/>
                <a:gd name="T9" fmla="*/ 4 h 4"/>
                <a:gd name="T10" fmla="*/ 7 w 558"/>
                <a:gd name="T11" fmla="*/ 4 h 4"/>
                <a:gd name="T12" fmla="*/ 11 w 558"/>
                <a:gd name="T13" fmla="*/ 4 h 4"/>
                <a:gd name="T14" fmla="*/ 106 w 558"/>
                <a:gd name="T15" fmla="*/ 4 h 4"/>
                <a:gd name="T16" fmla="*/ 106 w 558"/>
                <a:gd name="T17" fmla="*/ 0 h 4"/>
                <a:gd name="T18" fmla="*/ 306 w 558"/>
                <a:gd name="T19" fmla="*/ 0 h 4"/>
                <a:gd name="T20" fmla="*/ 210 w 558"/>
                <a:gd name="T21" fmla="*/ 0 h 4"/>
                <a:gd name="T22" fmla="*/ 206 w 558"/>
                <a:gd name="T23" fmla="*/ 0 h 4"/>
                <a:gd name="T24" fmla="*/ 111 w 558"/>
                <a:gd name="T25" fmla="*/ 0 h 4"/>
                <a:gd name="T26" fmla="*/ 111 w 558"/>
                <a:gd name="T27" fmla="*/ 4 h 4"/>
                <a:gd name="T28" fmla="*/ 206 w 558"/>
                <a:gd name="T29" fmla="*/ 4 h 4"/>
                <a:gd name="T30" fmla="*/ 210 w 558"/>
                <a:gd name="T31" fmla="*/ 4 h 4"/>
                <a:gd name="T32" fmla="*/ 306 w 558"/>
                <a:gd name="T33" fmla="*/ 4 h 4"/>
                <a:gd name="T34" fmla="*/ 306 w 558"/>
                <a:gd name="T35" fmla="*/ 0 h 4"/>
                <a:gd name="T36" fmla="*/ 506 w 558"/>
                <a:gd name="T37" fmla="*/ 0 h 4"/>
                <a:gd name="T38" fmla="*/ 410 w 558"/>
                <a:gd name="T39" fmla="*/ 0 h 4"/>
                <a:gd name="T40" fmla="*/ 406 w 558"/>
                <a:gd name="T41" fmla="*/ 0 h 4"/>
                <a:gd name="T42" fmla="*/ 310 w 558"/>
                <a:gd name="T43" fmla="*/ 0 h 4"/>
                <a:gd name="T44" fmla="*/ 310 w 558"/>
                <a:gd name="T45" fmla="*/ 4 h 4"/>
                <a:gd name="T46" fmla="*/ 406 w 558"/>
                <a:gd name="T47" fmla="*/ 4 h 4"/>
                <a:gd name="T48" fmla="*/ 410 w 558"/>
                <a:gd name="T49" fmla="*/ 4 h 4"/>
                <a:gd name="T50" fmla="*/ 506 w 558"/>
                <a:gd name="T51" fmla="*/ 4 h 4"/>
                <a:gd name="T52" fmla="*/ 506 w 558"/>
                <a:gd name="T53" fmla="*/ 0 h 4"/>
                <a:gd name="T54" fmla="*/ 558 w 558"/>
                <a:gd name="T55" fmla="*/ 0 h 4"/>
                <a:gd name="T56" fmla="*/ 510 w 558"/>
                <a:gd name="T57" fmla="*/ 0 h 4"/>
                <a:gd name="T58" fmla="*/ 510 w 558"/>
                <a:gd name="T59" fmla="*/ 4 h 4"/>
                <a:gd name="T60" fmla="*/ 556 w 558"/>
                <a:gd name="T61" fmla="*/ 4 h 4"/>
                <a:gd name="T62" fmla="*/ 558 w 558"/>
                <a:gd name="T63" fmla="*/ 4 h 4"/>
                <a:gd name="T64" fmla="*/ 558 w 558"/>
                <a:gd name="T6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58" h="4">
                  <a:moveTo>
                    <a:pt x="106" y="0"/>
                  </a:moveTo>
                  <a:lnTo>
                    <a:pt x="11" y="0"/>
                  </a:lnTo>
                  <a:lnTo>
                    <a:pt x="7" y="0"/>
                  </a:lnTo>
                  <a:lnTo>
                    <a:pt x="0" y="0"/>
                  </a:lnTo>
                  <a:lnTo>
                    <a:pt x="0" y="4"/>
                  </a:lnTo>
                  <a:lnTo>
                    <a:pt x="7" y="4"/>
                  </a:lnTo>
                  <a:lnTo>
                    <a:pt x="11" y="4"/>
                  </a:lnTo>
                  <a:lnTo>
                    <a:pt x="106" y="4"/>
                  </a:lnTo>
                  <a:lnTo>
                    <a:pt x="106" y="0"/>
                  </a:lnTo>
                  <a:close/>
                  <a:moveTo>
                    <a:pt x="306" y="0"/>
                  </a:moveTo>
                  <a:lnTo>
                    <a:pt x="210" y="0"/>
                  </a:lnTo>
                  <a:lnTo>
                    <a:pt x="206" y="0"/>
                  </a:lnTo>
                  <a:lnTo>
                    <a:pt x="111" y="0"/>
                  </a:lnTo>
                  <a:lnTo>
                    <a:pt x="111" y="4"/>
                  </a:lnTo>
                  <a:lnTo>
                    <a:pt x="206" y="4"/>
                  </a:lnTo>
                  <a:lnTo>
                    <a:pt x="210" y="4"/>
                  </a:lnTo>
                  <a:lnTo>
                    <a:pt x="306" y="4"/>
                  </a:lnTo>
                  <a:lnTo>
                    <a:pt x="306" y="0"/>
                  </a:lnTo>
                  <a:close/>
                  <a:moveTo>
                    <a:pt x="506" y="0"/>
                  </a:moveTo>
                  <a:lnTo>
                    <a:pt x="410" y="0"/>
                  </a:lnTo>
                  <a:lnTo>
                    <a:pt x="406" y="0"/>
                  </a:lnTo>
                  <a:lnTo>
                    <a:pt x="310" y="0"/>
                  </a:lnTo>
                  <a:lnTo>
                    <a:pt x="310" y="4"/>
                  </a:lnTo>
                  <a:lnTo>
                    <a:pt x="406" y="4"/>
                  </a:lnTo>
                  <a:lnTo>
                    <a:pt x="410" y="4"/>
                  </a:lnTo>
                  <a:lnTo>
                    <a:pt x="506" y="4"/>
                  </a:lnTo>
                  <a:lnTo>
                    <a:pt x="506" y="0"/>
                  </a:lnTo>
                  <a:close/>
                  <a:moveTo>
                    <a:pt x="558" y="0"/>
                  </a:moveTo>
                  <a:lnTo>
                    <a:pt x="510" y="0"/>
                  </a:lnTo>
                  <a:lnTo>
                    <a:pt x="510" y="4"/>
                  </a:lnTo>
                  <a:lnTo>
                    <a:pt x="556" y="4"/>
                  </a:lnTo>
                  <a:lnTo>
                    <a:pt x="558" y="4"/>
                  </a:lnTo>
                  <a:lnTo>
                    <a:pt x="558" y="0"/>
                  </a:lnTo>
                  <a:close/>
                </a:path>
              </a:pathLst>
            </a:cu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437" name="íşḷïde"/>
            <p:cNvSpPr/>
            <p:nvPr/>
          </p:nvSpPr>
          <p:spPr bwMode="auto">
            <a:xfrm>
              <a:off x="842318" y="3082515"/>
              <a:ext cx="664369" cy="4763"/>
            </a:xfrm>
            <a:custGeom>
              <a:avLst/>
              <a:gdLst>
                <a:gd name="T0" fmla="*/ 106 w 558"/>
                <a:gd name="T1" fmla="*/ 0 h 4"/>
                <a:gd name="T2" fmla="*/ 11 w 558"/>
                <a:gd name="T3" fmla="*/ 0 h 4"/>
                <a:gd name="T4" fmla="*/ 7 w 558"/>
                <a:gd name="T5" fmla="*/ 0 h 4"/>
                <a:gd name="T6" fmla="*/ 0 w 558"/>
                <a:gd name="T7" fmla="*/ 0 h 4"/>
                <a:gd name="T8" fmla="*/ 0 w 558"/>
                <a:gd name="T9" fmla="*/ 4 h 4"/>
                <a:gd name="T10" fmla="*/ 7 w 558"/>
                <a:gd name="T11" fmla="*/ 4 h 4"/>
                <a:gd name="T12" fmla="*/ 11 w 558"/>
                <a:gd name="T13" fmla="*/ 4 h 4"/>
                <a:gd name="T14" fmla="*/ 106 w 558"/>
                <a:gd name="T15" fmla="*/ 4 h 4"/>
                <a:gd name="T16" fmla="*/ 106 w 558"/>
                <a:gd name="T17" fmla="*/ 0 h 4"/>
                <a:gd name="T18" fmla="*/ 306 w 558"/>
                <a:gd name="T19" fmla="*/ 0 h 4"/>
                <a:gd name="T20" fmla="*/ 210 w 558"/>
                <a:gd name="T21" fmla="*/ 0 h 4"/>
                <a:gd name="T22" fmla="*/ 206 w 558"/>
                <a:gd name="T23" fmla="*/ 0 h 4"/>
                <a:gd name="T24" fmla="*/ 111 w 558"/>
                <a:gd name="T25" fmla="*/ 0 h 4"/>
                <a:gd name="T26" fmla="*/ 111 w 558"/>
                <a:gd name="T27" fmla="*/ 4 h 4"/>
                <a:gd name="T28" fmla="*/ 206 w 558"/>
                <a:gd name="T29" fmla="*/ 4 h 4"/>
                <a:gd name="T30" fmla="*/ 210 w 558"/>
                <a:gd name="T31" fmla="*/ 4 h 4"/>
                <a:gd name="T32" fmla="*/ 306 w 558"/>
                <a:gd name="T33" fmla="*/ 4 h 4"/>
                <a:gd name="T34" fmla="*/ 306 w 558"/>
                <a:gd name="T35" fmla="*/ 0 h 4"/>
                <a:gd name="T36" fmla="*/ 506 w 558"/>
                <a:gd name="T37" fmla="*/ 0 h 4"/>
                <a:gd name="T38" fmla="*/ 410 w 558"/>
                <a:gd name="T39" fmla="*/ 0 h 4"/>
                <a:gd name="T40" fmla="*/ 406 w 558"/>
                <a:gd name="T41" fmla="*/ 0 h 4"/>
                <a:gd name="T42" fmla="*/ 310 w 558"/>
                <a:gd name="T43" fmla="*/ 0 h 4"/>
                <a:gd name="T44" fmla="*/ 310 w 558"/>
                <a:gd name="T45" fmla="*/ 4 h 4"/>
                <a:gd name="T46" fmla="*/ 406 w 558"/>
                <a:gd name="T47" fmla="*/ 4 h 4"/>
                <a:gd name="T48" fmla="*/ 410 w 558"/>
                <a:gd name="T49" fmla="*/ 4 h 4"/>
                <a:gd name="T50" fmla="*/ 506 w 558"/>
                <a:gd name="T51" fmla="*/ 4 h 4"/>
                <a:gd name="T52" fmla="*/ 506 w 558"/>
                <a:gd name="T53" fmla="*/ 0 h 4"/>
                <a:gd name="T54" fmla="*/ 558 w 558"/>
                <a:gd name="T55" fmla="*/ 0 h 4"/>
                <a:gd name="T56" fmla="*/ 510 w 558"/>
                <a:gd name="T57" fmla="*/ 0 h 4"/>
                <a:gd name="T58" fmla="*/ 510 w 558"/>
                <a:gd name="T59" fmla="*/ 4 h 4"/>
                <a:gd name="T60" fmla="*/ 556 w 558"/>
                <a:gd name="T61" fmla="*/ 4 h 4"/>
                <a:gd name="T62" fmla="*/ 558 w 558"/>
                <a:gd name="T63" fmla="*/ 4 h 4"/>
                <a:gd name="T64" fmla="*/ 558 w 558"/>
                <a:gd name="T6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58" h="4">
                  <a:moveTo>
                    <a:pt x="106" y="0"/>
                  </a:moveTo>
                  <a:lnTo>
                    <a:pt x="11" y="0"/>
                  </a:lnTo>
                  <a:lnTo>
                    <a:pt x="7" y="0"/>
                  </a:lnTo>
                  <a:lnTo>
                    <a:pt x="0" y="0"/>
                  </a:lnTo>
                  <a:lnTo>
                    <a:pt x="0" y="4"/>
                  </a:lnTo>
                  <a:lnTo>
                    <a:pt x="7" y="4"/>
                  </a:lnTo>
                  <a:lnTo>
                    <a:pt x="11" y="4"/>
                  </a:lnTo>
                  <a:lnTo>
                    <a:pt x="106" y="4"/>
                  </a:lnTo>
                  <a:lnTo>
                    <a:pt x="106" y="0"/>
                  </a:lnTo>
                  <a:moveTo>
                    <a:pt x="306" y="0"/>
                  </a:moveTo>
                  <a:lnTo>
                    <a:pt x="210" y="0"/>
                  </a:lnTo>
                  <a:lnTo>
                    <a:pt x="206" y="0"/>
                  </a:lnTo>
                  <a:lnTo>
                    <a:pt x="111" y="0"/>
                  </a:lnTo>
                  <a:lnTo>
                    <a:pt x="111" y="4"/>
                  </a:lnTo>
                  <a:lnTo>
                    <a:pt x="206" y="4"/>
                  </a:lnTo>
                  <a:lnTo>
                    <a:pt x="210" y="4"/>
                  </a:lnTo>
                  <a:lnTo>
                    <a:pt x="306" y="4"/>
                  </a:lnTo>
                  <a:lnTo>
                    <a:pt x="306" y="0"/>
                  </a:lnTo>
                  <a:moveTo>
                    <a:pt x="506" y="0"/>
                  </a:moveTo>
                  <a:lnTo>
                    <a:pt x="410" y="0"/>
                  </a:lnTo>
                  <a:lnTo>
                    <a:pt x="406" y="0"/>
                  </a:lnTo>
                  <a:lnTo>
                    <a:pt x="310" y="0"/>
                  </a:lnTo>
                  <a:lnTo>
                    <a:pt x="310" y="4"/>
                  </a:lnTo>
                  <a:lnTo>
                    <a:pt x="406" y="4"/>
                  </a:lnTo>
                  <a:lnTo>
                    <a:pt x="410" y="4"/>
                  </a:lnTo>
                  <a:lnTo>
                    <a:pt x="506" y="4"/>
                  </a:lnTo>
                  <a:lnTo>
                    <a:pt x="506" y="0"/>
                  </a:lnTo>
                  <a:moveTo>
                    <a:pt x="558" y="0"/>
                  </a:moveTo>
                  <a:lnTo>
                    <a:pt x="510" y="0"/>
                  </a:lnTo>
                  <a:lnTo>
                    <a:pt x="510" y="4"/>
                  </a:lnTo>
                  <a:lnTo>
                    <a:pt x="556" y="4"/>
                  </a:lnTo>
                  <a:lnTo>
                    <a:pt x="558" y="4"/>
                  </a:lnTo>
                  <a:lnTo>
                    <a:pt x="55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438" name="işliďe"/>
            <p:cNvSpPr/>
            <p:nvPr/>
          </p:nvSpPr>
          <p:spPr bwMode="auto">
            <a:xfrm>
              <a:off x="842318" y="2845580"/>
              <a:ext cx="664369" cy="4763"/>
            </a:xfrm>
            <a:custGeom>
              <a:avLst/>
              <a:gdLst>
                <a:gd name="T0" fmla="*/ 106 w 558"/>
                <a:gd name="T1" fmla="*/ 0 h 4"/>
                <a:gd name="T2" fmla="*/ 11 w 558"/>
                <a:gd name="T3" fmla="*/ 0 h 4"/>
                <a:gd name="T4" fmla="*/ 7 w 558"/>
                <a:gd name="T5" fmla="*/ 0 h 4"/>
                <a:gd name="T6" fmla="*/ 0 w 558"/>
                <a:gd name="T7" fmla="*/ 0 h 4"/>
                <a:gd name="T8" fmla="*/ 0 w 558"/>
                <a:gd name="T9" fmla="*/ 4 h 4"/>
                <a:gd name="T10" fmla="*/ 7 w 558"/>
                <a:gd name="T11" fmla="*/ 4 h 4"/>
                <a:gd name="T12" fmla="*/ 11 w 558"/>
                <a:gd name="T13" fmla="*/ 4 h 4"/>
                <a:gd name="T14" fmla="*/ 106 w 558"/>
                <a:gd name="T15" fmla="*/ 4 h 4"/>
                <a:gd name="T16" fmla="*/ 106 w 558"/>
                <a:gd name="T17" fmla="*/ 0 h 4"/>
                <a:gd name="T18" fmla="*/ 306 w 558"/>
                <a:gd name="T19" fmla="*/ 0 h 4"/>
                <a:gd name="T20" fmla="*/ 210 w 558"/>
                <a:gd name="T21" fmla="*/ 0 h 4"/>
                <a:gd name="T22" fmla="*/ 206 w 558"/>
                <a:gd name="T23" fmla="*/ 0 h 4"/>
                <a:gd name="T24" fmla="*/ 111 w 558"/>
                <a:gd name="T25" fmla="*/ 0 h 4"/>
                <a:gd name="T26" fmla="*/ 111 w 558"/>
                <a:gd name="T27" fmla="*/ 4 h 4"/>
                <a:gd name="T28" fmla="*/ 206 w 558"/>
                <a:gd name="T29" fmla="*/ 4 h 4"/>
                <a:gd name="T30" fmla="*/ 210 w 558"/>
                <a:gd name="T31" fmla="*/ 4 h 4"/>
                <a:gd name="T32" fmla="*/ 306 w 558"/>
                <a:gd name="T33" fmla="*/ 4 h 4"/>
                <a:gd name="T34" fmla="*/ 306 w 558"/>
                <a:gd name="T35" fmla="*/ 0 h 4"/>
                <a:gd name="T36" fmla="*/ 506 w 558"/>
                <a:gd name="T37" fmla="*/ 0 h 4"/>
                <a:gd name="T38" fmla="*/ 410 w 558"/>
                <a:gd name="T39" fmla="*/ 0 h 4"/>
                <a:gd name="T40" fmla="*/ 406 w 558"/>
                <a:gd name="T41" fmla="*/ 0 h 4"/>
                <a:gd name="T42" fmla="*/ 310 w 558"/>
                <a:gd name="T43" fmla="*/ 0 h 4"/>
                <a:gd name="T44" fmla="*/ 310 w 558"/>
                <a:gd name="T45" fmla="*/ 4 h 4"/>
                <a:gd name="T46" fmla="*/ 406 w 558"/>
                <a:gd name="T47" fmla="*/ 4 h 4"/>
                <a:gd name="T48" fmla="*/ 410 w 558"/>
                <a:gd name="T49" fmla="*/ 4 h 4"/>
                <a:gd name="T50" fmla="*/ 506 w 558"/>
                <a:gd name="T51" fmla="*/ 4 h 4"/>
                <a:gd name="T52" fmla="*/ 506 w 558"/>
                <a:gd name="T53" fmla="*/ 0 h 4"/>
                <a:gd name="T54" fmla="*/ 558 w 558"/>
                <a:gd name="T55" fmla="*/ 0 h 4"/>
                <a:gd name="T56" fmla="*/ 510 w 558"/>
                <a:gd name="T57" fmla="*/ 0 h 4"/>
                <a:gd name="T58" fmla="*/ 510 w 558"/>
                <a:gd name="T59" fmla="*/ 4 h 4"/>
                <a:gd name="T60" fmla="*/ 556 w 558"/>
                <a:gd name="T61" fmla="*/ 4 h 4"/>
                <a:gd name="T62" fmla="*/ 558 w 558"/>
                <a:gd name="T63" fmla="*/ 4 h 4"/>
                <a:gd name="T64" fmla="*/ 558 w 558"/>
                <a:gd name="T6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58" h="4">
                  <a:moveTo>
                    <a:pt x="106" y="0"/>
                  </a:moveTo>
                  <a:lnTo>
                    <a:pt x="11" y="0"/>
                  </a:lnTo>
                  <a:lnTo>
                    <a:pt x="7" y="0"/>
                  </a:lnTo>
                  <a:lnTo>
                    <a:pt x="0" y="0"/>
                  </a:lnTo>
                  <a:lnTo>
                    <a:pt x="0" y="4"/>
                  </a:lnTo>
                  <a:lnTo>
                    <a:pt x="7" y="4"/>
                  </a:lnTo>
                  <a:lnTo>
                    <a:pt x="11" y="4"/>
                  </a:lnTo>
                  <a:lnTo>
                    <a:pt x="106" y="4"/>
                  </a:lnTo>
                  <a:lnTo>
                    <a:pt x="106" y="0"/>
                  </a:lnTo>
                  <a:close/>
                  <a:moveTo>
                    <a:pt x="306" y="0"/>
                  </a:moveTo>
                  <a:lnTo>
                    <a:pt x="210" y="0"/>
                  </a:lnTo>
                  <a:lnTo>
                    <a:pt x="206" y="0"/>
                  </a:lnTo>
                  <a:lnTo>
                    <a:pt x="111" y="0"/>
                  </a:lnTo>
                  <a:lnTo>
                    <a:pt x="111" y="4"/>
                  </a:lnTo>
                  <a:lnTo>
                    <a:pt x="206" y="4"/>
                  </a:lnTo>
                  <a:lnTo>
                    <a:pt x="210" y="4"/>
                  </a:lnTo>
                  <a:lnTo>
                    <a:pt x="306" y="4"/>
                  </a:lnTo>
                  <a:lnTo>
                    <a:pt x="306" y="0"/>
                  </a:lnTo>
                  <a:close/>
                  <a:moveTo>
                    <a:pt x="506" y="0"/>
                  </a:moveTo>
                  <a:lnTo>
                    <a:pt x="410" y="0"/>
                  </a:lnTo>
                  <a:lnTo>
                    <a:pt x="406" y="0"/>
                  </a:lnTo>
                  <a:lnTo>
                    <a:pt x="310" y="0"/>
                  </a:lnTo>
                  <a:lnTo>
                    <a:pt x="310" y="4"/>
                  </a:lnTo>
                  <a:lnTo>
                    <a:pt x="406" y="4"/>
                  </a:lnTo>
                  <a:lnTo>
                    <a:pt x="410" y="4"/>
                  </a:lnTo>
                  <a:lnTo>
                    <a:pt x="506" y="4"/>
                  </a:lnTo>
                  <a:lnTo>
                    <a:pt x="506" y="0"/>
                  </a:lnTo>
                  <a:close/>
                  <a:moveTo>
                    <a:pt x="558" y="0"/>
                  </a:moveTo>
                  <a:lnTo>
                    <a:pt x="510" y="0"/>
                  </a:lnTo>
                  <a:lnTo>
                    <a:pt x="510" y="4"/>
                  </a:lnTo>
                  <a:lnTo>
                    <a:pt x="556" y="4"/>
                  </a:lnTo>
                  <a:lnTo>
                    <a:pt x="558" y="4"/>
                  </a:lnTo>
                  <a:lnTo>
                    <a:pt x="558" y="0"/>
                  </a:lnTo>
                  <a:close/>
                </a:path>
              </a:pathLst>
            </a:cu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439" name="îṡḷíde"/>
            <p:cNvSpPr/>
            <p:nvPr/>
          </p:nvSpPr>
          <p:spPr bwMode="auto">
            <a:xfrm>
              <a:off x="842318" y="2845580"/>
              <a:ext cx="664369" cy="4763"/>
            </a:xfrm>
            <a:custGeom>
              <a:avLst/>
              <a:gdLst>
                <a:gd name="T0" fmla="*/ 106 w 558"/>
                <a:gd name="T1" fmla="*/ 0 h 4"/>
                <a:gd name="T2" fmla="*/ 11 w 558"/>
                <a:gd name="T3" fmla="*/ 0 h 4"/>
                <a:gd name="T4" fmla="*/ 7 w 558"/>
                <a:gd name="T5" fmla="*/ 0 h 4"/>
                <a:gd name="T6" fmla="*/ 0 w 558"/>
                <a:gd name="T7" fmla="*/ 0 h 4"/>
                <a:gd name="T8" fmla="*/ 0 w 558"/>
                <a:gd name="T9" fmla="*/ 4 h 4"/>
                <a:gd name="T10" fmla="*/ 7 w 558"/>
                <a:gd name="T11" fmla="*/ 4 h 4"/>
                <a:gd name="T12" fmla="*/ 11 w 558"/>
                <a:gd name="T13" fmla="*/ 4 h 4"/>
                <a:gd name="T14" fmla="*/ 106 w 558"/>
                <a:gd name="T15" fmla="*/ 4 h 4"/>
                <a:gd name="T16" fmla="*/ 106 w 558"/>
                <a:gd name="T17" fmla="*/ 0 h 4"/>
                <a:gd name="T18" fmla="*/ 306 w 558"/>
                <a:gd name="T19" fmla="*/ 0 h 4"/>
                <a:gd name="T20" fmla="*/ 210 w 558"/>
                <a:gd name="T21" fmla="*/ 0 h 4"/>
                <a:gd name="T22" fmla="*/ 206 w 558"/>
                <a:gd name="T23" fmla="*/ 0 h 4"/>
                <a:gd name="T24" fmla="*/ 111 w 558"/>
                <a:gd name="T25" fmla="*/ 0 h 4"/>
                <a:gd name="T26" fmla="*/ 111 w 558"/>
                <a:gd name="T27" fmla="*/ 4 h 4"/>
                <a:gd name="T28" fmla="*/ 206 w 558"/>
                <a:gd name="T29" fmla="*/ 4 h 4"/>
                <a:gd name="T30" fmla="*/ 210 w 558"/>
                <a:gd name="T31" fmla="*/ 4 h 4"/>
                <a:gd name="T32" fmla="*/ 306 w 558"/>
                <a:gd name="T33" fmla="*/ 4 h 4"/>
                <a:gd name="T34" fmla="*/ 306 w 558"/>
                <a:gd name="T35" fmla="*/ 0 h 4"/>
                <a:gd name="T36" fmla="*/ 506 w 558"/>
                <a:gd name="T37" fmla="*/ 0 h 4"/>
                <a:gd name="T38" fmla="*/ 410 w 558"/>
                <a:gd name="T39" fmla="*/ 0 h 4"/>
                <a:gd name="T40" fmla="*/ 406 w 558"/>
                <a:gd name="T41" fmla="*/ 0 h 4"/>
                <a:gd name="T42" fmla="*/ 310 w 558"/>
                <a:gd name="T43" fmla="*/ 0 h 4"/>
                <a:gd name="T44" fmla="*/ 310 w 558"/>
                <a:gd name="T45" fmla="*/ 4 h 4"/>
                <a:gd name="T46" fmla="*/ 406 w 558"/>
                <a:gd name="T47" fmla="*/ 4 h 4"/>
                <a:gd name="T48" fmla="*/ 410 w 558"/>
                <a:gd name="T49" fmla="*/ 4 h 4"/>
                <a:gd name="T50" fmla="*/ 506 w 558"/>
                <a:gd name="T51" fmla="*/ 4 h 4"/>
                <a:gd name="T52" fmla="*/ 506 w 558"/>
                <a:gd name="T53" fmla="*/ 0 h 4"/>
                <a:gd name="T54" fmla="*/ 558 w 558"/>
                <a:gd name="T55" fmla="*/ 0 h 4"/>
                <a:gd name="T56" fmla="*/ 510 w 558"/>
                <a:gd name="T57" fmla="*/ 0 h 4"/>
                <a:gd name="T58" fmla="*/ 510 w 558"/>
                <a:gd name="T59" fmla="*/ 4 h 4"/>
                <a:gd name="T60" fmla="*/ 556 w 558"/>
                <a:gd name="T61" fmla="*/ 4 h 4"/>
                <a:gd name="T62" fmla="*/ 558 w 558"/>
                <a:gd name="T63" fmla="*/ 4 h 4"/>
                <a:gd name="T64" fmla="*/ 558 w 558"/>
                <a:gd name="T6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58" h="4">
                  <a:moveTo>
                    <a:pt x="106" y="0"/>
                  </a:moveTo>
                  <a:lnTo>
                    <a:pt x="11" y="0"/>
                  </a:lnTo>
                  <a:lnTo>
                    <a:pt x="7" y="0"/>
                  </a:lnTo>
                  <a:lnTo>
                    <a:pt x="0" y="0"/>
                  </a:lnTo>
                  <a:lnTo>
                    <a:pt x="0" y="4"/>
                  </a:lnTo>
                  <a:lnTo>
                    <a:pt x="7" y="4"/>
                  </a:lnTo>
                  <a:lnTo>
                    <a:pt x="11" y="4"/>
                  </a:lnTo>
                  <a:lnTo>
                    <a:pt x="106" y="4"/>
                  </a:lnTo>
                  <a:lnTo>
                    <a:pt x="106" y="0"/>
                  </a:lnTo>
                  <a:moveTo>
                    <a:pt x="306" y="0"/>
                  </a:moveTo>
                  <a:lnTo>
                    <a:pt x="210" y="0"/>
                  </a:lnTo>
                  <a:lnTo>
                    <a:pt x="206" y="0"/>
                  </a:lnTo>
                  <a:lnTo>
                    <a:pt x="111" y="0"/>
                  </a:lnTo>
                  <a:lnTo>
                    <a:pt x="111" y="4"/>
                  </a:lnTo>
                  <a:lnTo>
                    <a:pt x="206" y="4"/>
                  </a:lnTo>
                  <a:lnTo>
                    <a:pt x="210" y="4"/>
                  </a:lnTo>
                  <a:lnTo>
                    <a:pt x="306" y="4"/>
                  </a:lnTo>
                  <a:lnTo>
                    <a:pt x="306" y="0"/>
                  </a:lnTo>
                  <a:moveTo>
                    <a:pt x="506" y="0"/>
                  </a:moveTo>
                  <a:lnTo>
                    <a:pt x="410" y="0"/>
                  </a:lnTo>
                  <a:lnTo>
                    <a:pt x="406" y="0"/>
                  </a:lnTo>
                  <a:lnTo>
                    <a:pt x="310" y="0"/>
                  </a:lnTo>
                  <a:lnTo>
                    <a:pt x="310" y="4"/>
                  </a:lnTo>
                  <a:lnTo>
                    <a:pt x="406" y="4"/>
                  </a:lnTo>
                  <a:lnTo>
                    <a:pt x="410" y="4"/>
                  </a:lnTo>
                  <a:lnTo>
                    <a:pt x="506" y="4"/>
                  </a:lnTo>
                  <a:lnTo>
                    <a:pt x="506" y="0"/>
                  </a:lnTo>
                  <a:moveTo>
                    <a:pt x="558" y="0"/>
                  </a:moveTo>
                  <a:lnTo>
                    <a:pt x="510" y="0"/>
                  </a:lnTo>
                  <a:lnTo>
                    <a:pt x="510" y="4"/>
                  </a:lnTo>
                  <a:lnTo>
                    <a:pt x="556" y="4"/>
                  </a:lnTo>
                  <a:lnTo>
                    <a:pt x="558" y="4"/>
                  </a:lnTo>
                  <a:lnTo>
                    <a:pt x="55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440" name="iṥḷiḍê"/>
            <p:cNvSpPr/>
            <p:nvPr/>
          </p:nvSpPr>
          <p:spPr bwMode="auto">
            <a:xfrm>
              <a:off x="842318" y="3201577"/>
              <a:ext cx="664369" cy="4763"/>
            </a:xfrm>
            <a:custGeom>
              <a:avLst/>
              <a:gdLst>
                <a:gd name="T0" fmla="*/ 106 w 558"/>
                <a:gd name="T1" fmla="*/ 0 h 4"/>
                <a:gd name="T2" fmla="*/ 11 w 558"/>
                <a:gd name="T3" fmla="*/ 0 h 4"/>
                <a:gd name="T4" fmla="*/ 7 w 558"/>
                <a:gd name="T5" fmla="*/ 0 h 4"/>
                <a:gd name="T6" fmla="*/ 0 w 558"/>
                <a:gd name="T7" fmla="*/ 0 h 4"/>
                <a:gd name="T8" fmla="*/ 0 w 558"/>
                <a:gd name="T9" fmla="*/ 4 h 4"/>
                <a:gd name="T10" fmla="*/ 7 w 558"/>
                <a:gd name="T11" fmla="*/ 4 h 4"/>
                <a:gd name="T12" fmla="*/ 11 w 558"/>
                <a:gd name="T13" fmla="*/ 4 h 4"/>
                <a:gd name="T14" fmla="*/ 106 w 558"/>
                <a:gd name="T15" fmla="*/ 4 h 4"/>
                <a:gd name="T16" fmla="*/ 106 w 558"/>
                <a:gd name="T17" fmla="*/ 0 h 4"/>
                <a:gd name="T18" fmla="*/ 306 w 558"/>
                <a:gd name="T19" fmla="*/ 0 h 4"/>
                <a:gd name="T20" fmla="*/ 210 w 558"/>
                <a:gd name="T21" fmla="*/ 0 h 4"/>
                <a:gd name="T22" fmla="*/ 206 w 558"/>
                <a:gd name="T23" fmla="*/ 0 h 4"/>
                <a:gd name="T24" fmla="*/ 111 w 558"/>
                <a:gd name="T25" fmla="*/ 0 h 4"/>
                <a:gd name="T26" fmla="*/ 111 w 558"/>
                <a:gd name="T27" fmla="*/ 4 h 4"/>
                <a:gd name="T28" fmla="*/ 206 w 558"/>
                <a:gd name="T29" fmla="*/ 4 h 4"/>
                <a:gd name="T30" fmla="*/ 210 w 558"/>
                <a:gd name="T31" fmla="*/ 4 h 4"/>
                <a:gd name="T32" fmla="*/ 306 w 558"/>
                <a:gd name="T33" fmla="*/ 4 h 4"/>
                <a:gd name="T34" fmla="*/ 306 w 558"/>
                <a:gd name="T35" fmla="*/ 0 h 4"/>
                <a:gd name="T36" fmla="*/ 506 w 558"/>
                <a:gd name="T37" fmla="*/ 0 h 4"/>
                <a:gd name="T38" fmla="*/ 410 w 558"/>
                <a:gd name="T39" fmla="*/ 0 h 4"/>
                <a:gd name="T40" fmla="*/ 406 w 558"/>
                <a:gd name="T41" fmla="*/ 0 h 4"/>
                <a:gd name="T42" fmla="*/ 310 w 558"/>
                <a:gd name="T43" fmla="*/ 0 h 4"/>
                <a:gd name="T44" fmla="*/ 310 w 558"/>
                <a:gd name="T45" fmla="*/ 4 h 4"/>
                <a:gd name="T46" fmla="*/ 406 w 558"/>
                <a:gd name="T47" fmla="*/ 4 h 4"/>
                <a:gd name="T48" fmla="*/ 410 w 558"/>
                <a:gd name="T49" fmla="*/ 4 h 4"/>
                <a:gd name="T50" fmla="*/ 506 w 558"/>
                <a:gd name="T51" fmla="*/ 4 h 4"/>
                <a:gd name="T52" fmla="*/ 506 w 558"/>
                <a:gd name="T53" fmla="*/ 0 h 4"/>
                <a:gd name="T54" fmla="*/ 558 w 558"/>
                <a:gd name="T55" fmla="*/ 0 h 4"/>
                <a:gd name="T56" fmla="*/ 510 w 558"/>
                <a:gd name="T57" fmla="*/ 0 h 4"/>
                <a:gd name="T58" fmla="*/ 510 w 558"/>
                <a:gd name="T59" fmla="*/ 4 h 4"/>
                <a:gd name="T60" fmla="*/ 556 w 558"/>
                <a:gd name="T61" fmla="*/ 4 h 4"/>
                <a:gd name="T62" fmla="*/ 558 w 558"/>
                <a:gd name="T63" fmla="*/ 4 h 4"/>
                <a:gd name="T64" fmla="*/ 558 w 558"/>
                <a:gd name="T6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58" h="4">
                  <a:moveTo>
                    <a:pt x="106" y="0"/>
                  </a:moveTo>
                  <a:lnTo>
                    <a:pt x="11" y="0"/>
                  </a:lnTo>
                  <a:lnTo>
                    <a:pt x="7" y="0"/>
                  </a:lnTo>
                  <a:lnTo>
                    <a:pt x="0" y="0"/>
                  </a:lnTo>
                  <a:lnTo>
                    <a:pt x="0" y="4"/>
                  </a:lnTo>
                  <a:lnTo>
                    <a:pt x="7" y="4"/>
                  </a:lnTo>
                  <a:lnTo>
                    <a:pt x="11" y="4"/>
                  </a:lnTo>
                  <a:lnTo>
                    <a:pt x="106" y="4"/>
                  </a:lnTo>
                  <a:lnTo>
                    <a:pt x="106" y="0"/>
                  </a:lnTo>
                  <a:close/>
                  <a:moveTo>
                    <a:pt x="306" y="0"/>
                  </a:moveTo>
                  <a:lnTo>
                    <a:pt x="210" y="0"/>
                  </a:lnTo>
                  <a:lnTo>
                    <a:pt x="206" y="0"/>
                  </a:lnTo>
                  <a:lnTo>
                    <a:pt x="111" y="0"/>
                  </a:lnTo>
                  <a:lnTo>
                    <a:pt x="111" y="4"/>
                  </a:lnTo>
                  <a:lnTo>
                    <a:pt x="206" y="4"/>
                  </a:lnTo>
                  <a:lnTo>
                    <a:pt x="210" y="4"/>
                  </a:lnTo>
                  <a:lnTo>
                    <a:pt x="306" y="4"/>
                  </a:lnTo>
                  <a:lnTo>
                    <a:pt x="306" y="0"/>
                  </a:lnTo>
                  <a:close/>
                  <a:moveTo>
                    <a:pt x="506" y="0"/>
                  </a:moveTo>
                  <a:lnTo>
                    <a:pt x="410" y="0"/>
                  </a:lnTo>
                  <a:lnTo>
                    <a:pt x="406" y="0"/>
                  </a:lnTo>
                  <a:lnTo>
                    <a:pt x="310" y="0"/>
                  </a:lnTo>
                  <a:lnTo>
                    <a:pt x="310" y="4"/>
                  </a:lnTo>
                  <a:lnTo>
                    <a:pt x="406" y="4"/>
                  </a:lnTo>
                  <a:lnTo>
                    <a:pt x="410" y="4"/>
                  </a:lnTo>
                  <a:lnTo>
                    <a:pt x="506" y="4"/>
                  </a:lnTo>
                  <a:lnTo>
                    <a:pt x="506" y="0"/>
                  </a:lnTo>
                  <a:close/>
                  <a:moveTo>
                    <a:pt x="558" y="0"/>
                  </a:moveTo>
                  <a:lnTo>
                    <a:pt x="510" y="0"/>
                  </a:lnTo>
                  <a:lnTo>
                    <a:pt x="510" y="4"/>
                  </a:lnTo>
                  <a:lnTo>
                    <a:pt x="556" y="4"/>
                  </a:lnTo>
                  <a:lnTo>
                    <a:pt x="558" y="4"/>
                  </a:lnTo>
                  <a:lnTo>
                    <a:pt x="558" y="0"/>
                  </a:lnTo>
                  <a:close/>
                </a:path>
              </a:pathLst>
            </a:cu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441" name="ïşļíḋé"/>
            <p:cNvSpPr/>
            <p:nvPr/>
          </p:nvSpPr>
          <p:spPr bwMode="auto">
            <a:xfrm>
              <a:off x="842318" y="3201577"/>
              <a:ext cx="664369" cy="4763"/>
            </a:xfrm>
            <a:custGeom>
              <a:avLst/>
              <a:gdLst>
                <a:gd name="T0" fmla="*/ 106 w 558"/>
                <a:gd name="T1" fmla="*/ 0 h 4"/>
                <a:gd name="T2" fmla="*/ 11 w 558"/>
                <a:gd name="T3" fmla="*/ 0 h 4"/>
                <a:gd name="T4" fmla="*/ 7 w 558"/>
                <a:gd name="T5" fmla="*/ 0 h 4"/>
                <a:gd name="T6" fmla="*/ 0 w 558"/>
                <a:gd name="T7" fmla="*/ 0 h 4"/>
                <a:gd name="T8" fmla="*/ 0 w 558"/>
                <a:gd name="T9" fmla="*/ 4 h 4"/>
                <a:gd name="T10" fmla="*/ 7 w 558"/>
                <a:gd name="T11" fmla="*/ 4 h 4"/>
                <a:gd name="T12" fmla="*/ 11 w 558"/>
                <a:gd name="T13" fmla="*/ 4 h 4"/>
                <a:gd name="T14" fmla="*/ 106 w 558"/>
                <a:gd name="T15" fmla="*/ 4 h 4"/>
                <a:gd name="T16" fmla="*/ 106 w 558"/>
                <a:gd name="T17" fmla="*/ 0 h 4"/>
                <a:gd name="T18" fmla="*/ 306 w 558"/>
                <a:gd name="T19" fmla="*/ 0 h 4"/>
                <a:gd name="T20" fmla="*/ 210 w 558"/>
                <a:gd name="T21" fmla="*/ 0 h 4"/>
                <a:gd name="T22" fmla="*/ 206 w 558"/>
                <a:gd name="T23" fmla="*/ 0 h 4"/>
                <a:gd name="T24" fmla="*/ 111 w 558"/>
                <a:gd name="T25" fmla="*/ 0 h 4"/>
                <a:gd name="T26" fmla="*/ 111 w 558"/>
                <a:gd name="T27" fmla="*/ 4 h 4"/>
                <a:gd name="T28" fmla="*/ 206 w 558"/>
                <a:gd name="T29" fmla="*/ 4 h 4"/>
                <a:gd name="T30" fmla="*/ 210 w 558"/>
                <a:gd name="T31" fmla="*/ 4 h 4"/>
                <a:gd name="T32" fmla="*/ 306 w 558"/>
                <a:gd name="T33" fmla="*/ 4 h 4"/>
                <a:gd name="T34" fmla="*/ 306 w 558"/>
                <a:gd name="T35" fmla="*/ 0 h 4"/>
                <a:gd name="T36" fmla="*/ 506 w 558"/>
                <a:gd name="T37" fmla="*/ 0 h 4"/>
                <a:gd name="T38" fmla="*/ 410 w 558"/>
                <a:gd name="T39" fmla="*/ 0 h 4"/>
                <a:gd name="T40" fmla="*/ 406 w 558"/>
                <a:gd name="T41" fmla="*/ 0 h 4"/>
                <a:gd name="T42" fmla="*/ 310 w 558"/>
                <a:gd name="T43" fmla="*/ 0 h 4"/>
                <a:gd name="T44" fmla="*/ 310 w 558"/>
                <a:gd name="T45" fmla="*/ 4 h 4"/>
                <a:gd name="T46" fmla="*/ 406 w 558"/>
                <a:gd name="T47" fmla="*/ 4 h 4"/>
                <a:gd name="T48" fmla="*/ 410 w 558"/>
                <a:gd name="T49" fmla="*/ 4 h 4"/>
                <a:gd name="T50" fmla="*/ 506 w 558"/>
                <a:gd name="T51" fmla="*/ 4 h 4"/>
                <a:gd name="T52" fmla="*/ 506 w 558"/>
                <a:gd name="T53" fmla="*/ 0 h 4"/>
                <a:gd name="T54" fmla="*/ 558 w 558"/>
                <a:gd name="T55" fmla="*/ 0 h 4"/>
                <a:gd name="T56" fmla="*/ 510 w 558"/>
                <a:gd name="T57" fmla="*/ 0 h 4"/>
                <a:gd name="T58" fmla="*/ 510 w 558"/>
                <a:gd name="T59" fmla="*/ 4 h 4"/>
                <a:gd name="T60" fmla="*/ 556 w 558"/>
                <a:gd name="T61" fmla="*/ 4 h 4"/>
                <a:gd name="T62" fmla="*/ 558 w 558"/>
                <a:gd name="T63" fmla="*/ 4 h 4"/>
                <a:gd name="T64" fmla="*/ 558 w 558"/>
                <a:gd name="T6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58" h="4">
                  <a:moveTo>
                    <a:pt x="106" y="0"/>
                  </a:moveTo>
                  <a:lnTo>
                    <a:pt x="11" y="0"/>
                  </a:lnTo>
                  <a:lnTo>
                    <a:pt x="7" y="0"/>
                  </a:lnTo>
                  <a:lnTo>
                    <a:pt x="0" y="0"/>
                  </a:lnTo>
                  <a:lnTo>
                    <a:pt x="0" y="4"/>
                  </a:lnTo>
                  <a:lnTo>
                    <a:pt x="7" y="4"/>
                  </a:lnTo>
                  <a:lnTo>
                    <a:pt x="11" y="4"/>
                  </a:lnTo>
                  <a:lnTo>
                    <a:pt x="106" y="4"/>
                  </a:lnTo>
                  <a:lnTo>
                    <a:pt x="106" y="0"/>
                  </a:lnTo>
                  <a:moveTo>
                    <a:pt x="306" y="0"/>
                  </a:moveTo>
                  <a:lnTo>
                    <a:pt x="210" y="0"/>
                  </a:lnTo>
                  <a:lnTo>
                    <a:pt x="206" y="0"/>
                  </a:lnTo>
                  <a:lnTo>
                    <a:pt x="111" y="0"/>
                  </a:lnTo>
                  <a:lnTo>
                    <a:pt x="111" y="4"/>
                  </a:lnTo>
                  <a:lnTo>
                    <a:pt x="206" y="4"/>
                  </a:lnTo>
                  <a:lnTo>
                    <a:pt x="210" y="4"/>
                  </a:lnTo>
                  <a:lnTo>
                    <a:pt x="306" y="4"/>
                  </a:lnTo>
                  <a:lnTo>
                    <a:pt x="306" y="0"/>
                  </a:lnTo>
                  <a:moveTo>
                    <a:pt x="506" y="0"/>
                  </a:moveTo>
                  <a:lnTo>
                    <a:pt x="410" y="0"/>
                  </a:lnTo>
                  <a:lnTo>
                    <a:pt x="406" y="0"/>
                  </a:lnTo>
                  <a:lnTo>
                    <a:pt x="310" y="0"/>
                  </a:lnTo>
                  <a:lnTo>
                    <a:pt x="310" y="4"/>
                  </a:lnTo>
                  <a:lnTo>
                    <a:pt x="406" y="4"/>
                  </a:lnTo>
                  <a:lnTo>
                    <a:pt x="410" y="4"/>
                  </a:lnTo>
                  <a:lnTo>
                    <a:pt x="506" y="4"/>
                  </a:lnTo>
                  <a:lnTo>
                    <a:pt x="506" y="0"/>
                  </a:lnTo>
                  <a:moveTo>
                    <a:pt x="558" y="0"/>
                  </a:moveTo>
                  <a:lnTo>
                    <a:pt x="510" y="0"/>
                  </a:lnTo>
                  <a:lnTo>
                    <a:pt x="510" y="4"/>
                  </a:lnTo>
                  <a:lnTo>
                    <a:pt x="556" y="4"/>
                  </a:lnTo>
                  <a:lnTo>
                    <a:pt x="558" y="4"/>
                  </a:lnTo>
                  <a:lnTo>
                    <a:pt x="55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442" name="îṩ1idè"/>
            <p:cNvSpPr/>
            <p:nvPr/>
          </p:nvSpPr>
          <p:spPr bwMode="auto">
            <a:xfrm>
              <a:off x="842318" y="2964642"/>
              <a:ext cx="664369" cy="4763"/>
            </a:xfrm>
            <a:custGeom>
              <a:avLst/>
              <a:gdLst>
                <a:gd name="T0" fmla="*/ 106 w 558"/>
                <a:gd name="T1" fmla="*/ 0 h 4"/>
                <a:gd name="T2" fmla="*/ 11 w 558"/>
                <a:gd name="T3" fmla="*/ 0 h 4"/>
                <a:gd name="T4" fmla="*/ 7 w 558"/>
                <a:gd name="T5" fmla="*/ 0 h 4"/>
                <a:gd name="T6" fmla="*/ 0 w 558"/>
                <a:gd name="T7" fmla="*/ 0 h 4"/>
                <a:gd name="T8" fmla="*/ 0 w 558"/>
                <a:gd name="T9" fmla="*/ 4 h 4"/>
                <a:gd name="T10" fmla="*/ 7 w 558"/>
                <a:gd name="T11" fmla="*/ 4 h 4"/>
                <a:gd name="T12" fmla="*/ 11 w 558"/>
                <a:gd name="T13" fmla="*/ 4 h 4"/>
                <a:gd name="T14" fmla="*/ 106 w 558"/>
                <a:gd name="T15" fmla="*/ 4 h 4"/>
                <a:gd name="T16" fmla="*/ 106 w 558"/>
                <a:gd name="T17" fmla="*/ 0 h 4"/>
                <a:gd name="T18" fmla="*/ 306 w 558"/>
                <a:gd name="T19" fmla="*/ 0 h 4"/>
                <a:gd name="T20" fmla="*/ 210 w 558"/>
                <a:gd name="T21" fmla="*/ 0 h 4"/>
                <a:gd name="T22" fmla="*/ 206 w 558"/>
                <a:gd name="T23" fmla="*/ 0 h 4"/>
                <a:gd name="T24" fmla="*/ 111 w 558"/>
                <a:gd name="T25" fmla="*/ 0 h 4"/>
                <a:gd name="T26" fmla="*/ 111 w 558"/>
                <a:gd name="T27" fmla="*/ 4 h 4"/>
                <a:gd name="T28" fmla="*/ 206 w 558"/>
                <a:gd name="T29" fmla="*/ 4 h 4"/>
                <a:gd name="T30" fmla="*/ 210 w 558"/>
                <a:gd name="T31" fmla="*/ 4 h 4"/>
                <a:gd name="T32" fmla="*/ 306 w 558"/>
                <a:gd name="T33" fmla="*/ 4 h 4"/>
                <a:gd name="T34" fmla="*/ 306 w 558"/>
                <a:gd name="T35" fmla="*/ 0 h 4"/>
                <a:gd name="T36" fmla="*/ 506 w 558"/>
                <a:gd name="T37" fmla="*/ 0 h 4"/>
                <a:gd name="T38" fmla="*/ 410 w 558"/>
                <a:gd name="T39" fmla="*/ 0 h 4"/>
                <a:gd name="T40" fmla="*/ 406 w 558"/>
                <a:gd name="T41" fmla="*/ 0 h 4"/>
                <a:gd name="T42" fmla="*/ 310 w 558"/>
                <a:gd name="T43" fmla="*/ 0 h 4"/>
                <a:gd name="T44" fmla="*/ 310 w 558"/>
                <a:gd name="T45" fmla="*/ 4 h 4"/>
                <a:gd name="T46" fmla="*/ 406 w 558"/>
                <a:gd name="T47" fmla="*/ 4 h 4"/>
                <a:gd name="T48" fmla="*/ 410 w 558"/>
                <a:gd name="T49" fmla="*/ 4 h 4"/>
                <a:gd name="T50" fmla="*/ 506 w 558"/>
                <a:gd name="T51" fmla="*/ 4 h 4"/>
                <a:gd name="T52" fmla="*/ 506 w 558"/>
                <a:gd name="T53" fmla="*/ 0 h 4"/>
                <a:gd name="T54" fmla="*/ 558 w 558"/>
                <a:gd name="T55" fmla="*/ 0 h 4"/>
                <a:gd name="T56" fmla="*/ 510 w 558"/>
                <a:gd name="T57" fmla="*/ 0 h 4"/>
                <a:gd name="T58" fmla="*/ 510 w 558"/>
                <a:gd name="T59" fmla="*/ 4 h 4"/>
                <a:gd name="T60" fmla="*/ 556 w 558"/>
                <a:gd name="T61" fmla="*/ 4 h 4"/>
                <a:gd name="T62" fmla="*/ 558 w 558"/>
                <a:gd name="T63" fmla="*/ 4 h 4"/>
                <a:gd name="T64" fmla="*/ 558 w 558"/>
                <a:gd name="T6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58" h="4">
                  <a:moveTo>
                    <a:pt x="106" y="0"/>
                  </a:moveTo>
                  <a:lnTo>
                    <a:pt x="11" y="0"/>
                  </a:lnTo>
                  <a:lnTo>
                    <a:pt x="7" y="0"/>
                  </a:lnTo>
                  <a:lnTo>
                    <a:pt x="0" y="0"/>
                  </a:lnTo>
                  <a:lnTo>
                    <a:pt x="0" y="4"/>
                  </a:lnTo>
                  <a:lnTo>
                    <a:pt x="7" y="4"/>
                  </a:lnTo>
                  <a:lnTo>
                    <a:pt x="11" y="4"/>
                  </a:lnTo>
                  <a:lnTo>
                    <a:pt x="106" y="4"/>
                  </a:lnTo>
                  <a:lnTo>
                    <a:pt x="106" y="0"/>
                  </a:lnTo>
                  <a:close/>
                  <a:moveTo>
                    <a:pt x="306" y="0"/>
                  </a:moveTo>
                  <a:lnTo>
                    <a:pt x="210" y="0"/>
                  </a:lnTo>
                  <a:lnTo>
                    <a:pt x="206" y="0"/>
                  </a:lnTo>
                  <a:lnTo>
                    <a:pt x="111" y="0"/>
                  </a:lnTo>
                  <a:lnTo>
                    <a:pt x="111" y="4"/>
                  </a:lnTo>
                  <a:lnTo>
                    <a:pt x="206" y="4"/>
                  </a:lnTo>
                  <a:lnTo>
                    <a:pt x="210" y="4"/>
                  </a:lnTo>
                  <a:lnTo>
                    <a:pt x="306" y="4"/>
                  </a:lnTo>
                  <a:lnTo>
                    <a:pt x="306" y="0"/>
                  </a:lnTo>
                  <a:close/>
                  <a:moveTo>
                    <a:pt x="506" y="0"/>
                  </a:moveTo>
                  <a:lnTo>
                    <a:pt x="410" y="0"/>
                  </a:lnTo>
                  <a:lnTo>
                    <a:pt x="406" y="0"/>
                  </a:lnTo>
                  <a:lnTo>
                    <a:pt x="310" y="0"/>
                  </a:lnTo>
                  <a:lnTo>
                    <a:pt x="310" y="4"/>
                  </a:lnTo>
                  <a:lnTo>
                    <a:pt x="406" y="4"/>
                  </a:lnTo>
                  <a:lnTo>
                    <a:pt x="410" y="4"/>
                  </a:lnTo>
                  <a:lnTo>
                    <a:pt x="506" y="4"/>
                  </a:lnTo>
                  <a:lnTo>
                    <a:pt x="506" y="0"/>
                  </a:lnTo>
                  <a:close/>
                  <a:moveTo>
                    <a:pt x="558" y="0"/>
                  </a:moveTo>
                  <a:lnTo>
                    <a:pt x="510" y="0"/>
                  </a:lnTo>
                  <a:lnTo>
                    <a:pt x="510" y="4"/>
                  </a:lnTo>
                  <a:lnTo>
                    <a:pt x="556" y="4"/>
                  </a:lnTo>
                  <a:lnTo>
                    <a:pt x="558" y="4"/>
                  </a:lnTo>
                  <a:lnTo>
                    <a:pt x="558" y="0"/>
                  </a:lnTo>
                  <a:close/>
                </a:path>
              </a:pathLst>
            </a:cu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443" name="ísliḓe"/>
            <p:cNvSpPr/>
            <p:nvPr/>
          </p:nvSpPr>
          <p:spPr bwMode="auto">
            <a:xfrm>
              <a:off x="842318" y="2964642"/>
              <a:ext cx="664369" cy="4763"/>
            </a:xfrm>
            <a:custGeom>
              <a:avLst/>
              <a:gdLst>
                <a:gd name="T0" fmla="*/ 106 w 558"/>
                <a:gd name="T1" fmla="*/ 0 h 4"/>
                <a:gd name="T2" fmla="*/ 11 w 558"/>
                <a:gd name="T3" fmla="*/ 0 h 4"/>
                <a:gd name="T4" fmla="*/ 7 w 558"/>
                <a:gd name="T5" fmla="*/ 0 h 4"/>
                <a:gd name="T6" fmla="*/ 0 w 558"/>
                <a:gd name="T7" fmla="*/ 0 h 4"/>
                <a:gd name="T8" fmla="*/ 0 w 558"/>
                <a:gd name="T9" fmla="*/ 4 h 4"/>
                <a:gd name="T10" fmla="*/ 7 w 558"/>
                <a:gd name="T11" fmla="*/ 4 h 4"/>
                <a:gd name="T12" fmla="*/ 11 w 558"/>
                <a:gd name="T13" fmla="*/ 4 h 4"/>
                <a:gd name="T14" fmla="*/ 106 w 558"/>
                <a:gd name="T15" fmla="*/ 4 h 4"/>
                <a:gd name="T16" fmla="*/ 106 w 558"/>
                <a:gd name="T17" fmla="*/ 0 h 4"/>
                <a:gd name="T18" fmla="*/ 306 w 558"/>
                <a:gd name="T19" fmla="*/ 0 h 4"/>
                <a:gd name="T20" fmla="*/ 210 w 558"/>
                <a:gd name="T21" fmla="*/ 0 h 4"/>
                <a:gd name="T22" fmla="*/ 206 w 558"/>
                <a:gd name="T23" fmla="*/ 0 h 4"/>
                <a:gd name="T24" fmla="*/ 111 w 558"/>
                <a:gd name="T25" fmla="*/ 0 h 4"/>
                <a:gd name="T26" fmla="*/ 111 w 558"/>
                <a:gd name="T27" fmla="*/ 4 h 4"/>
                <a:gd name="T28" fmla="*/ 206 w 558"/>
                <a:gd name="T29" fmla="*/ 4 h 4"/>
                <a:gd name="T30" fmla="*/ 210 w 558"/>
                <a:gd name="T31" fmla="*/ 4 h 4"/>
                <a:gd name="T32" fmla="*/ 306 w 558"/>
                <a:gd name="T33" fmla="*/ 4 h 4"/>
                <a:gd name="T34" fmla="*/ 306 w 558"/>
                <a:gd name="T35" fmla="*/ 0 h 4"/>
                <a:gd name="T36" fmla="*/ 506 w 558"/>
                <a:gd name="T37" fmla="*/ 0 h 4"/>
                <a:gd name="T38" fmla="*/ 410 w 558"/>
                <a:gd name="T39" fmla="*/ 0 h 4"/>
                <a:gd name="T40" fmla="*/ 406 w 558"/>
                <a:gd name="T41" fmla="*/ 0 h 4"/>
                <a:gd name="T42" fmla="*/ 310 w 558"/>
                <a:gd name="T43" fmla="*/ 0 h 4"/>
                <a:gd name="T44" fmla="*/ 310 w 558"/>
                <a:gd name="T45" fmla="*/ 4 h 4"/>
                <a:gd name="T46" fmla="*/ 406 w 558"/>
                <a:gd name="T47" fmla="*/ 4 h 4"/>
                <a:gd name="T48" fmla="*/ 410 w 558"/>
                <a:gd name="T49" fmla="*/ 4 h 4"/>
                <a:gd name="T50" fmla="*/ 506 w 558"/>
                <a:gd name="T51" fmla="*/ 4 h 4"/>
                <a:gd name="T52" fmla="*/ 506 w 558"/>
                <a:gd name="T53" fmla="*/ 0 h 4"/>
                <a:gd name="T54" fmla="*/ 558 w 558"/>
                <a:gd name="T55" fmla="*/ 0 h 4"/>
                <a:gd name="T56" fmla="*/ 510 w 558"/>
                <a:gd name="T57" fmla="*/ 0 h 4"/>
                <a:gd name="T58" fmla="*/ 510 w 558"/>
                <a:gd name="T59" fmla="*/ 4 h 4"/>
                <a:gd name="T60" fmla="*/ 556 w 558"/>
                <a:gd name="T61" fmla="*/ 4 h 4"/>
                <a:gd name="T62" fmla="*/ 558 w 558"/>
                <a:gd name="T63" fmla="*/ 4 h 4"/>
                <a:gd name="T64" fmla="*/ 558 w 558"/>
                <a:gd name="T6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58" h="4">
                  <a:moveTo>
                    <a:pt x="106" y="0"/>
                  </a:moveTo>
                  <a:lnTo>
                    <a:pt x="11" y="0"/>
                  </a:lnTo>
                  <a:lnTo>
                    <a:pt x="7" y="0"/>
                  </a:lnTo>
                  <a:lnTo>
                    <a:pt x="0" y="0"/>
                  </a:lnTo>
                  <a:lnTo>
                    <a:pt x="0" y="4"/>
                  </a:lnTo>
                  <a:lnTo>
                    <a:pt x="7" y="4"/>
                  </a:lnTo>
                  <a:lnTo>
                    <a:pt x="11" y="4"/>
                  </a:lnTo>
                  <a:lnTo>
                    <a:pt x="106" y="4"/>
                  </a:lnTo>
                  <a:lnTo>
                    <a:pt x="106" y="0"/>
                  </a:lnTo>
                  <a:moveTo>
                    <a:pt x="306" y="0"/>
                  </a:moveTo>
                  <a:lnTo>
                    <a:pt x="210" y="0"/>
                  </a:lnTo>
                  <a:lnTo>
                    <a:pt x="206" y="0"/>
                  </a:lnTo>
                  <a:lnTo>
                    <a:pt x="111" y="0"/>
                  </a:lnTo>
                  <a:lnTo>
                    <a:pt x="111" y="4"/>
                  </a:lnTo>
                  <a:lnTo>
                    <a:pt x="206" y="4"/>
                  </a:lnTo>
                  <a:lnTo>
                    <a:pt x="210" y="4"/>
                  </a:lnTo>
                  <a:lnTo>
                    <a:pt x="306" y="4"/>
                  </a:lnTo>
                  <a:lnTo>
                    <a:pt x="306" y="0"/>
                  </a:lnTo>
                  <a:moveTo>
                    <a:pt x="506" y="0"/>
                  </a:moveTo>
                  <a:lnTo>
                    <a:pt x="410" y="0"/>
                  </a:lnTo>
                  <a:lnTo>
                    <a:pt x="406" y="0"/>
                  </a:lnTo>
                  <a:lnTo>
                    <a:pt x="310" y="0"/>
                  </a:lnTo>
                  <a:lnTo>
                    <a:pt x="310" y="4"/>
                  </a:lnTo>
                  <a:lnTo>
                    <a:pt x="406" y="4"/>
                  </a:lnTo>
                  <a:lnTo>
                    <a:pt x="410" y="4"/>
                  </a:lnTo>
                  <a:lnTo>
                    <a:pt x="506" y="4"/>
                  </a:lnTo>
                  <a:lnTo>
                    <a:pt x="506" y="0"/>
                  </a:lnTo>
                  <a:moveTo>
                    <a:pt x="558" y="0"/>
                  </a:moveTo>
                  <a:lnTo>
                    <a:pt x="510" y="0"/>
                  </a:lnTo>
                  <a:lnTo>
                    <a:pt x="510" y="4"/>
                  </a:lnTo>
                  <a:lnTo>
                    <a:pt x="556" y="4"/>
                  </a:lnTo>
                  <a:lnTo>
                    <a:pt x="558" y="4"/>
                  </a:lnTo>
                  <a:lnTo>
                    <a:pt x="55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444" name="íṩḷïde"/>
            <p:cNvSpPr/>
            <p:nvPr/>
          </p:nvSpPr>
          <p:spPr bwMode="auto">
            <a:xfrm>
              <a:off x="842318" y="2726517"/>
              <a:ext cx="664369" cy="4763"/>
            </a:xfrm>
            <a:custGeom>
              <a:avLst/>
              <a:gdLst>
                <a:gd name="T0" fmla="*/ 106 w 558"/>
                <a:gd name="T1" fmla="*/ 0 h 4"/>
                <a:gd name="T2" fmla="*/ 11 w 558"/>
                <a:gd name="T3" fmla="*/ 0 h 4"/>
                <a:gd name="T4" fmla="*/ 7 w 558"/>
                <a:gd name="T5" fmla="*/ 0 h 4"/>
                <a:gd name="T6" fmla="*/ 0 w 558"/>
                <a:gd name="T7" fmla="*/ 0 h 4"/>
                <a:gd name="T8" fmla="*/ 0 w 558"/>
                <a:gd name="T9" fmla="*/ 4 h 4"/>
                <a:gd name="T10" fmla="*/ 7 w 558"/>
                <a:gd name="T11" fmla="*/ 4 h 4"/>
                <a:gd name="T12" fmla="*/ 11 w 558"/>
                <a:gd name="T13" fmla="*/ 4 h 4"/>
                <a:gd name="T14" fmla="*/ 106 w 558"/>
                <a:gd name="T15" fmla="*/ 4 h 4"/>
                <a:gd name="T16" fmla="*/ 106 w 558"/>
                <a:gd name="T17" fmla="*/ 0 h 4"/>
                <a:gd name="T18" fmla="*/ 306 w 558"/>
                <a:gd name="T19" fmla="*/ 0 h 4"/>
                <a:gd name="T20" fmla="*/ 210 w 558"/>
                <a:gd name="T21" fmla="*/ 0 h 4"/>
                <a:gd name="T22" fmla="*/ 206 w 558"/>
                <a:gd name="T23" fmla="*/ 0 h 4"/>
                <a:gd name="T24" fmla="*/ 111 w 558"/>
                <a:gd name="T25" fmla="*/ 0 h 4"/>
                <a:gd name="T26" fmla="*/ 111 w 558"/>
                <a:gd name="T27" fmla="*/ 4 h 4"/>
                <a:gd name="T28" fmla="*/ 206 w 558"/>
                <a:gd name="T29" fmla="*/ 4 h 4"/>
                <a:gd name="T30" fmla="*/ 210 w 558"/>
                <a:gd name="T31" fmla="*/ 4 h 4"/>
                <a:gd name="T32" fmla="*/ 306 w 558"/>
                <a:gd name="T33" fmla="*/ 4 h 4"/>
                <a:gd name="T34" fmla="*/ 306 w 558"/>
                <a:gd name="T35" fmla="*/ 0 h 4"/>
                <a:gd name="T36" fmla="*/ 506 w 558"/>
                <a:gd name="T37" fmla="*/ 0 h 4"/>
                <a:gd name="T38" fmla="*/ 410 w 558"/>
                <a:gd name="T39" fmla="*/ 0 h 4"/>
                <a:gd name="T40" fmla="*/ 406 w 558"/>
                <a:gd name="T41" fmla="*/ 0 h 4"/>
                <a:gd name="T42" fmla="*/ 310 w 558"/>
                <a:gd name="T43" fmla="*/ 0 h 4"/>
                <a:gd name="T44" fmla="*/ 310 w 558"/>
                <a:gd name="T45" fmla="*/ 4 h 4"/>
                <a:gd name="T46" fmla="*/ 406 w 558"/>
                <a:gd name="T47" fmla="*/ 4 h 4"/>
                <a:gd name="T48" fmla="*/ 410 w 558"/>
                <a:gd name="T49" fmla="*/ 4 h 4"/>
                <a:gd name="T50" fmla="*/ 506 w 558"/>
                <a:gd name="T51" fmla="*/ 4 h 4"/>
                <a:gd name="T52" fmla="*/ 506 w 558"/>
                <a:gd name="T53" fmla="*/ 0 h 4"/>
                <a:gd name="T54" fmla="*/ 558 w 558"/>
                <a:gd name="T55" fmla="*/ 0 h 4"/>
                <a:gd name="T56" fmla="*/ 510 w 558"/>
                <a:gd name="T57" fmla="*/ 0 h 4"/>
                <a:gd name="T58" fmla="*/ 510 w 558"/>
                <a:gd name="T59" fmla="*/ 4 h 4"/>
                <a:gd name="T60" fmla="*/ 556 w 558"/>
                <a:gd name="T61" fmla="*/ 4 h 4"/>
                <a:gd name="T62" fmla="*/ 558 w 558"/>
                <a:gd name="T63" fmla="*/ 4 h 4"/>
                <a:gd name="T64" fmla="*/ 558 w 558"/>
                <a:gd name="T6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58" h="4">
                  <a:moveTo>
                    <a:pt x="106" y="0"/>
                  </a:moveTo>
                  <a:lnTo>
                    <a:pt x="11" y="0"/>
                  </a:lnTo>
                  <a:lnTo>
                    <a:pt x="7" y="0"/>
                  </a:lnTo>
                  <a:lnTo>
                    <a:pt x="0" y="0"/>
                  </a:lnTo>
                  <a:lnTo>
                    <a:pt x="0" y="4"/>
                  </a:lnTo>
                  <a:lnTo>
                    <a:pt x="7" y="4"/>
                  </a:lnTo>
                  <a:lnTo>
                    <a:pt x="11" y="4"/>
                  </a:lnTo>
                  <a:lnTo>
                    <a:pt x="106" y="4"/>
                  </a:lnTo>
                  <a:lnTo>
                    <a:pt x="106" y="0"/>
                  </a:lnTo>
                  <a:close/>
                  <a:moveTo>
                    <a:pt x="306" y="0"/>
                  </a:moveTo>
                  <a:lnTo>
                    <a:pt x="210" y="0"/>
                  </a:lnTo>
                  <a:lnTo>
                    <a:pt x="206" y="0"/>
                  </a:lnTo>
                  <a:lnTo>
                    <a:pt x="111" y="0"/>
                  </a:lnTo>
                  <a:lnTo>
                    <a:pt x="111" y="4"/>
                  </a:lnTo>
                  <a:lnTo>
                    <a:pt x="206" y="4"/>
                  </a:lnTo>
                  <a:lnTo>
                    <a:pt x="210" y="4"/>
                  </a:lnTo>
                  <a:lnTo>
                    <a:pt x="306" y="4"/>
                  </a:lnTo>
                  <a:lnTo>
                    <a:pt x="306" y="0"/>
                  </a:lnTo>
                  <a:close/>
                  <a:moveTo>
                    <a:pt x="506" y="0"/>
                  </a:moveTo>
                  <a:lnTo>
                    <a:pt x="410" y="0"/>
                  </a:lnTo>
                  <a:lnTo>
                    <a:pt x="406" y="0"/>
                  </a:lnTo>
                  <a:lnTo>
                    <a:pt x="310" y="0"/>
                  </a:lnTo>
                  <a:lnTo>
                    <a:pt x="310" y="4"/>
                  </a:lnTo>
                  <a:lnTo>
                    <a:pt x="406" y="4"/>
                  </a:lnTo>
                  <a:lnTo>
                    <a:pt x="410" y="4"/>
                  </a:lnTo>
                  <a:lnTo>
                    <a:pt x="506" y="4"/>
                  </a:lnTo>
                  <a:lnTo>
                    <a:pt x="506" y="0"/>
                  </a:lnTo>
                  <a:close/>
                  <a:moveTo>
                    <a:pt x="558" y="0"/>
                  </a:moveTo>
                  <a:lnTo>
                    <a:pt x="510" y="0"/>
                  </a:lnTo>
                  <a:lnTo>
                    <a:pt x="510" y="4"/>
                  </a:lnTo>
                  <a:lnTo>
                    <a:pt x="556" y="4"/>
                  </a:lnTo>
                  <a:lnTo>
                    <a:pt x="558" y="4"/>
                  </a:lnTo>
                  <a:lnTo>
                    <a:pt x="558" y="0"/>
                  </a:lnTo>
                  <a:close/>
                </a:path>
              </a:pathLst>
            </a:cu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445" name="íṥḷiḋé"/>
            <p:cNvSpPr/>
            <p:nvPr/>
          </p:nvSpPr>
          <p:spPr bwMode="auto">
            <a:xfrm>
              <a:off x="842318" y="2726517"/>
              <a:ext cx="664369" cy="4763"/>
            </a:xfrm>
            <a:custGeom>
              <a:avLst/>
              <a:gdLst>
                <a:gd name="T0" fmla="*/ 106 w 558"/>
                <a:gd name="T1" fmla="*/ 0 h 4"/>
                <a:gd name="T2" fmla="*/ 11 w 558"/>
                <a:gd name="T3" fmla="*/ 0 h 4"/>
                <a:gd name="T4" fmla="*/ 7 w 558"/>
                <a:gd name="T5" fmla="*/ 0 h 4"/>
                <a:gd name="T6" fmla="*/ 0 w 558"/>
                <a:gd name="T7" fmla="*/ 0 h 4"/>
                <a:gd name="T8" fmla="*/ 0 w 558"/>
                <a:gd name="T9" fmla="*/ 4 h 4"/>
                <a:gd name="T10" fmla="*/ 7 w 558"/>
                <a:gd name="T11" fmla="*/ 4 h 4"/>
                <a:gd name="T12" fmla="*/ 11 w 558"/>
                <a:gd name="T13" fmla="*/ 4 h 4"/>
                <a:gd name="T14" fmla="*/ 106 w 558"/>
                <a:gd name="T15" fmla="*/ 4 h 4"/>
                <a:gd name="T16" fmla="*/ 106 w 558"/>
                <a:gd name="T17" fmla="*/ 0 h 4"/>
                <a:gd name="T18" fmla="*/ 306 w 558"/>
                <a:gd name="T19" fmla="*/ 0 h 4"/>
                <a:gd name="T20" fmla="*/ 210 w 558"/>
                <a:gd name="T21" fmla="*/ 0 h 4"/>
                <a:gd name="T22" fmla="*/ 206 w 558"/>
                <a:gd name="T23" fmla="*/ 0 h 4"/>
                <a:gd name="T24" fmla="*/ 111 w 558"/>
                <a:gd name="T25" fmla="*/ 0 h 4"/>
                <a:gd name="T26" fmla="*/ 111 w 558"/>
                <a:gd name="T27" fmla="*/ 4 h 4"/>
                <a:gd name="T28" fmla="*/ 206 w 558"/>
                <a:gd name="T29" fmla="*/ 4 h 4"/>
                <a:gd name="T30" fmla="*/ 210 w 558"/>
                <a:gd name="T31" fmla="*/ 4 h 4"/>
                <a:gd name="T32" fmla="*/ 306 w 558"/>
                <a:gd name="T33" fmla="*/ 4 h 4"/>
                <a:gd name="T34" fmla="*/ 306 w 558"/>
                <a:gd name="T35" fmla="*/ 0 h 4"/>
                <a:gd name="T36" fmla="*/ 506 w 558"/>
                <a:gd name="T37" fmla="*/ 0 h 4"/>
                <a:gd name="T38" fmla="*/ 410 w 558"/>
                <a:gd name="T39" fmla="*/ 0 h 4"/>
                <a:gd name="T40" fmla="*/ 406 w 558"/>
                <a:gd name="T41" fmla="*/ 0 h 4"/>
                <a:gd name="T42" fmla="*/ 310 w 558"/>
                <a:gd name="T43" fmla="*/ 0 h 4"/>
                <a:gd name="T44" fmla="*/ 310 w 558"/>
                <a:gd name="T45" fmla="*/ 4 h 4"/>
                <a:gd name="T46" fmla="*/ 406 w 558"/>
                <a:gd name="T47" fmla="*/ 4 h 4"/>
                <a:gd name="T48" fmla="*/ 410 w 558"/>
                <a:gd name="T49" fmla="*/ 4 h 4"/>
                <a:gd name="T50" fmla="*/ 506 w 558"/>
                <a:gd name="T51" fmla="*/ 4 h 4"/>
                <a:gd name="T52" fmla="*/ 506 w 558"/>
                <a:gd name="T53" fmla="*/ 0 h 4"/>
                <a:gd name="T54" fmla="*/ 558 w 558"/>
                <a:gd name="T55" fmla="*/ 0 h 4"/>
                <a:gd name="T56" fmla="*/ 510 w 558"/>
                <a:gd name="T57" fmla="*/ 0 h 4"/>
                <a:gd name="T58" fmla="*/ 510 w 558"/>
                <a:gd name="T59" fmla="*/ 4 h 4"/>
                <a:gd name="T60" fmla="*/ 556 w 558"/>
                <a:gd name="T61" fmla="*/ 4 h 4"/>
                <a:gd name="T62" fmla="*/ 558 w 558"/>
                <a:gd name="T63" fmla="*/ 4 h 4"/>
                <a:gd name="T64" fmla="*/ 558 w 558"/>
                <a:gd name="T6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58" h="4">
                  <a:moveTo>
                    <a:pt x="106" y="0"/>
                  </a:moveTo>
                  <a:lnTo>
                    <a:pt x="11" y="0"/>
                  </a:lnTo>
                  <a:lnTo>
                    <a:pt x="7" y="0"/>
                  </a:lnTo>
                  <a:lnTo>
                    <a:pt x="0" y="0"/>
                  </a:lnTo>
                  <a:lnTo>
                    <a:pt x="0" y="4"/>
                  </a:lnTo>
                  <a:lnTo>
                    <a:pt x="7" y="4"/>
                  </a:lnTo>
                  <a:lnTo>
                    <a:pt x="11" y="4"/>
                  </a:lnTo>
                  <a:lnTo>
                    <a:pt x="106" y="4"/>
                  </a:lnTo>
                  <a:lnTo>
                    <a:pt x="106" y="0"/>
                  </a:lnTo>
                  <a:moveTo>
                    <a:pt x="306" y="0"/>
                  </a:moveTo>
                  <a:lnTo>
                    <a:pt x="210" y="0"/>
                  </a:lnTo>
                  <a:lnTo>
                    <a:pt x="206" y="0"/>
                  </a:lnTo>
                  <a:lnTo>
                    <a:pt x="111" y="0"/>
                  </a:lnTo>
                  <a:lnTo>
                    <a:pt x="111" y="4"/>
                  </a:lnTo>
                  <a:lnTo>
                    <a:pt x="206" y="4"/>
                  </a:lnTo>
                  <a:lnTo>
                    <a:pt x="210" y="4"/>
                  </a:lnTo>
                  <a:lnTo>
                    <a:pt x="306" y="4"/>
                  </a:lnTo>
                  <a:lnTo>
                    <a:pt x="306" y="0"/>
                  </a:lnTo>
                  <a:moveTo>
                    <a:pt x="506" y="0"/>
                  </a:moveTo>
                  <a:lnTo>
                    <a:pt x="410" y="0"/>
                  </a:lnTo>
                  <a:lnTo>
                    <a:pt x="406" y="0"/>
                  </a:lnTo>
                  <a:lnTo>
                    <a:pt x="310" y="0"/>
                  </a:lnTo>
                  <a:lnTo>
                    <a:pt x="310" y="4"/>
                  </a:lnTo>
                  <a:lnTo>
                    <a:pt x="406" y="4"/>
                  </a:lnTo>
                  <a:lnTo>
                    <a:pt x="410" y="4"/>
                  </a:lnTo>
                  <a:lnTo>
                    <a:pt x="506" y="4"/>
                  </a:lnTo>
                  <a:lnTo>
                    <a:pt x="506" y="0"/>
                  </a:lnTo>
                  <a:moveTo>
                    <a:pt x="558" y="0"/>
                  </a:moveTo>
                  <a:lnTo>
                    <a:pt x="510" y="0"/>
                  </a:lnTo>
                  <a:lnTo>
                    <a:pt x="510" y="4"/>
                  </a:lnTo>
                  <a:lnTo>
                    <a:pt x="556" y="4"/>
                  </a:lnTo>
                  <a:lnTo>
                    <a:pt x="558" y="4"/>
                  </a:lnTo>
                  <a:lnTo>
                    <a:pt x="55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446" name="îṡľïde"/>
            <p:cNvSpPr/>
            <p:nvPr/>
          </p:nvSpPr>
          <p:spPr bwMode="auto">
            <a:xfrm>
              <a:off x="968525" y="2669367"/>
              <a:ext cx="5953" cy="711994"/>
            </a:xfrm>
            <a:custGeom>
              <a:avLst/>
              <a:gdLst>
                <a:gd name="T0" fmla="*/ 0 w 5"/>
                <a:gd name="T1" fmla="*/ 0 h 598"/>
                <a:gd name="T2" fmla="*/ 0 w 5"/>
                <a:gd name="T3" fmla="*/ 0 h 598"/>
                <a:gd name="T4" fmla="*/ 0 w 5"/>
                <a:gd name="T5" fmla="*/ 48 h 598"/>
                <a:gd name="T6" fmla="*/ 0 w 5"/>
                <a:gd name="T7" fmla="*/ 52 h 598"/>
                <a:gd name="T8" fmla="*/ 0 w 5"/>
                <a:gd name="T9" fmla="*/ 148 h 598"/>
                <a:gd name="T10" fmla="*/ 0 w 5"/>
                <a:gd name="T11" fmla="*/ 152 h 598"/>
                <a:gd name="T12" fmla="*/ 0 w 5"/>
                <a:gd name="T13" fmla="*/ 248 h 598"/>
                <a:gd name="T14" fmla="*/ 0 w 5"/>
                <a:gd name="T15" fmla="*/ 252 h 598"/>
                <a:gd name="T16" fmla="*/ 0 w 5"/>
                <a:gd name="T17" fmla="*/ 347 h 598"/>
                <a:gd name="T18" fmla="*/ 0 w 5"/>
                <a:gd name="T19" fmla="*/ 351 h 598"/>
                <a:gd name="T20" fmla="*/ 0 w 5"/>
                <a:gd name="T21" fmla="*/ 447 h 598"/>
                <a:gd name="T22" fmla="*/ 0 w 5"/>
                <a:gd name="T23" fmla="*/ 451 h 598"/>
                <a:gd name="T24" fmla="*/ 0 w 5"/>
                <a:gd name="T25" fmla="*/ 547 h 598"/>
                <a:gd name="T26" fmla="*/ 0 w 5"/>
                <a:gd name="T27" fmla="*/ 551 h 598"/>
                <a:gd name="T28" fmla="*/ 0 w 5"/>
                <a:gd name="T29" fmla="*/ 596 h 598"/>
                <a:gd name="T30" fmla="*/ 0 w 5"/>
                <a:gd name="T31" fmla="*/ 598 h 598"/>
                <a:gd name="T32" fmla="*/ 5 w 5"/>
                <a:gd name="T33" fmla="*/ 598 h 598"/>
                <a:gd name="T34" fmla="*/ 5 w 5"/>
                <a:gd name="T35" fmla="*/ 551 h 598"/>
                <a:gd name="T36" fmla="*/ 5 w 5"/>
                <a:gd name="T37" fmla="*/ 547 h 598"/>
                <a:gd name="T38" fmla="*/ 5 w 5"/>
                <a:gd name="T39" fmla="*/ 451 h 598"/>
                <a:gd name="T40" fmla="*/ 5 w 5"/>
                <a:gd name="T41" fmla="*/ 447 h 598"/>
                <a:gd name="T42" fmla="*/ 5 w 5"/>
                <a:gd name="T43" fmla="*/ 351 h 598"/>
                <a:gd name="T44" fmla="*/ 5 w 5"/>
                <a:gd name="T45" fmla="*/ 347 h 598"/>
                <a:gd name="T46" fmla="*/ 5 w 5"/>
                <a:gd name="T47" fmla="*/ 252 h 598"/>
                <a:gd name="T48" fmla="*/ 5 w 5"/>
                <a:gd name="T49" fmla="*/ 248 h 598"/>
                <a:gd name="T50" fmla="*/ 5 w 5"/>
                <a:gd name="T51" fmla="*/ 152 h 598"/>
                <a:gd name="T52" fmla="*/ 5 w 5"/>
                <a:gd name="T53" fmla="*/ 148 h 598"/>
                <a:gd name="T54" fmla="*/ 5 w 5"/>
                <a:gd name="T55" fmla="*/ 52 h 598"/>
                <a:gd name="T56" fmla="*/ 5 w 5"/>
                <a:gd name="T57" fmla="*/ 48 h 598"/>
                <a:gd name="T58" fmla="*/ 5 w 5"/>
                <a:gd name="T59" fmla="*/ 2 h 598"/>
                <a:gd name="T60" fmla="*/ 0 w 5"/>
                <a:gd name="T61" fmla="*/ 2 h 598"/>
                <a:gd name="T62" fmla="*/ 0 w 5"/>
                <a:gd name="T63" fmla="*/ 0 h 5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" h="598">
                  <a:moveTo>
                    <a:pt x="0" y="0"/>
                  </a:moveTo>
                  <a:lnTo>
                    <a:pt x="0" y="0"/>
                  </a:lnTo>
                  <a:lnTo>
                    <a:pt x="0" y="48"/>
                  </a:lnTo>
                  <a:lnTo>
                    <a:pt x="0" y="52"/>
                  </a:lnTo>
                  <a:lnTo>
                    <a:pt x="0" y="148"/>
                  </a:lnTo>
                  <a:lnTo>
                    <a:pt x="0" y="152"/>
                  </a:lnTo>
                  <a:lnTo>
                    <a:pt x="0" y="248"/>
                  </a:lnTo>
                  <a:lnTo>
                    <a:pt x="0" y="252"/>
                  </a:lnTo>
                  <a:lnTo>
                    <a:pt x="0" y="347"/>
                  </a:lnTo>
                  <a:lnTo>
                    <a:pt x="0" y="351"/>
                  </a:lnTo>
                  <a:lnTo>
                    <a:pt x="0" y="447"/>
                  </a:lnTo>
                  <a:lnTo>
                    <a:pt x="0" y="451"/>
                  </a:lnTo>
                  <a:lnTo>
                    <a:pt x="0" y="547"/>
                  </a:lnTo>
                  <a:lnTo>
                    <a:pt x="0" y="551"/>
                  </a:lnTo>
                  <a:lnTo>
                    <a:pt x="0" y="596"/>
                  </a:lnTo>
                  <a:lnTo>
                    <a:pt x="0" y="598"/>
                  </a:lnTo>
                  <a:lnTo>
                    <a:pt x="5" y="598"/>
                  </a:lnTo>
                  <a:lnTo>
                    <a:pt x="5" y="551"/>
                  </a:lnTo>
                  <a:lnTo>
                    <a:pt x="5" y="547"/>
                  </a:lnTo>
                  <a:lnTo>
                    <a:pt x="5" y="451"/>
                  </a:lnTo>
                  <a:lnTo>
                    <a:pt x="5" y="447"/>
                  </a:lnTo>
                  <a:lnTo>
                    <a:pt x="5" y="351"/>
                  </a:lnTo>
                  <a:lnTo>
                    <a:pt x="5" y="347"/>
                  </a:lnTo>
                  <a:lnTo>
                    <a:pt x="5" y="252"/>
                  </a:lnTo>
                  <a:lnTo>
                    <a:pt x="5" y="248"/>
                  </a:lnTo>
                  <a:lnTo>
                    <a:pt x="5" y="152"/>
                  </a:lnTo>
                  <a:lnTo>
                    <a:pt x="5" y="148"/>
                  </a:lnTo>
                  <a:lnTo>
                    <a:pt x="5" y="52"/>
                  </a:lnTo>
                  <a:lnTo>
                    <a:pt x="5" y="48"/>
                  </a:lnTo>
                  <a:lnTo>
                    <a:pt x="5" y="2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447" name="îṧļîḑè"/>
            <p:cNvSpPr/>
            <p:nvPr/>
          </p:nvSpPr>
          <p:spPr bwMode="auto">
            <a:xfrm>
              <a:off x="968525" y="2669367"/>
              <a:ext cx="5953" cy="711994"/>
            </a:xfrm>
            <a:custGeom>
              <a:avLst/>
              <a:gdLst>
                <a:gd name="T0" fmla="*/ 0 w 5"/>
                <a:gd name="T1" fmla="*/ 0 h 598"/>
                <a:gd name="T2" fmla="*/ 0 w 5"/>
                <a:gd name="T3" fmla="*/ 0 h 598"/>
                <a:gd name="T4" fmla="*/ 0 w 5"/>
                <a:gd name="T5" fmla="*/ 48 h 598"/>
                <a:gd name="T6" fmla="*/ 0 w 5"/>
                <a:gd name="T7" fmla="*/ 52 h 598"/>
                <a:gd name="T8" fmla="*/ 0 w 5"/>
                <a:gd name="T9" fmla="*/ 148 h 598"/>
                <a:gd name="T10" fmla="*/ 0 w 5"/>
                <a:gd name="T11" fmla="*/ 152 h 598"/>
                <a:gd name="T12" fmla="*/ 0 w 5"/>
                <a:gd name="T13" fmla="*/ 248 h 598"/>
                <a:gd name="T14" fmla="*/ 0 w 5"/>
                <a:gd name="T15" fmla="*/ 252 h 598"/>
                <a:gd name="T16" fmla="*/ 0 w 5"/>
                <a:gd name="T17" fmla="*/ 347 h 598"/>
                <a:gd name="T18" fmla="*/ 0 w 5"/>
                <a:gd name="T19" fmla="*/ 351 h 598"/>
                <a:gd name="T20" fmla="*/ 0 w 5"/>
                <a:gd name="T21" fmla="*/ 447 h 598"/>
                <a:gd name="T22" fmla="*/ 0 w 5"/>
                <a:gd name="T23" fmla="*/ 451 h 598"/>
                <a:gd name="T24" fmla="*/ 0 w 5"/>
                <a:gd name="T25" fmla="*/ 547 h 598"/>
                <a:gd name="T26" fmla="*/ 0 w 5"/>
                <a:gd name="T27" fmla="*/ 551 h 598"/>
                <a:gd name="T28" fmla="*/ 0 w 5"/>
                <a:gd name="T29" fmla="*/ 596 h 598"/>
                <a:gd name="T30" fmla="*/ 0 w 5"/>
                <a:gd name="T31" fmla="*/ 598 h 598"/>
                <a:gd name="T32" fmla="*/ 5 w 5"/>
                <a:gd name="T33" fmla="*/ 598 h 598"/>
                <a:gd name="T34" fmla="*/ 5 w 5"/>
                <a:gd name="T35" fmla="*/ 551 h 598"/>
                <a:gd name="T36" fmla="*/ 5 w 5"/>
                <a:gd name="T37" fmla="*/ 547 h 598"/>
                <a:gd name="T38" fmla="*/ 5 w 5"/>
                <a:gd name="T39" fmla="*/ 451 h 598"/>
                <a:gd name="T40" fmla="*/ 5 w 5"/>
                <a:gd name="T41" fmla="*/ 447 h 598"/>
                <a:gd name="T42" fmla="*/ 5 w 5"/>
                <a:gd name="T43" fmla="*/ 351 h 598"/>
                <a:gd name="T44" fmla="*/ 5 w 5"/>
                <a:gd name="T45" fmla="*/ 347 h 598"/>
                <a:gd name="T46" fmla="*/ 5 w 5"/>
                <a:gd name="T47" fmla="*/ 252 h 598"/>
                <a:gd name="T48" fmla="*/ 5 w 5"/>
                <a:gd name="T49" fmla="*/ 248 h 598"/>
                <a:gd name="T50" fmla="*/ 5 w 5"/>
                <a:gd name="T51" fmla="*/ 152 h 598"/>
                <a:gd name="T52" fmla="*/ 5 w 5"/>
                <a:gd name="T53" fmla="*/ 148 h 598"/>
                <a:gd name="T54" fmla="*/ 5 w 5"/>
                <a:gd name="T55" fmla="*/ 52 h 598"/>
                <a:gd name="T56" fmla="*/ 5 w 5"/>
                <a:gd name="T57" fmla="*/ 48 h 598"/>
                <a:gd name="T58" fmla="*/ 5 w 5"/>
                <a:gd name="T59" fmla="*/ 2 h 598"/>
                <a:gd name="T60" fmla="*/ 0 w 5"/>
                <a:gd name="T61" fmla="*/ 2 h 598"/>
                <a:gd name="T62" fmla="*/ 0 w 5"/>
                <a:gd name="T63" fmla="*/ 0 h 5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" h="598">
                  <a:moveTo>
                    <a:pt x="0" y="0"/>
                  </a:moveTo>
                  <a:lnTo>
                    <a:pt x="0" y="0"/>
                  </a:lnTo>
                  <a:lnTo>
                    <a:pt x="0" y="48"/>
                  </a:lnTo>
                  <a:lnTo>
                    <a:pt x="0" y="52"/>
                  </a:lnTo>
                  <a:lnTo>
                    <a:pt x="0" y="148"/>
                  </a:lnTo>
                  <a:lnTo>
                    <a:pt x="0" y="152"/>
                  </a:lnTo>
                  <a:lnTo>
                    <a:pt x="0" y="248"/>
                  </a:lnTo>
                  <a:lnTo>
                    <a:pt x="0" y="252"/>
                  </a:lnTo>
                  <a:lnTo>
                    <a:pt x="0" y="347"/>
                  </a:lnTo>
                  <a:lnTo>
                    <a:pt x="0" y="351"/>
                  </a:lnTo>
                  <a:lnTo>
                    <a:pt x="0" y="447"/>
                  </a:lnTo>
                  <a:lnTo>
                    <a:pt x="0" y="451"/>
                  </a:lnTo>
                  <a:lnTo>
                    <a:pt x="0" y="547"/>
                  </a:lnTo>
                  <a:lnTo>
                    <a:pt x="0" y="551"/>
                  </a:lnTo>
                  <a:lnTo>
                    <a:pt x="0" y="596"/>
                  </a:lnTo>
                  <a:lnTo>
                    <a:pt x="0" y="598"/>
                  </a:lnTo>
                  <a:lnTo>
                    <a:pt x="5" y="598"/>
                  </a:lnTo>
                  <a:lnTo>
                    <a:pt x="5" y="551"/>
                  </a:lnTo>
                  <a:lnTo>
                    <a:pt x="5" y="547"/>
                  </a:lnTo>
                  <a:lnTo>
                    <a:pt x="5" y="451"/>
                  </a:lnTo>
                  <a:lnTo>
                    <a:pt x="5" y="447"/>
                  </a:lnTo>
                  <a:lnTo>
                    <a:pt x="5" y="351"/>
                  </a:lnTo>
                  <a:lnTo>
                    <a:pt x="5" y="347"/>
                  </a:lnTo>
                  <a:lnTo>
                    <a:pt x="5" y="252"/>
                  </a:lnTo>
                  <a:lnTo>
                    <a:pt x="5" y="248"/>
                  </a:lnTo>
                  <a:lnTo>
                    <a:pt x="5" y="152"/>
                  </a:lnTo>
                  <a:lnTo>
                    <a:pt x="5" y="148"/>
                  </a:lnTo>
                  <a:lnTo>
                    <a:pt x="5" y="52"/>
                  </a:lnTo>
                  <a:lnTo>
                    <a:pt x="5" y="48"/>
                  </a:lnTo>
                  <a:lnTo>
                    <a:pt x="5" y="2"/>
                  </a:lnTo>
                  <a:lnTo>
                    <a:pt x="0" y="2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448" name="ïṡlíďê"/>
            <p:cNvSpPr/>
            <p:nvPr/>
          </p:nvSpPr>
          <p:spPr bwMode="auto">
            <a:xfrm>
              <a:off x="1206650" y="2669367"/>
              <a:ext cx="4762" cy="711994"/>
            </a:xfrm>
            <a:custGeom>
              <a:avLst/>
              <a:gdLst>
                <a:gd name="T0" fmla="*/ 0 w 4"/>
                <a:gd name="T1" fmla="*/ 0 h 598"/>
                <a:gd name="T2" fmla="*/ 0 w 4"/>
                <a:gd name="T3" fmla="*/ 0 h 598"/>
                <a:gd name="T4" fmla="*/ 0 w 4"/>
                <a:gd name="T5" fmla="*/ 48 h 598"/>
                <a:gd name="T6" fmla="*/ 0 w 4"/>
                <a:gd name="T7" fmla="*/ 52 h 598"/>
                <a:gd name="T8" fmla="*/ 0 w 4"/>
                <a:gd name="T9" fmla="*/ 148 h 598"/>
                <a:gd name="T10" fmla="*/ 0 w 4"/>
                <a:gd name="T11" fmla="*/ 152 h 598"/>
                <a:gd name="T12" fmla="*/ 0 w 4"/>
                <a:gd name="T13" fmla="*/ 248 h 598"/>
                <a:gd name="T14" fmla="*/ 0 w 4"/>
                <a:gd name="T15" fmla="*/ 252 h 598"/>
                <a:gd name="T16" fmla="*/ 0 w 4"/>
                <a:gd name="T17" fmla="*/ 347 h 598"/>
                <a:gd name="T18" fmla="*/ 0 w 4"/>
                <a:gd name="T19" fmla="*/ 351 h 598"/>
                <a:gd name="T20" fmla="*/ 0 w 4"/>
                <a:gd name="T21" fmla="*/ 447 h 598"/>
                <a:gd name="T22" fmla="*/ 0 w 4"/>
                <a:gd name="T23" fmla="*/ 451 h 598"/>
                <a:gd name="T24" fmla="*/ 0 w 4"/>
                <a:gd name="T25" fmla="*/ 547 h 598"/>
                <a:gd name="T26" fmla="*/ 0 w 4"/>
                <a:gd name="T27" fmla="*/ 551 h 598"/>
                <a:gd name="T28" fmla="*/ 0 w 4"/>
                <a:gd name="T29" fmla="*/ 596 h 598"/>
                <a:gd name="T30" fmla="*/ 0 w 4"/>
                <a:gd name="T31" fmla="*/ 598 h 598"/>
                <a:gd name="T32" fmla="*/ 4 w 4"/>
                <a:gd name="T33" fmla="*/ 598 h 598"/>
                <a:gd name="T34" fmla="*/ 4 w 4"/>
                <a:gd name="T35" fmla="*/ 551 h 598"/>
                <a:gd name="T36" fmla="*/ 4 w 4"/>
                <a:gd name="T37" fmla="*/ 547 h 598"/>
                <a:gd name="T38" fmla="*/ 4 w 4"/>
                <a:gd name="T39" fmla="*/ 451 h 598"/>
                <a:gd name="T40" fmla="*/ 4 w 4"/>
                <a:gd name="T41" fmla="*/ 447 h 598"/>
                <a:gd name="T42" fmla="*/ 4 w 4"/>
                <a:gd name="T43" fmla="*/ 351 h 598"/>
                <a:gd name="T44" fmla="*/ 4 w 4"/>
                <a:gd name="T45" fmla="*/ 347 h 598"/>
                <a:gd name="T46" fmla="*/ 4 w 4"/>
                <a:gd name="T47" fmla="*/ 252 h 598"/>
                <a:gd name="T48" fmla="*/ 4 w 4"/>
                <a:gd name="T49" fmla="*/ 248 h 598"/>
                <a:gd name="T50" fmla="*/ 4 w 4"/>
                <a:gd name="T51" fmla="*/ 152 h 598"/>
                <a:gd name="T52" fmla="*/ 4 w 4"/>
                <a:gd name="T53" fmla="*/ 148 h 598"/>
                <a:gd name="T54" fmla="*/ 4 w 4"/>
                <a:gd name="T55" fmla="*/ 52 h 598"/>
                <a:gd name="T56" fmla="*/ 4 w 4"/>
                <a:gd name="T57" fmla="*/ 48 h 598"/>
                <a:gd name="T58" fmla="*/ 4 w 4"/>
                <a:gd name="T59" fmla="*/ 2 h 598"/>
                <a:gd name="T60" fmla="*/ 0 w 4"/>
                <a:gd name="T61" fmla="*/ 2 h 598"/>
                <a:gd name="T62" fmla="*/ 0 w 4"/>
                <a:gd name="T63" fmla="*/ 0 h 5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" h="598">
                  <a:moveTo>
                    <a:pt x="0" y="0"/>
                  </a:moveTo>
                  <a:lnTo>
                    <a:pt x="0" y="0"/>
                  </a:lnTo>
                  <a:lnTo>
                    <a:pt x="0" y="48"/>
                  </a:lnTo>
                  <a:lnTo>
                    <a:pt x="0" y="52"/>
                  </a:lnTo>
                  <a:lnTo>
                    <a:pt x="0" y="148"/>
                  </a:lnTo>
                  <a:lnTo>
                    <a:pt x="0" y="152"/>
                  </a:lnTo>
                  <a:lnTo>
                    <a:pt x="0" y="248"/>
                  </a:lnTo>
                  <a:lnTo>
                    <a:pt x="0" y="252"/>
                  </a:lnTo>
                  <a:lnTo>
                    <a:pt x="0" y="347"/>
                  </a:lnTo>
                  <a:lnTo>
                    <a:pt x="0" y="351"/>
                  </a:lnTo>
                  <a:lnTo>
                    <a:pt x="0" y="447"/>
                  </a:lnTo>
                  <a:lnTo>
                    <a:pt x="0" y="451"/>
                  </a:lnTo>
                  <a:lnTo>
                    <a:pt x="0" y="547"/>
                  </a:lnTo>
                  <a:lnTo>
                    <a:pt x="0" y="551"/>
                  </a:lnTo>
                  <a:lnTo>
                    <a:pt x="0" y="596"/>
                  </a:lnTo>
                  <a:lnTo>
                    <a:pt x="0" y="598"/>
                  </a:lnTo>
                  <a:lnTo>
                    <a:pt x="4" y="598"/>
                  </a:lnTo>
                  <a:lnTo>
                    <a:pt x="4" y="551"/>
                  </a:lnTo>
                  <a:lnTo>
                    <a:pt x="4" y="547"/>
                  </a:lnTo>
                  <a:lnTo>
                    <a:pt x="4" y="451"/>
                  </a:lnTo>
                  <a:lnTo>
                    <a:pt x="4" y="447"/>
                  </a:lnTo>
                  <a:lnTo>
                    <a:pt x="4" y="351"/>
                  </a:lnTo>
                  <a:lnTo>
                    <a:pt x="4" y="347"/>
                  </a:lnTo>
                  <a:lnTo>
                    <a:pt x="4" y="252"/>
                  </a:lnTo>
                  <a:lnTo>
                    <a:pt x="4" y="248"/>
                  </a:lnTo>
                  <a:lnTo>
                    <a:pt x="4" y="152"/>
                  </a:lnTo>
                  <a:lnTo>
                    <a:pt x="4" y="148"/>
                  </a:lnTo>
                  <a:lnTo>
                    <a:pt x="4" y="52"/>
                  </a:lnTo>
                  <a:lnTo>
                    <a:pt x="4" y="48"/>
                  </a:lnTo>
                  <a:lnTo>
                    <a:pt x="4" y="2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449" name="ïşḷïḓe"/>
            <p:cNvSpPr/>
            <p:nvPr/>
          </p:nvSpPr>
          <p:spPr bwMode="auto">
            <a:xfrm>
              <a:off x="1206650" y="2669367"/>
              <a:ext cx="4762" cy="711994"/>
            </a:xfrm>
            <a:custGeom>
              <a:avLst/>
              <a:gdLst>
                <a:gd name="T0" fmla="*/ 0 w 4"/>
                <a:gd name="T1" fmla="*/ 0 h 598"/>
                <a:gd name="T2" fmla="*/ 0 w 4"/>
                <a:gd name="T3" fmla="*/ 0 h 598"/>
                <a:gd name="T4" fmla="*/ 0 w 4"/>
                <a:gd name="T5" fmla="*/ 48 h 598"/>
                <a:gd name="T6" fmla="*/ 0 w 4"/>
                <a:gd name="T7" fmla="*/ 52 h 598"/>
                <a:gd name="T8" fmla="*/ 0 w 4"/>
                <a:gd name="T9" fmla="*/ 148 h 598"/>
                <a:gd name="T10" fmla="*/ 0 w 4"/>
                <a:gd name="T11" fmla="*/ 152 h 598"/>
                <a:gd name="T12" fmla="*/ 0 w 4"/>
                <a:gd name="T13" fmla="*/ 248 h 598"/>
                <a:gd name="T14" fmla="*/ 0 w 4"/>
                <a:gd name="T15" fmla="*/ 252 h 598"/>
                <a:gd name="T16" fmla="*/ 0 w 4"/>
                <a:gd name="T17" fmla="*/ 347 h 598"/>
                <a:gd name="T18" fmla="*/ 0 w 4"/>
                <a:gd name="T19" fmla="*/ 351 h 598"/>
                <a:gd name="T20" fmla="*/ 0 w 4"/>
                <a:gd name="T21" fmla="*/ 447 h 598"/>
                <a:gd name="T22" fmla="*/ 0 w 4"/>
                <a:gd name="T23" fmla="*/ 451 h 598"/>
                <a:gd name="T24" fmla="*/ 0 w 4"/>
                <a:gd name="T25" fmla="*/ 547 h 598"/>
                <a:gd name="T26" fmla="*/ 0 w 4"/>
                <a:gd name="T27" fmla="*/ 551 h 598"/>
                <a:gd name="T28" fmla="*/ 0 w 4"/>
                <a:gd name="T29" fmla="*/ 596 h 598"/>
                <a:gd name="T30" fmla="*/ 0 w 4"/>
                <a:gd name="T31" fmla="*/ 598 h 598"/>
                <a:gd name="T32" fmla="*/ 4 w 4"/>
                <a:gd name="T33" fmla="*/ 598 h 598"/>
                <a:gd name="T34" fmla="*/ 4 w 4"/>
                <a:gd name="T35" fmla="*/ 551 h 598"/>
                <a:gd name="T36" fmla="*/ 4 w 4"/>
                <a:gd name="T37" fmla="*/ 547 h 598"/>
                <a:gd name="T38" fmla="*/ 4 w 4"/>
                <a:gd name="T39" fmla="*/ 451 h 598"/>
                <a:gd name="T40" fmla="*/ 4 w 4"/>
                <a:gd name="T41" fmla="*/ 447 h 598"/>
                <a:gd name="T42" fmla="*/ 4 w 4"/>
                <a:gd name="T43" fmla="*/ 351 h 598"/>
                <a:gd name="T44" fmla="*/ 4 w 4"/>
                <a:gd name="T45" fmla="*/ 347 h 598"/>
                <a:gd name="T46" fmla="*/ 4 w 4"/>
                <a:gd name="T47" fmla="*/ 252 h 598"/>
                <a:gd name="T48" fmla="*/ 4 w 4"/>
                <a:gd name="T49" fmla="*/ 248 h 598"/>
                <a:gd name="T50" fmla="*/ 4 w 4"/>
                <a:gd name="T51" fmla="*/ 152 h 598"/>
                <a:gd name="T52" fmla="*/ 4 w 4"/>
                <a:gd name="T53" fmla="*/ 148 h 598"/>
                <a:gd name="T54" fmla="*/ 4 w 4"/>
                <a:gd name="T55" fmla="*/ 52 h 598"/>
                <a:gd name="T56" fmla="*/ 4 w 4"/>
                <a:gd name="T57" fmla="*/ 48 h 598"/>
                <a:gd name="T58" fmla="*/ 4 w 4"/>
                <a:gd name="T59" fmla="*/ 2 h 598"/>
                <a:gd name="T60" fmla="*/ 0 w 4"/>
                <a:gd name="T61" fmla="*/ 2 h 598"/>
                <a:gd name="T62" fmla="*/ 0 w 4"/>
                <a:gd name="T63" fmla="*/ 0 h 5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" h="598">
                  <a:moveTo>
                    <a:pt x="0" y="0"/>
                  </a:moveTo>
                  <a:lnTo>
                    <a:pt x="0" y="0"/>
                  </a:lnTo>
                  <a:lnTo>
                    <a:pt x="0" y="48"/>
                  </a:lnTo>
                  <a:lnTo>
                    <a:pt x="0" y="52"/>
                  </a:lnTo>
                  <a:lnTo>
                    <a:pt x="0" y="148"/>
                  </a:lnTo>
                  <a:lnTo>
                    <a:pt x="0" y="152"/>
                  </a:lnTo>
                  <a:lnTo>
                    <a:pt x="0" y="248"/>
                  </a:lnTo>
                  <a:lnTo>
                    <a:pt x="0" y="252"/>
                  </a:lnTo>
                  <a:lnTo>
                    <a:pt x="0" y="347"/>
                  </a:lnTo>
                  <a:lnTo>
                    <a:pt x="0" y="351"/>
                  </a:lnTo>
                  <a:lnTo>
                    <a:pt x="0" y="447"/>
                  </a:lnTo>
                  <a:lnTo>
                    <a:pt x="0" y="451"/>
                  </a:lnTo>
                  <a:lnTo>
                    <a:pt x="0" y="547"/>
                  </a:lnTo>
                  <a:lnTo>
                    <a:pt x="0" y="551"/>
                  </a:lnTo>
                  <a:lnTo>
                    <a:pt x="0" y="596"/>
                  </a:lnTo>
                  <a:lnTo>
                    <a:pt x="0" y="598"/>
                  </a:lnTo>
                  <a:lnTo>
                    <a:pt x="4" y="598"/>
                  </a:lnTo>
                  <a:lnTo>
                    <a:pt x="4" y="551"/>
                  </a:lnTo>
                  <a:lnTo>
                    <a:pt x="4" y="547"/>
                  </a:lnTo>
                  <a:lnTo>
                    <a:pt x="4" y="451"/>
                  </a:lnTo>
                  <a:lnTo>
                    <a:pt x="4" y="447"/>
                  </a:lnTo>
                  <a:lnTo>
                    <a:pt x="4" y="351"/>
                  </a:lnTo>
                  <a:lnTo>
                    <a:pt x="4" y="347"/>
                  </a:lnTo>
                  <a:lnTo>
                    <a:pt x="4" y="252"/>
                  </a:lnTo>
                  <a:lnTo>
                    <a:pt x="4" y="248"/>
                  </a:lnTo>
                  <a:lnTo>
                    <a:pt x="4" y="152"/>
                  </a:lnTo>
                  <a:lnTo>
                    <a:pt x="4" y="148"/>
                  </a:lnTo>
                  <a:lnTo>
                    <a:pt x="4" y="52"/>
                  </a:lnTo>
                  <a:lnTo>
                    <a:pt x="4" y="48"/>
                  </a:lnTo>
                  <a:lnTo>
                    <a:pt x="4" y="2"/>
                  </a:lnTo>
                  <a:lnTo>
                    <a:pt x="0" y="2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450" name="í$ḻíďê"/>
            <p:cNvSpPr/>
            <p:nvPr/>
          </p:nvSpPr>
          <p:spPr bwMode="auto">
            <a:xfrm>
              <a:off x="1444775" y="2669367"/>
              <a:ext cx="4762" cy="711994"/>
            </a:xfrm>
            <a:custGeom>
              <a:avLst/>
              <a:gdLst>
                <a:gd name="T0" fmla="*/ 0 w 4"/>
                <a:gd name="T1" fmla="*/ 0 h 598"/>
                <a:gd name="T2" fmla="*/ 0 w 4"/>
                <a:gd name="T3" fmla="*/ 0 h 598"/>
                <a:gd name="T4" fmla="*/ 0 w 4"/>
                <a:gd name="T5" fmla="*/ 48 h 598"/>
                <a:gd name="T6" fmla="*/ 0 w 4"/>
                <a:gd name="T7" fmla="*/ 52 h 598"/>
                <a:gd name="T8" fmla="*/ 0 w 4"/>
                <a:gd name="T9" fmla="*/ 148 h 598"/>
                <a:gd name="T10" fmla="*/ 0 w 4"/>
                <a:gd name="T11" fmla="*/ 152 h 598"/>
                <a:gd name="T12" fmla="*/ 0 w 4"/>
                <a:gd name="T13" fmla="*/ 248 h 598"/>
                <a:gd name="T14" fmla="*/ 0 w 4"/>
                <a:gd name="T15" fmla="*/ 252 h 598"/>
                <a:gd name="T16" fmla="*/ 0 w 4"/>
                <a:gd name="T17" fmla="*/ 347 h 598"/>
                <a:gd name="T18" fmla="*/ 0 w 4"/>
                <a:gd name="T19" fmla="*/ 351 h 598"/>
                <a:gd name="T20" fmla="*/ 0 w 4"/>
                <a:gd name="T21" fmla="*/ 447 h 598"/>
                <a:gd name="T22" fmla="*/ 0 w 4"/>
                <a:gd name="T23" fmla="*/ 451 h 598"/>
                <a:gd name="T24" fmla="*/ 0 w 4"/>
                <a:gd name="T25" fmla="*/ 547 h 598"/>
                <a:gd name="T26" fmla="*/ 0 w 4"/>
                <a:gd name="T27" fmla="*/ 551 h 598"/>
                <a:gd name="T28" fmla="*/ 0 w 4"/>
                <a:gd name="T29" fmla="*/ 596 h 598"/>
                <a:gd name="T30" fmla="*/ 0 w 4"/>
                <a:gd name="T31" fmla="*/ 598 h 598"/>
                <a:gd name="T32" fmla="*/ 4 w 4"/>
                <a:gd name="T33" fmla="*/ 598 h 598"/>
                <a:gd name="T34" fmla="*/ 4 w 4"/>
                <a:gd name="T35" fmla="*/ 551 h 598"/>
                <a:gd name="T36" fmla="*/ 4 w 4"/>
                <a:gd name="T37" fmla="*/ 547 h 598"/>
                <a:gd name="T38" fmla="*/ 4 w 4"/>
                <a:gd name="T39" fmla="*/ 451 h 598"/>
                <a:gd name="T40" fmla="*/ 4 w 4"/>
                <a:gd name="T41" fmla="*/ 447 h 598"/>
                <a:gd name="T42" fmla="*/ 4 w 4"/>
                <a:gd name="T43" fmla="*/ 351 h 598"/>
                <a:gd name="T44" fmla="*/ 4 w 4"/>
                <a:gd name="T45" fmla="*/ 347 h 598"/>
                <a:gd name="T46" fmla="*/ 4 w 4"/>
                <a:gd name="T47" fmla="*/ 252 h 598"/>
                <a:gd name="T48" fmla="*/ 4 w 4"/>
                <a:gd name="T49" fmla="*/ 248 h 598"/>
                <a:gd name="T50" fmla="*/ 4 w 4"/>
                <a:gd name="T51" fmla="*/ 152 h 598"/>
                <a:gd name="T52" fmla="*/ 4 w 4"/>
                <a:gd name="T53" fmla="*/ 148 h 598"/>
                <a:gd name="T54" fmla="*/ 4 w 4"/>
                <a:gd name="T55" fmla="*/ 52 h 598"/>
                <a:gd name="T56" fmla="*/ 4 w 4"/>
                <a:gd name="T57" fmla="*/ 48 h 598"/>
                <a:gd name="T58" fmla="*/ 4 w 4"/>
                <a:gd name="T59" fmla="*/ 2 h 598"/>
                <a:gd name="T60" fmla="*/ 0 w 4"/>
                <a:gd name="T61" fmla="*/ 2 h 598"/>
                <a:gd name="T62" fmla="*/ 0 w 4"/>
                <a:gd name="T63" fmla="*/ 0 h 5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" h="598">
                  <a:moveTo>
                    <a:pt x="0" y="0"/>
                  </a:moveTo>
                  <a:lnTo>
                    <a:pt x="0" y="0"/>
                  </a:lnTo>
                  <a:lnTo>
                    <a:pt x="0" y="48"/>
                  </a:lnTo>
                  <a:lnTo>
                    <a:pt x="0" y="52"/>
                  </a:lnTo>
                  <a:lnTo>
                    <a:pt x="0" y="148"/>
                  </a:lnTo>
                  <a:lnTo>
                    <a:pt x="0" y="152"/>
                  </a:lnTo>
                  <a:lnTo>
                    <a:pt x="0" y="248"/>
                  </a:lnTo>
                  <a:lnTo>
                    <a:pt x="0" y="252"/>
                  </a:lnTo>
                  <a:lnTo>
                    <a:pt x="0" y="347"/>
                  </a:lnTo>
                  <a:lnTo>
                    <a:pt x="0" y="351"/>
                  </a:lnTo>
                  <a:lnTo>
                    <a:pt x="0" y="447"/>
                  </a:lnTo>
                  <a:lnTo>
                    <a:pt x="0" y="451"/>
                  </a:lnTo>
                  <a:lnTo>
                    <a:pt x="0" y="547"/>
                  </a:lnTo>
                  <a:lnTo>
                    <a:pt x="0" y="551"/>
                  </a:lnTo>
                  <a:lnTo>
                    <a:pt x="0" y="596"/>
                  </a:lnTo>
                  <a:lnTo>
                    <a:pt x="0" y="598"/>
                  </a:lnTo>
                  <a:lnTo>
                    <a:pt x="4" y="598"/>
                  </a:lnTo>
                  <a:lnTo>
                    <a:pt x="4" y="551"/>
                  </a:lnTo>
                  <a:lnTo>
                    <a:pt x="4" y="547"/>
                  </a:lnTo>
                  <a:lnTo>
                    <a:pt x="4" y="451"/>
                  </a:lnTo>
                  <a:lnTo>
                    <a:pt x="4" y="447"/>
                  </a:lnTo>
                  <a:lnTo>
                    <a:pt x="4" y="351"/>
                  </a:lnTo>
                  <a:lnTo>
                    <a:pt x="4" y="347"/>
                  </a:lnTo>
                  <a:lnTo>
                    <a:pt x="4" y="252"/>
                  </a:lnTo>
                  <a:lnTo>
                    <a:pt x="4" y="248"/>
                  </a:lnTo>
                  <a:lnTo>
                    <a:pt x="4" y="152"/>
                  </a:lnTo>
                  <a:lnTo>
                    <a:pt x="4" y="148"/>
                  </a:lnTo>
                  <a:lnTo>
                    <a:pt x="4" y="52"/>
                  </a:lnTo>
                  <a:lnTo>
                    <a:pt x="4" y="48"/>
                  </a:lnTo>
                  <a:lnTo>
                    <a:pt x="4" y="2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451" name="ïṣ1íḑé"/>
            <p:cNvSpPr/>
            <p:nvPr/>
          </p:nvSpPr>
          <p:spPr bwMode="auto">
            <a:xfrm>
              <a:off x="1444775" y="2669367"/>
              <a:ext cx="4762" cy="711994"/>
            </a:xfrm>
            <a:custGeom>
              <a:avLst/>
              <a:gdLst>
                <a:gd name="T0" fmla="*/ 0 w 4"/>
                <a:gd name="T1" fmla="*/ 0 h 598"/>
                <a:gd name="T2" fmla="*/ 0 w 4"/>
                <a:gd name="T3" fmla="*/ 0 h 598"/>
                <a:gd name="T4" fmla="*/ 0 w 4"/>
                <a:gd name="T5" fmla="*/ 48 h 598"/>
                <a:gd name="T6" fmla="*/ 0 w 4"/>
                <a:gd name="T7" fmla="*/ 52 h 598"/>
                <a:gd name="T8" fmla="*/ 0 w 4"/>
                <a:gd name="T9" fmla="*/ 148 h 598"/>
                <a:gd name="T10" fmla="*/ 0 w 4"/>
                <a:gd name="T11" fmla="*/ 152 h 598"/>
                <a:gd name="T12" fmla="*/ 0 w 4"/>
                <a:gd name="T13" fmla="*/ 248 h 598"/>
                <a:gd name="T14" fmla="*/ 0 w 4"/>
                <a:gd name="T15" fmla="*/ 252 h 598"/>
                <a:gd name="T16" fmla="*/ 0 w 4"/>
                <a:gd name="T17" fmla="*/ 347 h 598"/>
                <a:gd name="T18" fmla="*/ 0 w 4"/>
                <a:gd name="T19" fmla="*/ 351 h 598"/>
                <a:gd name="T20" fmla="*/ 0 w 4"/>
                <a:gd name="T21" fmla="*/ 447 h 598"/>
                <a:gd name="T22" fmla="*/ 0 w 4"/>
                <a:gd name="T23" fmla="*/ 451 h 598"/>
                <a:gd name="T24" fmla="*/ 0 w 4"/>
                <a:gd name="T25" fmla="*/ 547 h 598"/>
                <a:gd name="T26" fmla="*/ 0 w 4"/>
                <a:gd name="T27" fmla="*/ 551 h 598"/>
                <a:gd name="T28" fmla="*/ 0 w 4"/>
                <a:gd name="T29" fmla="*/ 596 h 598"/>
                <a:gd name="T30" fmla="*/ 0 w 4"/>
                <a:gd name="T31" fmla="*/ 598 h 598"/>
                <a:gd name="T32" fmla="*/ 4 w 4"/>
                <a:gd name="T33" fmla="*/ 598 h 598"/>
                <a:gd name="T34" fmla="*/ 4 w 4"/>
                <a:gd name="T35" fmla="*/ 551 h 598"/>
                <a:gd name="T36" fmla="*/ 4 w 4"/>
                <a:gd name="T37" fmla="*/ 547 h 598"/>
                <a:gd name="T38" fmla="*/ 4 w 4"/>
                <a:gd name="T39" fmla="*/ 451 h 598"/>
                <a:gd name="T40" fmla="*/ 4 w 4"/>
                <a:gd name="T41" fmla="*/ 447 h 598"/>
                <a:gd name="T42" fmla="*/ 4 w 4"/>
                <a:gd name="T43" fmla="*/ 351 h 598"/>
                <a:gd name="T44" fmla="*/ 4 w 4"/>
                <a:gd name="T45" fmla="*/ 347 h 598"/>
                <a:gd name="T46" fmla="*/ 4 w 4"/>
                <a:gd name="T47" fmla="*/ 252 h 598"/>
                <a:gd name="T48" fmla="*/ 4 w 4"/>
                <a:gd name="T49" fmla="*/ 248 h 598"/>
                <a:gd name="T50" fmla="*/ 4 w 4"/>
                <a:gd name="T51" fmla="*/ 152 h 598"/>
                <a:gd name="T52" fmla="*/ 4 w 4"/>
                <a:gd name="T53" fmla="*/ 148 h 598"/>
                <a:gd name="T54" fmla="*/ 4 w 4"/>
                <a:gd name="T55" fmla="*/ 52 h 598"/>
                <a:gd name="T56" fmla="*/ 4 w 4"/>
                <a:gd name="T57" fmla="*/ 48 h 598"/>
                <a:gd name="T58" fmla="*/ 4 w 4"/>
                <a:gd name="T59" fmla="*/ 2 h 598"/>
                <a:gd name="T60" fmla="*/ 0 w 4"/>
                <a:gd name="T61" fmla="*/ 2 h 598"/>
                <a:gd name="T62" fmla="*/ 0 w 4"/>
                <a:gd name="T63" fmla="*/ 0 h 5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" h="598">
                  <a:moveTo>
                    <a:pt x="0" y="0"/>
                  </a:moveTo>
                  <a:lnTo>
                    <a:pt x="0" y="0"/>
                  </a:lnTo>
                  <a:lnTo>
                    <a:pt x="0" y="48"/>
                  </a:lnTo>
                  <a:lnTo>
                    <a:pt x="0" y="52"/>
                  </a:lnTo>
                  <a:lnTo>
                    <a:pt x="0" y="148"/>
                  </a:lnTo>
                  <a:lnTo>
                    <a:pt x="0" y="152"/>
                  </a:lnTo>
                  <a:lnTo>
                    <a:pt x="0" y="248"/>
                  </a:lnTo>
                  <a:lnTo>
                    <a:pt x="0" y="252"/>
                  </a:lnTo>
                  <a:lnTo>
                    <a:pt x="0" y="347"/>
                  </a:lnTo>
                  <a:lnTo>
                    <a:pt x="0" y="351"/>
                  </a:lnTo>
                  <a:lnTo>
                    <a:pt x="0" y="447"/>
                  </a:lnTo>
                  <a:lnTo>
                    <a:pt x="0" y="451"/>
                  </a:lnTo>
                  <a:lnTo>
                    <a:pt x="0" y="547"/>
                  </a:lnTo>
                  <a:lnTo>
                    <a:pt x="0" y="551"/>
                  </a:lnTo>
                  <a:lnTo>
                    <a:pt x="0" y="596"/>
                  </a:lnTo>
                  <a:lnTo>
                    <a:pt x="0" y="598"/>
                  </a:lnTo>
                  <a:lnTo>
                    <a:pt x="4" y="598"/>
                  </a:lnTo>
                  <a:lnTo>
                    <a:pt x="4" y="551"/>
                  </a:lnTo>
                  <a:lnTo>
                    <a:pt x="4" y="547"/>
                  </a:lnTo>
                  <a:lnTo>
                    <a:pt x="4" y="451"/>
                  </a:lnTo>
                  <a:lnTo>
                    <a:pt x="4" y="447"/>
                  </a:lnTo>
                  <a:lnTo>
                    <a:pt x="4" y="351"/>
                  </a:lnTo>
                  <a:lnTo>
                    <a:pt x="4" y="347"/>
                  </a:lnTo>
                  <a:lnTo>
                    <a:pt x="4" y="252"/>
                  </a:lnTo>
                  <a:lnTo>
                    <a:pt x="4" y="248"/>
                  </a:lnTo>
                  <a:lnTo>
                    <a:pt x="4" y="152"/>
                  </a:lnTo>
                  <a:lnTo>
                    <a:pt x="4" y="148"/>
                  </a:lnTo>
                  <a:lnTo>
                    <a:pt x="4" y="52"/>
                  </a:lnTo>
                  <a:lnTo>
                    <a:pt x="4" y="48"/>
                  </a:lnTo>
                  <a:lnTo>
                    <a:pt x="4" y="2"/>
                  </a:lnTo>
                  <a:lnTo>
                    <a:pt x="0" y="2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452" name="ïṥ1iḍe"/>
            <p:cNvSpPr/>
            <p:nvPr/>
          </p:nvSpPr>
          <p:spPr bwMode="auto">
            <a:xfrm>
              <a:off x="850652" y="2669367"/>
              <a:ext cx="4762" cy="2381"/>
            </a:xfrm>
            <a:prstGeom prst="rect">
              <a:avLst/>
            </a:pr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453" name="íṧḻíḓé"/>
            <p:cNvSpPr/>
            <p:nvPr/>
          </p:nvSpPr>
          <p:spPr bwMode="auto">
            <a:xfrm>
              <a:off x="850652" y="2669367"/>
              <a:ext cx="4762" cy="23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454" name="ïşļïḋè"/>
            <p:cNvSpPr/>
            <p:nvPr/>
          </p:nvSpPr>
          <p:spPr bwMode="auto">
            <a:xfrm>
              <a:off x="1087587" y="2669367"/>
              <a:ext cx="4762" cy="2381"/>
            </a:xfrm>
            <a:prstGeom prst="rect">
              <a:avLst/>
            </a:pr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455" name="ïṧḷíḑê"/>
            <p:cNvSpPr/>
            <p:nvPr/>
          </p:nvSpPr>
          <p:spPr bwMode="auto">
            <a:xfrm>
              <a:off x="1087587" y="2669367"/>
              <a:ext cx="4762" cy="23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456" name="i$ḷïḑê"/>
            <p:cNvSpPr/>
            <p:nvPr/>
          </p:nvSpPr>
          <p:spPr bwMode="auto">
            <a:xfrm>
              <a:off x="1325712" y="2669367"/>
              <a:ext cx="4762" cy="2381"/>
            </a:xfrm>
            <a:prstGeom prst="rect">
              <a:avLst/>
            </a:pr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457" name="iṥḷîḑè"/>
            <p:cNvSpPr/>
            <p:nvPr/>
          </p:nvSpPr>
          <p:spPr bwMode="auto">
            <a:xfrm>
              <a:off x="1325712" y="2669367"/>
              <a:ext cx="4762" cy="23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458" name="ïṣľîḍê"/>
            <p:cNvSpPr/>
            <p:nvPr/>
          </p:nvSpPr>
          <p:spPr bwMode="auto">
            <a:xfrm>
              <a:off x="968525" y="2669367"/>
              <a:ext cx="5953" cy="2381"/>
            </a:xfrm>
            <a:prstGeom prst="rect">
              <a:avLst/>
            </a:pr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459" name="işľiḑe"/>
            <p:cNvSpPr/>
            <p:nvPr/>
          </p:nvSpPr>
          <p:spPr bwMode="auto">
            <a:xfrm>
              <a:off x="968525" y="2669367"/>
              <a:ext cx="5953" cy="23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460" name="i$ľïḑê"/>
            <p:cNvSpPr/>
            <p:nvPr/>
          </p:nvSpPr>
          <p:spPr bwMode="auto">
            <a:xfrm>
              <a:off x="1206650" y="2669367"/>
              <a:ext cx="4762" cy="2381"/>
            </a:xfrm>
            <a:prstGeom prst="rect">
              <a:avLst/>
            </a:pr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461" name="iṡ1ídè"/>
            <p:cNvSpPr/>
            <p:nvPr/>
          </p:nvSpPr>
          <p:spPr bwMode="auto">
            <a:xfrm>
              <a:off x="1206650" y="2669367"/>
              <a:ext cx="4762" cy="23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462" name="iṥ1ide"/>
            <p:cNvSpPr/>
            <p:nvPr/>
          </p:nvSpPr>
          <p:spPr bwMode="auto">
            <a:xfrm>
              <a:off x="1444775" y="2669367"/>
              <a:ext cx="4762" cy="2381"/>
            </a:xfrm>
            <a:prstGeom prst="rect">
              <a:avLst/>
            </a:pr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463" name="ïśľidé"/>
            <p:cNvSpPr/>
            <p:nvPr/>
          </p:nvSpPr>
          <p:spPr bwMode="auto">
            <a:xfrm>
              <a:off x="1444775" y="2669367"/>
              <a:ext cx="4762" cy="23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464" name="ïsľïḋé"/>
            <p:cNvSpPr/>
            <p:nvPr/>
          </p:nvSpPr>
          <p:spPr bwMode="auto">
            <a:xfrm>
              <a:off x="1563837" y="2669367"/>
              <a:ext cx="4762" cy="711994"/>
            </a:xfrm>
            <a:custGeom>
              <a:avLst/>
              <a:gdLst>
                <a:gd name="T0" fmla="*/ 4 w 4"/>
                <a:gd name="T1" fmla="*/ 551 h 598"/>
                <a:gd name="T2" fmla="*/ 0 w 4"/>
                <a:gd name="T3" fmla="*/ 551 h 598"/>
                <a:gd name="T4" fmla="*/ 0 w 4"/>
                <a:gd name="T5" fmla="*/ 596 h 598"/>
                <a:gd name="T6" fmla="*/ 0 w 4"/>
                <a:gd name="T7" fmla="*/ 598 h 598"/>
                <a:gd name="T8" fmla="*/ 4 w 4"/>
                <a:gd name="T9" fmla="*/ 598 h 598"/>
                <a:gd name="T10" fmla="*/ 4 w 4"/>
                <a:gd name="T11" fmla="*/ 551 h 598"/>
                <a:gd name="T12" fmla="*/ 4 w 4"/>
                <a:gd name="T13" fmla="*/ 451 h 598"/>
                <a:gd name="T14" fmla="*/ 0 w 4"/>
                <a:gd name="T15" fmla="*/ 451 h 598"/>
                <a:gd name="T16" fmla="*/ 0 w 4"/>
                <a:gd name="T17" fmla="*/ 547 h 598"/>
                <a:gd name="T18" fmla="*/ 4 w 4"/>
                <a:gd name="T19" fmla="*/ 547 h 598"/>
                <a:gd name="T20" fmla="*/ 4 w 4"/>
                <a:gd name="T21" fmla="*/ 451 h 598"/>
                <a:gd name="T22" fmla="*/ 4 w 4"/>
                <a:gd name="T23" fmla="*/ 351 h 598"/>
                <a:gd name="T24" fmla="*/ 0 w 4"/>
                <a:gd name="T25" fmla="*/ 351 h 598"/>
                <a:gd name="T26" fmla="*/ 0 w 4"/>
                <a:gd name="T27" fmla="*/ 447 h 598"/>
                <a:gd name="T28" fmla="*/ 4 w 4"/>
                <a:gd name="T29" fmla="*/ 447 h 598"/>
                <a:gd name="T30" fmla="*/ 4 w 4"/>
                <a:gd name="T31" fmla="*/ 351 h 598"/>
                <a:gd name="T32" fmla="*/ 4 w 4"/>
                <a:gd name="T33" fmla="*/ 252 h 598"/>
                <a:gd name="T34" fmla="*/ 0 w 4"/>
                <a:gd name="T35" fmla="*/ 252 h 598"/>
                <a:gd name="T36" fmla="*/ 0 w 4"/>
                <a:gd name="T37" fmla="*/ 347 h 598"/>
                <a:gd name="T38" fmla="*/ 4 w 4"/>
                <a:gd name="T39" fmla="*/ 347 h 598"/>
                <a:gd name="T40" fmla="*/ 4 w 4"/>
                <a:gd name="T41" fmla="*/ 252 h 598"/>
                <a:gd name="T42" fmla="*/ 4 w 4"/>
                <a:gd name="T43" fmla="*/ 152 h 598"/>
                <a:gd name="T44" fmla="*/ 0 w 4"/>
                <a:gd name="T45" fmla="*/ 152 h 598"/>
                <a:gd name="T46" fmla="*/ 0 w 4"/>
                <a:gd name="T47" fmla="*/ 248 h 598"/>
                <a:gd name="T48" fmla="*/ 4 w 4"/>
                <a:gd name="T49" fmla="*/ 248 h 598"/>
                <a:gd name="T50" fmla="*/ 4 w 4"/>
                <a:gd name="T51" fmla="*/ 152 h 598"/>
                <a:gd name="T52" fmla="*/ 4 w 4"/>
                <a:gd name="T53" fmla="*/ 52 h 598"/>
                <a:gd name="T54" fmla="*/ 0 w 4"/>
                <a:gd name="T55" fmla="*/ 52 h 598"/>
                <a:gd name="T56" fmla="*/ 0 w 4"/>
                <a:gd name="T57" fmla="*/ 148 h 598"/>
                <a:gd name="T58" fmla="*/ 4 w 4"/>
                <a:gd name="T59" fmla="*/ 148 h 598"/>
                <a:gd name="T60" fmla="*/ 4 w 4"/>
                <a:gd name="T61" fmla="*/ 52 h 598"/>
                <a:gd name="T62" fmla="*/ 0 w 4"/>
                <a:gd name="T63" fmla="*/ 0 h 598"/>
                <a:gd name="T64" fmla="*/ 0 w 4"/>
                <a:gd name="T65" fmla="*/ 0 h 598"/>
                <a:gd name="T66" fmla="*/ 0 w 4"/>
                <a:gd name="T67" fmla="*/ 48 h 598"/>
                <a:gd name="T68" fmla="*/ 4 w 4"/>
                <a:gd name="T69" fmla="*/ 48 h 598"/>
                <a:gd name="T70" fmla="*/ 4 w 4"/>
                <a:gd name="T71" fmla="*/ 2 h 598"/>
                <a:gd name="T72" fmla="*/ 0 w 4"/>
                <a:gd name="T73" fmla="*/ 2 h 598"/>
                <a:gd name="T74" fmla="*/ 0 w 4"/>
                <a:gd name="T75" fmla="*/ 0 h 5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" h="598">
                  <a:moveTo>
                    <a:pt x="4" y="551"/>
                  </a:moveTo>
                  <a:lnTo>
                    <a:pt x="0" y="551"/>
                  </a:lnTo>
                  <a:lnTo>
                    <a:pt x="0" y="596"/>
                  </a:lnTo>
                  <a:lnTo>
                    <a:pt x="0" y="598"/>
                  </a:lnTo>
                  <a:lnTo>
                    <a:pt x="4" y="598"/>
                  </a:lnTo>
                  <a:lnTo>
                    <a:pt x="4" y="551"/>
                  </a:lnTo>
                  <a:close/>
                  <a:moveTo>
                    <a:pt x="4" y="451"/>
                  </a:moveTo>
                  <a:lnTo>
                    <a:pt x="0" y="451"/>
                  </a:lnTo>
                  <a:lnTo>
                    <a:pt x="0" y="547"/>
                  </a:lnTo>
                  <a:lnTo>
                    <a:pt x="4" y="547"/>
                  </a:lnTo>
                  <a:lnTo>
                    <a:pt x="4" y="451"/>
                  </a:lnTo>
                  <a:close/>
                  <a:moveTo>
                    <a:pt x="4" y="351"/>
                  </a:moveTo>
                  <a:lnTo>
                    <a:pt x="0" y="351"/>
                  </a:lnTo>
                  <a:lnTo>
                    <a:pt x="0" y="447"/>
                  </a:lnTo>
                  <a:lnTo>
                    <a:pt x="4" y="447"/>
                  </a:lnTo>
                  <a:lnTo>
                    <a:pt x="4" y="351"/>
                  </a:lnTo>
                  <a:close/>
                  <a:moveTo>
                    <a:pt x="4" y="252"/>
                  </a:moveTo>
                  <a:lnTo>
                    <a:pt x="0" y="252"/>
                  </a:lnTo>
                  <a:lnTo>
                    <a:pt x="0" y="347"/>
                  </a:lnTo>
                  <a:lnTo>
                    <a:pt x="4" y="347"/>
                  </a:lnTo>
                  <a:lnTo>
                    <a:pt x="4" y="252"/>
                  </a:lnTo>
                  <a:close/>
                  <a:moveTo>
                    <a:pt x="4" y="152"/>
                  </a:moveTo>
                  <a:lnTo>
                    <a:pt x="0" y="152"/>
                  </a:lnTo>
                  <a:lnTo>
                    <a:pt x="0" y="248"/>
                  </a:lnTo>
                  <a:lnTo>
                    <a:pt x="4" y="248"/>
                  </a:lnTo>
                  <a:lnTo>
                    <a:pt x="4" y="152"/>
                  </a:lnTo>
                  <a:close/>
                  <a:moveTo>
                    <a:pt x="4" y="52"/>
                  </a:moveTo>
                  <a:lnTo>
                    <a:pt x="0" y="52"/>
                  </a:lnTo>
                  <a:lnTo>
                    <a:pt x="0" y="148"/>
                  </a:lnTo>
                  <a:lnTo>
                    <a:pt x="4" y="148"/>
                  </a:lnTo>
                  <a:lnTo>
                    <a:pt x="4" y="52"/>
                  </a:lnTo>
                  <a:close/>
                  <a:moveTo>
                    <a:pt x="0" y="0"/>
                  </a:moveTo>
                  <a:lnTo>
                    <a:pt x="0" y="0"/>
                  </a:lnTo>
                  <a:lnTo>
                    <a:pt x="0" y="48"/>
                  </a:lnTo>
                  <a:lnTo>
                    <a:pt x="4" y="48"/>
                  </a:lnTo>
                  <a:lnTo>
                    <a:pt x="4" y="2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465" name="ísļïḑè"/>
            <p:cNvSpPr/>
            <p:nvPr/>
          </p:nvSpPr>
          <p:spPr bwMode="auto">
            <a:xfrm>
              <a:off x="1563837" y="2669367"/>
              <a:ext cx="4762" cy="711994"/>
            </a:xfrm>
            <a:custGeom>
              <a:avLst/>
              <a:gdLst>
                <a:gd name="T0" fmla="*/ 4 w 4"/>
                <a:gd name="T1" fmla="*/ 551 h 598"/>
                <a:gd name="T2" fmla="*/ 0 w 4"/>
                <a:gd name="T3" fmla="*/ 551 h 598"/>
                <a:gd name="T4" fmla="*/ 0 w 4"/>
                <a:gd name="T5" fmla="*/ 596 h 598"/>
                <a:gd name="T6" fmla="*/ 0 w 4"/>
                <a:gd name="T7" fmla="*/ 598 h 598"/>
                <a:gd name="T8" fmla="*/ 4 w 4"/>
                <a:gd name="T9" fmla="*/ 598 h 598"/>
                <a:gd name="T10" fmla="*/ 4 w 4"/>
                <a:gd name="T11" fmla="*/ 551 h 598"/>
                <a:gd name="T12" fmla="*/ 4 w 4"/>
                <a:gd name="T13" fmla="*/ 451 h 598"/>
                <a:gd name="T14" fmla="*/ 0 w 4"/>
                <a:gd name="T15" fmla="*/ 451 h 598"/>
                <a:gd name="T16" fmla="*/ 0 w 4"/>
                <a:gd name="T17" fmla="*/ 547 h 598"/>
                <a:gd name="T18" fmla="*/ 4 w 4"/>
                <a:gd name="T19" fmla="*/ 547 h 598"/>
                <a:gd name="T20" fmla="*/ 4 w 4"/>
                <a:gd name="T21" fmla="*/ 451 h 598"/>
                <a:gd name="T22" fmla="*/ 4 w 4"/>
                <a:gd name="T23" fmla="*/ 351 h 598"/>
                <a:gd name="T24" fmla="*/ 0 w 4"/>
                <a:gd name="T25" fmla="*/ 351 h 598"/>
                <a:gd name="T26" fmla="*/ 0 w 4"/>
                <a:gd name="T27" fmla="*/ 447 h 598"/>
                <a:gd name="T28" fmla="*/ 4 w 4"/>
                <a:gd name="T29" fmla="*/ 447 h 598"/>
                <a:gd name="T30" fmla="*/ 4 w 4"/>
                <a:gd name="T31" fmla="*/ 351 h 598"/>
                <a:gd name="T32" fmla="*/ 4 w 4"/>
                <a:gd name="T33" fmla="*/ 252 h 598"/>
                <a:gd name="T34" fmla="*/ 0 w 4"/>
                <a:gd name="T35" fmla="*/ 252 h 598"/>
                <a:gd name="T36" fmla="*/ 0 w 4"/>
                <a:gd name="T37" fmla="*/ 347 h 598"/>
                <a:gd name="T38" fmla="*/ 4 w 4"/>
                <a:gd name="T39" fmla="*/ 347 h 598"/>
                <a:gd name="T40" fmla="*/ 4 w 4"/>
                <a:gd name="T41" fmla="*/ 252 h 598"/>
                <a:gd name="T42" fmla="*/ 4 w 4"/>
                <a:gd name="T43" fmla="*/ 152 h 598"/>
                <a:gd name="T44" fmla="*/ 0 w 4"/>
                <a:gd name="T45" fmla="*/ 152 h 598"/>
                <a:gd name="T46" fmla="*/ 0 w 4"/>
                <a:gd name="T47" fmla="*/ 248 h 598"/>
                <a:gd name="T48" fmla="*/ 4 w 4"/>
                <a:gd name="T49" fmla="*/ 248 h 598"/>
                <a:gd name="T50" fmla="*/ 4 w 4"/>
                <a:gd name="T51" fmla="*/ 152 h 598"/>
                <a:gd name="T52" fmla="*/ 4 w 4"/>
                <a:gd name="T53" fmla="*/ 52 h 598"/>
                <a:gd name="T54" fmla="*/ 0 w 4"/>
                <a:gd name="T55" fmla="*/ 52 h 598"/>
                <a:gd name="T56" fmla="*/ 0 w 4"/>
                <a:gd name="T57" fmla="*/ 148 h 598"/>
                <a:gd name="T58" fmla="*/ 4 w 4"/>
                <a:gd name="T59" fmla="*/ 148 h 598"/>
                <a:gd name="T60" fmla="*/ 4 w 4"/>
                <a:gd name="T61" fmla="*/ 52 h 598"/>
                <a:gd name="T62" fmla="*/ 0 w 4"/>
                <a:gd name="T63" fmla="*/ 0 h 598"/>
                <a:gd name="T64" fmla="*/ 0 w 4"/>
                <a:gd name="T65" fmla="*/ 0 h 598"/>
                <a:gd name="T66" fmla="*/ 0 w 4"/>
                <a:gd name="T67" fmla="*/ 48 h 598"/>
                <a:gd name="T68" fmla="*/ 4 w 4"/>
                <a:gd name="T69" fmla="*/ 48 h 598"/>
                <a:gd name="T70" fmla="*/ 4 w 4"/>
                <a:gd name="T71" fmla="*/ 2 h 598"/>
                <a:gd name="T72" fmla="*/ 0 w 4"/>
                <a:gd name="T73" fmla="*/ 2 h 598"/>
                <a:gd name="T74" fmla="*/ 0 w 4"/>
                <a:gd name="T75" fmla="*/ 0 h 5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" h="598">
                  <a:moveTo>
                    <a:pt x="4" y="551"/>
                  </a:moveTo>
                  <a:lnTo>
                    <a:pt x="0" y="551"/>
                  </a:lnTo>
                  <a:lnTo>
                    <a:pt x="0" y="596"/>
                  </a:lnTo>
                  <a:lnTo>
                    <a:pt x="0" y="598"/>
                  </a:lnTo>
                  <a:lnTo>
                    <a:pt x="4" y="598"/>
                  </a:lnTo>
                  <a:lnTo>
                    <a:pt x="4" y="551"/>
                  </a:lnTo>
                  <a:moveTo>
                    <a:pt x="4" y="451"/>
                  </a:moveTo>
                  <a:lnTo>
                    <a:pt x="0" y="451"/>
                  </a:lnTo>
                  <a:lnTo>
                    <a:pt x="0" y="547"/>
                  </a:lnTo>
                  <a:lnTo>
                    <a:pt x="4" y="547"/>
                  </a:lnTo>
                  <a:lnTo>
                    <a:pt x="4" y="451"/>
                  </a:lnTo>
                  <a:moveTo>
                    <a:pt x="4" y="351"/>
                  </a:moveTo>
                  <a:lnTo>
                    <a:pt x="0" y="351"/>
                  </a:lnTo>
                  <a:lnTo>
                    <a:pt x="0" y="447"/>
                  </a:lnTo>
                  <a:lnTo>
                    <a:pt x="4" y="447"/>
                  </a:lnTo>
                  <a:lnTo>
                    <a:pt x="4" y="351"/>
                  </a:lnTo>
                  <a:moveTo>
                    <a:pt x="4" y="252"/>
                  </a:moveTo>
                  <a:lnTo>
                    <a:pt x="0" y="252"/>
                  </a:lnTo>
                  <a:lnTo>
                    <a:pt x="0" y="347"/>
                  </a:lnTo>
                  <a:lnTo>
                    <a:pt x="4" y="347"/>
                  </a:lnTo>
                  <a:lnTo>
                    <a:pt x="4" y="252"/>
                  </a:lnTo>
                  <a:moveTo>
                    <a:pt x="4" y="152"/>
                  </a:moveTo>
                  <a:lnTo>
                    <a:pt x="0" y="152"/>
                  </a:lnTo>
                  <a:lnTo>
                    <a:pt x="0" y="248"/>
                  </a:lnTo>
                  <a:lnTo>
                    <a:pt x="4" y="248"/>
                  </a:lnTo>
                  <a:lnTo>
                    <a:pt x="4" y="152"/>
                  </a:lnTo>
                  <a:moveTo>
                    <a:pt x="4" y="52"/>
                  </a:moveTo>
                  <a:lnTo>
                    <a:pt x="0" y="52"/>
                  </a:lnTo>
                  <a:lnTo>
                    <a:pt x="0" y="148"/>
                  </a:lnTo>
                  <a:lnTo>
                    <a:pt x="4" y="148"/>
                  </a:lnTo>
                  <a:lnTo>
                    <a:pt x="4" y="52"/>
                  </a:lnTo>
                  <a:moveTo>
                    <a:pt x="0" y="0"/>
                  </a:moveTo>
                  <a:lnTo>
                    <a:pt x="0" y="0"/>
                  </a:lnTo>
                  <a:lnTo>
                    <a:pt x="0" y="48"/>
                  </a:lnTo>
                  <a:lnTo>
                    <a:pt x="4" y="48"/>
                  </a:lnTo>
                  <a:lnTo>
                    <a:pt x="4" y="2"/>
                  </a:lnTo>
                  <a:lnTo>
                    <a:pt x="0" y="2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466" name="íṩ1ïḑe"/>
            <p:cNvSpPr/>
            <p:nvPr/>
          </p:nvSpPr>
          <p:spPr bwMode="auto">
            <a:xfrm>
              <a:off x="1800771" y="2669367"/>
              <a:ext cx="4762" cy="711994"/>
            </a:xfrm>
            <a:custGeom>
              <a:avLst/>
              <a:gdLst>
                <a:gd name="T0" fmla="*/ 4 w 4"/>
                <a:gd name="T1" fmla="*/ 551 h 598"/>
                <a:gd name="T2" fmla="*/ 0 w 4"/>
                <a:gd name="T3" fmla="*/ 551 h 598"/>
                <a:gd name="T4" fmla="*/ 0 w 4"/>
                <a:gd name="T5" fmla="*/ 596 h 598"/>
                <a:gd name="T6" fmla="*/ 0 w 4"/>
                <a:gd name="T7" fmla="*/ 598 h 598"/>
                <a:gd name="T8" fmla="*/ 4 w 4"/>
                <a:gd name="T9" fmla="*/ 598 h 598"/>
                <a:gd name="T10" fmla="*/ 4 w 4"/>
                <a:gd name="T11" fmla="*/ 551 h 598"/>
                <a:gd name="T12" fmla="*/ 4 w 4"/>
                <a:gd name="T13" fmla="*/ 451 h 598"/>
                <a:gd name="T14" fmla="*/ 0 w 4"/>
                <a:gd name="T15" fmla="*/ 451 h 598"/>
                <a:gd name="T16" fmla="*/ 0 w 4"/>
                <a:gd name="T17" fmla="*/ 547 h 598"/>
                <a:gd name="T18" fmla="*/ 4 w 4"/>
                <a:gd name="T19" fmla="*/ 547 h 598"/>
                <a:gd name="T20" fmla="*/ 4 w 4"/>
                <a:gd name="T21" fmla="*/ 451 h 598"/>
                <a:gd name="T22" fmla="*/ 4 w 4"/>
                <a:gd name="T23" fmla="*/ 351 h 598"/>
                <a:gd name="T24" fmla="*/ 0 w 4"/>
                <a:gd name="T25" fmla="*/ 351 h 598"/>
                <a:gd name="T26" fmla="*/ 0 w 4"/>
                <a:gd name="T27" fmla="*/ 447 h 598"/>
                <a:gd name="T28" fmla="*/ 4 w 4"/>
                <a:gd name="T29" fmla="*/ 447 h 598"/>
                <a:gd name="T30" fmla="*/ 4 w 4"/>
                <a:gd name="T31" fmla="*/ 351 h 598"/>
                <a:gd name="T32" fmla="*/ 4 w 4"/>
                <a:gd name="T33" fmla="*/ 252 h 598"/>
                <a:gd name="T34" fmla="*/ 0 w 4"/>
                <a:gd name="T35" fmla="*/ 252 h 598"/>
                <a:gd name="T36" fmla="*/ 0 w 4"/>
                <a:gd name="T37" fmla="*/ 347 h 598"/>
                <a:gd name="T38" fmla="*/ 4 w 4"/>
                <a:gd name="T39" fmla="*/ 347 h 598"/>
                <a:gd name="T40" fmla="*/ 4 w 4"/>
                <a:gd name="T41" fmla="*/ 252 h 598"/>
                <a:gd name="T42" fmla="*/ 4 w 4"/>
                <a:gd name="T43" fmla="*/ 152 h 598"/>
                <a:gd name="T44" fmla="*/ 0 w 4"/>
                <a:gd name="T45" fmla="*/ 152 h 598"/>
                <a:gd name="T46" fmla="*/ 0 w 4"/>
                <a:gd name="T47" fmla="*/ 248 h 598"/>
                <a:gd name="T48" fmla="*/ 4 w 4"/>
                <a:gd name="T49" fmla="*/ 248 h 598"/>
                <a:gd name="T50" fmla="*/ 4 w 4"/>
                <a:gd name="T51" fmla="*/ 152 h 598"/>
                <a:gd name="T52" fmla="*/ 4 w 4"/>
                <a:gd name="T53" fmla="*/ 52 h 598"/>
                <a:gd name="T54" fmla="*/ 0 w 4"/>
                <a:gd name="T55" fmla="*/ 52 h 598"/>
                <a:gd name="T56" fmla="*/ 0 w 4"/>
                <a:gd name="T57" fmla="*/ 148 h 598"/>
                <a:gd name="T58" fmla="*/ 4 w 4"/>
                <a:gd name="T59" fmla="*/ 148 h 598"/>
                <a:gd name="T60" fmla="*/ 4 w 4"/>
                <a:gd name="T61" fmla="*/ 52 h 598"/>
                <a:gd name="T62" fmla="*/ 0 w 4"/>
                <a:gd name="T63" fmla="*/ 0 h 598"/>
                <a:gd name="T64" fmla="*/ 0 w 4"/>
                <a:gd name="T65" fmla="*/ 0 h 598"/>
                <a:gd name="T66" fmla="*/ 0 w 4"/>
                <a:gd name="T67" fmla="*/ 48 h 598"/>
                <a:gd name="T68" fmla="*/ 4 w 4"/>
                <a:gd name="T69" fmla="*/ 48 h 598"/>
                <a:gd name="T70" fmla="*/ 4 w 4"/>
                <a:gd name="T71" fmla="*/ 2 h 598"/>
                <a:gd name="T72" fmla="*/ 0 w 4"/>
                <a:gd name="T73" fmla="*/ 2 h 598"/>
                <a:gd name="T74" fmla="*/ 0 w 4"/>
                <a:gd name="T75" fmla="*/ 0 h 5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" h="598">
                  <a:moveTo>
                    <a:pt x="4" y="551"/>
                  </a:moveTo>
                  <a:lnTo>
                    <a:pt x="0" y="551"/>
                  </a:lnTo>
                  <a:lnTo>
                    <a:pt x="0" y="596"/>
                  </a:lnTo>
                  <a:lnTo>
                    <a:pt x="0" y="598"/>
                  </a:lnTo>
                  <a:lnTo>
                    <a:pt x="4" y="598"/>
                  </a:lnTo>
                  <a:lnTo>
                    <a:pt x="4" y="551"/>
                  </a:lnTo>
                  <a:close/>
                  <a:moveTo>
                    <a:pt x="4" y="451"/>
                  </a:moveTo>
                  <a:lnTo>
                    <a:pt x="0" y="451"/>
                  </a:lnTo>
                  <a:lnTo>
                    <a:pt x="0" y="547"/>
                  </a:lnTo>
                  <a:lnTo>
                    <a:pt x="4" y="547"/>
                  </a:lnTo>
                  <a:lnTo>
                    <a:pt x="4" y="451"/>
                  </a:lnTo>
                  <a:close/>
                  <a:moveTo>
                    <a:pt x="4" y="351"/>
                  </a:moveTo>
                  <a:lnTo>
                    <a:pt x="0" y="351"/>
                  </a:lnTo>
                  <a:lnTo>
                    <a:pt x="0" y="447"/>
                  </a:lnTo>
                  <a:lnTo>
                    <a:pt x="4" y="447"/>
                  </a:lnTo>
                  <a:lnTo>
                    <a:pt x="4" y="351"/>
                  </a:lnTo>
                  <a:close/>
                  <a:moveTo>
                    <a:pt x="4" y="252"/>
                  </a:moveTo>
                  <a:lnTo>
                    <a:pt x="0" y="252"/>
                  </a:lnTo>
                  <a:lnTo>
                    <a:pt x="0" y="347"/>
                  </a:lnTo>
                  <a:lnTo>
                    <a:pt x="4" y="347"/>
                  </a:lnTo>
                  <a:lnTo>
                    <a:pt x="4" y="252"/>
                  </a:lnTo>
                  <a:close/>
                  <a:moveTo>
                    <a:pt x="4" y="152"/>
                  </a:moveTo>
                  <a:lnTo>
                    <a:pt x="0" y="152"/>
                  </a:lnTo>
                  <a:lnTo>
                    <a:pt x="0" y="248"/>
                  </a:lnTo>
                  <a:lnTo>
                    <a:pt x="4" y="248"/>
                  </a:lnTo>
                  <a:lnTo>
                    <a:pt x="4" y="152"/>
                  </a:lnTo>
                  <a:close/>
                  <a:moveTo>
                    <a:pt x="4" y="52"/>
                  </a:moveTo>
                  <a:lnTo>
                    <a:pt x="0" y="52"/>
                  </a:lnTo>
                  <a:lnTo>
                    <a:pt x="0" y="148"/>
                  </a:lnTo>
                  <a:lnTo>
                    <a:pt x="4" y="148"/>
                  </a:lnTo>
                  <a:lnTo>
                    <a:pt x="4" y="52"/>
                  </a:lnTo>
                  <a:close/>
                  <a:moveTo>
                    <a:pt x="0" y="0"/>
                  </a:moveTo>
                  <a:lnTo>
                    <a:pt x="0" y="0"/>
                  </a:lnTo>
                  <a:lnTo>
                    <a:pt x="0" y="48"/>
                  </a:lnTo>
                  <a:lnTo>
                    <a:pt x="4" y="48"/>
                  </a:lnTo>
                  <a:lnTo>
                    <a:pt x="4" y="2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467" name="íṥļiḑê"/>
            <p:cNvSpPr/>
            <p:nvPr/>
          </p:nvSpPr>
          <p:spPr bwMode="auto">
            <a:xfrm>
              <a:off x="1800771" y="2669367"/>
              <a:ext cx="4762" cy="711994"/>
            </a:xfrm>
            <a:custGeom>
              <a:avLst/>
              <a:gdLst>
                <a:gd name="T0" fmla="*/ 4 w 4"/>
                <a:gd name="T1" fmla="*/ 551 h 598"/>
                <a:gd name="T2" fmla="*/ 0 w 4"/>
                <a:gd name="T3" fmla="*/ 551 h 598"/>
                <a:gd name="T4" fmla="*/ 0 w 4"/>
                <a:gd name="T5" fmla="*/ 596 h 598"/>
                <a:gd name="T6" fmla="*/ 0 w 4"/>
                <a:gd name="T7" fmla="*/ 598 h 598"/>
                <a:gd name="T8" fmla="*/ 4 w 4"/>
                <a:gd name="T9" fmla="*/ 598 h 598"/>
                <a:gd name="T10" fmla="*/ 4 w 4"/>
                <a:gd name="T11" fmla="*/ 551 h 598"/>
                <a:gd name="T12" fmla="*/ 4 w 4"/>
                <a:gd name="T13" fmla="*/ 451 h 598"/>
                <a:gd name="T14" fmla="*/ 0 w 4"/>
                <a:gd name="T15" fmla="*/ 451 h 598"/>
                <a:gd name="T16" fmla="*/ 0 w 4"/>
                <a:gd name="T17" fmla="*/ 547 h 598"/>
                <a:gd name="T18" fmla="*/ 4 w 4"/>
                <a:gd name="T19" fmla="*/ 547 h 598"/>
                <a:gd name="T20" fmla="*/ 4 w 4"/>
                <a:gd name="T21" fmla="*/ 451 h 598"/>
                <a:gd name="T22" fmla="*/ 4 w 4"/>
                <a:gd name="T23" fmla="*/ 351 h 598"/>
                <a:gd name="T24" fmla="*/ 0 w 4"/>
                <a:gd name="T25" fmla="*/ 351 h 598"/>
                <a:gd name="T26" fmla="*/ 0 w 4"/>
                <a:gd name="T27" fmla="*/ 447 h 598"/>
                <a:gd name="T28" fmla="*/ 4 w 4"/>
                <a:gd name="T29" fmla="*/ 447 h 598"/>
                <a:gd name="T30" fmla="*/ 4 w 4"/>
                <a:gd name="T31" fmla="*/ 351 h 598"/>
                <a:gd name="T32" fmla="*/ 4 w 4"/>
                <a:gd name="T33" fmla="*/ 252 h 598"/>
                <a:gd name="T34" fmla="*/ 0 w 4"/>
                <a:gd name="T35" fmla="*/ 252 h 598"/>
                <a:gd name="T36" fmla="*/ 0 w 4"/>
                <a:gd name="T37" fmla="*/ 347 h 598"/>
                <a:gd name="T38" fmla="*/ 4 w 4"/>
                <a:gd name="T39" fmla="*/ 347 h 598"/>
                <a:gd name="T40" fmla="*/ 4 w 4"/>
                <a:gd name="T41" fmla="*/ 252 h 598"/>
                <a:gd name="T42" fmla="*/ 4 w 4"/>
                <a:gd name="T43" fmla="*/ 152 h 598"/>
                <a:gd name="T44" fmla="*/ 0 w 4"/>
                <a:gd name="T45" fmla="*/ 152 h 598"/>
                <a:gd name="T46" fmla="*/ 0 w 4"/>
                <a:gd name="T47" fmla="*/ 248 h 598"/>
                <a:gd name="T48" fmla="*/ 4 w 4"/>
                <a:gd name="T49" fmla="*/ 248 h 598"/>
                <a:gd name="T50" fmla="*/ 4 w 4"/>
                <a:gd name="T51" fmla="*/ 152 h 598"/>
                <a:gd name="T52" fmla="*/ 4 w 4"/>
                <a:gd name="T53" fmla="*/ 52 h 598"/>
                <a:gd name="T54" fmla="*/ 0 w 4"/>
                <a:gd name="T55" fmla="*/ 52 h 598"/>
                <a:gd name="T56" fmla="*/ 0 w 4"/>
                <a:gd name="T57" fmla="*/ 148 h 598"/>
                <a:gd name="T58" fmla="*/ 4 w 4"/>
                <a:gd name="T59" fmla="*/ 148 h 598"/>
                <a:gd name="T60" fmla="*/ 4 w 4"/>
                <a:gd name="T61" fmla="*/ 52 h 598"/>
                <a:gd name="T62" fmla="*/ 0 w 4"/>
                <a:gd name="T63" fmla="*/ 0 h 598"/>
                <a:gd name="T64" fmla="*/ 0 w 4"/>
                <a:gd name="T65" fmla="*/ 0 h 598"/>
                <a:gd name="T66" fmla="*/ 0 w 4"/>
                <a:gd name="T67" fmla="*/ 48 h 598"/>
                <a:gd name="T68" fmla="*/ 4 w 4"/>
                <a:gd name="T69" fmla="*/ 48 h 598"/>
                <a:gd name="T70" fmla="*/ 4 w 4"/>
                <a:gd name="T71" fmla="*/ 2 h 598"/>
                <a:gd name="T72" fmla="*/ 0 w 4"/>
                <a:gd name="T73" fmla="*/ 2 h 598"/>
                <a:gd name="T74" fmla="*/ 0 w 4"/>
                <a:gd name="T75" fmla="*/ 0 h 5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" h="598">
                  <a:moveTo>
                    <a:pt x="4" y="551"/>
                  </a:moveTo>
                  <a:lnTo>
                    <a:pt x="0" y="551"/>
                  </a:lnTo>
                  <a:lnTo>
                    <a:pt x="0" y="596"/>
                  </a:lnTo>
                  <a:lnTo>
                    <a:pt x="0" y="598"/>
                  </a:lnTo>
                  <a:lnTo>
                    <a:pt x="4" y="598"/>
                  </a:lnTo>
                  <a:lnTo>
                    <a:pt x="4" y="551"/>
                  </a:lnTo>
                  <a:moveTo>
                    <a:pt x="4" y="451"/>
                  </a:moveTo>
                  <a:lnTo>
                    <a:pt x="0" y="451"/>
                  </a:lnTo>
                  <a:lnTo>
                    <a:pt x="0" y="547"/>
                  </a:lnTo>
                  <a:lnTo>
                    <a:pt x="4" y="547"/>
                  </a:lnTo>
                  <a:lnTo>
                    <a:pt x="4" y="451"/>
                  </a:lnTo>
                  <a:moveTo>
                    <a:pt x="4" y="351"/>
                  </a:moveTo>
                  <a:lnTo>
                    <a:pt x="0" y="351"/>
                  </a:lnTo>
                  <a:lnTo>
                    <a:pt x="0" y="447"/>
                  </a:lnTo>
                  <a:lnTo>
                    <a:pt x="4" y="447"/>
                  </a:lnTo>
                  <a:lnTo>
                    <a:pt x="4" y="351"/>
                  </a:lnTo>
                  <a:moveTo>
                    <a:pt x="4" y="252"/>
                  </a:moveTo>
                  <a:lnTo>
                    <a:pt x="0" y="252"/>
                  </a:lnTo>
                  <a:lnTo>
                    <a:pt x="0" y="347"/>
                  </a:lnTo>
                  <a:lnTo>
                    <a:pt x="4" y="347"/>
                  </a:lnTo>
                  <a:lnTo>
                    <a:pt x="4" y="252"/>
                  </a:lnTo>
                  <a:moveTo>
                    <a:pt x="4" y="152"/>
                  </a:moveTo>
                  <a:lnTo>
                    <a:pt x="0" y="152"/>
                  </a:lnTo>
                  <a:lnTo>
                    <a:pt x="0" y="248"/>
                  </a:lnTo>
                  <a:lnTo>
                    <a:pt x="4" y="248"/>
                  </a:lnTo>
                  <a:lnTo>
                    <a:pt x="4" y="152"/>
                  </a:lnTo>
                  <a:moveTo>
                    <a:pt x="4" y="52"/>
                  </a:moveTo>
                  <a:lnTo>
                    <a:pt x="0" y="52"/>
                  </a:lnTo>
                  <a:lnTo>
                    <a:pt x="0" y="148"/>
                  </a:lnTo>
                  <a:lnTo>
                    <a:pt x="4" y="148"/>
                  </a:lnTo>
                  <a:lnTo>
                    <a:pt x="4" y="52"/>
                  </a:lnTo>
                  <a:moveTo>
                    <a:pt x="0" y="0"/>
                  </a:moveTo>
                  <a:lnTo>
                    <a:pt x="0" y="0"/>
                  </a:lnTo>
                  <a:lnTo>
                    <a:pt x="0" y="48"/>
                  </a:lnTo>
                  <a:lnTo>
                    <a:pt x="4" y="48"/>
                  </a:lnTo>
                  <a:lnTo>
                    <a:pt x="4" y="2"/>
                  </a:lnTo>
                  <a:lnTo>
                    <a:pt x="0" y="2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468" name="ïSḷiḋè"/>
            <p:cNvSpPr/>
            <p:nvPr/>
          </p:nvSpPr>
          <p:spPr bwMode="auto">
            <a:xfrm>
              <a:off x="2038896" y="2669367"/>
              <a:ext cx="4762" cy="711994"/>
            </a:xfrm>
            <a:custGeom>
              <a:avLst/>
              <a:gdLst>
                <a:gd name="T0" fmla="*/ 4 w 4"/>
                <a:gd name="T1" fmla="*/ 551 h 598"/>
                <a:gd name="T2" fmla="*/ 0 w 4"/>
                <a:gd name="T3" fmla="*/ 551 h 598"/>
                <a:gd name="T4" fmla="*/ 0 w 4"/>
                <a:gd name="T5" fmla="*/ 596 h 598"/>
                <a:gd name="T6" fmla="*/ 0 w 4"/>
                <a:gd name="T7" fmla="*/ 598 h 598"/>
                <a:gd name="T8" fmla="*/ 4 w 4"/>
                <a:gd name="T9" fmla="*/ 598 h 598"/>
                <a:gd name="T10" fmla="*/ 4 w 4"/>
                <a:gd name="T11" fmla="*/ 551 h 598"/>
                <a:gd name="T12" fmla="*/ 4 w 4"/>
                <a:gd name="T13" fmla="*/ 451 h 598"/>
                <a:gd name="T14" fmla="*/ 0 w 4"/>
                <a:gd name="T15" fmla="*/ 451 h 598"/>
                <a:gd name="T16" fmla="*/ 0 w 4"/>
                <a:gd name="T17" fmla="*/ 547 h 598"/>
                <a:gd name="T18" fmla="*/ 4 w 4"/>
                <a:gd name="T19" fmla="*/ 547 h 598"/>
                <a:gd name="T20" fmla="*/ 4 w 4"/>
                <a:gd name="T21" fmla="*/ 451 h 598"/>
                <a:gd name="T22" fmla="*/ 4 w 4"/>
                <a:gd name="T23" fmla="*/ 351 h 598"/>
                <a:gd name="T24" fmla="*/ 0 w 4"/>
                <a:gd name="T25" fmla="*/ 351 h 598"/>
                <a:gd name="T26" fmla="*/ 0 w 4"/>
                <a:gd name="T27" fmla="*/ 447 h 598"/>
                <a:gd name="T28" fmla="*/ 4 w 4"/>
                <a:gd name="T29" fmla="*/ 447 h 598"/>
                <a:gd name="T30" fmla="*/ 4 w 4"/>
                <a:gd name="T31" fmla="*/ 351 h 598"/>
                <a:gd name="T32" fmla="*/ 4 w 4"/>
                <a:gd name="T33" fmla="*/ 252 h 598"/>
                <a:gd name="T34" fmla="*/ 0 w 4"/>
                <a:gd name="T35" fmla="*/ 252 h 598"/>
                <a:gd name="T36" fmla="*/ 0 w 4"/>
                <a:gd name="T37" fmla="*/ 347 h 598"/>
                <a:gd name="T38" fmla="*/ 4 w 4"/>
                <a:gd name="T39" fmla="*/ 347 h 598"/>
                <a:gd name="T40" fmla="*/ 4 w 4"/>
                <a:gd name="T41" fmla="*/ 252 h 598"/>
                <a:gd name="T42" fmla="*/ 4 w 4"/>
                <a:gd name="T43" fmla="*/ 152 h 598"/>
                <a:gd name="T44" fmla="*/ 0 w 4"/>
                <a:gd name="T45" fmla="*/ 152 h 598"/>
                <a:gd name="T46" fmla="*/ 0 w 4"/>
                <a:gd name="T47" fmla="*/ 248 h 598"/>
                <a:gd name="T48" fmla="*/ 4 w 4"/>
                <a:gd name="T49" fmla="*/ 248 h 598"/>
                <a:gd name="T50" fmla="*/ 4 w 4"/>
                <a:gd name="T51" fmla="*/ 152 h 598"/>
                <a:gd name="T52" fmla="*/ 4 w 4"/>
                <a:gd name="T53" fmla="*/ 52 h 598"/>
                <a:gd name="T54" fmla="*/ 0 w 4"/>
                <a:gd name="T55" fmla="*/ 52 h 598"/>
                <a:gd name="T56" fmla="*/ 0 w 4"/>
                <a:gd name="T57" fmla="*/ 148 h 598"/>
                <a:gd name="T58" fmla="*/ 4 w 4"/>
                <a:gd name="T59" fmla="*/ 148 h 598"/>
                <a:gd name="T60" fmla="*/ 4 w 4"/>
                <a:gd name="T61" fmla="*/ 52 h 598"/>
                <a:gd name="T62" fmla="*/ 0 w 4"/>
                <a:gd name="T63" fmla="*/ 0 h 598"/>
                <a:gd name="T64" fmla="*/ 0 w 4"/>
                <a:gd name="T65" fmla="*/ 0 h 598"/>
                <a:gd name="T66" fmla="*/ 0 w 4"/>
                <a:gd name="T67" fmla="*/ 48 h 598"/>
                <a:gd name="T68" fmla="*/ 4 w 4"/>
                <a:gd name="T69" fmla="*/ 48 h 598"/>
                <a:gd name="T70" fmla="*/ 4 w 4"/>
                <a:gd name="T71" fmla="*/ 2 h 598"/>
                <a:gd name="T72" fmla="*/ 0 w 4"/>
                <a:gd name="T73" fmla="*/ 2 h 598"/>
                <a:gd name="T74" fmla="*/ 0 w 4"/>
                <a:gd name="T75" fmla="*/ 0 h 5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" h="598">
                  <a:moveTo>
                    <a:pt x="4" y="551"/>
                  </a:moveTo>
                  <a:lnTo>
                    <a:pt x="0" y="551"/>
                  </a:lnTo>
                  <a:lnTo>
                    <a:pt x="0" y="596"/>
                  </a:lnTo>
                  <a:lnTo>
                    <a:pt x="0" y="598"/>
                  </a:lnTo>
                  <a:lnTo>
                    <a:pt x="4" y="598"/>
                  </a:lnTo>
                  <a:lnTo>
                    <a:pt x="4" y="551"/>
                  </a:lnTo>
                  <a:close/>
                  <a:moveTo>
                    <a:pt x="4" y="451"/>
                  </a:moveTo>
                  <a:lnTo>
                    <a:pt x="0" y="451"/>
                  </a:lnTo>
                  <a:lnTo>
                    <a:pt x="0" y="547"/>
                  </a:lnTo>
                  <a:lnTo>
                    <a:pt x="4" y="547"/>
                  </a:lnTo>
                  <a:lnTo>
                    <a:pt x="4" y="451"/>
                  </a:lnTo>
                  <a:close/>
                  <a:moveTo>
                    <a:pt x="4" y="351"/>
                  </a:moveTo>
                  <a:lnTo>
                    <a:pt x="0" y="351"/>
                  </a:lnTo>
                  <a:lnTo>
                    <a:pt x="0" y="447"/>
                  </a:lnTo>
                  <a:lnTo>
                    <a:pt x="4" y="447"/>
                  </a:lnTo>
                  <a:lnTo>
                    <a:pt x="4" y="351"/>
                  </a:lnTo>
                  <a:close/>
                  <a:moveTo>
                    <a:pt x="4" y="252"/>
                  </a:moveTo>
                  <a:lnTo>
                    <a:pt x="0" y="252"/>
                  </a:lnTo>
                  <a:lnTo>
                    <a:pt x="0" y="347"/>
                  </a:lnTo>
                  <a:lnTo>
                    <a:pt x="4" y="347"/>
                  </a:lnTo>
                  <a:lnTo>
                    <a:pt x="4" y="252"/>
                  </a:lnTo>
                  <a:close/>
                  <a:moveTo>
                    <a:pt x="4" y="152"/>
                  </a:moveTo>
                  <a:lnTo>
                    <a:pt x="0" y="152"/>
                  </a:lnTo>
                  <a:lnTo>
                    <a:pt x="0" y="248"/>
                  </a:lnTo>
                  <a:lnTo>
                    <a:pt x="4" y="248"/>
                  </a:lnTo>
                  <a:lnTo>
                    <a:pt x="4" y="152"/>
                  </a:lnTo>
                  <a:close/>
                  <a:moveTo>
                    <a:pt x="4" y="52"/>
                  </a:moveTo>
                  <a:lnTo>
                    <a:pt x="0" y="52"/>
                  </a:lnTo>
                  <a:lnTo>
                    <a:pt x="0" y="148"/>
                  </a:lnTo>
                  <a:lnTo>
                    <a:pt x="4" y="148"/>
                  </a:lnTo>
                  <a:lnTo>
                    <a:pt x="4" y="52"/>
                  </a:lnTo>
                  <a:close/>
                  <a:moveTo>
                    <a:pt x="0" y="0"/>
                  </a:moveTo>
                  <a:lnTo>
                    <a:pt x="0" y="0"/>
                  </a:lnTo>
                  <a:lnTo>
                    <a:pt x="0" y="48"/>
                  </a:lnTo>
                  <a:lnTo>
                    <a:pt x="4" y="48"/>
                  </a:lnTo>
                  <a:lnTo>
                    <a:pt x="4" y="2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469" name="îslïḓè"/>
            <p:cNvSpPr/>
            <p:nvPr/>
          </p:nvSpPr>
          <p:spPr bwMode="auto">
            <a:xfrm>
              <a:off x="2038896" y="2669367"/>
              <a:ext cx="4762" cy="711994"/>
            </a:xfrm>
            <a:custGeom>
              <a:avLst/>
              <a:gdLst>
                <a:gd name="T0" fmla="*/ 4 w 4"/>
                <a:gd name="T1" fmla="*/ 551 h 598"/>
                <a:gd name="T2" fmla="*/ 0 w 4"/>
                <a:gd name="T3" fmla="*/ 551 h 598"/>
                <a:gd name="T4" fmla="*/ 0 w 4"/>
                <a:gd name="T5" fmla="*/ 596 h 598"/>
                <a:gd name="T6" fmla="*/ 0 w 4"/>
                <a:gd name="T7" fmla="*/ 598 h 598"/>
                <a:gd name="T8" fmla="*/ 4 w 4"/>
                <a:gd name="T9" fmla="*/ 598 h 598"/>
                <a:gd name="T10" fmla="*/ 4 w 4"/>
                <a:gd name="T11" fmla="*/ 551 h 598"/>
                <a:gd name="T12" fmla="*/ 4 w 4"/>
                <a:gd name="T13" fmla="*/ 451 h 598"/>
                <a:gd name="T14" fmla="*/ 0 w 4"/>
                <a:gd name="T15" fmla="*/ 451 h 598"/>
                <a:gd name="T16" fmla="*/ 0 w 4"/>
                <a:gd name="T17" fmla="*/ 547 h 598"/>
                <a:gd name="T18" fmla="*/ 4 w 4"/>
                <a:gd name="T19" fmla="*/ 547 h 598"/>
                <a:gd name="T20" fmla="*/ 4 w 4"/>
                <a:gd name="T21" fmla="*/ 451 h 598"/>
                <a:gd name="T22" fmla="*/ 4 w 4"/>
                <a:gd name="T23" fmla="*/ 351 h 598"/>
                <a:gd name="T24" fmla="*/ 0 w 4"/>
                <a:gd name="T25" fmla="*/ 351 h 598"/>
                <a:gd name="T26" fmla="*/ 0 w 4"/>
                <a:gd name="T27" fmla="*/ 447 h 598"/>
                <a:gd name="T28" fmla="*/ 4 w 4"/>
                <a:gd name="T29" fmla="*/ 447 h 598"/>
                <a:gd name="T30" fmla="*/ 4 w 4"/>
                <a:gd name="T31" fmla="*/ 351 h 598"/>
                <a:gd name="T32" fmla="*/ 4 w 4"/>
                <a:gd name="T33" fmla="*/ 252 h 598"/>
                <a:gd name="T34" fmla="*/ 0 w 4"/>
                <a:gd name="T35" fmla="*/ 252 h 598"/>
                <a:gd name="T36" fmla="*/ 0 w 4"/>
                <a:gd name="T37" fmla="*/ 347 h 598"/>
                <a:gd name="T38" fmla="*/ 4 w 4"/>
                <a:gd name="T39" fmla="*/ 347 h 598"/>
                <a:gd name="T40" fmla="*/ 4 w 4"/>
                <a:gd name="T41" fmla="*/ 252 h 598"/>
                <a:gd name="T42" fmla="*/ 4 w 4"/>
                <a:gd name="T43" fmla="*/ 152 h 598"/>
                <a:gd name="T44" fmla="*/ 0 w 4"/>
                <a:gd name="T45" fmla="*/ 152 h 598"/>
                <a:gd name="T46" fmla="*/ 0 w 4"/>
                <a:gd name="T47" fmla="*/ 248 h 598"/>
                <a:gd name="T48" fmla="*/ 4 w 4"/>
                <a:gd name="T49" fmla="*/ 248 h 598"/>
                <a:gd name="T50" fmla="*/ 4 w 4"/>
                <a:gd name="T51" fmla="*/ 152 h 598"/>
                <a:gd name="T52" fmla="*/ 4 w 4"/>
                <a:gd name="T53" fmla="*/ 52 h 598"/>
                <a:gd name="T54" fmla="*/ 0 w 4"/>
                <a:gd name="T55" fmla="*/ 52 h 598"/>
                <a:gd name="T56" fmla="*/ 0 w 4"/>
                <a:gd name="T57" fmla="*/ 148 h 598"/>
                <a:gd name="T58" fmla="*/ 4 w 4"/>
                <a:gd name="T59" fmla="*/ 148 h 598"/>
                <a:gd name="T60" fmla="*/ 4 w 4"/>
                <a:gd name="T61" fmla="*/ 52 h 598"/>
                <a:gd name="T62" fmla="*/ 0 w 4"/>
                <a:gd name="T63" fmla="*/ 0 h 598"/>
                <a:gd name="T64" fmla="*/ 0 w 4"/>
                <a:gd name="T65" fmla="*/ 0 h 598"/>
                <a:gd name="T66" fmla="*/ 0 w 4"/>
                <a:gd name="T67" fmla="*/ 48 h 598"/>
                <a:gd name="T68" fmla="*/ 4 w 4"/>
                <a:gd name="T69" fmla="*/ 48 h 598"/>
                <a:gd name="T70" fmla="*/ 4 w 4"/>
                <a:gd name="T71" fmla="*/ 2 h 598"/>
                <a:gd name="T72" fmla="*/ 0 w 4"/>
                <a:gd name="T73" fmla="*/ 2 h 598"/>
                <a:gd name="T74" fmla="*/ 0 w 4"/>
                <a:gd name="T75" fmla="*/ 0 h 5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" h="598">
                  <a:moveTo>
                    <a:pt x="4" y="551"/>
                  </a:moveTo>
                  <a:lnTo>
                    <a:pt x="0" y="551"/>
                  </a:lnTo>
                  <a:lnTo>
                    <a:pt x="0" y="596"/>
                  </a:lnTo>
                  <a:lnTo>
                    <a:pt x="0" y="598"/>
                  </a:lnTo>
                  <a:lnTo>
                    <a:pt x="4" y="598"/>
                  </a:lnTo>
                  <a:lnTo>
                    <a:pt x="4" y="551"/>
                  </a:lnTo>
                  <a:moveTo>
                    <a:pt x="4" y="451"/>
                  </a:moveTo>
                  <a:lnTo>
                    <a:pt x="0" y="451"/>
                  </a:lnTo>
                  <a:lnTo>
                    <a:pt x="0" y="547"/>
                  </a:lnTo>
                  <a:lnTo>
                    <a:pt x="4" y="547"/>
                  </a:lnTo>
                  <a:lnTo>
                    <a:pt x="4" y="451"/>
                  </a:lnTo>
                  <a:moveTo>
                    <a:pt x="4" y="351"/>
                  </a:moveTo>
                  <a:lnTo>
                    <a:pt x="0" y="351"/>
                  </a:lnTo>
                  <a:lnTo>
                    <a:pt x="0" y="447"/>
                  </a:lnTo>
                  <a:lnTo>
                    <a:pt x="4" y="447"/>
                  </a:lnTo>
                  <a:lnTo>
                    <a:pt x="4" y="351"/>
                  </a:lnTo>
                  <a:moveTo>
                    <a:pt x="4" y="252"/>
                  </a:moveTo>
                  <a:lnTo>
                    <a:pt x="0" y="252"/>
                  </a:lnTo>
                  <a:lnTo>
                    <a:pt x="0" y="347"/>
                  </a:lnTo>
                  <a:lnTo>
                    <a:pt x="4" y="347"/>
                  </a:lnTo>
                  <a:lnTo>
                    <a:pt x="4" y="252"/>
                  </a:lnTo>
                  <a:moveTo>
                    <a:pt x="4" y="152"/>
                  </a:moveTo>
                  <a:lnTo>
                    <a:pt x="0" y="152"/>
                  </a:lnTo>
                  <a:lnTo>
                    <a:pt x="0" y="248"/>
                  </a:lnTo>
                  <a:lnTo>
                    <a:pt x="4" y="248"/>
                  </a:lnTo>
                  <a:lnTo>
                    <a:pt x="4" y="152"/>
                  </a:lnTo>
                  <a:moveTo>
                    <a:pt x="4" y="52"/>
                  </a:moveTo>
                  <a:lnTo>
                    <a:pt x="0" y="52"/>
                  </a:lnTo>
                  <a:lnTo>
                    <a:pt x="0" y="148"/>
                  </a:lnTo>
                  <a:lnTo>
                    <a:pt x="4" y="148"/>
                  </a:lnTo>
                  <a:lnTo>
                    <a:pt x="4" y="52"/>
                  </a:lnTo>
                  <a:moveTo>
                    <a:pt x="0" y="0"/>
                  </a:moveTo>
                  <a:lnTo>
                    <a:pt x="0" y="0"/>
                  </a:lnTo>
                  <a:lnTo>
                    <a:pt x="0" y="48"/>
                  </a:lnTo>
                  <a:lnTo>
                    <a:pt x="4" y="48"/>
                  </a:lnTo>
                  <a:lnTo>
                    <a:pt x="4" y="2"/>
                  </a:lnTo>
                  <a:lnTo>
                    <a:pt x="0" y="2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470" name="í$1íḓê"/>
            <p:cNvSpPr/>
            <p:nvPr/>
          </p:nvSpPr>
          <p:spPr bwMode="auto">
            <a:xfrm>
              <a:off x="1506687" y="3320640"/>
              <a:ext cx="713185" cy="4763"/>
            </a:xfrm>
            <a:custGeom>
              <a:avLst/>
              <a:gdLst>
                <a:gd name="T0" fmla="*/ 147 w 599"/>
                <a:gd name="T1" fmla="*/ 0 h 4"/>
                <a:gd name="T2" fmla="*/ 52 w 599"/>
                <a:gd name="T3" fmla="*/ 0 h 4"/>
                <a:gd name="T4" fmla="*/ 48 w 599"/>
                <a:gd name="T5" fmla="*/ 0 h 4"/>
                <a:gd name="T6" fmla="*/ 2 w 599"/>
                <a:gd name="T7" fmla="*/ 0 h 4"/>
                <a:gd name="T8" fmla="*/ 2 w 599"/>
                <a:gd name="T9" fmla="*/ 4 h 4"/>
                <a:gd name="T10" fmla="*/ 0 w 599"/>
                <a:gd name="T11" fmla="*/ 4 h 4"/>
                <a:gd name="T12" fmla="*/ 48 w 599"/>
                <a:gd name="T13" fmla="*/ 4 h 4"/>
                <a:gd name="T14" fmla="*/ 52 w 599"/>
                <a:gd name="T15" fmla="*/ 4 h 4"/>
                <a:gd name="T16" fmla="*/ 147 w 599"/>
                <a:gd name="T17" fmla="*/ 4 h 4"/>
                <a:gd name="T18" fmla="*/ 147 w 599"/>
                <a:gd name="T19" fmla="*/ 0 h 4"/>
                <a:gd name="T20" fmla="*/ 347 w 599"/>
                <a:gd name="T21" fmla="*/ 0 h 4"/>
                <a:gd name="T22" fmla="*/ 251 w 599"/>
                <a:gd name="T23" fmla="*/ 0 h 4"/>
                <a:gd name="T24" fmla="*/ 247 w 599"/>
                <a:gd name="T25" fmla="*/ 0 h 4"/>
                <a:gd name="T26" fmla="*/ 152 w 599"/>
                <a:gd name="T27" fmla="*/ 0 h 4"/>
                <a:gd name="T28" fmla="*/ 152 w 599"/>
                <a:gd name="T29" fmla="*/ 4 h 4"/>
                <a:gd name="T30" fmla="*/ 247 w 599"/>
                <a:gd name="T31" fmla="*/ 4 h 4"/>
                <a:gd name="T32" fmla="*/ 251 w 599"/>
                <a:gd name="T33" fmla="*/ 4 h 4"/>
                <a:gd name="T34" fmla="*/ 347 w 599"/>
                <a:gd name="T35" fmla="*/ 4 h 4"/>
                <a:gd name="T36" fmla="*/ 347 w 599"/>
                <a:gd name="T37" fmla="*/ 0 h 4"/>
                <a:gd name="T38" fmla="*/ 547 w 599"/>
                <a:gd name="T39" fmla="*/ 0 h 4"/>
                <a:gd name="T40" fmla="*/ 451 w 599"/>
                <a:gd name="T41" fmla="*/ 0 h 4"/>
                <a:gd name="T42" fmla="*/ 447 w 599"/>
                <a:gd name="T43" fmla="*/ 0 h 4"/>
                <a:gd name="T44" fmla="*/ 351 w 599"/>
                <a:gd name="T45" fmla="*/ 0 h 4"/>
                <a:gd name="T46" fmla="*/ 351 w 599"/>
                <a:gd name="T47" fmla="*/ 4 h 4"/>
                <a:gd name="T48" fmla="*/ 447 w 599"/>
                <a:gd name="T49" fmla="*/ 4 h 4"/>
                <a:gd name="T50" fmla="*/ 451 w 599"/>
                <a:gd name="T51" fmla="*/ 4 h 4"/>
                <a:gd name="T52" fmla="*/ 547 w 599"/>
                <a:gd name="T53" fmla="*/ 4 h 4"/>
                <a:gd name="T54" fmla="*/ 547 w 599"/>
                <a:gd name="T55" fmla="*/ 0 h 4"/>
                <a:gd name="T56" fmla="*/ 599 w 599"/>
                <a:gd name="T57" fmla="*/ 0 h 4"/>
                <a:gd name="T58" fmla="*/ 551 w 599"/>
                <a:gd name="T59" fmla="*/ 0 h 4"/>
                <a:gd name="T60" fmla="*/ 551 w 599"/>
                <a:gd name="T61" fmla="*/ 4 h 4"/>
                <a:gd name="T62" fmla="*/ 597 w 599"/>
                <a:gd name="T63" fmla="*/ 4 h 4"/>
                <a:gd name="T64" fmla="*/ 599 w 599"/>
                <a:gd name="T65" fmla="*/ 4 h 4"/>
                <a:gd name="T66" fmla="*/ 599 w 599"/>
                <a:gd name="T6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99" h="4">
                  <a:moveTo>
                    <a:pt x="147" y="0"/>
                  </a:moveTo>
                  <a:lnTo>
                    <a:pt x="52" y="0"/>
                  </a:lnTo>
                  <a:lnTo>
                    <a:pt x="48" y="0"/>
                  </a:lnTo>
                  <a:lnTo>
                    <a:pt x="2" y="0"/>
                  </a:lnTo>
                  <a:lnTo>
                    <a:pt x="2" y="4"/>
                  </a:lnTo>
                  <a:lnTo>
                    <a:pt x="0" y="4"/>
                  </a:lnTo>
                  <a:lnTo>
                    <a:pt x="48" y="4"/>
                  </a:lnTo>
                  <a:lnTo>
                    <a:pt x="52" y="4"/>
                  </a:lnTo>
                  <a:lnTo>
                    <a:pt x="147" y="4"/>
                  </a:lnTo>
                  <a:lnTo>
                    <a:pt x="147" y="0"/>
                  </a:lnTo>
                  <a:close/>
                  <a:moveTo>
                    <a:pt x="347" y="0"/>
                  </a:moveTo>
                  <a:lnTo>
                    <a:pt x="251" y="0"/>
                  </a:lnTo>
                  <a:lnTo>
                    <a:pt x="247" y="0"/>
                  </a:lnTo>
                  <a:lnTo>
                    <a:pt x="152" y="0"/>
                  </a:lnTo>
                  <a:lnTo>
                    <a:pt x="152" y="4"/>
                  </a:lnTo>
                  <a:lnTo>
                    <a:pt x="247" y="4"/>
                  </a:lnTo>
                  <a:lnTo>
                    <a:pt x="251" y="4"/>
                  </a:lnTo>
                  <a:lnTo>
                    <a:pt x="347" y="4"/>
                  </a:lnTo>
                  <a:lnTo>
                    <a:pt x="347" y="0"/>
                  </a:lnTo>
                  <a:close/>
                  <a:moveTo>
                    <a:pt x="547" y="0"/>
                  </a:moveTo>
                  <a:lnTo>
                    <a:pt x="451" y="0"/>
                  </a:lnTo>
                  <a:lnTo>
                    <a:pt x="447" y="0"/>
                  </a:lnTo>
                  <a:lnTo>
                    <a:pt x="351" y="0"/>
                  </a:lnTo>
                  <a:lnTo>
                    <a:pt x="351" y="4"/>
                  </a:lnTo>
                  <a:lnTo>
                    <a:pt x="447" y="4"/>
                  </a:lnTo>
                  <a:lnTo>
                    <a:pt x="451" y="4"/>
                  </a:lnTo>
                  <a:lnTo>
                    <a:pt x="547" y="4"/>
                  </a:lnTo>
                  <a:lnTo>
                    <a:pt x="547" y="0"/>
                  </a:lnTo>
                  <a:close/>
                  <a:moveTo>
                    <a:pt x="599" y="0"/>
                  </a:moveTo>
                  <a:lnTo>
                    <a:pt x="551" y="0"/>
                  </a:lnTo>
                  <a:lnTo>
                    <a:pt x="551" y="4"/>
                  </a:lnTo>
                  <a:lnTo>
                    <a:pt x="597" y="4"/>
                  </a:lnTo>
                  <a:lnTo>
                    <a:pt x="599" y="4"/>
                  </a:lnTo>
                  <a:lnTo>
                    <a:pt x="599" y="0"/>
                  </a:lnTo>
                  <a:close/>
                </a:path>
              </a:pathLst>
            </a:cu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471" name="îṡḻîḑé"/>
            <p:cNvSpPr/>
            <p:nvPr/>
          </p:nvSpPr>
          <p:spPr bwMode="auto">
            <a:xfrm>
              <a:off x="1506687" y="3320640"/>
              <a:ext cx="713185" cy="4763"/>
            </a:xfrm>
            <a:custGeom>
              <a:avLst/>
              <a:gdLst>
                <a:gd name="T0" fmla="*/ 147 w 599"/>
                <a:gd name="T1" fmla="*/ 0 h 4"/>
                <a:gd name="T2" fmla="*/ 52 w 599"/>
                <a:gd name="T3" fmla="*/ 0 h 4"/>
                <a:gd name="T4" fmla="*/ 48 w 599"/>
                <a:gd name="T5" fmla="*/ 0 h 4"/>
                <a:gd name="T6" fmla="*/ 2 w 599"/>
                <a:gd name="T7" fmla="*/ 0 h 4"/>
                <a:gd name="T8" fmla="*/ 2 w 599"/>
                <a:gd name="T9" fmla="*/ 4 h 4"/>
                <a:gd name="T10" fmla="*/ 0 w 599"/>
                <a:gd name="T11" fmla="*/ 4 h 4"/>
                <a:gd name="T12" fmla="*/ 48 w 599"/>
                <a:gd name="T13" fmla="*/ 4 h 4"/>
                <a:gd name="T14" fmla="*/ 52 w 599"/>
                <a:gd name="T15" fmla="*/ 4 h 4"/>
                <a:gd name="T16" fmla="*/ 147 w 599"/>
                <a:gd name="T17" fmla="*/ 4 h 4"/>
                <a:gd name="T18" fmla="*/ 147 w 599"/>
                <a:gd name="T19" fmla="*/ 0 h 4"/>
                <a:gd name="T20" fmla="*/ 347 w 599"/>
                <a:gd name="T21" fmla="*/ 0 h 4"/>
                <a:gd name="T22" fmla="*/ 251 w 599"/>
                <a:gd name="T23" fmla="*/ 0 h 4"/>
                <a:gd name="T24" fmla="*/ 247 w 599"/>
                <a:gd name="T25" fmla="*/ 0 h 4"/>
                <a:gd name="T26" fmla="*/ 152 w 599"/>
                <a:gd name="T27" fmla="*/ 0 h 4"/>
                <a:gd name="T28" fmla="*/ 152 w 599"/>
                <a:gd name="T29" fmla="*/ 4 h 4"/>
                <a:gd name="T30" fmla="*/ 247 w 599"/>
                <a:gd name="T31" fmla="*/ 4 h 4"/>
                <a:gd name="T32" fmla="*/ 251 w 599"/>
                <a:gd name="T33" fmla="*/ 4 h 4"/>
                <a:gd name="T34" fmla="*/ 347 w 599"/>
                <a:gd name="T35" fmla="*/ 4 h 4"/>
                <a:gd name="T36" fmla="*/ 347 w 599"/>
                <a:gd name="T37" fmla="*/ 0 h 4"/>
                <a:gd name="T38" fmla="*/ 547 w 599"/>
                <a:gd name="T39" fmla="*/ 0 h 4"/>
                <a:gd name="T40" fmla="*/ 451 w 599"/>
                <a:gd name="T41" fmla="*/ 0 h 4"/>
                <a:gd name="T42" fmla="*/ 447 w 599"/>
                <a:gd name="T43" fmla="*/ 0 h 4"/>
                <a:gd name="T44" fmla="*/ 351 w 599"/>
                <a:gd name="T45" fmla="*/ 0 h 4"/>
                <a:gd name="T46" fmla="*/ 351 w 599"/>
                <a:gd name="T47" fmla="*/ 4 h 4"/>
                <a:gd name="T48" fmla="*/ 447 w 599"/>
                <a:gd name="T49" fmla="*/ 4 h 4"/>
                <a:gd name="T50" fmla="*/ 451 w 599"/>
                <a:gd name="T51" fmla="*/ 4 h 4"/>
                <a:gd name="T52" fmla="*/ 547 w 599"/>
                <a:gd name="T53" fmla="*/ 4 h 4"/>
                <a:gd name="T54" fmla="*/ 547 w 599"/>
                <a:gd name="T55" fmla="*/ 0 h 4"/>
                <a:gd name="T56" fmla="*/ 599 w 599"/>
                <a:gd name="T57" fmla="*/ 0 h 4"/>
                <a:gd name="T58" fmla="*/ 551 w 599"/>
                <a:gd name="T59" fmla="*/ 0 h 4"/>
                <a:gd name="T60" fmla="*/ 551 w 599"/>
                <a:gd name="T61" fmla="*/ 4 h 4"/>
                <a:gd name="T62" fmla="*/ 597 w 599"/>
                <a:gd name="T63" fmla="*/ 4 h 4"/>
                <a:gd name="T64" fmla="*/ 599 w 599"/>
                <a:gd name="T65" fmla="*/ 4 h 4"/>
                <a:gd name="T66" fmla="*/ 599 w 599"/>
                <a:gd name="T6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99" h="4">
                  <a:moveTo>
                    <a:pt x="147" y="0"/>
                  </a:moveTo>
                  <a:lnTo>
                    <a:pt x="52" y="0"/>
                  </a:lnTo>
                  <a:lnTo>
                    <a:pt x="48" y="0"/>
                  </a:lnTo>
                  <a:lnTo>
                    <a:pt x="2" y="0"/>
                  </a:lnTo>
                  <a:lnTo>
                    <a:pt x="2" y="4"/>
                  </a:lnTo>
                  <a:lnTo>
                    <a:pt x="0" y="4"/>
                  </a:lnTo>
                  <a:lnTo>
                    <a:pt x="48" y="4"/>
                  </a:lnTo>
                  <a:lnTo>
                    <a:pt x="52" y="4"/>
                  </a:lnTo>
                  <a:lnTo>
                    <a:pt x="147" y="4"/>
                  </a:lnTo>
                  <a:lnTo>
                    <a:pt x="147" y="0"/>
                  </a:lnTo>
                  <a:moveTo>
                    <a:pt x="347" y="0"/>
                  </a:moveTo>
                  <a:lnTo>
                    <a:pt x="251" y="0"/>
                  </a:lnTo>
                  <a:lnTo>
                    <a:pt x="247" y="0"/>
                  </a:lnTo>
                  <a:lnTo>
                    <a:pt x="152" y="0"/>
                  </a:lnTo>
                  <a:lnTo>
                    <a:pt x="152" y="4"/>
                  </a:lnTo>
                  <a:lnTo>
                    <a:pt x="247" y="4"/>
                  </a:lnTo>
                  <a:lnTo>
                    <a:pt x="251" y="4"/>
                  </a:lnTo>
                  <a:lnTo>
                    <a:pt x="347" y="4"/>
                  </a:lnTo>
                  <a:lnTo>
                    <a:pt x="347" y="0"/>
                  </a:lnTo>
                  <a:moveTo>
                    <a:pt x="547" y="0"/>
                  </a:moveTo>
                  <a:lnTo>
                    <a:pt x="451" y="0"/>
                  </a:lnTo>
                  <a:lnTo>
                    <a:pt x="447" y="0"/>
                  </a:lnTo>
                  <a:lnTo>
                    <a:pt x="351" y="0"/>
                  </a:lnTo>
                  <a:lnTo>
                    <a:pt x="351" y="4"/>
                  </a:lnTo>
                  <a:lnTo>
                    <a:pt x="447" y="4"/>
                  </a:lnTo>
                  <a:lnTo>
                    <a:pt x="451" y="4"/>
                  </a:lnTo>
                  <a:lnTo>
                    <a:pt x="547" y="4"/>
                  </a:lnTo>
                  <a:lnTo>
                    <a:pt x="547" y="0"/>
                  </a:lnTo>
                  <a:moveTo>
                    <a:pt x="599" y="0"/>
                  </a:moveTo>
                  <a:lnTo>
                    <a:pt x="551" y="0"/>
                  </a:lnTo>
                  <a:lnTo>
                    <a:pt x="551" y="4"/>
                  </a:lnTo>
                  <a:lnTo>
                    <a:pt x="597" y="4"/>
                  </a:lnTo>
                  <a:lnTo>
                    <a:pt x="599" y="4"/>
                  </a:lnTo>
                  <a:lnTo>
                    <a:pt x="59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472" name="işḷiḓé"/>
            <p:cNvSpPr/>
            <p:nvPr/>
          </p:nvSpPr>
          <p:spPr bwMode="auto">
            <a:xfrm>
              <a:off x="1506687" y="3082515"/>
              <a:ext cx="713185" cy="4763"/>
            </a:xfrm>
            <a:custGeom>
              <a:avLst/>
              <a:gdLst>
                <a:gd name="T0" fmla="*/ 147 w 599"/>
                <a:gd name="T1" fmla="*/ 0 h 4"/>
                <a:gd name="T2" fmla="*/ 52 w 599"/>
                <a:gd name="T3" fmla="*/ 0 h 4"/>
                <a:gd name="T4" fmla="*/ 48 w 599"/>
                <a:gd name="T5" fmla="*/ 0 h 4"/>
                <a:gd name="T6" fmla="*/ 2 w 599"/>
                <a:gd name="T7" fmla="*/ 0 h 4"/>
                <a:gd name="T8" fmla="*/ 2 w 599"/>
                <a:gd name="T9" fmla="*/ 4 h 4"/>
                <a:gd name="T10" fmla="*/ 0 w 599"/>
                <a:gd name="T11" fmla="*/ 4 h 4"/>
                <a:gd name="T12" fmla="*/ 48 w 599"/>
                <a:gd name="T13" fmla="*/ 4 h 4"/>
                <a:gd name="T14" fmla="*/ 52 w 599"/>
                <a:gd name="T15" fmla="*/ 4 h 4"/>
                <a:gd name="T16" fmla="*/ 147 w 599"/>
                <a:gd name="T17" fmla="*/ 4 h 4"/>
                <a:gd name="T18" fmla="*/ 147 w 599"/>
                <a:gd name="T19" fmla="*/ 0 h 4"/>
                <a:gd name="T20" fmla="*/ 347 w 599"/>
                <a:gd name="T21" fmla="*/ 0 h 4"/>
                <a:gd name="T22" fmla="*/ 251 w 599"/>
                <a:gd name="T23" fmla="*/ 0 h 4"/>
                <a:gd name="T24" fmla="*/ 247 w 599"/>
                <a:gd name="T25" fmla="*/ 0 h 4"/>
                <a:gd name="T26" fmla="*/ 152 w 599"/>
                <a:gd name="T27" fmla="*/ 0 h 4"/>
                <a:gd name="T28" fmla="*/ 152 w 599"/>
                <a:gd name="T29" fmla="*/ 4 h 4"/>
                <a:gd name="T30" fmla="*/ 247 w 599"/>
                <a:gd name="T31" fmla="*/ 4 h 4"/>
                <a:gd name="T32" fmla="*/ 251 w 599"/>
                <a:gd name="T33" fmla="*/ 4 h 4"/>
                <a:gd name="T34" fmla="*/ 347 w 599"/>
                <a:gd name="T35" fmla="*/ 4 h 4"/>
                <a:gd name="T36" fmla="*/ 347 w 599"/>
                <a:gd name="T37" fmla="*/ 0 h 4"/>
                <a:gd name="T38" fmla="*/ 547 w 599"/>
                <a:gd name="T39" fmla="*/ 0 h 4"/>
                <a:gd name="T40" fmla="*/ 451 w 599"/>
                <a:gd name="T41" fmla="*/ 0 h 4"/>
                <a:gd name="T42" fmla="*/ 447 w 599"/>
                <a:gd name="T43" fmla="*/ 0 h 4"/>
                <a:gd name="T44" fmla="*/ 351 w 599"/>
                <a:gd name="T45" fmla="*/ 0 h 4"/>
                <a:gd name="T46" fmla="*/ 351 w 599"/>
                <a:gd name="T47" fmla="*/ 4 h 4"/>
                <a:gd name="T48" fmla="*/ 447 w 599"/>
                <a:gd name="T49" fmla="*/ 4 h 4"/>
                <a:gd name="T50" fmla="*/ 451 w 599"/>
                <a:gd name="T51" fmla="*/ 4 h 4"/>
                <a:gd name="T52" fmla="*/ 547 w 599"/>
                <a:gd name="T53" fmla="*/ 4 h 4"/>
                <a:gd name="T54" fmla="*/ 547 w 599"/>
                <a:gd name="T55" fmla="*/ 0 h 4"/>
                <a:gd name="T56" fmla="*/ 599 w 599"/>
                <a:gd name="T57" fmla="*/ 0 h 4"/>
                <a:gd name="T58" fmla="*/ 551 w 599"/>
                <a:gd name="T59" fmla="*/ 0 h 4"/>
                <a:gd name="T60" fmla="*/ 551 w 599"/>
                <a:gd name="T61" fmla="*/ 4 h 4"/>
                <a:gd name="T62" fmla="*/ 597 w 599"/>
                <a:gd name="T63" fmla="*/ 4 h 4"/>
                <a:gd name="T64" fmla="*/ 599 w 599"/>
                <a:gd name="T65" fmla="*/ 4 h 4"/>
                <a:gd name="T66" fmla="*/ 599 w 599"/>
                <a:gd name="T6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99" h="4">
                  <a:moveTo>
                    <a:pt x="147" y="0"/>
                  </a:moveTo>
                  <a:lnTo>
                    <a:pt x="52" y="0"/>
                  </a:lnTo>
                  <a:lnTo>
                    <a:pt x="48" y="0"/>
                  </a:lnTo>
                  <a:lnTo>
                    <a:pt x="2" y="0"/>
                  </a:lnTo>
                  <a:lnTo>
                    <a:pt x="2" y="4"/>
                  </a:lnTo>
                  <a:lnTo>
                    <a:pt x="0" y="4"/>
                  </a:lnTo>
                  <a:lnTo>
                    <a:pt x="48" y="4"/>
                  </a:lnTo>
                  <a:lnTo>
                    <a:pt x="52" y="4"/>
                  </a:lnTo>
                  <a:lnTo>
                    <a:pt x="147" y="4"/>
                  </a:lnTo>
                  <a:lnTo>
                    <a:pt x="147" y="0"/>
                  </a:lnTo>
                  <a:close/>
                  <a:moveTo>
                    <a:pt x="347" y="0"/>
                  </a:moveTo>
                  <a:lnTo>
                    <a:pt x="251" y="0"/>
                  </a:lnTo>
                  <a:lnTo>
                    <a:pt x="247" y="0"/>
                  </a:lnTo>
                  <a:lnTo>
                    <a:pt x="152" y="0"/>
                  </a:lnTo>
                  <a:lnTo>
                    <a:pt x="152" y="4"/>
                  </a:lnTo>
                  <a:lnTo>
                    <a:pt x="247" y="4"/>
                  </a:lnTo>
                  <a:lnTo>
                    <a:pt x="251" y="4"/>
                  </a:lnTo>
                  <a:lnTo>
                    <a:pt x="347" y="4"/>
                  </a:lnTo>
                  <a:lnTo>
                    <a:pt x="347" y="0"/>
                  </a:lnTo>
                  <a:close/>
                  <a:moveTo>
                    <a:pt x="547" y="0"/>
                  </a:moveTo>
                  <a:lnTo>
                    <a:pt x="451" y="0"/>
                  </a:lnTo>
                  <a:lnTo>
                    <a:pt x="447" y="0"/>
                  </a:lnTo>
                  <a:lnTo>
                    <a:pt x="351" y="0"/>
                  </a:lnTo>
                  <a:lnTo>
                    <a:pt x="351" y="4"/>
                  </a:lnTo>
                  <a:lnTo>
                    <a:pt x="447" y="4"/>
                  </a:lnTo>
                  <a:lnTo>
                    <a:pt x="451" y="4"/>
                  </a:lnTo>
                  <a:lnTo>
                    <a:pt x="547" y="4"/>
                  </a:lnTo>
                  <a:lnTo>
                    <a:pt x="547" y="0"/>
                  </a:lnTo>
                  <a:close/>
                  <a:moveTo>
                    <a:pt x="599" y="0"/>
                  </a:moveTo>
                  <a:lnTo>
                    <a:pt x="551" y="0"/>
                  </a:lnTo>
                  <a:lnTo>
                    <a:pt x="551" y="4"/>
                  </a:lnTo>
                  <a:lnTo>
                    <a:pt x="597" y="4"/>
                  </a:lnTo>
                  <a:lnTo>
                    <a:pt x="599" y="4"/>
                  </a:lnTo>
                  <a:lnTo>
                    <a:pt x="599" y="0"/>
                  </a:lnTo>
                  <a:close/>
                </a:path>
              </a:pathLst>
            </a:cu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473" name="iṧļîdè"/>
            <p:cNvSpPr/>
            <p:nvPr/>
          </p:nvSpPr>
          <p:spPr bwMode="auto">
            <a:xfrm>
              <a:off x="1506687" y="3082515"/>
              <a:ext cx="713185" cy="4763"/>
            </a:xfrm>
            <a:custGeom>
              <a:avLst/>
              <a:gdLst>
                <a:gd name="T0" fmla="*/ 147 w 599"/>
                <a:gd name="T1" fmla="*/ 0 h 4"/>
                <a:gd name="T2" fmla="*/ 52 w 599"/>
                <a:gd name="T3" fmla="*/ 0 h 4"/>
                <a:gd name="T4" fmla="*/ 48 w 599"/>
                <a:gd name="T5" fmla="*/ 0 h 4"/>
                <a:gd name="T6" fmla="*/ 2 w 599"/>
                <a:gd name="T7" fmla="*/ 0 h 4"/>
                <a:gd name="T8" fmla="*/ 2 w 599"/>
                <a:gd name="T9" fmla="*/ 4 h 4"/>
                <a:gd name="T10" fmla="*/ 0 w 599"/>
                <a:gd name="T11" fmla="*/ 4 h 4"/>
                <a:gd name="T12" fmla="*/ 48 w 599"/>
                <a:gd name="T13" fmla="*/ 4 h 4"/>
                <a:gd name="T14" fmla="*/ 52 w 599"/>
                <a:gd name="T15" fmla="*/ 4 h 4"/>
                <a:gd name="T16" fmla="*/ 147 w 599"/>
                <a:gd name="T17" fmla="*/ 4 h 4"/>
                <a:gd name="T18" fmla="*/ 147 w 599"/>
                <a:gd name="T19" fmla="*/ 0 h 4"/>
                <a:gd name="T20" fmla="*/ 347 w 599"/>
                <a:gd name="T21" fmla="*/ 0 h 4"/>
                <a:gd name="T22" fmla="*/ 251 w 599"/>
                <a:gd name="T23" fmla="*/ 0 h 4"/>
                <a:gd name="T24" fmla="*/ 247 w 599"/>
                <a:gd name="T25" fmla="*/ 0 h 4"/>
                <a:gd name="T26" fmla="*/ 152 w 599"/>
                <a:gd name="T27" fmla="*/ 0 h 4"/>
                <a:gd name="T28" fmla="*/ 152 w 599"/>
                <a:gd name="T29" fmla="*/ 4 h 4"/>
                <a:gd name="T30" fmla="*/ 247 w 599"/>
                <a:gd name="T31" fmla="*/ 4 h 4"/>
                <a:gd name="T32" fmla="*/ 251 w 599"/>
                <a:gd name="T33" fmla="*/ 4 h 4"/>
                <a:gd name="T34" fmla="*/ 347 w 599"/>
                <a:gd name="T35" fmla="*/ 4 h 4"/>
                <a:gd name="T36" fmla="*/ 347 w 599"/>
                <a:gd name="T37" fmla="*/ 0 h 4"/>
                <a:gd name="T38" fmla="*/ 547 w 599"/>
                <a:gd name="T39" fmla="*/ 0 h 4"/>
                <a:gd name="T40" fmla="*/ 451 w 599"/>
                <a:gd name="T41" fmla="*/ 0 h 4"/>
                <a:gd name="T42" fmla="*/ 447 w 599"/>
                <a:gd name="T43" fmla="*/ 0 h 4"/>
                <a:gd name="T44" fmla="*/ 351 w 599"/>
                <a:gd name="T45" fmla="*/ 0 h 4"/>
                <a:gd name="T46" fmla="*/ 351 w 599"/>
                <a:gd name="T47" fmla="*/ 4 h 4"/>
                <a:gd name="T48" fmla="*/ 447 w 599"/>
                <a:gd name="T49" fmla="*/ 4 h 4"/>
                <a:gd name="T50" fmla="*/ 451 w 599"/>
                <a:gd name="T51" fmla="*/ 4 h 4"/>
                <a:gd name="T52" fmla="*/ 547 w 599"/>
                <a:gd name="T53" fmla="*/ 4 h 4"/>
                <a:gd name="T54" fmla="*/ 547 w 599"/>
                <a:gd name="T55" fmla="*/ 0 h 4"/>
                <a:gd name="T56" fmla="*/ 599 w 599"/>
                <a:gd name="T57" fmla="*/ 0 h 4"/>
                <a:gd name="T58" fmla="*/ 551 w 599"/>
                <a:gd name="T59" fmla="*/ 0 h 4"/>
                <a:gd name="T60" fmla="*/ 551 w 599"/>
                <a:gd name="T61" fmla="*/ 4 h 4"/>
                <a:gd name="T62" fmla="*/ 597 w 599"/>
                <a:gd name="T63" fmla="*/ 4 h 4"/>
                <a:gd name="T64" fmla="*/ 599 w 599"/>
                <a:gd name="T65" fmla="*/ 4 h 4"/>
                <a:gd name="T66" fmla="*/ 599 w 599"/>
                <a:gd name="T6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99" h="4">
                  <a:moveTo>
                    <a:pt x="147" y="0"/>
                  </a:moveTo>
                  <a:lnTo>
                    <a:pt x="52" y="0"/>
                  </a:lnTo>
                  <a:lnTo>
                    <a:pt x="48" y="0"/>
                  </a:lnTo>
                  <a:lnTo>
                    <a:pt x="2" y="0"/>
                  </a:lnTo>
                  <a:lnTo>
                    <a:pt x="2" y="4"/>
                  </a:lnTo>
                  <a:lnTo>
                    <a:pt x="0" y="4"/>
                  </a:lnTo>
                  <a:lnTo>
                    <a:pt x="48" y="4"/>
                  </a:lnTo>
                  <a:lnTo>
                    <a:pt x="52" y="4"/>
                  </a:lnTo>
                  <a:lnTo>
                    <a:pt x="147" y="4"/>
                  </a:lnTo>
                  <a:lnTo>
                    <a:pt x="147" y="0"/>
                  </a:lnTo>
                  <a:moveTo>
                    <a:pt x="347" y="0"/>
                  </a:moveTo>
                  <a:lnTo>
                    <a:pt x="251" y="0"/>
                  </a:lnTo>
                  <a:lnTo>
                    <a:pt x="247" y="0"/>
                  </a:lnTo>
                  <a:lnTo>
                    <a:pt x="152" y="0"/>
                  </a:lnTo>
                  <a:lnTo>
                    <a:pt x="152" y="4"/>
                  </a:lnTo>
                  <a:lnTo>
                    <a:pt x="247" y="4"/>
                  </a:lnTo>
                  <a:lnTo>
                    <a:pt x="251" y="4"/>
                  </a:lnTo>
                  <a:lnTo>
                    <a:pt x="347" y="4"/>
                  </a:lnTo>
                  <a:lnTo>
                    <a:pt x="347" y="0"/>
                  </a:lnTo>
                  <a:moveTo>
                    <a:pt x="547" y="0"/>
                  </a:moveTo>
                  <a:lnTo>
                    <a:pt x="451" y="0"/>
                  </a:lnTo>
                  <a:lnTo>
                    <a:pt x="447" y="0"/>
                  </a:lnTo>
                  <a:lnTo>
                    <a:pt x="351" y="0"/>
                  </a:lnTo>
                  <a:lnTo>
                    <a:pt x="351" y="4"/>
                  </a:lnTo>
                  <a:lnTo>
                    <a:pt x="447" y="4"/>
                  </a:lnTo>
                  <a:lnTo>
                    <a:pt x="451" y="4"/>
                  </a:lnTo>
                  <a:lnTo>
                    <a:pt x="547" y="4"/>
                  </a:lnTo>
                  <a:lnTo>
                    <a:pt x="547" y="0"/>
                  </a:lnTo>
                  <a:moveTo>
                    <a:pt x="599" y="0"/>
                  </a:moveTo>
                  <a:lnTo>
                    <a:pt x="551" y="0"/>
                  </a:lnTo>
                  <a:lnTo>
                    <a:pt x="551" y="4"/>
                  </a:lnTo>
                  <a:lnTo>
                    <a:pt x="597" y="4"/>
                  </a:lnTo>
                  <a:lnTo>
                    <a:pt x="599" y="4"/>
                  </a:lnTo>
                  <a:lnTo>
                    <a:pt x="59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474" name="ïṡḻíḋè"/>
            <p:cNvSpPr/>
            <p:nvPr/>
          </p:nvSpPr>
          <p:spPr bwMode="auto">
            <a:xfrm>
              <a:off x="1506687" y="2845580"/>
              <a:ext cx="713185" cy="4763"/>
            </a:xfrm>
            <a:custGeom>
              <a:avLst/>
              <a:gdLst>
                <a:gd name="T0" fmla="*/ 147 w 599"/>
                <a:gd name="T1" fmla="*/ 0 h 4"/>
                <a:gd name="T2" fmla="*/ 52 w 599"/>
                <a:gd name="T3" fmla="*/ 0 h 4"/>
                <a:gd name="T4" fmla="*/ 48 w 599"/>
                <a:gd name="T5" fmla="*/ 0 h 4"/>
                <a:gd name="T6" fmla="*/ 2 w 599"/>
                <a:gd name="T7" fmla="*/ 0 h 4"/>
                <a:gd name="T8" fmla="*/ 2 w 599"/>
                <a:gd name="T9" fmla="*/ 4 h 4"/>
                <a:gd name="T10" fmla="*/ 0 w 599"/>
                <a:gd name="T11" fmla="*/ 4 h 4"/>
                <a:gd name="T12" fmla="*/ 48 w 599"/>
                <a:gd name="T13" fmla="*/ 4 h 4"/>
                <a:gd name="T14" fmla="*/ 52 w 599"/>
                <a:gd name="T15" fmla="*/ 4 h 4"/>
                <a:gd name="T16" fmla="*/ 147 w 599"/>
                <a:gd name="T17" fmla="*/ 4 h 4"/>
                <a:gd name="T18" fmla="*/ 147 w 599"/>
                <a:gd name="T19" fmla="*/ 0 h 4"/>
                <a:gd name="T20" fmla="*/ 347 w 599"/>
                <a:gd name="T21" fmla="*/ 0 h 4"/>
                <a:gd name="T22" fmla="*/ 251 w 599"/>
                <a:gd name="T23" fmla="*/ 0 h 4"/>
                <a:gd name="T24" fmla="*/ 247 w 599"/>
                <a:gd name="T25" fmla="*/ 0 h 4"/>
                <a:gd name="T26" fmla="*/ 152 w 599"/>
                <a:gd name="T27" fmla="*/ 0 h 4"/>
                <a:gd name="T28" fmla="*/ 152 w 599"/>
                <a:gd name="T29" fmla="*/ 4 h 4"/>
                <a:gd name="T30" fmla="*/ 247 w 599"/>
                <a:gd name="T31" fmla="*/ 4 h 4"/>
                <a:gd name="T32" fmla="*/ 251 w 599"/>
                <a:gd name="T33" fmla="*/ 4 h 4"/>
                <a:gd name="T34" fmla="*/ 347 w 599"/>
                <a:gd name="T35" fmla="*/ 4 h 4"/>
                <a:gd name="T36" fmla="*/ 347 w 599"/>
                <a:gd name="T37" fmla="*/ 0 h 4"/>
                <a:gd name="T38" fmla="*/ 547 w 599"/>
                <a:gd name="T39" fmla="*/ 0 h 4"/>
                <a:gd name="T40" fmla="*/ 451 w 599"/>
                <a:gd name="T41" fmla="*/ 0 h 4"/>
                <a:gd name="T42" fmla="*/ 447 w 599"/>
                <a:gd name="T43" fmla="*/ 0 h 4"/>
                <a:gd name="T44" fmla="*/ 351 w 599"/>
                <a:gd name="T45" fmla="*/ 0 h 4"/>
                <a:gd name="T46" fmla="*/ 351 w 599"/>
                <a:gd name="T47" fmla="*/ 4 h 4"/>
                <a:gd name="T48" fmla="*/ 447 w 599"/>
                <a:gd name="T49" fmla="*/ 4 h 4"/>
                <a:gd name="T50" fmla="*/ 451 w 599"/>
                <a:gd name="T51" fmla="*/ 4 h 4"/>
                <a:gd name="T52" fmla="*/ 547 w 599"/>
                <a:gd name="T53" fmla="*/ 4 h 4"/>
                <a:gd name="T54" fmla="*/ 547 w 599"/>
                <a:gd name="T55" fmla="*/ 0 h 4"/>
                <a:gd name="T56" fmla="*/ 599 w 599"/>
                <a:gd name="T57" fmla="*/ 0 h 4"/>
                <a:gd name="T58" fmla="*/ 551 w 599"/>
                <a:gd name="T59" fmla="*/ 0 h 4"/>
                <a:gd name="T60" fmla="*/ 551 w 599"/>
                <a:gd name="T61" fmla="*/ 4 h 4"/>
                <a:gd name="T62" fmla="*/ 597 w 599"/>
                <a:gd name="T63" fmla="*/ 4 h 4"/>
                <a:gd name="T64" fmla="*/ 599 w 599"/>
                <a:gd name="T65" fmla="*/ 4 h 4"/>
                <a:gd name="T66" fmla="*/ 599 w 599"/>
                <a:gd name="T6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99" h="4">
                  <a:moveTo>
                    <a:pt x="147" y="0"/>
                  </a:moveTo>
                  <a:lnTo>
                    <a:pt x="52" y="0"/>
                  </a:lnTo>
                  <a:lnTo>
                    <a:pt x="48" y="0"/>
                  </a:lnTo>
                  <a:lnTo>
                    <a:pt x="2" y="0"/>
                  </a:lnTo>
                  <a:lnTo>
                    <a:pt x="2" y="4"/>
                  </a:lnTo>
                  <a:lnTo>
                    <a:pt x="0" y="4"/>
                  </a:lnTo>
                  <a:lnTo>
                    <a:pt x="48" y="4"/>
                  </a:lnTo>
                  <a:lnTo>
                    <a:pt x="52" y="4"/>
                  </a:lnTo>
                  <a:lnTo>
                    <a:pt x="147" y="4"/>
                  </a:lnTo>
                  <a:lnTo>
                    <a:pt x="147" y="0"/>
                  </a:lnTo>
                  <a:close/>
                  <a:moveTo>
                    <a:pt x="347" y="0"/>
                  </a:moveTo>
                  <a:lnTo>
                    <a:pt x="251" y="0"/>
                  </a:lnTo>
                  <a:lnTo>
                    <a:pt x="247" y="0"/>
                  </a:lnTo>
                  <a:lnTo>
                    <a:pt x="152" y="0"/>
                  </a:lnTo>
                  <a:lnTo>
                    <a:pt x="152" y="4"/>
                  </a:lnTo>
                  <a:lnTo>
                    <a:pt x="247" y="4"/>
                  </a:lnTo>
                  <a:lnTo>
                    <a:pt x="251" y="4"/>
                  </a:lnTo>
                  <a:lnTo>
                    <a:pt x="347" y="4"/>
                  </a:lnTo>
                  <a:lnTo>
                    <a:pt x="347" y="0"/>
                  </a:lnTo>
                  <a:close/>
                  <a:moveTo>
                    <a:pt x="547" y="0"/>
                  </a:moveTo>
                  <a:lnTo>
                    <a:pt x="451" y="0"/>
                  </a:lnTo>
                  <a:lnTo>
                    <a:pt x="447" y="0"/>
                  </a:lnTo>
                  <a:lnTo>
                    <a:pt x="351" y="0"/>
                  </a:lnTo>
                  <a:lnTo>
                    <a:pt x="351" y="4"/>
                  </a:lnTo>
                  <a:lnTo>
                    <a:pt x="447" y="4"/>
                  </a:lnTo>
                  <a:lnTo>
                    <a:pt x="451" y="4"/>
                  </a:lnTo>
                  <a:lnTo>
                    <a:pt x="547" y="4"/>
                  </a:lnTo>
                  <a:lnTo>
                    <a:pt x="547" y="0"/>
                  </a:lnTo>
                  <a:close/>
                  <a:moveTo>
                    <a:pt x="599" y="0"/>
                  </a:moveTo>
                  <a:lnTo>
                    <a:pt x="551" y="0"/>
                  </a:lnTo>
                  <a:lnTo>
                    <a:pt x="551" y="4"/>
                  </a:lnTo>
                  <a:lnTo>
                    <a:pt x="597" y="4"/>
                  </a:lnTo>
                  <a:lnTo>
                    <a:pt x="599" y="4"/>
                  </a:lnTo>
                  <a:lnTo>
                    <a:pt x="599" y="0"/>
                  </a:lnTo>
                  <a:close/>
                </a:path>
              </a:pathLst>
            </a:cu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475" name="íŝļîḑè"/>
            <p:cNvSpPr/>
            <p:nvPr/>
          </p:nvSpPr>
          <p:spPr bwMode="auto">
            <a:xfrm>
              <a:off x="1506687" y="2845580"/>
              <a:ext cx="713185" cy="4763"/>
            </a:xfrm>
            <a:custGeom>
              <a:avLst/>
              <a:gdLst>
                <a:gd name="T0" fmla="*/ 147 w 599"/>
                <a:gd name="T1" fmla="*/ 0 h 4"/>
                <a:gd name="T2" fmla="*/ 52 w 599"/>
                <a:gd name="T3" fmla="*/ 0 h 4"/>
                <a:gd name="T4" fmla="*/ 48 w 599"/>
                <a:gd name="T5" fmla="*/ 0 h 4"/>
                <a:gd name="T6" fmla="*/ 2 w 599"/>
                <a:gd name="T7" fmla="*/ 0 h 4"/>
                <a:gd name="T8" fmla="*/ 2 w 599"/>
                <a:gd name="T9" fmla="*/ 4 h 4"/>
                <a:gd name="T10" fmla="*/ 0 w 599"/>
                <a:gd name="T11" fmla="*/ 4 h 4"/>
                <a:gd name="T12" fmla="*/ 48 w 599"/>
                <a:gd name="T13" fmla="*/ 4 h 4"/>
                <a:gd name="T14" fmla="*/ 52 w 599"/>
                <a:gd name="T15" fmla="*/ 4 h 4"/>
                <a:gd name="T16" fmla="*/ 147 w 599"/>
                <a:gd name="T17" fmla="*/ 4 h 4"/>
                <a:gd name="T18" fmla="*/ 147 w 599"/>
                <a:gd name="T19" fmla="*/ 0 h 4"/>
                <a:gd name="T20" fmla="*/ 347 w 599"/>
                <a:gd name="T21" fmla="*/ 0 h 4"/>
                <a:gd name="T22" fmla="*/ 251 w 599"/>
                <a:gd name="T23" fmla="*/ 0 h 4"/>
                <a:gd name="T24" fmla="*/ 247 w 599"/>
                <a:gd name="T25" fmla="*/ 0 h 4"/>
                <a:gd name="T26" fmla="*/ 152 w 599"/>
                <a:gd name="T27" fmla="*/ 0 h 4"/>
                <a:gd name="T28" fmla="*/ 152 w 599"/>
                <a:gd name="T29" fmla="*/ 4 h 4"/>
                <a:gd name="T30" fmla="*/ 247 w 599"/>
                <a:gd name="T31" fmla="*/ 4 h 4"/>
                <a:gd name="T32" fmla="*/ 251 w 599"/>
                <a:gd name="T33" fmla="*/ 4 h 4"/>
                <a:gd name="T34" fmla="*/ 347 w 599"/>
                <a:gd name="T35" fmla="*/ 4 h 4"/>
                <a:gd name="T36" fmla="*/ 347 w 599"/>
                <a:gd name="T37" fmla="*/ 0 h 4"/>
                <a:gd name="T38" fmla="*/ 547 w 599"/>
                <a:gd name="T39" fmla="*/ 0 h 4"/>
                <a:gd name="T40" fmla="*/ 451 w 599"/>
                <a:gd name="T41" fmla="*/ 0 h 4"/>
                <a:gd name="T42" fmla="*/ 447 w 599"/>
                <a:gd name="T43" fmla="*/ 0 h 4"/>
                <a:gd name="T44" fmla="*/ 351 w 599"/>
                <a:gd name="T45" fmla="*/ 0 h 4"/>
                <a:gd name="T46" fmla="*/ 351 w 599"/>
                <a:gd name="T47" fmla="*/ 4 h 4"/>
                <a:gd name="T48" fmla="*/ 447 w 599"/>
                <a:gd name="T49" fmla="*/ 4 h 4"/>
                <a:gd name="T50" fmla="*/ 451 w 599"/>
                <a:gd name="T51" fmla="*/ 4 h 4"/>
                <a:gd name="T52" fmla="*/ 547 w 599"/>
                <a:gd name="T53" fmla="*/ 4 h 4"/>
                <a:gd name="T54" fmla="*/ 547 w 599"/>
                <a:gd name="T55" fmla="*/ 0 h 4"/>
                <a:gd name="T56" fmla="*/ 599 w 599"/>
                <a:gd name="T57" fmla="*/ 0 h 4"/>
                <a:gd name="T58" fmla="*/ 551 w 599"/>
                <a:gd name="T59" fmla="*/ 0 h 4"/>
                <a:gd name="T60" fmla="*/ 551 w 599"/>
                <a:gd name="T61" fmla="*/ 4 h 4"/>
                <a:gd name="T62" fmla="*/ 597 w 599"/>
                <a:gd name="T63" fmla="*/ 4 h 4"/>
                <a:gd name="T64" fmla="*/ 599 w 599"/>
                <a:gd name="T65" fmla="*/ 4 h 4"/>
                <a:gd name="T66" fmla="*/ 599 w 599"/>
                <a:gd name="T6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99" h="4">
                  <a:moveTo>
                    <a:pt x="147" y="0"/>
                  </a:moveTo>
                  <a:lnTo>
                    <a:pt x="52" y="0"/>
                  </a:lnTo>
                  <a:lnTo>
                    <a:pt x="48" y="0"/>
                  </a:lnTo>
                  <a:lnTo>
                    <a:pt x="2" y="0"/>
                  </a:lnTo>
                  <a:lnTo>
                    <a:pt x="2" y="4"/>
                  </a:lnTo>
                  <a:lnTo>
                    <a:pt x="0" y="4"/>
                  </a:lnTo>
                  <a:lnTo>
                    <a:pt x="48" y="4"/>
                  </a:lnTo>
                  <a:lnTo>
                    <a:pt x="52" y="4"/>
                  </a:lnTo>
                  <a:lnTo>
                    <a:pt x="147" y="4"/>
                  </a:lnTo>
                  <a:lnTo>
                    <a:pt x="147" y="0"/>
                  </a:lnTo>
                  <a:moveTo>
                    <a:pt x="347" y="0"/>
                  </a:moveTo>
                  <a:lnTo>
                    <a:pt x="251" y="0"/>
                  </a:lnTo>
                  <a:lnTo>
                    <a:pt x="247" y="0"/>
                  </a:lnTo>
                  <a:lnTo>
                    <a:pt x="152" y="0"/>
                  </a:lnTo>
                  <a:lnTo>
                    <a:pt x="152" y="4"/>
                  </a:lnTo>
                  <a:lnTo>
                    <a:pt x="247" y="4"/>
                  </a:lnTo>
                  <a:lnTo>
                    <a:pt x="251" y="4"/>
                  </a:lnTo>
                  <a:lnTo>
                    <a:pt x="347" y="4"/>
                  </a:lnTo>
                  <a:lnTo>
                    <a:pt x="347" y="0"/>
                  </a:lnTo>
                  <a:moveTo>
                    <a:pt x="547" y="0"/>
                  </a:moveTo>
                  <a:lnTo>
                    <a:pt x="451" y="0"/>
                  </a:lnTo>
                  <a:lnTo>
                    <a:pt x="447" y="0"/>
                  </a:lnTo>
                  <a:lnTo>
                    <a:pt x="351" y="0"/>
                  </a:lnTo>
                  <a:lnTo>
                    <a:pt x="351" y="4"/>
                  </a:lnTo>
                  <a:lnTo>
                    <a:pt x="447" y="4"/>
                  </a:lnTo>
                  <a:lnTo>
                    <a:pt x="451" y="4"/>
                  </a:lnTo>
                  <a:lnTo>
                    <a:pt x="547" y="4"/>
                  </a:lnTo>
                  <a:lnTo>
                    <a:pt x="547" y="0"/>
                  </a:lnTo>
                  <a:moveTo>
                    <a:pt x="599" y="0"/>
                  </a:moveTo>
                  <a:lnTo>
                    <a:pt x="551" y="0"/>
                  </a:lnTo>
                  <a:lnTo>
                    <a:pt x="551" y="4"/>
                  </a:lnTo>
                  <a:lnTo>
                    <a:pt x="597" y="4"/>
                  </a:lnTo>
                  <a:lnTo>
                    <a:pt x="599" y="4"/>
                  </a:lnTo>
                  <a:lnTo>
                    <a:pt x="59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476" name="iSḷîḑe"/>
            <p:cNvSpPr/>
            <p:nvPr/>
          </p:nvSpPr>
          <p:spPr bwMode="auto">
            <a:xfrm>
              <a:off x="1506687" y="3201577"/>
              <a:ext cx="713185" cy="4763"/>
            </a:xfrm>
            <a:custGeom>
              <a:avLst/>
              <a:gdLst>
                <a:gd name="T0" fmla="*/ 147 w 599"/>
                <a:gd name="T1" fmla="*/ 0 h 4"/>
                <a:gd name="T2" fmla="*/ 52 w 599"/>
                <a:gd name="T3" fmla="*/ 0 h 4"/>
                <a:gd name="T4" fmla="*/ 48 w 599"/>
                <a:gd name="T5" fmla="*/ 0 h 4"/>
                <a:gd name="T6" fmla="*/ 2 w 599"/>
                <a:gd name="T7" fmla="*/ 0 h 4"/>
                <a:gd name="T8" fmla="*/ 2 w 599"/>
                <a:gd name="T9" fmla="*/ 4 h 4"/>
                <a:gd name="T10" fmla="*/ 0 w 599"/>
                <a:gd name="T11" fmla="*/ 4 h 4"/>
                <a:gd name="T12" fmla="*/ 48 w 599"/>
                <a:gd name="T13" fmla="*/ 4 h 4"/>
                <a:gd name="T14" fmla="*/ 52 w 599"/>
                <a:gd name="T15" fmla="*/ 4 h 4"/>
                <a:gd name="T16" fmla="*/ 147 w 599"/>
                <a:gd name="T17" fmla="*/ 4 h 4"/>
                <a:gd name="T18" fmla="*/ 147 w 599"/>
                <a:gd name="T19" fmla="*/ 0 h 4"/>
                <a:gd name="T20" fmla="*/ 347 w 599"/>
                <a:gd name="T21" fmla="*/ 0 h 4"/>
                <a:gd name="T22" fmla="*/ 251 w 599"/>
                <a:gd name="T23" fmla="*/ 0 h 4"/>
                <a:gd name="T24" fmla="*/ 247 w 599"/>
                <a:gd name="T25" fmla="*/ 0 h 4"/>
                <a:gd name="T26" fmla="*/ 152 w 599"/>
                <a:gd name="T27" fmla="*/ 0 h 4"/>
                <a:gd name="T28" fmla="*/ 152 w 599"/>
                <a:gd name="T29" fmla="*/ 4 h 4"/>
                <a:gd name="T30" fmla="*/ 247 w 599"/>
                <a:gd name="T31" fmla="*/ 4 h 4"/>
                <a:gd name="T32" fmla="*/ 251 w 599"/>
                <a:gd name="T33" fmla="*/ 4 h 4"/>
                <a:gd name="T34" fmla="*/ 347 w 599"/>
                <a:gd name="T35" fmla="*/ 4 h 4"/>
                <a:gd name="T36" fmla="*/ 347 w 599"/>
                <a:gd name="T37" fmla="*/ 0 h 4"/>
                <a:gd name="T38" fmla="*/ 547 w 599"/>
                <a:gd name="T39" fmla="*/ 0 h 4"/>
                <a:gd name="T40" fmla="*/ 451 w 599"/>
                <a:gd name="T41" fmla="*/ 0 h 4"/>
                <a:gd name="T42" fmla="*/ 447 w 599"/>
                <a:gd name="T43" fmla="*/ 0 h 4"/>
                <a:gd name="T44" fmla="*/ 351 w 599"/>
                <a:gd name="T45" fmla="*/ 0 h 4"/>
                <a:gd name="T46" fmla="*/ 351 w 599"/>
                <a:gd name="T47" fmla="*/ 4 h 4"/>
                <a:gd name="T48" fmla="*/ 447 w 599"/>
                <a:gd name="T49" fmla="*/ 4 h 4"/>
                <a:gd name="T50" fmla="*/ 451 w 599"/>
                <a:gd name="T51" fmla="*/ 4 h 4"/>
                <a:gd name="T52" fmla="*/ 547 w 599"/>
                <a:gd name="T53" fmla="*/ 4 h 4"/>
                <a:gd name="T54" fmla="*/ 547 w 599"/>
                <a:gd name="T55" fmla="*/ 0 h 4"/>
                <a:gd name="T56" fmla="*/ 599 w 599"/>
                <a:gd name="T57" fmla="*/ 0 h 4"/>
                <a:gd name="T58" fmla="*/ 551 w 599"/>
                <a:gd name="T59" fmla="*/ 0 h 4"/>
                <a:gd name="T60" fmla="*/ 551 w 599"/>
                <a:gd name="T61" fmla="*/ 4 h 4"/>
                <a:gd name="T62" fmla="*/ 597 w 599"/>
                <a:gd name="T63" fmla="*/ 4 h 4"/>
                <a:gd name="T64" fmla="*/ 599 w 599"/>
                <a:gd name="T65" fmla="*/ 4 h 4"/>
                <a:gd name="T66" fmla="*/ 599 w 599"/>
                <a:gd name="T6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99" h="4">
                  <a:moveTo>
                    <a:pt x="147" y="0"/>
                  </a:moveTo>
                  <a:lnTo>
                    <a:pt x="52" y="0"/>
                  </a:lnTo>
                  <a:lnTo>
                    <a:pt x="48" y="0"/>
                  </a:lnTo>
                  <a:lnTo>
                    <a:pt x="2" y="0"/>
                  </a:lnTo>
                  <a:lnTo>
                    <a:pt x="2" y="4"/>
                  </a:lnTo>
                  <a:lnTo>
                    <a:pt x="0" y="4"/>
                  </a:lnTo>
                  <a:lnTo>
                    <a:pt x="48" y="4"/>
                  </a:lnTo>
                  <a:lnTo>
                    <a:pt x="52" y="4"/>
                  </a:lnTo>
                  <a:lnTo>
                    <a:pt x="147" y="4"/>
                  </a:lnTo>
                  <a:lnTo>
                    <a:pt x="147" y="0"/>
                  </a:lnTo>
                  <a:close/>
                  <a:moveTo>
                    <a:pt x="347" y="0"/>
                  </a:moveTo>
                  <a:lnTo>
                    <a:pt x="251" y="0"/>
                  </a:lnTo>
                  <a:lnTo>
                    <a:pt x="247" y="0"/>
                  </a:lnTo>
                  <a:lnTo>
                    <a:pt x="152" y="0"/>
                  </a:lnTo>
                  <a:lnTo>
                    <a:pt x="152" y="4"/>
                  </a:lnTo>
                  <a:lnTo>
                    <a:pt x="247" y="4"/>
                  </a:lnTo>
                  <a:lnTo>
                    <a:pt x="251" y="4"/>
                  </a:lnTo>
                  <a:lnTo>
                    <a:pt x="347" y="4"/>
                  </a:lnTo>
                  <a:lnTo>
                    <a:pt x="347" y="0"/>
                  </a:lnTo>
                  <a:close/>
                  <a:moveTo>
                    <a:pt x="547" y="0"/>
                  </a:moveTo>
                  <a:lnTo>
                    <a:pt x="451" y="0"/>
                  </a:lnTo>
                  <a:lnTo>
                    <a:pt x="447" y="0"/>
                  </a:lnTo>
                  <a:lnTo>
                    <a:pt x="351" y="0"/>
                  </a:lnTo>
                  <a:lnTo>
                    <a:pt x="351" y="4"/>
                  </a:lnTo>
                  <a:lnTo>
                    <a:pt x="447" y="4"/>
                  </a:lnTo>
                  <a:lnTo>
                    <a:pt x="451" y="4"/>
                  </a:lnTo>
                  <a:lnTo>
                    <a:pt x="547" y="4"/>
                  </a:lnTo>
                  <a:lnTo>
                    <a:pt x="547" y="0"/>
                  </a:lnTo>
                  <a:close/>
                  <a:moveTo>
                    <a:pt x="599" y="0"/>
                  </a:moveTo>
                  <a:lnTo>
                    <a:pt x="551" y="0"/>
                  </a:lnTo>
                  <a:lnTo>
                    <a:pt x="551" y="4"/>
                  </a:lnTo>
                  <a:lnTo>
                    <a:pt x="597" y="4"/>
                  </a:lnTo>
                  <a:lnTo>
                    <a:pt x="599" y="4"/>
                  </a:lnTo>
                  <a:lnTo>
                    <a:pt x="599" y="0"/>
                  </a:lnTo>
                  <a:close/>
                </a:path>
              </a:pathLst>
            </a:cu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477" name="ïsľiďè"/>
            <p:cNvSpPr/>
            <p:nvPr/>
          </p:nvSpPr>
          <p:spPr bwMode="auto">
            <a:xfrm>
              <a:off x="1506687" y="3201577"/>
              <a:ext cx="713185" cy="4763"/>
            </a:xfrm>
            <a:custGeom>
              <a:avLst/>
              <a:gdLst>
                <a:gd name="T0" fmla="*/ 147 w 599"/>
                <a:gd name="T1" fmla="*/ 0 h 4"/>
                <a:gd name="T2" fmla="*/ 52 w 599"/>
                <a:gd name="T3" fmla="*/ 0 h 4"/>
                <a:gd name="T4" fmla="*/ 48 w 599"/>
                <a:gd name="T5" fmla="*/ 0 h 4"/>
                <a:gd name="T6" fmla="*/ 2 w 599"/>
                <a:gd name="T7" fmla="*/ 0 h 4"/>
                <a:gd name="T8" fmla="*/ 2 w 599"/>
                <a:gd name="T9" fmla="*/ 4 h 4"/>
                <a:gd name="T10" fmla="*/ 0 w 599"/>
                <a:gd name="T11" fmla="*/ 4 h 4"/>
                <a:gd name="T12" fmla="*/ 48 w 599"/>
                <a:gd name="T13" fmla="*/ 4 h 4"/>
                <a:gd name="T14" fmla="*/ 52 w 599"/>
                <a:gd name="T15" fmla="*/ 4 h 4"/>
                <a:gd name="T16" fmla="*/ 147 w 599"/>
                <a:gd name="T17" fmla="*/ 4 h 4"/>
                <a:gd name="T18" fmla="*/ 147 w 599"/>
                <a:gd name="T19" fmla="*/ 0 h 4"/>
                <a:gd name="T20" fmla="*/ 347 w 599"/>
                <a:gd name="T21" fmla="*/ 0 h 4"/>
                <a:gd name="T22" fmla="*/ 251 w 599"/>
                <a:gd name="T23" fmla="*/ 0 h 4"/>
                <a:gd name="T24" fmla="*/ 247 w 599"/>
                <a:gd name="T25" fmla="*/ 0 h 4"/>
                <a:gd name="T26" fmla="*/ 152 w 599"/>
                <a:gd name="T27" fmla="*/ 0 h 4"/>
                <a:gd name="T28" fmla="*/ 152 w 599"/>
                <a:gd name="T29" fmla="*/ 4 h 4"/>
                <a:gd name="T30" fmla="*/ 247 w 599"/>
                <a:gd name="T31" fmla="*/ 4 h 4"/>
                <a:gd name="T32" fmla="*/ 251 w 599"/>
                <a:gd name="T33" fmla="*/ 4 h 4"/>
                <a:gd name="T34" fmla="*/ 347 w 599"/>
                <a:gd name="T35" fmla="*/ 4 h 4"/>
                <a:gd name="T36" fmla="*/ 347 w 599"/>
                <a:gd name="T37" fmla="*/ 0 h 4"/>
                <a:gd name="T38" fmla="*/ 547 w 599"/>
                <a:gd name="T39" fmla="*/ 0 h 4"/>
                <a:gd name="T40" fmla="*/ 451 w 599"/>
                <a:gd name="T41" fmla="*/ 0 h 4"/>
                <a:gd name="T42" fmla="*/ 447 w 599"/>
                <a:gd name="T43" fmla="*/ 0 h 4"/>
                <a:gd name="T44" fmla="*/ 351 w 599"/>
                <a:gd name="T45" fmla="*/ 0 h 4"/>
                <a:gd name="T46" fmla="*/ 351 w 599"/>
                <a:gd name="T47" fmla="*/ 4 h 4"/>
                <a:gd name="T48" fmla="*/ 447 w 599"/>
                <a:gd name="T49" fmla="*/ 4 h 4"/>
                <a:gd name="T50" fmla="*/ 451 w 599"/>
                <a:gd name="T51" fmla="*/ 4 h 4"/>
                <a:gd name="T52" fmla="*/ 547 w 599"/>
                <a:gd name="T53" fmla="*/ 4 h 4"/>
                <a:gd name="T54" fmla="*/ 547 w 599"/>
                <a:gd name="T55" fmla="*/ 0 h 4"/>
                <a:gd name="T56" fmla="*/ 599 w 599"/>
                <a:gd name="T57" fmla="*/ 0 h 4"/>
                <a:gd name="T58" fmla="*/ 551 w 599"/>
                <a:gd name="T59" fmla="*/ 0 h 4"/>
                <a:gd name="T60" fmla="*/ 551 w 599"/>
                <a:gd name="T61" fmla="*/ 4 h 4"/>
                <a:gd name="T62" fmla="*/ 597 w 599"/>
                <a:gd name="T63" fmla="*/ 4 h 4"/>
                <a:gd name="T64" fmla="*/ 599 w 599"/>
                <a:gd name="T65" fmla="*/ 4 h 4"/>
                <a:gd name="T66" fmla="*/ 599 w 599"/>
                <a:gd name="T6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99" h="4">
                  <a:moveTo>
                    <a:pt x="147" y="0"/>
                  </a:moveTo>
                  <a:lnTo>
                    <a:pt x="52" y="0"/>
                  </a:lnTo>
                  <a:lnTo>
                    <a:pt x="48" y="0"/>
                  </a:lnTo>
                  <a:lnTo>
                    <a:pt x="2" y="0"/>
                  </a:lnTo>
                  <a:lnTo>
                    <a:pt x="2" y="4"/>
                  </a:lnTo>
                  <a:lnTo>
                    <a:pt x="0" y="4"/>
                  </a:lnTo>
                  <a:lnTo>
                    <a:pt x="48" y="4"/>
                  </a:lnTo>
                  <a:lnTo>
                    <a:pt x="52" y="4"/>
                  </a:lnTo>
                  <a:lnTo>
                    <a:pt x="147" y="4"/>
                  </a:lnTo>
                  <a:lnTo>
                    <a:pt x="147" y="0"/>
                  </a:lnTo>
                  <a:moveTo>
                    <a:pt x="347" y="0"/>
                  </a:moveTo>
                  <a:lnTo>
                    <a:pt x="251" y="0"/>
                  </a:lnTo>
                  <a:lnTo>
                    <a:pt x="247" y="0"/>
                  </a:lnTo>
                  <a:lnTo>
                    <a:pt x="152" y="0"/>
                  </a:lnTo>
                  <a:lnTo>
                    <a:pt x="152" y="4"/>
                  </a:lnTo>
                  <a:lnTo>
                    <a:pt x="247" y="4"/>
                  </a:lnTo>
                  <a:lnTo>
                    <a:pt x="251" y="4"/>
                  </a:lnTo>
                  <a:lnTo>
                    <a:pt x="347" y="4"/>
                  </a:lnTo>
                  <a:lnTo>
                    <a:pt x="347" y="0"/>
                  </a:lnTo>
                  <a:moveTo>
                    <a:pt x="547" y="0"/>
                  </a:moveTo>
                  <a:lnTo>
                    <a:pt x="451" y="0"/>
                  </a:lnTo>
                  <a:lnTo>
                    <a:pt x="447" y="0"/>
                  </a:lnTo>
                  <a:lnTo>
                    <a:pt x="351" y="0"/>
                  </a:lnTo>
                  <a:lnTo>
                    <a:pt x="351" y="4"/>
                  </a:lnTo>
                  <a:lnTo>
                    <a:pt x="447" y="4"/>
                  </a:lnTo>
                  <a:lnTo>
                    <a:pt x="451" y="4"/>
                  </a:lnTo>
                  <a:lnTo>
                    <a:pt x="547" y="4"/>
                  </a:lnTo>
                  <a:lnTo>
                    <a:pt x="547" y="0"/>
                  </a:lnTo>
                  <a:moveTo>
                    <a:pt x="599" y="0"/>
                  </a:moveTo>
                  <a:lnTo>
                    <a:pt x="551" y="0"/>
                  </a:lnTo>
                  <a:lnTo>
                    <a:pt x="551" y="4"/>
                  </a:lnTo>
                  <a:lnTo>
                    <a:pt x="597" y="4"/>
                  </a:lnTo>
                  <a:lnTo>
                    <a:pt x="599" y="4"/>
                  </a:lnTo>
                  <a:lnTo>
                    <a:pt x="59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478" name="íṡľîḓe"/>
            <p:cNvSpPr/>
            <p:nvPr/>
          </p:nvSpPr>
          <p:spPr bwMode="auto">
            <a:xfrm>
              <a:off x="1506687" y="2964642"/>
              <a:ext cx="713185" cy="4763"/>
            </a:xfrm>
            <a:custGeom>
              <a:avLst/>
              <a:gdLst>
                <a:gd name="T0" fmla="*/ 147 w 599"/>
                <a:gd name="T1" fmla="*/ 0 h 4"/>
                <a:gd name="T2" fmla="*/ 52 w 599"/>
                <a:gd name="T3" fmla="*/ 0 h 4"/>
                <a:gd name="T4" fmla="*/ 48 w 599"/>
                <a:gd name="T5" fmla="*/ 0 h 4"/>
                <a:gd name="T6" fmla="*/ 2 w 599"/>
                <a:gd name="T7" fmla="*/ 0 h 4"/>
                <a:gd name="T8" fmla="*/ 2 w 599"/>
                <a:gd name="T9" fmla="*/ 4 h 4"/>
                <a:gd name="T10" fmla="*/ 0 w 599"/>
                <a:gd name="T11" fmla="*/ 4 h 4"/>
                <a:gd name="T12" fmla="*/ 48 w 599"/>
                <a:gd name="T13" fmla="*/ 4 h 4"/>
                <a:gd name="T14" fmla="*/ 52 w 599"/>
                <a:gd name="T15" fmla="*/ 4 h 4"/>
                <a:gd name="T16" fmla="*/ 147 w 599"/>
                <a:gd name="T17" fmla="*/ 4 h 4"/>
                <a:gd name="T18" fmla="*/ 147 w 599"/>
                <a:gd name="T19" fmla="*/ 0 h 4"/>
                <a:gd name="T20" fmla="*/ 347 w 599"/>
                <a:gd name="T21" fmla="*/ 0 h 4"/>
                <a:gd name="T22" fmla="*/ 251 w 599"/>
                <a:gd name="T23" fmla="*/ 0 h 4"/>
                <a:gd name="T24" fmla="*/ 247 w 599"/>
                <a:gd name="T25" fmla="*/ 0 h 4"/>
                <a:gd name="T26" fmla="*/ 152 w 599"/>
                <a:gd name="T27" fmla="*/ 0 h 4"/>
                <a:gd name="T28" fmla="*/ 152 w 599"/>
                <a:gd name="T29" fmla="*/ 4 h 4"/>
                <a:gd name="T30" fmla="*/ 247 w 599"/>
                <a:gd name="T31" fmla="*/ 4 h 4"/>
                <a:gd name="T32" fmla="*/ 251 w 599"/>
                <a:gd name="T33" fmla="*/ 4 h 4"/>
                <a:gd name="T34" fmla="*/ 347 w 599"/>
                <a:gd name="T35" fmla="*/ 4 h 4"/>
                <a:gd name="T36" fmla="*/ 347 w 599"/>
                <a:gd name="T37" fmla="*/ 0 h 4"/>
                <a:gd name="T38" fmla="*/ 547 w 599"/>
                <a:gd name="T39" fmla="*/ 0 h 4"/>
                <a:gd name="T40" fmla="*/ 451 w 599"/>
                <a:gd name="T41" fmla="*/ 0 h 4"/>
                <a:gd name="T42" fmla="*/ 447 w 599"/>
                <a:gd name="T43" fmla="*/ 0 h 4"/>
                <a:gd name="T44" fmla="*/ 351 w 599"/>
                <a:gd name="T45" fmla="*/ 0 h 4"/>
                <a:gd name="T46" fmla="*/ 351 w 599"/>
                <a:gd name="T47" fmla="*/ 4 h 4"/>
                <a:gd name="T48" fmla="*/ 447 w 599"/>
                <a:gd name="T49" fmla="*/ 4 h 4"/>
                <a:gd name="T50" fmla="*/ 451 w 599"/>
                <a:gd name="T51" fmla="*/ 4 h 4"/>
                <a:gd name="T52" fmla="*/ 547 w 599"/>
                <a:gd name="T53" fmla="*/ 4 h 4"/>
                <a:gd name="T54" fmla="*/ 547 w 599"/>
                <a:gd name="T55" fmla="*/ 0 h 4"/>
                <a:gd name="T56" fmla="*/ 599 w 599"/>
                <a:gd name="T57" fmla="*/ 0 h 4"/>
                <a:gd name="T58" fmla="*/ 551 w 599"/>
                <a:gd name="T59" fmla="*/ 0 h 4"/>
                <a:gd name="T60" fmla="*/ 551 w 599"/>
                <a:gd name="T61" fmla="*/ 4 h 4"/>
                <a:gd name="T62" fmla="*/ 597 w 599"/>
                <a:gd name="T63" fmla="*/ 4 h 4"/>
                <a:gd name="T64" fmla="*/ 599 w 599"/>
                <a:gd name="T65" fmla="*/ 4 h 4"/>
                <a:gd name="T66" fmla="*/ 599 w 599"/>
                <a:gd name="T6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99" h="4">
                  <a:moveTo>
                    <a:pt x="147" y="0"/>
                  </a:moveTo>
                  <a:lnTo>
                    <a:pt x="52" y="0"/>
                  </a:lnTo>
                  <a:lnTo>
                    <a:pt x="48" y="0"/>
                  </a:lnTo>
                  <a:lnTo>
                    <a:pt x="2" y="0"/>
                  </a:lnTo>
                  <a:lnTo>
                    <a:pt x="2" y="4"/>
                  </a:lnTo>
                  <a:lnTo>
                    <a:pt x="0" y="4"/>
                  </a:lnTo>
                  <a:lnTo>
                    <a:pt x="48" y="4"/>
                  </a:lnTo>
                  <a:lnTo>
                    <a:pt x="52" y="4"/>
                  </a:lnTo>
                  <a:lnTo>
                    <a:pt x="147" y="4"/>
                  </a:lnTo>
                  <a:lnTo>
                    <a:pt x="147" y="0"/>
                  </a:lnTo>
                  <a:close/>
                  <a:moveTo>
                    <a:pt x="347" y="0"/>
                  </a:moveTo>
                  <a:lnTo>
                    <a:pt x="251" y="0"/>
                  </a:lnTo>
                  <a:lnTo>
                    <a:pt x="247" y="0"/>
                  </a:lnTo>
                  <a:lnTo>
                    <a:pt x="152" y="0"/>
                  </a:lnTo>
                  <a:lnTo>
                    <a:pt x="152" y="4"/>
                  </a:lnTo>
                  <a:lnTo>
                    <a:pt x="247" y="4"/>
                  </a:lnTo>
                  <a:lnTo>
                    <a:pt x="251" y="4"/>
                  </a:lnTo>
                  <a:lnTo>
                    <a:pt x="347" y="4"/>
                  </a:lnTo>
                  <a:lnTo>
                    <a:pt x="347" y="0"/>
                  </a:lnTo>
                  <a:close/>
                  <a:moveTo>
                    <a:pt x="547" y="0"/>
                  </a:moveTo>
                  <a:lnTo>
                    <a:pt x="451" y="0"/>
                  </a:lnTo>
                  <a:lnTo>
                    <a:pt x="447" y="0"/>
                  </a:lnTo>
                  <a:lnTo>
                    <a:pt x="351" y="0"/>
                  </a:lnTo>
                  <a:lnTo>
                    <a:pt x="351" y="4"/>
                  </a:lnTo>
                  <a:lnTo>
                    <a:pt x="447" y="4"/>
                  </a:lnTo>
                  <a:lnTo>
                    <a:pt x="451" y="4"/>
                  </a:lnTo>
                  <a:lnTo>
                    <a:pt x="547" y="4"/>
                  </a:lnTo>
                  <a:lnTo>
                    <a:pt x="547" y="0"/>
                  </a:lnTo>
                  <a:close/>
                  <a:moveTo>
                    <a:pt x="599" y="0"/>
                  </a:moveTo>
                  <a:lnTo>
                    <a:pt x="551" y="0"/>
                  </a:lnTo>
                  <a:lnTo>
                    <a:pt x="551" y="4"/>
                  </a:lnTo>
                  <a:lnTo>
                    <a:pt x="597" y="4"/>
                  </a:lnTo>
                  <a:lnTo>
                    <a:pt x="599" y="4"/>
                  </a:lnTo>
                  <a:lnTo>
                    <a:pt x="599" y="0"/>
                  </a:lnTo>
                  <a:close/>
                </a:path>
              </a:pathLst>
            </a:cu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479" name="ïṧlïḑè"/>
            <p:cNvSpPr/>
            <p:nvPr/>
          </p:nvSpPr>
          <p:spPr bwMode="auto">
            <a:xfrm>
              <a:off x="1506687" y="2964642"/>
              <a:ext cx="713185" cy="4763"/>
            </a:xfrm>
            <a:custGeom>
              <a:avLst/>
              <a:gdLst>
                <a:gd name="T0" fmla="*/ 147 w 599"/>
                <a:gd name="T1" fmla="*/ 0 h 4"/>
                <a:gd name="T2" fmla="*/ 52 w 599"/>
                <a:gd name="T3" fmla="*/ 0 h 4"/>
                <a:gd name="T4" fmla="*/ 48 w 599"/>
                <a:gd name="T5" fmla="*/ 0 h 4"/>
                <a:gd name="T6" fmla="*/ 2 w 599"/>
                <a:gd name="T7" fmla="*/ 0 h 4"/>
                <a:gd name="T8" fmla="*/ 2 w 599"/>
                <a:gd name="T9" fmla="*/ 4 h 4"/>
                <a:gd name="T10" fmla="*/ 0 w 599"/>
                <a:gd name="T11" fmla="*/ 4 h 4"/>
                <a:gd name="T12" fmla="*/ 48 w 599"/>
                <a:gd name="T13" fmla="*/ 4 h 4"/>
                <a:gd name="T14" fmla="*/ 52 w 599"/>
                <a:gd name="T15" fmla="*/ 4 h 4"/>
                <a:gd name="T16" fmla="*/ 147 w 599"/>
                <a:gd name="T17" fmla="*/ 4 h 4"/>
                <a:gd name="T18" fmla="*/ 147 w 599"/>
                <a:gd name="T19" fmla="*/ 0 h 4"/>
                <a:gd name="T20" fmla="*/ 347 w 599"/>
                <a:gd name="T21" fmla="*/ 0 h 4"/>
                <a:gd name="T22" fmla="*/ 251 w 599"/>
                <a:gd name="T23" fmla="*/ 0 h 4"/>
                <a:gd name="T24" fmla="*/ 247 w 599"/>
                <a:gd name="T25" fmla="*/ 0 h 4"/>
                <a:gd name="T26" fmla="*/ 152 w 599"/>
                <a:gd name="T27" fmla="*/ 0 h 4"/>
                <a:gd name="T28" fmla="*/ 152 w 599"/>
                <a:gd name="T29" fmla="*/ 4 h 4"/>
                <a:gd name="T30" fmla="*/ 247 w 599"/>
                <a:gd name="T31" fmla="*/ 4 h 4"/>
                <a:gd name="T32" fmla="*/ 251 w 599"/>
                <a:gd name="T33" fmla="*/ 4 h 4"/>
                <a:gd name="T34" fmla="*/ 347 w 599"/>
                <a:gd name="T35" fmla="*/ 4 h 4"/>
                <a:gd name="T36" fmla="*/ 347 w 599"/>
                <a:gd name="T37" fmla="*/ 0 h 4"/>
                <a:gd name="T38" fmla="*/ 547 w 599"/>
                <a:gd name="T39" fmla="*/ 0 h 4"/>
                <a:gd name="T40" fmla="*/ 451 w 599"/>
                <a:gd name="T41" fmla="*/ 0 h 4"/>
                <a:gd name="T42" fmla="*/ 447 w 599"/>
                <a:gd name="T43" fmla="*/ 0 h 4"/>
                <a:gd name="T44" fmla="*/ 351 w 599"/>
                <a:gd name="T45" fmla="*/ 0 h 4"/>
                <a:gd name="T46" fmla="*/ 351 w 599"/>
                <a:gd name="T47" fmla="*/ 4 h 4"/>
                <a:gd name="T48" fmla="*/ 447 w 599"/>
                <a:gd name="T49" fmla="*/ 4 h 4"/>
                <a:gd name="T50" fmla="*/ 451 w 599"/>
                <a:gd name="T51" fmla="*/ 4 h 4"/>
                <a:gd name="T52" fmla="*/ 547 w 599"/>
                <a:gd name="T53" fmla="*/ 4 h 4"/>
                <a:gd name="T54" fmla="*/ 547 w 599"/>
                <a:gd name="T55" fmla="*/ 0 h 4"/>
                <a:gd name="T56" fmla="*/ 599 w 599"/>
                <a:gd name="T57" fmla="*/ 0 h 4"/>
                <a:gd name="T58" fmla="*/ 551 w 599"/>
                <a:gd name="T59" fmla="*/ 0 h 4"/>
                <a:gd name="T60" fmla="*/ 551 w 599"/>
                <a:gd name="T61" fmla="*/ 4 h 4"/>
                <a:gd name="T62" fmla="*/ 597 w 599"/>
                <a:gd name="T63" fmla="*/ 4 h 4"/>
                <a:gd name="T64" fmla="*/ 599 w 599"/>
                <a:gd name="T65" fmla="*/ 4 h 4"/>
                <a:gd name="T66" fmla="*/ 599 w 599"/>
                <a:gd name="T6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99" h="4">
                  <a:moveTo>
                    <a:pt x="147" y="0"/>
                  </a:moveTo>
                  <a:lnTo>
                    <a:pt x="52" y="0"/>
                  </a:lnTo>
                  <a:lnTo>
                    <a:pt x="48" y="0"/>
                  </a:lnTo>
                  <a:lnTo>
                    <a:pt x="2" y="0"/>
                  </a:lnTo>
                  <a:lnTo>
                    <a:pt x="2" y="4"/>
                  </a:lnTo>
                  <a:lnTo>
                    <a:pt x="0" y="4"/>
                  </a:lnTo>
                  <a:lnTo>
                    <a:pt x="48" y="4"/>
                  </a:lnTo>
                  <a:lnTo>
                    <a:pt x="52" y="4"/>
                  </a:lnTo>
                  <a:lnTo>
                    <a:pt x="147" y="4"/>
                  </a:lnTo>
                  <a:lnTo>
                    <a:pt x="147" y="0"/>
                  </a:lnTo>
                  <a:moveTo>
                    <a:pt x="347" y="0"/>
                  </a:moveTo>
                  <a:lnTo>
                    <a:pt x="251" y="0"/>
                  </a:lnTo>
                  <a:lnTo>
                    <a:pt x="247" y="0"/>
                  </a:lnTo>
                  <a:lnTo>
                    <a:pt x="152" y="0"/>
                  </a:lnTo>
                  <a:lnTo>
                    <a:pt x="152" y="4"/>
                  </a:lnTo>
                  <a:lnTo>
                    <a:pt x="247" y="4"/>
                  </a:lnTo>
                  <a:lnTo>
                    <a:pt x="251" y="4"/>
                  </a:lnTo>
                  <a:lnTo>
                    <a:pt x="347" y="4"/>
                  </a:lnTo>
                  <a:lnTo>
                    <a:pt x="347" y="0"/>
                  </a:lnTo>
                  <a:moveTo>
                    <a:pt x="547" y="0"/>
                  </a:moveTo>
                  <a:lnTo>
                    <a:pt x="451" y="0"/>
                  </a:lnTo>
                  <a:lnTo>
                    <a:pt x="447" y="0"/>
                  </a:lnTo>
                  <a:lnTo>
                    <a:pt x="351" y="0"/>
                  </a:lnTo>
                  <a:lnTo>
                    <a:pt x="351" y="4"/>
                  </a:lnTo>
                  <a:lnTo>
                    <a:pt x="447" y="4"/>
                  </a:lnTo>
                  <a:lnTo>
                    <a:pt x="451" y="4"/>
                  </a:lnTo>
                  <a:lnTo>
                    <a:pt x="547" y="4"/>
                  </a:lnTo>
                  <a:lnTo>
                    <a:pt x="547" y="0"/>
                  </a:lnTo>
                  <a:moveTo>
                    <a:pt x="599" y="0"/>
                  </a:moveTo>
                  <a:lnTo>
                    <a:pt x="551" y="0"/>
                  </a:lnTo>
                  <a:lnTo>
                    <a:pt x="551" y="4"/>
                  </a:lnTo>
                  <a:lnTo>
                    <a:pt x="597" y="4"/>
                  </a:lnTo>
                  <a:lnTo>
                    <a:pt x="599" y="4"/>
                  </a:lnTo>
                  <a:lnTo>
                    <a:pt x="59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480" name="i$líḍê"/>
            <p:cNvSpPr/>
            <p:nvPr/>
          </p:nvSpPr>
          <p:spPr bwMode="auto">
            <a:xfrm>
              <a:off x="1506687" y="2726517"/>
              <a:ext cx="713185" cy="4763"/>
            </a:xfrm>
            <a:custGeom>
              <a:avLst/>
              <a:gdLst>
                <a:gd name="T0" fmla="*/ 147 w 599"/>
                <a:gd name="T1" fmla="*/ 0 h 4"/>
                <a:gd name="T2" fmla="*/ 52 w 599"/>
                <a:gd name="T3" fmla="*/ 0 h 4"/>
                <a:gd name="T4" fmla="*/ 48 w 599"/>
                <a:gd name="T5" fmla="*/ 0 h 4"/>
                <a:gd name="T6" fmla="*/ 2 w 599"/>
                <a:gd name="T7" fmla="*/ 0 h 4"/>
                <a:gd name="T8" fmla="*/ 2 w 599"/>
                <a:gd name="T9" fmla="*/ 4 h 4"/>
                <a:gd name="T10" fmla="*/ 0 w 599"/>
                <a:gd name="T11" fmla="*/ 4 h 4"/>
                <a:gd name="T12" fmla="*/ 48 w 599"/>
                <a:gd name="T13" fmla="*/ 4 h 4"/>
                <a:gd name="T14" fmla="*/ 52 w 599"/>
                <a:gd name="T15" fmla="*/ 4 h 4"/>
                <a:gd name="T16" fmla="*/ 147 w 599"/>
                <a:gd name="T17" fmla="*/ 4 h 4"/>
                <a:gd name="T18" fmla="*/ 147 w 599"/>
                <a:gd name="T19" fmla="*/ 0 h 4"/>
                <a:gd name="T20" fmla="*/ 347 w 599"/>
                <a:gd name="T21" fmla="*/ 0 h 4"/>
                <a:gd name="T22" fmla="*/ 251 w 599"/>
                <a:gd name="T23" fmla="*/ 0 h 4"/>
                <a:gd name="T24" fmla="*/ 247 w 599"/>
                <a:gd name="T25" fmla="*/ 0 h 4"/>
                <a:gd name="T26" fmla="*/ 152 w 599"/>
                <a:gd name="T27" fmla="*/ 0 h 4"/>
                <a:gd name="T28" fmla="*/ 152 w 599"/>
                <a:gd name="T29" fmla="*/ 4 h 4"/>
                <a:gd name="T30" fmla="*/ 247 w 599"/>
                <a:gd name="T31" fmla="*/ 4 h 4"/>
                <a:gd name="T32" fmla="*/ 251 w 599"/>
                <a:gd name="T33" fmla="*/ 4 h 4"/>
                <a:gd name="T34" fmla="*/ 347 w 599"/>
                <a:gd name="T35" fmla="*/ 4 h 4"/>
                <a:gd name="T36" fmla="*/ 347 w 599"/>
                <a:gd name="T37" fmla="*/ 0 h 4"/>
                <a:gd name="T38" fmla="*/ 547 w 599"/>
                <a:gd name="T39" fmla="*/ 0 h 4"/>
                <a:gd name="T40" fmla="*/ 451 w 599"/>
                <a:gd name="T41" fmla="*/ 0 h 4"/>
                <a:gd name="T42" fmla="*/ 447 w 599"/>
                <a:gd name="T43" fmla="*/ 0 h 4"/>
                <a:gd name="T44" fmla="*/ 351 w 599"/>
                <a:gd name="T45" fmla="*/ 0 h 4"/>
                <a:gd name="T46" fmla="*/ 351 w 599"/>
                <a:gd name="T47" fmla="*/ 4 h 4"/>
                <a:gd name="T48" fmla="*/ 447 w 599"/>
                <a:gd name="T49" fmla="*/ 4 h 4"/>
                <a:gd name="T50" fmla="*/ 451 w 599"/>
                <a:gd name="T51" fmla="*/ 4 h 4"/>
                <a:gd name="T52" fmla="*/ 547 w 599"/>
                <a:gd name="T53" fmla="*/ 4 h 4"/>
                <a:gd name="T54" fmla="*/ 547 w 599"/>
                <a:gd name="T55" fmla="*/ 0 h 4"/>
                <a:gd name="T56" fmla="*/ 599 w 599"/>
                <a:gd name="T57" fmla="*/ 0 h 4"/>
                <a:gd name="T58" fmla="*/ 551 w 599"/>
                <a:gd name="T59" fmla="*/ 0 h 4"/>
                <a:gd name="T60" fmla="*/ 551 w 599"/>
                <a:gd name="T61" fmla="*/ 4 h 4"/>
                <a:gd name="T62" fmla="*/ 597 w 599"/>
                <a:gd name="T63" fmla="*/ 4 h 4"/>
                <a:gd name="T64" fmla="*/ 599 w 599"/>
                <a:gd name="T65" fmla="*/ 4 h 4"/>
                <a:gd name="T66" fmla="*/ 599 w 599"/>
                <a:gd name="T6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99" h="4">
                  <a:moveTo>
                    <a:pt x="147" y="0"/>
                  </a:moveTo>
                  <a:lnTo>
                    <a:pt x="52" y="0"/>
                  </a:lnTo>
                  <a:lnTo>
                    <a:pt x="48" y="0"/>
                  </a:lnTo>
                  <a:lnTo>
                    <a:pt x="2" y="0"/>
                  </a:lnTo>
                  <a:lnTo>
                    <a:pt x="2" y="4"/>
                  </a:lnTo>
                  <a:lnTo>
                    <a:pt x="0" y="4"/>
                  </a:lnTo>
                  <a:lnTo>
                    <a:pt x="48" y="4"/>
                  </a:lnTo>
                  <a:lnTo>
                    <a:pt x="52" y="4"/>
                  </a:lnTo>
                  <a:lnTo>
                    <a:pt x="147" y="4"/>
                  </a:lnTo>
                  <a:lnTo>
                    <a:pt x="147" y="0"/>
                  </a:lnTo>
                  <a:close/>
                  <a:moveTo>
                    <a:pt x="347" y="0"/>
                  </a:moveTo>
                  <a:lnTo>
                    <a:pt x="251" y="0"/>
                  </a:lnTo>
                  <a:lnTo>
                    <a:pt x="247" y="0"/>
                  </a:lnTo>
                  <a:lnTo>
                    <a:pt x="152" y="0"/>
                  </a:lnTo>
                  <a:lnTo>
                    <a:pt x="152" y="4"/>
                  </a:lnTo>
                  <a:lnTo>
                    <a:pt x="247" y="4"/>
                  </a:lnTo>
                  <a:lnTo>
                    <a:pt x="251" y="4"/>
                  </a:lnTo>
                  <a:lnTo>
                    <a:pt x="347" y="4"/>
                  </a:lnTo>
                  <a:lnTo>
                    <a:pt x="347" y="0"/>
                  </a:lnTo>
                  <a:close/>
                  <a:moveTo>
                    <a:pt x="547" y="0"/>
                  </a:moveTo>
                  <a:lnTo>
                    <a:pt x="451" y="0"/>
                  </a:lnTo>
                  <a:lnTo>
                    <a:pt x="447" y="0"/>
                  </a:lnTo>
                  <a:lnTo>
                    <a:pt x="351" y="0"/>
                  </a:lnTo>
                  <a:lnTo>
                    <a:pt x="351" y="4"/>
                  </a:lnTo>
                  <a:lnTo>
                    <a:pt x="447" y="4"/>
                  </a:lnTo>
                  <a:lnTo>
                    <a:pt x="451" y="4"/>
                  </a:lnTo>
                  <a:lnTo>
                    <a:pt x="547" y="4"/>
                  </a:lnTo>
                  <a:lnTo>
                    <a:pt x="547" y="0"/>
                  </a:lnTo>
                  <a:close/>
                  <a:moveTo>
                    <a:pt x="599" y="0"/>
                  </a:moveTo>
                  <a:lnTo>
                    <a:pt x="551" y="0"/>
                  </a:lnTo>
                  <a:lnTo>
                    <a:pt x="551" y="4"/>
                  </a:lnTo>
                  <a:lnTo>
                    <a:pt x="597" y="4"/>
                  </a:lnTo>
                  <a:lnTo>
                    <a:pt x="599" y="4"/>
                  </a:lnTo>
                  <a:lnTo>
                    <a:pt x="599" y="0"/>
                  </a:lnTo>
                  <a:close/>
                </a:path>
              </a:pathLst>
            </a:cu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481" name="iŝľîḋé"/>
            <p:cNvSpPr/>
            <p:nvPr/>
          </p:nvSpPr>
          <p:spPr bwMode="auto">
            <a:xfrm>
              <a:off x="1506687" y="2726517"/>
              <a:ext cx="713185" cy="4763"/>
            </a:xfrm>
            <a:custGeom>
              <a:avLst/>
              <a:gdLst>
                <a:gd name="T0" fmla="*/ 147 w 599"/>
                <a:gd name="T1" fmla="*/ 0 h 4"/>
                <a:gd name="T2" fmla="*/ 52 w 599"/>
                <a:gd name="T3" fmla="*/ 0 h 4"/>
                <a:gd name="T4" fmla="*/ 48 w 599"/>
                <a:gd name="T5" fmla="*/ 0 h 4"/>
                <a:gd name="T6" fmla="*/ 2 w 599"/>
                <a:gd name="T7" fmla="*/ 0 h 4"/>
                <a:gd name="T8" fmla="*/ 2 w 599"/>
                <a:gd name="T9" fmla="*/ 4 h 4"/>
                <a:gd name="T10" fmla="*/ 0 w 599"/>
                <a:gd name="T11" fmla="*/ 4 h 4"/>
                <a:gd name="T12" fmla="*/ 48 w 599"/>
                <a:gd name="T13" fmla="*/ 4 h 4"/>
                <a:gd name="T14" fmla="*/ 52 w 599"/>
                <a:gd name="T15" fmla="*/ 4 h 4"/>
                <a:gd name="T16" fmla="*/ 147 w 599"/>
                <a:gd name="T17" fmla="*/ 4 h 4"/>
                <a:gd name="T18" fmla="*/ 147 w 599"/>
                <a:gd name="T19" fmla="*/ 0 h 4"/>
                <a:gd name="T20" fmla="*/ 347 w 599"/>
                <a:gd name="T21" fmla="*/ 0 h 4"/>
                <a:gd name="T22" fmla="*/ 251 w 599"/>
                <a:gd name="T23" fmla="*/ 0 h 4"/>
                <a:gd name="T24" fmla="*/ 247 w 599"/>
                <a:gd name="T25" fmla="*/ 0 h 4"/>
                <a:gd name="T26" fmla="*/ 152 w 599"/>
                <a:gd name="T27" fmla="*/ 0 h 4"/>
                <a:gd name="T28" fmla="*/ 152 w 599"/>
                <a:gd name="T29" fmla="*/ 4 h 4"/>
                <a:gd name="T30" fmla="*/ 247 w 599"/>
                <a:gd name="T31" fmla="*/ 4 h 4"/>
                <a:gd name="T32" fmla="*/ 251 w 599"/>
                <a:gd name="T33" fmla="*/ 4 h 4"/>
                <a:gd name="T34" fmla="*/ 347 w 599"/>
                <a:gd name="T35" fmla="*/ 4 h 4"/>
                <a:gd name="T36" fmla="*/ 347 w 599"/>
                <a:gd name="T37" fmla="*/ 0 h 4"/>
                <a:gd name="T38" fmla="*/ 547 w 599"/>
                <a:gd name="T39" fmla="*/ 0 h 4"/>
                <a:gd name="T40" fmla="*/ 451 w 599"/>
                <a:gd name="T41" fmla="*/ 0 h 4"/>
                <a:gd name="T42" fmla="*/ 447 w 599"/>
                <a:gd name="T43" fmla="*/ 0 h 4"/>
                <a:gd name="T44" fmla="*/ 351 w 599"/>
                <a:gd name="T45" fmla="*/ 0 h 4"/>
                <a:gd name="T46" fmla="*/ 351 w 599"/>
                <a:gd name="T47" fmla="*/ 4 h 4"/>
                <a:gd name="T48" fmla="*/ 447 w 599"/>
                <a:gd name="T49" fmla="*/ 4 h 4"/>
                <a:gd name="T50" fmla="*/ 451 w 599"/>
                <a:gd name="T51" fmla="*/ 4 h 4"/>
                <a:gd name="T52" fmla="*/ 547 w 599"/>
                <a:gd name="T53" fmla="*/ 4 h 4"/>
                <a:gd name="T54" fmla="*/ 547 w 599"/>
                <a:gd name="T55" fmla="*/ 0 h 4"/>
                <a:gd name="T56" fmla="*/ 599 w 599"/>
                <a:gd name="T57" fmla="*/ 0 h 4"/>
                <a:gd name="T58" fmla="*/ 551 w 599"/>
                <a:gd name="T59" fmla="*/ 0 h 4"/>
                <a:gd name="T60" fmla="*/ 551 w 599"/>
                <a:gd name="T61" fmla="*/ 4 h 4"/>
                <a:gd name="T62" fmla="*/ 597 w 599"/>
                <a:gd name="T63" fmla="*/ 4 h 4"/>
                <a:gd name="T64" fmla="*/ 599 w 599"/>
                <a:gd name="T65" fmla="*/ 4 h 4"/>
                <a:gd name="T66" fmla="*/ 599 w 599"/>
                <a:gd name="T6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99" h="4">
                  <a:moveTo>
                    <a:pt x="147" y="0"/>
                  </a:moveTo>
                  <a:lnTo>
                    <a:pt x="52" y="0"/>
                  </a:lnTo>
                  <a:lnTo>
                    <a:pt x="48" y="0"/>
                  </a:lnTo>
                  <a:lnTo>
                    <a:pt x="2" y="0"/>
                  </a:lnTo>
                  <a:lnTo>
                    <a:pt x="2" y="4"/>
                  </a:lnTo>
                  <a:lnTo>
                    <a:pt x="0" y="4"/>
                  </a:lnTo>
                  <a:lnTo>
                    <a:pt x="48" y="4"/>
                  </a:lnTo>
                  <a:lnTo>
                    <a:pt x="52" y="4"/>
                  </a:lnTo>
                  <a:lnTo>
                    <a:pt x="147" y="4"/>
                  </a:lnTo>
                  <a:lnTo>
                    <a:pt x="147" y="0"/>
                  </a:lnTo>
                  <a:moveTo>
                    <a:pt x="347" y="0"/>
                  </a:moveTo>
                  <a:lnTo>
                    <a:pt x="251" y="0"/>
                  </a:lnTo>
                  <a:lnTo>
                    <a:pt x="247" y="0"/>
                  </a:lnTo>
                  <a:lnTo>
                    <a:pt x="152" y="0"/>
                  </a:lnTo>
                  <a:lnTo>
                    <a:pt x="152" y="4"/>
                  </a:lnTo>
                  <a:lnTo>
                    <a:pt x="247" y="4"/>
                  </a:lnTo>
                  <a:lnTo>
                    <a:pt x="251" y="4"/>
                  </a:lnTo>
                  <a:lnTo>
                    <a:pt x="347" y="4"/>
                  </a:lnTo>
                  <a:lnTo>
                    <a:pt x="347" y="0"/>
                  </a:lnTo>
                  <a:moveTo>
                    <a:pt x="547" y="0"/>
                  </a:moveTo>
                  <a:lnTo>
                    <a:pt x="451" y="0"/>
                  </a:lnTo>
                  <a:lnTo>
                    <a:pt x="447" y="0"/>
                  </a:lnTo>
                  <a:lnTo>
                    <a:pt x="351" y="0"/>
                  </a:lnTo>
                  <a:lnTo>
                    <a:pt x="351" y="4"/>
                  </a:lnTo>
                  <a:lnTo>
                    <a:pt x="447" y="4"/>
                  </a:lnTo>
                  <a:lnTo>
                    <a:pt x="451" y="4"/>
                  </a:lnTo>
                  <a:lnTo>
                    <a:pt x="547" y="4"/>
                  </a:lnTo>
                  <a:lnTo>
                    <a:pt x="547" y="0"/>
                  </a:lnTo>
                  <a:moveTo>
                    <a:pt x="599" y="0"/>
                  </a:moveTo>
                  <a:lnTo>
                    <a:pt x="551" y="0"/>
                  </a:lnTo>
                  <a:lnTo>
                    <a:pt x="551" y="4"/>
                  </a:lnTo>
                  <a:lnTo>
                    <a:pt x="597" y="4"/>
                  </a:lnTo>
                  <a:lnTo>
                    <a:pt x="599" y="4"/>
                  </a:lnTo>
                  <a:lnTo>
                    <a:pt x="59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482" name="ïṡlíḓê"/>
            <p:cNvSpPr/>
            <p:nvPr/>
          </p:nvSpPr>
          <p:spPr bwMode="auto">
            <a:xfrm>
              <a:off x="1681709" y="2669367"/>
              <a:ext cx="5953" cy="711994"/>
            </a:xfrm>
            <a:custGeom>
              <a:avLst/>
              <a:gdLst>
                <a:gd name="T0" fmla="*/ 0 w 5"/>
                <a:gd name="T1" fmla="*/ 0 h 598"/>
                <a:gd name="T2" fmla="*/ 0 w 5"/>
                <a:gd name="T3" fmla="*/ 0 h 598"/>
                <a:gd name="T4" fmla="*/ 0 w 5"/>
                <a:gd name="T5" fmla="*/ 48 h 598"/>
                <a:gd name="T6" fmla="*/ 0 w 5"/>
                <a:gd name="T7" fmla="*/ 52 h 598"/>
                <a:gd name="T8" fmla="*/ 0 w 5"/>
                <a:gd name="T9" fmla="*/ 148 h 598"/>
                <a:gd name="T10" fmla="*/ 0 w 5"/>
                <a:gd name="T11" fmla="*/ 152 h 598"/>
                <a:gd name="T12" fmla="*/ 0 w 5"/>
                <a:gd name="T13" fmla="*/ 248 h 598"/>
                <a:gd name="T14" fmla="*/ 0 w 5"/>
                <a:gd name="T15" fmla="*/ 252 h 598"/>
                <a:gd name="T16" fmla="*/ 0 w 5"/>
                <a:gd name="T17" fmla="*/ 347 h 598"/>
                <a:gd name="T18" fmla="*/ 0 w 5"/>
                <a:gd name="T19" fmla="*/ 351 h 598"/>
                <a:gd name="T20" fmla="*/ 0 w 5"/>
                <a:gd name="T21" fmla="*/ 447 h 598"/>
                <a:gd name="T22" fmla="*/ 0 w 5"/>
                <a:gd name="T23" fmla="*/ 451 h 598"/>
                <a:gd name="T24" fmla="*/ 0 w 5"/>
                <a:gd name="T25" fmla="*/ 547 h 598"/>
                <a:gd name="T26" fmla="*/ 0 w 5"/>
                <a:gd name="T27" fmla="*/ 551 h 598"/>
                <a:gd name="T28" fmla="*/ 0 w 5"/>
                <a:gd name="T29" fmla="*/ 596 h 598"/>
                <a:gd name="T30" fmla="*/ 0 w 5"/>
                <a:gd name="T31" fmla="*/ 598 h 598"/>
                <a:gd name="T32" fmla="*/ 5 w 5"/>
                <a:gd name="T33" fmla="*/ 598 h 598"/>
                <a:gd name="T34" fmla="*/ 5 w 5"/>
                <a:gd name="T35" fmla="*/ 551 h 598"/>
                <a:gd name="T36" fmla="*/ 5 w 5"/>
                <a:gd name="T37" fmla="*/ 547 h 598"/>
                <a:gd name="T38" fmla="*/ 5 w 5"/>
                <a:gd name="T39" fmla="*/ 451 h 598"/>
                <a:gd name="T40" fmla="*/ 5 w 5"/>
                <a:gd name="T41" fmla="*/ 447 h 598"/>
                <a:gd name="T42" fmla="*/ 5 w 5"/>
                <a:gd name="T43" fmla="*/ 351 h 598"/>
                <a:gd name="T44" fmla="*/ 5 w 5"/>
                <a:gd name="T45" fmla="*/ 347 h 598"/>
                <a:gd name="T46" fmla="*/ 5 w 5"/>
                <a:gd name="T47" fmla="*/ 252 h 598"/>
                <a:gd name="T48" fmla="*/ 5 w 5"/>
                <a:gd name="T49" fmla="*/ 248 h 598"/>
                <a:gd name="T50" fmla="*/ 5 w 5"/>
                <a:gd name="T51" fmla="*/ 152 h 598"/>
                <a:gd name="T52" fmla="*/ 5 w 5"/>
                <a:gd name="T53" fmla="*/ 148 h 598"/>
                <a:gd name="T54" fmla="*/ 5 w 5"/>
                <a:gd name="T55" fmla="*/ 52 h 598"/>
                <a:gd name="T56" fmla="*/ 5 w 5"/>
                <a:gd name="T57" fmla="*/ 48 h 598"/>
                <a:gd name="T58" fmla="*/ 5 w 5"/>
                <a:gd name="T59" fmla="*/ 2 h 598"/>
                <a:gd name="T60" fmla="*/ 0 w 5"/>
                <a:gd name="T61" fmla="*/ 2 h 598"/>
                <a:gd name="T62" fmla="*/ 0 w 5"/>
                <a:gd name="T63" fmla="*/ 0 h 5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" h="598">
                  <a:moveTo>
                    <a:pt x="0" y="0"/>
                  </a:moveTo>
                  <a:lnTo>
                    <a:pt x="0" y="0"/>
                  </a:lnTo>
                  <a:lnTo>
                    <a:pt x="0" y="48"/>
                  </a:lnTo>
                  <a:lnTo>
                    <a:pt x="0" y="52"/>
                  </a:lnTo>
                  <a:lnTo>
                    <a:pt x="0" y="148"/>
                  </a:lnTo>
                  <a:lnTo>
                    <a:pt x="0" y="152"/>
                  </a:lnTo>
                  <a:lnTo>
                    <a:pt x="0" y="248"/>
                  </a:lnTo>
                  <a:lnTo>
                    <a:pt x="0" y="252"/>
                  </a:lnTo>
                  <a:lnTo>
                    <a:pt x="0" y="347"/>
                  </a:lnTo>
                  <a:lnTo>
                    <a:pt x="0" y="351"/>
                  </a:lnTo>
                  <a:lnTo>
                    <a:pt x="0" y="447"/>
                  </a:lnTo>
                  <a:lnTo>
                    <a:pt x="0" y="451"/>
                  </a:lnTo>
                  <a:lnTo>
                    <a:pt x="0" y="547"/>
                  </a:lnTo>
                  <a:lnTo>
                    <a:pt x="0" y="551"/>
                  </a:lnTo>
                  <a:lnTo>
                    <a:pt x="0" y="596"/>
                  </a:lnTo>
                  <a:lnTo>
                    <a:pt x="0" y="598"/>
                  </a:lnTo>
                  <a:lnTo>
                    <a:pt x="5" y="598"/>
                  </a:lnTo>
                  <a:lnTo>
                    <a:pt x="5" y="551"/>
                  </a:lnTo>
                  <a:lnTo>
                    <a:pt x="5" y="547"/>
                  </a:lnTo>
                  <a:lnTo>
                    <a:pt x="5" y="451"/>
                  </a:lnTo>
                  <a:lnTo>
                    <a:pt x="5" y="447"/>
                  </a:lnTo>
                  <a:lnTo>
                    <a:pt x="5" y="351"/>
                  </a:lnTo>
                  <a:lnTo>
                    <a:pt x="5" y="347"/>
                  </a:lnTo>
                  <a:lnTo>
                    <a:pt x="5" y="252"/>
                  </a:lnTo>
                  <a:lnTo>
                    <a:pt x="5" y="248"/>
                  </a:lnTo>
                  <a:lnTo>
                    <a:pt x="5" y="152"/>
                  </a:lnTo>
                  <a:lnTo>
                    <a:pt x="5" y="148"/>
                  </a:lnTo>
                  <a:lnTo>
                    <a:pt x="5" y="52"/>
                  </a:lnTo>
                  <a:lnTo>
                    <a:pt x="5" y="48"/>
                  </a:lnTo>
                  <a:lnTo>
                    <a:pt x="5" y="2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483" name="ïṧľîďê"/>
            <p:cNvSpPr/>
            <p:nvPr/>
          </p:nvSpPr>
          <p:spPr bwMode="auto">
            <a:xfrm>
              <a:off x="1681709" y="2669367"/>
              <a:ext cx="5953" cy="711994"/>
            </a:xfrm>
            <a:custGeom>
              <a:avLst/>
              <a:gdLst>
                <a:gd name="T0" fmla="*/ 0 w 5"/>
                <a:gd name="T1" fmla="*/ 0 h 598"/>
                <a:gd name="T2" fmla="*/ 0 w 5"/>
                <a:gd name="T3" fmla="*/ 0 h 598"/>
                <a:gd name="T4" fmla="*/ 0 w 5"/>
                <a:gd name="T5" fmla="*/ 48 h 598"/>
                <a:gd name="T6" fmla="*/ 0 w 5"/>
                <a:gd name="T7" fmla="*/ 52 h 598"/>
                <a:gd name="T8" fmla="*/ 0 w 5"/>
                <a:gd name="T9" fmla="*/ 148 h 598"/>
                <a:gd name="T10" fmla="*/ 0 w 5"/>
                <a:gd name="T11" fmla="*/ 152 h 598"/>
                <a:gd name="T12" fmla="*/ 0 w 5"/>
                <a:gd name="T13" fmla="*/ 248 h 598"/>
                <a:gd name="T14" fmla="*/ 0 w 5"/>
                <a:gd name="T15" fmla="*/ 252 h 598"/>
                <a:gd name="T16" fmla="*/ 0 w 5"/>
                <a:gd name="T17" fmla="*/ 347 h 598"/>
                <a:gd name="T18" fmla="*/ 0 w 5"/>
                <a:gd name="T19" fmla="*/ 351 h 598"/>
                <a:gd name="T20" fmla="*/ 0 w 5"/>
                <a:gd name="T21" fmla="*/ 447 h 598"/>
                <a:gd name="T22" fmla="*/ 0 w 5"/>
                <a:gd name="T23" fmla="*/ 451 h 598"/>
                <a:gd name="T24" fmla="*/ 0 w 5"/>
                <a:gd name="T25" fmla="*/ 547 h 598"/>
                <a:gd name="T26" fmla="*/ 0 w 5"/>
                <a:gd name="T27" fmla="*/ 551 h 598"/>
                <a:gd name="T28" fmla="*/ 0 w 5"/>
                <a:gd name="T29" fmla="*/ 596 h 598"/>
                <a:gd name="T30" fmla="*/ 0 w 5"/>
                <a:gd name="T31" fmla="*/ 598 h 598"/>
                <a:gd name="T32" fmla="*/ 5 w 5"/>
                <a:gd name="T33" fmla="*/ 598 h 598"/>
                <a:gd name="T34" fmla="*/ 5 w 5"/>
                <a:gd name="T35" fmla="*/ 551 h 598"/>
                <a:gd name="T36" fmla="*/ 5 w 5"/>
                <a:gd name="T37" fmla="*/ 547 h 598"/>
                <a:gd name="T38" fmla="*/ 5 w 5"/>
                <a:gd name="T39" fmla="*/ 451 h 598"/>
                <a:gd name="T40" fmla="*/ 5 w 5"/>
                <a:gd name="T41" fmla="*/ 447 h 598"/>
                <a:gd name="T42" fmla="*/ 5 w 5"/>
                <a:gd name="T43" fmla="*/ 351 h 598"/>
                <a:gd name="T44" fmla="*/ 5 w 5"/>
                <a:gd name="T45" fmla="*/ 347 h 598"/>
                <a:gd name="T46" fmla="*/ 5 w 5"/>
                <a:gd name="T47" fmla="*/ 252 h 598"/>
                <a:gd name="T48" fmla="*/ 5 w 5"/>
                <a:gd name="T49" fmla="*/ 248 h 598"/>
                <a:gd name="T50" fmla="*/ 5 w 5"/>
                <a:gd name="T51" fmla="*/ 152 h 598"/>
                <a:gd name="T52" fmla="*/ 5 w 5"/>
                <a:gd name="T53" fmla="*/ 148 h 598"/>
                <a:gd name="T54" fmla="*/ 5 w 5"/>
                <a:gd name="T55" fmla="*/ 52 h 598"/>
                <a:gd name="T56" fmla="*/ 5 w 5"/>
                <a:gd name="T57" fmla="*/ 48 h 598"/>
                <a:gd name="T58" fmla="*/ 5 w 5"/>
                <a:gd name="T59" fmla="*/ 2 h 598"/>
                <a:gd name="T60" fmla="*/ 0 w 5"/>
                <a:gd name="T61" fmla="*/ 2 h 598"/>
                <a:gd name="T62" fmla="*/ 0 w 5"/>
                <a:gd name="T63" fmla="*/ 0 h 5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" h="598">
                  <a:moveTo>
                    <a:pt x="0" y="0"/>
                  </a:moveTo>
                  <a:lnTo>
                    <a:pt x="0" y="0"/>
                  </a:lnTo>
                  <a:lnTo>
                    <a:pt x="0" y="48"/>
                  </a:lnTo>
                  <a:lnTo>
                    <a:pt x="0" y="52"/>
                  </a:lnTo>
                  <a:lnTo>
                    <a:pt x="0" y="148"/>
                  </a:lnTo>
                  <a:lnTo>
                    <a:pt x="0" y="152"/>
                  </a:lnTo>
                  <a:lnTo>
                    <a:pt x="0" y="248"/>
                  </a:lnTo>
                  <a:lnTo>
                    <a:pt x="0" y="252"/>
                  </a:lnTo>
                  <a:lnTo>
                    <a:pt x="0" y="347"/>
                  </a:lnTo>
                  <a:lnTo>
                    <a:pt x="0" y="351"/>
                  </a:lnTo>
                  <a:lnTo>
                    <a:pt x="0" y="447"/>
                  </a:lnTo>
                  <a:lnTo>
                    <a:pt x="0" y="451"/>
                  </a:lnTo>
                  <a:lnTo>
                    <a:pt x="0" y="547"/>
                  </a:lnTo>
                  <a:lnTo>
                    <a:pt x="0" y="551"/>
                  </a:lnTo>
                  <a:lnTo>
                    <a:pt x="0" y="596"/>
                  </a:lnTo>
                  <a:lnTo>
                    <a:pt x="0" y="598"/>
                  </a:lnTo>
                  <a:lnTo>
                    <a:pt x="5" y="598"/>
                  </a:lnTo>
                  <a:lnTo>
                    <a:pt x="5" y="551"/>
                  </a:lnTo>
                  <a:lnTo>
                    <a:pt x="5" y="547"/>
                  </a:lnTo>
                  <a:lnTo>
                    <a:pt x="5" y="451"/>
                  </a:lnTo>
                  <a:lnTo>
                    <a:pt x="5" y="447"/>
                  </a:lnTo>
                  <a:lnTo>
                    <a:pt x="5" y="351"/>
                  </a:lnTo>
                  <a:lnTo>
                    <a:pt x="5" y="347"/>
                  </a:lnTo>
                  <a:lnTo>
                    <a:pt x="5" y="252"/>
                  </a:lnTo>
                  <a:lnTo>
                    <a:pt x="5" y="248"/>
                  </a:lnTo>
                  <a:lnTo>
                    <a:pt x="5" y="152"/>
                  </a:lnTo>
                  <a:lnTo>
                    <a:pt x="5" y="148"/>
                  </a:lnTo>
                  <a:lnTo>
                    <a:pt x="5" y="52"/>
                  </a:lnTo>
                  <a:lnTo>
                    <a:pt x="5" y="48"/>
                  </a:lnTo>
                  <a:lnTo>
                    <a:pt x="5" y="2"/>
                  </a:lnTo>
                  <a:lnTo>
                    <a:pt x="0" y="2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484" name="iṣḻîḓê"/>
            <p:cNvSpPr/>
            <p:nvPr/>
          </p:nvSpPr>
          <p:spPr bwMode="auto">
            <a:xfrm>
              <a:off x="1919834" y="2669367"/>
              <a:ext cx="4762" cy="711994"/>
            </a:xfrm>
            <a:custGeom>
              <a:avLst/>
              <a:gdLst>
                <a:gd name="T0" fmla="*/ 0 w 4"/>
                <a:gd name="T1" fmla="*/ 0 h 598"/>
                <a:gd name="T2" fmla="*/ 0 w 4"/>
                <a:gd name="T3" fmla="*/ 0 h 598"/>
                <a:gd name="T4" fmla="*/ 0 w 4"/>
                <a:gd name="T5" fmla="*/ 48 h 598"/>
                <a:gd name="T6" fmla="*/ 0 w 4"/>
                <a:gd name="T7" fmla="*/ 52 h 598"/>
                <a:gd name="T8" fmla="*/ 0 w 4"/>
                <a:gd name="T9" fmla="*/ 148 h 598"/>
                <a:gd name="T10" fmla="*/ 0 w 4"/>
                <a:gd name="T11" fmla="*/ 152 h 598"/>
                <a:gd name="T12" fmla="*/ 0 w 4"/>
                <a:gd name="T13" fmla="*/ 248 h 598"/>
                <a:gd name="T14" fmla="*/ 0 w 4"/>
                <a:gd name="T15" fmla="*/ 252 h 598"/>
                <a:gd name="T16" fmla="*/ 0 w 4"/>
                <a:gd name="T17" fmla="*/ 347 h 598"/>
                <a:gd name="T18" fmla="*/ 0 w 4"/>
                <a:gd name="T19" fmla="*/ 351 h 598"/>
                <a:gd name="T20" fmla="*/ 0 w 4"/>
                <a:gd name="T21" fmla="*/ 447 h 598"/>
                <a:gd name="T22" fmla="*/ 0 w 4"/>
                <a:gd name="T23" fmla="*/ 451 h 598"/>
                <a:gd name="T24" fmla="*/ 0 w 4"/>
                <a:gd name="T25" fmla="*/ 547 h 598"/>
                <a:gd name="T26" fmla="*/ 0 w 4"/>
                <a:gd name="T27" fmla="*/ 551 h 598"/>
                <a:gd name="T28" fmla="*/ 0 w 4"/>
                <a:gd name="T29" fmla="*/ 596 h 598"/>
                <a:gd name="T30" fmla="*/ 0 w 4"/>
                <a:gd name="T31" fmla="*/ 598 h 598"/>
                <a:gd name="T32" fmla="*/ 4 w 4"/>
                <a:gd name="T33" fmla="*/ 598 h 598"/>
                <a:gd name="T34" fmla="*/ 4 w 4"/>
                <a:gd name="T35" fmla="*/ 551 h 598"/>
                <a:gd name="T36" fmla="*/ 4 w 4"/>
                <a:gd name="T37" fmla="*/ 547 h 598"/>
                <a:gd name="T38" fmla="*/ 4 w 4"/>
                <a:gd name="T39" fmla="*/ 451 h 598"/>
                <a:gd name="T40" fmla="*/ 4 w 4"/>
                <a:gd name="T41" fmla="*/ 447 h 598"/>
                <a:gd name="T42" fmla="*/ 4 w 4"/>
                <a:gd name="T43" fmla="*/ 351 h 598"/>
                <a:gd name="T44" fmla="*/ 4 w 4"/>
                <a:gd name="T45" fmla="*/ 347 h 598"/>
                <a:gd name="T46" fmla="*/ 4 w 4"/>
                <a:gd name="T47" fmla="*/ 252 h 598"/>
                <a:gd name="T48" fmla="*/ 4 w 4"/>
                <a:gd name="T49" fmla="*/ 248 h 598"/>
                <a:gd name="T50" fmla="*/ 4 w 4"/>
                <a:gd name="T51" fmla="*/ 152 h 598"/>
                <a:gd name="T52" fmla="*/ 4 w 4"/>
                <a:gd name="T53" fmla="*/ 148 h 598"/>
                <a:gd name="T54" fmla="*/ 4 w 4"/>
                <a:gd name="T55" fmla="*/ 52 h 598"/>
                <a:gd name="T56" fmla="*/ 4 w 4"/>
                <a:gd name="T57" fmla="*/ 48 h 598"/>
                <a:gd name="T58" fmla="*/ 4 w 4"/>
                <a:gd name="T59" fmla="*/ 2 h 598"/>
                <a:gd name="T60" fmla="*/ 0 w 4"/>
                <a:gd name="T61" fmla="*/ 2 h 598"/>
                <a:gd name="T62" fmla="*/ 0 w 4"/>
                <a:gd name="T63" fmla="*/ 0 h 5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" h="598">
                  <a:moveTo>
                    <a:pt x="0" y="0"/>
                  </a:moveTo>
                  <a:lnTo>
                    <a:pt x="0" y="0"/>
                  </a:lnTo>
                  <a:lnTo>
                    <a:pt x="0" y="48"/>
                  </a:lnTo>
                  <a:lnTo>
                    <a:pt x="0" y="52"/>
                  </a:lnTo>
                  <a:lnTo>
                    <a:pt x="0" y="148"/>
                  </a:lnTo>
                  <a:lnTo>
                    <a:pt x="0" y="152"/>
                  </a:lnTo>
                  <a:lnTo>
                    <a:pt x="0" y="248"/>
                  </a:lnTo>
                  <a:lnTo>
                    <a:pt x="0" y="252"/>
                  </a:lnTo>
                  <a:lnTo>
                    <a:pt x="0" y="347"/>
                  </a:lnTo>
                  <a:lnTo>
                    <a:pt x="0" y="351"/>
                  </a:lnTo>
                  <a:lnTo>
                    <a:pt x="0" y="447"/>
                  </a:lnTo>
                  <a:lnTo>
                    <a:pt x="0" y="451"/>
                  </a:lnTo>
                  <a:lnTo>
                    <a:pt x="0" y="547"/>
                  </a:lnTo>
                  <a:lnTo>
                    <a:pt x="0" y="551"/>
                  </a:lnTo>
                  <a:lnTo>
                    <a:pt x="0" y="596"/>
                  </a:lnTo>
                  <a:lnTo>
                    <a:pt x="0" y="598"/>
                  </a:lnTo>
                  <a:lnTo>
                    <a:pt x="4" y="598"/>
                  </a:lnTo>
                  <a:lnTo>
                    <a:pt x="4" y="551"/>
                  </a:lnTo>
                  <a:lnTo>
                    <a:pt x="4" y="547"/>
                  </a:lnTo>
                  <a:lnTo>
                    <a:pt x="4" y="451"/>
                  </a:lnTo>
                  <a:lnTo>
                    <a:pt x="4" y="447"/>
                  </a:lnTo>
                  <a:lnTo>
                    <a:pt x="4" y="351"/>
                  </a:lnTo>
                  <a:lnTo>
                    <a:pt x="4" y="347"/>
                  </a:lnTo>
                  <a:lnTo>
                    <a:pt x="4" y="252"/>
                  </a:lnTo>
                  <a:lnTo>
                    <a:pt x="4" y="248"/>
                  </a:lnTo>
                  <a:lnTo>
                    <a:pt x="4" y="152"/>
                  </a:lnTo>
                  <a:lnTo>
                    <a:pt x="4" y="148"/>
                  </a:lnTo>
                  <a:lnTo>
                    <a:pt x="4" y="52"/>
                  </a:lnTo>
                  <a:lnTo>
                    <a:pt x="4" y="48"/>
                  </a:lnTo>
                  <a:lnTo>
                    <a:pt x="4" y="2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485" name="iśľiḑè"/>
            <p:cNvSpPr/>
            <p:nvPr/>
          </p:nvSpPr>
          <p:spPr bwMode="auto">
            <a:xfrm>
              <a:off x="1919834" y="2669367"/>
              <a:ext cx="4762" cy="711994"/>
            </a:xfrm>
            <a:custGeom>
              <a:avLst/>
              <a:gdLst>
                <a:gd name="T0" fmla="*/ 0 w 4"/>
                <a:gd name="T1" fmla="*/ 0 h 598"/>
                <a:gd name="T2" fmla="*/ 0 w 4"/>
                <a:gd name="T3" fmla="*/ 0 h 598"/>
                <a:gd name="T4" fmla="*/ 0 w 4"/>
                <a:gd name="T5" fmla="*/ 48 h 598"/>
                <a:gd name="T6" fmla="*/ 0 w 4"/>
                <a:gd name="T7" fmla="*/ 52 h 598"/>
                <a:gd name="T8" fmla="*/ 0 w 4"/>
                <a:gd name="T9" fmla="*/ 148 h 598"/>
                <a:gd name="T10" fmla="*/ 0 w 4"/>
                <a:gd name="T11" fmla="*/ 152 h 598"/>
                <a:gd name="T12" fmla="*/ 0 w 4"/>
                <a:gd name="T13" fmla="*/ 248 h 598"/>
                <a:gd name="T14" fmla="*/ 0 w 4"/>
                <a:gd name="T15" fmla="*/ 252 h 598"/>
                <a:gd name="T16" fmla="*/ 0 w 4"/>
                <a:gd name="T17" fmla="*/ 347 h 598"/>
                <a:gd name="T18" fmla="*/ 0 w 4"/>
                <a:gd name="T19" fmla="*/ 351 h 598"/>
                <a:gd name="T20" fmla="*/ 0 w 4"/>
                <a:gd name="T21" fmla="*/ 447 h 598"/>
                <a:gd name="T22" fmla="*/ 0 w 4"/>
                <a:gd name="T23" fmla="*/ 451 h 598"/>
                <a:gd name="T24" fmla="*/ 0 w 4"/>
                <a:gd name="T25" fmla="*/ 547 h 598"/>
                <a:gd name="T26" fmla="*/ 0 w 4"/>
                <a:gd name="T27" fmla="*/ 551 h 598"/>
                <a:gd name="T28" fmla="*/ 0 w 4"/>
                <a:gd name="T29" fmla="*/ 596 h 598"/>
                <a:gd name="T30" fmla="*/ 0 w 4"/>
                <a:gd name="T31" fmla="*/ 598 h 598"/>
                <a:gd name="T32" fmla="*/ 4 w 4"/>
                <a:gd name="T33" fmla="*/ 598 h 598"/>
                <a:gd name="T34" fmla="*/ 4 w 4"/>
                <a:gd name="T35" fmla="*/ 551 h 598"/>
                <a:gd name="T36" fmla="*/ 4 w 4"/>
                <a:gd name="T37" fmla="*/ 547 h 598"/>
                <a:gd name="T38" fmla="*/ 4 w 4"/>
                <a:gd name="T39" fmla="*/ 451 h 598"/>
                <a:gd name="T40" fmla="*/ 4 w 4"/>
                <a:gd name="T41" fmla="*/ 447 h 598"/>
                <a:gd name="T42" fmla="*/ 4 w 4"/>
                <a:gd name="T43" fmla="*/ 351 h 598"/>
                <a:gd name="T44" fmla="*/ 4 w 4"/>
                <a:gd name="T45" fmla="*/ 347 h 598"/>
                <a:gd name="T46" fmla="*/ 4 w 4"/>
                <a:gd name="T47" fmla="*/ 252 h 598"/>
                <a:gd name="T48" fmla="*/ 4 w 4"/>
                <a:gd name="T49" fmla="*/ 248 h 598"/>
                <a:gd name="T50" fmla="*/ 4 w 4"/>
                <a:gd name="T51" fmla="*/ 152 h 598"/>
                <a:gd name="T52" fmla="*/ 4 w 4"/>
                <a:gd name="T53" fmla="*/ 148 h 598"/>
                <a:gd name="T54" fmla="*/ 4 w 4"/>
                <a:gd name="T55" fmla="*/ 52 h 598"/>
                <a:gd name="T56" fmla="*/ 4 w 4"/>
                <a:gd name="T57" fmla="*/ 48 h 598"/>
                <a:gd name="T58" fmla="*/ 4 w 4"/>
                <a:gd name="T59" fmla="*/ 2 h 598"/>
                <a:gd name="T60" fmla="*/ 0 w 4"/>
                <a:gd name="T61" fmla="*/ 2 h 598"/>
                <a:gd name="T62" fmla="*/ 0 w 4"/>
                <a:gd name="T63" fmla="*/ 0 h 5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" h="598">
                  <a:moveTo>
                    <a:pt x="0" y="0"/>
                  </a:moveTo>
                  <a:lnTo>
                    <a:pt x="0" y="0"/>
                  </a:lnTo>
                  <a:lnTo>
                    <a:pt x="0" y="48"/>
                  </a:lnTo>
                  <a:lnTo>
                    <a:pt x="0" y="52"/>
                  </a:lnTo>
                  <a:lnTo>
                    <a:pt x="0" y="148"/>
                  </a:lnTo>
                  <a:lnTo>
                    <a:pt x="0" y="152"/>
                  </a:lnTo>
                  <a:lnTo>
                    <a:pt x="0" y="248"/>
                  </a:lnTo>
                  <a:lnTo>
                    <a:pt x="0" y="252"/>
                  </a:lnTo>
                  <a:lnTo>
                    <a:pt x="0" y="347"/>
                  </a:lnTo>
                  <a:lnTo>
                    <a:pt x="0" y="351"/>
                  </a:lnTo>
                  <a:lnTo>
                    <a:pt x="0" y="447"/>
                  </a:lnTo>
                  <a:lnTo>
                    <a:pt x="0" y="451"/>
                  </a:lnTo>
                  <a:lnTo>
                    <a:pt x="0" y="547"/>
                  </a:lnTo>
                  <a:lnTo>
                    <a:pt x="0" y="551"/>
                  </a:lnTo>
                  <a:lnTo>
                    <a:pt x="0" y="596"/>
                  </a:lnTo>
                  <a:lnTo>
                    <a:pt x="0" y="598"/>
                  </a:lnTo>
                  <a:lnTo>
                    <a:pt x="4" y="598"/>
                  </a:lnTo>
                  <a:lnTo>
                    <a:pt x="4" y="551"/>
                  </a:lnTo>
                  <a:lnTo>
                    <a:pt x="4" y="547"/>
                  </a:lnTo>
                  <a:lnTo>
                    <a:pt x="4" y="451"/>
                  </a:lnTo>
                  <a:lnTo>
                    <a:pt x="4" y="447"/>
                  </a:lnTo>
                  <a:lnTo>
                    <a:pt x="4" y="351"/>
                  </a:lnTo>
                  <a:lnTo>
                    <a:pt x="4" y="347"/>
                  </a:lnTo>
                  <a:lnTo>
                    <a:pt x="4" y="252"/>
                  </a:lnTo>
                  <a:lnTo>
                    <a:pt x="4" y="248"/>
                  </a:lnTo>
                  <a:lnTo>
                    <a:pt x="4" y="152"/>
                  </a:lnTo>
                  <a:lnTo>
                    <a:pt x="4" y="148"/>
                  </a:lnTo>
                  <a:lnTo>
                    <a:pt x="4" y="52"/>
                  </a:lnTo>
                  <a:lnTo>
                    <a:pt x="4" y="48"/>
                  </a:lnTo>
                  <a:lnTo>
                    <a:pt x="4" y="2"/>
                  </a:lnTo>
                  <a:lnTo>
                    <a:pt x="0" y="2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486" name="ïṩḷîďe"/>
            <p:cNvSpPr/>
            <p:nvPr/>
          </p:nvSpPr>
          <p:spPr bwMode="auto">
            <a:xfrm>
              <a:off x="2157959" y="2669367"/>
              <a:ext cx="4762" cy="711994"/>
            </a:xfrm>
            <a:custGeom>
              <a:avLst/>
              <a:gdLst>
                <a:gd name="T0" fmla="*/ 0 w 4"/>
                <a:gd name="T1" fmla="*/ 0 h 598"/>
                <a:gd name="T2" fmla="*/ 0 w 4"/>
                <a:gd name="T3" fmla="*/ 0 h 598"/>
                <a:gd name="T4" fmla="*/ 0 w 4"/>
                <a:gd name="T5" fmla="*/ 48 h 598"/>
                <a:gd name="T6" fmla="*/ 0 w 4"/>
                <a:gd name="T7" fmla="*/ 52 h 598"/>
                <a:gd name="T8" fmla="*/ 0 w 4"/>
                <a:gd name="T9" fmla="*/ 148 h 598"/>
                <a:gd name="T10" fmla="*/ 0 w 4"/>
                <a:gd name="T11" fmla="*/ 152 h 598"/>
                <a:gd name="T12" fmla="*/ 0 w 4"/>
                <a:gd name="T13" fmla="*/ 248 h 598"/>
                <a:gd name="T14" fmla="*/ 0 w 4"/>
                <a:gd name="T15" fmla="*/ 252 h 598"/>
                <a:gd name="T16" fmla="*/ 0 w 4"/>
                <a:gd name="T17" fmla="*/ 347 h 598"/>
                <a:gd name="T18" fmla="*/ 0 w 4"/>
                <a:gd name="T19" fmla="*/ 351 h 598"/>
                <a:gd name="T20" fmla="*/ 0 w 4"/>
                <a:gd name="T21" fmla="*/ 447 h 598"/>
                <a:gd name="T22" fmla="*/ 0 w 4"/>
                <a:gd name="T23" fmla="*/ 451 h 598"/>
                <a:gd name="T24" fmla="*/ 0 w 4"/>
                <a:gd name="T25" fmla="*/ 547 h 598"/>
                <a:gd name="T26" fmla="*/ 0 w 4"/>
                <a:gd name="T27" fmla="*/ 551 h 598"/>
                <a:gd name="T28" fmla="*/ 0 w 4"/>
                <a:gd name="T29" fmla="*/ 596 h 598"/>
                <a:gd name="T30" fmla="*/ 0 w 4"/>
                <a:gd name="T31" fmla="*/ 598 h 598"/>
                <a:gd name="T32" fmla="*/ 4 w 4"/>
                <a:gd name="T33" fmla="*/ 598 h 598"/>
                <a:gd name="T34" fmla="*/ 4 w 4"/>
                <a:gd name="T35" fmla="*/ 551 h 598"/>
                <a:gd name="T36" fmla="*/ 4 w 4"/>
                <a:gd name="T37" fmla="*/ 547 h 598"/>
                <a:gd name="T38" fmla="*/ 4 w 4"/>
                <a:gd name="T39" fmla="*/ 451 h 598"/>
                <a:gd name="T40" fmla="*/ 4 w 4"/>
                <a:gd name="T41" fmla="*/ 447 h 598"/>
                <a:gd name="T42" fmla="*/ 4 w 4"/>
                <a:gd name="T43" fmla="*/ 351 h 598"/>
                <a:gd name="T44" fmla="*/ 4 w 4"/>
                <a:gd name="T45" fmla="*/ 347 h 598"/>
                <a:gd name="T46" fmla="*/ 4 w 4"/>
                <a:gd name="T47" fmla="*/ 252 h 598"/>
                <a:gd name="T48" fmla="*/ 4 w 4"/>
                <a:gd name="T49" fmla="*/ 248 h 598"/>
                <a:gd name="T50" fmla="*/ 4 w 4"/>
                <a:gd name="T51" fmla="*/ 152 h 598"/>
                <a:gd name="T52" fmla="*/ 4 w 4"/>
                <a:gd name="T53" fmla="*/ 148 h 598"/>
                <a:gd name="T54" fmla="*/ 4 w 4"/>
                <a:gd name="T55" fmla="*/ 52 h 598"/>
                <a:gd name="T56" fmla="*/ 4 w 4"/>
                <a:gd name="T57" fmla="*/ 48 h 598"/>
                <a:gd name="T58" fmla="*/ 4 w 4"/>
                <a:gd name="T59" fmla="*/ 2 h 598"/>
                <a:gd name="T60" fmla="*/ 0 w 4"/>
                <a:gd name="T61" fmla="*/ 2 h 598"/>
                <a:gd name="T62" fmla="*/ 0 w 4"/>
                <a:gd name="T63" fmla="*/ 0 h 5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" h="598">
                  <a:moveTo>
                    <a:pt x="0" y="0"/>
                  </a:moveTo>
                  <a:lnTo>
                    <a:pt x="0" y="0"/>
                  </a:lnTo>
                  <a:lnTo>
                    <a:pt x="0" y="48"/>
                  </a:lnTo>
                  <a:lnTo>
                    <a:pt x="0" y="52"/>
                  </a:lnTo>
                  <a:lnTo>
                    <a:pt x="0" y="148"/>
                  </a:lnTo>
                  <a:lnTo>
                    <a:pt x="0" y="152"/>
                  </a:lnTo>
                  <a:lnTo>
                    <a:pt x="0" y="248"/>
                  </a:lnTo>
                  <a:lnTo>
                    <a:pt x="0" y="252"/>
                  </a:lnTo>
                  <a:lnTo>
                    <a:pt x="0" y="347"/>
                  </a:lnTo>
                  <a:lnTo>
                    <a:pt x="0" y="351"/>
                  </a:lnTo>
                  <a:lnTo>
                    <a:pt x="0" y="447"/>
                  </a:lnTo>
                  <a:lnTo>
                    <a:pt x="0" y="451"/>
                  </a:lnTo>
                  <a:lnTo>
                    <a:pt x="0" y="547"/>
                  </a:lnTo>
                  <a:lnTo>
                    <a:pt x="0" y="551"/>
                  </a:lnTo>
                  <a:lnTo>
                    <a:pt x="0" y="596"/>
                  </a:lnTo>
                  <a:lnTo>
                    <a:pt x="0" y="598"/>
                  </a:lnTo>
                  <a:lnTo>
                    <a:pt x="4" y="598"/>
                  </a:lnTo>
                  <a:lnTo>
                    <a:pt x="4" y="551"/>
                  </a:lnTo>
                  <a:lnTo>
                    <a:pt x="4" y="547"/>
                  </a:lnTo>
                  <a:lnTo>
                    <a:pt x="4" y="451"/>
                  </a:lnTo>
                  <a:lnTo>
                    <a:pt x="4" y="447"/>
                  </a:lnTo>
                  <a:lnTo>
                    <a:pt x="4" y="351"/>
                  </a:lnTo>
                  <a:lnTo>
                    <a:pt x="4" y="347"/>
                  </a:lnTo>
                  <a:lnTo>
                    <a:pt x="4" y="252"/>
                  </a:lnTo>
                  <a:lnTo>
                    <a:pt x="4" y="248"/>
                  </a:lnTo>
                  <a:lnTo>
                    <a:pt x="4" y="152"/>
                  </a:lnTo>
                  <a:lnTo>
                    <a:pt x="4" y="148"/>
                  </a:lnTo>
                  <a:lnTo>
                    <a:pt x="4" y="52"/>
                  </a:lnTo>
                  <a:lnTo>
                    <a:pt x="4" y="48"/>
                  </a:lnTo>
                  <a:lnTo>
                    <a:pt x="4" y="2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487" name="ïşlïďè"/>
            <p:cNvSpPr/>
            <p:nvPr/>
          </p:nvSpPr>
          <p:spPr bwMode="auto">
            <a:xfrm>
              <a:off x="2157959" y="2669367"/>
              <a:ext cx="4762" cy="711994"/>
            </a:xfrm>
            <a:custGeom>
              <a:avLst/>
              <a:gdLst>
                <a:gd name="T0" fmla="*/ 0 w 4"/>
                <a:gd name="T1" fmla="*/ 0 h 598"/>
                <a:gd name="T2" fmla="*/ 0 w 4"/>
                <a:gd name="T3" fmla="*/ 0 h 598"/>
                <a:gd name="T4" fmla="*/ 0 w 4"/>
                <a:gd name="T5" fmla="*/ 48 h 598"/>
                <a:gd name="T6" fmla="*/ 0 w 4"/>
                <a:gd name="T7" fmla="*/ 52 h 598"/>
                <a:gd name="T8" fmla="*/ 0 w 4"/>
                <a:gd name="T9" fmla="*/ 148 h 598"/>
                <a:gd name="T10" fmla="*/ 0 w 4"/>
                <a:gd name="T11" fmla="*/ 152 h 598"/>
                <a:gd name="T12" fmla="*/ 0 w 4"/>
                <a:gd name="T13" fmla="*/ 248 h 598"/>
                <a:gd name="T14" fmla="*/ 0 w 4"/>
                <a:gd name="T15" fmla="*/ 252 h 598"/>
                <a:gd name="T16" fmla="*/ 0 w 4"/>
                <a:gd name="T17" fmla="*/ 347 h 598"/>
                <a:gd name="T18" fmla="*/ 0 w 4"/>
                <a:gd name="T19" fmla="*/ 351 h 598"/>
                <a:gd name="T20" fmla="*/ 0 w 4"/>
                <a:gd name="T21" fmla="*/ 447 h 598"/>
                <a:gd name="T22" fmla="*/ 0 w 4"/>
                <a:gd name="T23" fmla="*/ 451 h 598"/>
                <a:gd name="T24" fmla="*/ 0 w 4"/>
                <a:gd name="T25" fmla="*/ 547 h 598"/>
                <a:gd name="T26" fmla="*/ 0 w 4"/>
                <a:gd name="T27" fmla="*/ 551 h 598"/>
                <a:gd name="T28" fmla="*/ 0 w 4"/>
                <a:gd name="T29" fmla="*/ 596 h 598"/>
                <a:gd name="T30" fmla="*/ 0 w 4"/>
                <a:gd name="T31" fmla="*/ 598 h 598"/>
                <a:gd name="T32" fmla="*/ 4 w 4"/>
                <a:gd name="T33" fmla="*/ 598 h 598"/>
                <a:gd name="T34" fmla="*/ 4 w 4"/>
                <a:gd name="T35" fmla="*/ 551 h 598"/>
                <a:gd name="T36" fmla="*/ 4 w 4"/>
                <a:gd name="T37" fmla="*/ 547 h 598"/>
                <a:gd name="T38" fmla="*/ 4 w 4"/>
                <a:gd name="T39" fmla="*/ 451 h 598"/>
                <a:gd name="T40" fmla="*/ 4 w 4"/>
                <a:gd name="T41" fmla="*/ 447 h 598"/>
                <a:gd name="T42" fmla="*/ 4 w 4"/>
                <a:gd name="T43" fmla="*/ 351 h 598"/>
                <a:gd name="T44" fmla="*/ 4 w 4"/>
                <a:gd name="T45" fmla="*/ 347 h 598"/>
                <a:gd name="T46" fmla="*/ 4 w 4"/>
                <a:gd name="T47" fmla="*/ 252 h 598"/>
                <a:gd name="T48" fmla="*/ 4 w 4"/>
                <a:gd name="T49" fmla="*/ 248 h 598"/>
                <a:gd name="T50" fmla="*/ 4 w 4"/>
                <a:gd name="T51" fmla="*/ 152 h 598"/>
                <a:gd name="T52" fmla="*/ 4 w 4"/>
                <a:gd name="T53" fmla="*/ 148 h 598"/>
                <a:gd name="T54" fmla="*/ 4 w 4"/>
                <a:gd name="T55" fmla="*/ 52 h 598"/>
                <a:gd name="T56" fmla="*/ 4 w 4"/>
                <a:gd name="T57" fmla="*/ 48 h 598"/>
                <a:gd name="T58" fmla="*/ 4 w 4"/>
                <a:gd name="T59" fmla="*/ 2 h 598"/>
                <a:gd name="T60" fmla="*/ 0 w 4"/>
                <a:gd name="T61" fmla="*/ 2 h 598"/>
                <a:gd name="T62" fmla="*/ 0 w 4"/>
                <a:gd name="T63" fmla="*/ 0 h 5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" h="598">
                  <a:moveTo>
                    <a:pt x="0" y="0"/>
                  </a:moveTo>
                  <a:lnTo>
                    <a:pt x="0" y="0"/>
                  </a:lnTo>
                  <a:lnTo>
                    <a:pt x="0" y="48"/>
                  </a:lnTo>
                  <a:lnTo>
                    <a:pt x="0" y="52"/>
                  </a:lnTo>
                  <a:lnTo>
                    <a:pt x="0" y="148"/>
                  </a:lnTo>
                  <a:lnTo>
                    <a:pt x="0" y="152"/>
                  </a:lnTo>
                  <a:lnTo>
                    <a:pt x="0" y="248"/>
                  </a:lnTo>
                  <a:lnTo>
                    <a:pt x="0" y="252"/>
                  </a:lnTo>
                  <a:lnTo>
                    <a:pt x="0" y="347"/>
                  </a:lnTo>
                  <a:lnTo>
                    <a:pt x="0" y="351"/>
                  </a:lnTo>
                  <a:lnTo>
                    <a:pt x="0" y="447"/>
                  </a:lnTo>
                  <a:lnTo>
                    <a:pt x="0" y="451"/>
                  </a:lnTo>
                  <a:lnTo>
                    <a:pt x="0" y="547"/>
                  </a:lnTo>
                  <a:lnTo>
                    <a:pt x="0" y="551"/>
                  </a:lnTo>
                  <a:lnTo>
                    <a:pt x="0" y="596"/>
                  </a:lnTo>
                  <a:lnTo>
                    <a:pt x="0" y="598"/>
                  </a:lnTo>
                  <a:lnTo>
                    <a:pt x="4" y="598"/>
                  </a:lnTo>
                  <a:lnTo>
                    <a:pt x="4" y="551"/>
                  </a:lnTo>
                  <a:lnTo>
                    <a:pt x="4" y="547"/>
                  </a:lnTo>
                  <a:lnTo>
                    <a:pt x="4" y="451"/>
                  </a:lnTo>
                  <a:lnTo>
                    <a:pt x="4" y="447"/>
                  </a:lnTo>
                  <a:lnTo>
                    <a:pt x="4" y="351"/>
                  </a:lnTo>
                  <a:lnTo>
                    <a:pt x="4" y="347"/>
                  </a:lnTo>
                  <a:lnTo>
                    <a:pt x="4" y="252"/>
                  </a:lnTo>
                  <a:lnTo>
                    <a:pt x="4" y="248"/>
                  </a:lnTo>
                  <a:lnTo>
                    <a:pt x="4" y="152"/>
                  </a:lnTo>
                  <a:lnTo>
                    <a:pt x="4" y="148"/>
                  </a:lnTo>
                  <a:lnTo>
                    <a:pt x="4" y="52"/>
                  </a:lnTo>
                  <a:lnTo>
                    <a:pt x="4" y="48"/>
                  </a:lnTo>
                  <a:lnTo>
                    <a:pt x="4" y="2"/>
                  </a:lnTo>
                  <a:lnTo>
                    <a:pt x="0" y="2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488" name="ïṡ1iďê"/>
            <p:cNvSpPr/>
            <p:nvPr/>
          </p:nvSpPr>
          <p:spPr bwMode="auto">
            <a:xfrm>
              <a:off x="1506687" y="3320640"/>
              <a:ext cx="2381" cy="4763"/>
            </a:xfrm>
            <a:prstGeom prst="rect">
              <a:avLst/>
            </a:pr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489" name="ïṩlíḍé"/>
            <p:cNvSpPr/>
            <p:nvPr/>
          </p:nvSpPr>
          <p:spPr bwMode="auto">
            <a:xfrm>
              <a:off x="1506687" y="3320640"/>
              <a:ext cx="2381" cy="47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490" name="ïṩḻîḍê"/>
            <p:cNvSpPr/>
            <p:nvPr/>
          </p:nvSpPr>
          <p:spPr bwMode="auto">
            <a:xfrm>
              <a:off x="1506687" y="3082515"/>
              <a:ext cx="2381" cy="4763"/>
            </a:xfrm>
            <a:prstGeom prst="rect">
              <a:avLst/>
            </a:pr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491" name="iṥḷïḑè"/>
            <p:cNvSpPr/>
            <p:nvPr/>
          </p:nvSpPr>
          <p:spPr bwMode="auto">
            <a:xfrm>
              <a:off x="1506687" y="3082515"/>
              <a:ext cx="2381" cy="47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492" name="i$ḻíḑe"/>
            <p:cNvSpPr/>
            <p:nvPr/>
          </p:nvSpPr>
          <p:spPr bwMode="auto">
            <a:xfrm>
              <a:off x="1506687" y="2845580"/>
              <a:ext cx="2381" cy="4763"/>
            </a:xfrm>
            <a:prstGeom prst="rect">
              <a:avLst/>
            </a:pr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493" name="îśḷîďè"/>
            <p:cNvSpPr/>
            <p:nvPr/>
          </p:nvSpPr>
          <p:spPr bwMode="auto">
            <a:xfrm>
              <a:off x="1506687" y="2845580"/>
              <a:ext cx="2381" cy="47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494" name="îšlîḋe"/>
            <p:cNvSpPr/>
            <p:nvPr/>
          </p:nvSpPr>
          <p:spPr bwMode="auto">
            <a:xfrm>
              <a:off x="1506687" y="3201577"/>
              <a:ext cx="2381" cy="4763"/>
            </a:xfrm>
            <a:prstGeom prst="rect">
              <a:avLst/>
            </a:pr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495" name="iṣḻiḑè"/>
            <p:cNvSpPr/>
            <p:nvPr/>
          </p:nvSpPr>
          <p:spPr bwMode="auto">
            <a:xfrm>
              <a:off x="1506687" y="3201577"/>
              <a:ext cx="2381" cy="47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496" name="iṡľíḑè"/>
            <p:cNvSpPr/>
            <p:nvPr/>
          </p:nvSpPr>
          <p:spPr bwMode="auto">
            <a:xfrm>
              <a:off x="1506687" y="2964642"/>
              <a:ext cx="2381" cy="4763"/>
            </a:xfrm>
            <a:prstGeom prst="rect">
              <a:avLst/>
            </a:pr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497" name="îşḷïdê"/>
            <p:cNvSpPr/>
            <p:nvPr/>
          </p:nvSpPr>
          <p:spPr bwMode="auto">
            <a:xfrm>
              <a:off x="1506687" y="2964642"/>
              <a:ext cx="2381" cy="47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498" name="ïŝḷiḓe"/>
            <p:cNvSpPr/>
            <p:nvPr/>
          </p:nvSpPr>
          <p:spPr bwMode="auto">
            <a:xfrm>
              <a:off x="1506687" y="2726517"/>
              <a:ext cx="2381" cy="4763"/>
            </a:xfrm>
            <a:prstGeom prst="rect">
              <a:avLst/>
            </a:pr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499" name="iṩļîďé"/>
            <p:cNvSpPr/>
            <p:nvPr/>
          </p:nvSpPr>
          <p:spPr bwMode="auto">
            <a:xfrm>
              <a:off x="1506687" y="2726517"/>
              <a:ext cx="2381" cy="47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500" name="îṥlîḓê"/>
            <p:cNvSpPr/>
            <p:nvPr/>
          </p:nvSpPr>
          <p:spPr bwMode="auto">
            <a:xfrm>
              <a:off x="1563837" y="2669367"/>
              <a:ext cx="4762" cy="2381"/>
            </a:xfrm>
            <a:prstGeom prst="rect">
              <a:avLst/>
            </a:pr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501" name="í$ļídè"/>
            <p:cNvSpPr/>
            <p:nvPr/>
          </p:nvSpPr>
          <p:spPr bwMode="auto">
            <a:xfrm>
              <a:off x="1563837" y="2669367"/>
              <a:ext cx="4762" cy="23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502" name="îṡḷíďê"/>
            <p:cNvSpPr/>
            <p:nvPr/>
          </p:nvSpPr>
          <p:spPr bwMode="auto">
            <a:xfrm>
              <a:off x="1800771" y="2669367"/>
              <a:ext cx="4762" cy="2381"/>
            </a:xfrm>
            <a:prstGeom prst="rect">
              <a:avLst/>
            </a:pr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503" name="îšḷíḓé"/>
            <p:cNvSpPr/>
            <p:nvPr/>
          </p:nvSpPr>
          <p:spPr bwMode="auto">
            <a:xfrm>
              <a:off x="1800771" y="2669367"/>
              <a:ext cx="4762" cy="23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504" name="íšḻîde"/>
            <p:cNvSpPr/>
            <p:nvPr/>
          </p:nvSpPr>
          <p:spPr bwMode="auto">
            <a:xfrm>
              <a:off x="2038896" y="2669367"/>
              <a:ext cx="4762" cy="2381"/>
            </a:xfrm>
            <a:prstGeom prst="rect">
              <a:avLst/>
            </a:pr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505" name="ïṣļïḑê"/>
            <p:cNvSpPr/>
            <p:nvPr/>
          </p:nvSpPr>
          <p:spPr bwMode="auto">
            <a:xfrm>
              <a:off x="2038896" y="2669367"/>
              <a:ext cx="4762" cy="23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506" name="iSlïḍê"/>
            <p:cNvSpPr/>
            <p:nvPr/>
          </p:nvSpPr>
          <p:spPr bwMode="auto">
            <a:xfrm>
              <a:off x="1681709" y="2669367"/>
              <a:ext cx="5953" cy="2381"/>
            </a:xfrm>
            <a:prstGeom prst="rect">
              <a:avLst/>
            </a:pr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507" name="iṥḷîḑè"/>
            <p:cNvSpPr/>
            <p:nvPr/>
          </p:nvSpPr>
          <p:spPr bwMode="auto">
            <a:xfrm>
              <a:off x="1681709" y="2669367"/>
              <a:ext cx="5953" cy="23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508" name="íṣľîdê"/>
            <p:cNvSpPr/>
            <p:nvPr/>
          </p:nvSpPr>
          <p:spPr bwMode="auto">
            <a:xfrm>
              <a:off x="1919834" y="2669367"/>
              <a:ext cx="4762" cy="2381"/>
            </a:xfrm>
            <a:prstGeom prst="rect">
              <a:avLst/>
            </a:pr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509" name="ï$ḷïḋê"/>
            <p:cNvSpPr/>
            <p:nvPr/>
          </p:nvSpPr>
          <p:spPr bwMode="auto">
            <a:xfrm>
              <a:off x="1919834" y="2669367"/>
              <a:ext cx="4762" cy="23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510" name="iṥlíḍè"/>
            <p:cNvSpPr/>
            <p:nvPr/>
          </p:nvSpPr>
          <p:spPr bwMode="auto">
            <a:xfrm>
              <a:off x="2157959" y="2669367"/>
              <a:ext cx="4762" cy="2381"/>
            </a:xfrm>
            <a:prstGeom prst="rect">
              <a:avLst/>
            </a:pr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511" name="îŝḷïḍê"/>
            <p:cNvSpPr/>
            <p:nvPr/>
          </p:nvSpPr>
          <p:spPr bwMode="auto">
            <a:xfrm>
              <a:off x="2157959" y="2669367"/>
              <a:ext cx="4762" cy="23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512" name="ïŝľïḋe"/>
            <p:cNvSpPr/>
            <p:nvPr/>
          </p:nvSpPr>
          <p:spPr bwMode="auto">
            <a:xfrm>
              <a:off x="2277021" y="2669367"/>
              <a:ext cx="4762" cy="711994"/>
            </a:xfrm>
            <a:custGeom>
              <a:avLst/>
              <a:gdLst>
                <a:gd name="T0" fmla="*/ 4 w 4"/>
                <a:gd name="T1" fmla="*/ 551 h 598"/>
                <a:gd name="T2" fmla="*/ 0 w 4"/>
                <a:gd name="T3" fmla="*/ 551 h 598"/>
                <a:gd name="T4" fmla="*/ 0 w 4"/>
                <a:gd name="T5" fmla="*/ 596 h 598"/>
                <a:gd name="T6" fmla="*/ 0 w 4"/>
                <a:gd name="T7" fmla="*/ 598 h 598"/>
                <a:gd name="T8" fmla="*/ 4 w 4"/>
                <a:gd name="T9" fmla="*/ 598 h 598"/>
                <a:gd name="T10" fmla="*/ 4 w 4"/>
                <a:gd name="T11" fmla="*/ 551 h 598"/>
                <a:gd name="T12" fmla="*/ 4 w 4"/>
                <a:gd name="T13" fmla="*/ 451 h 598"/>
                <a:gd name="T14" fmla="*/ 0 w 4"/>
                <a:gd name="T15" fmla="*/ 451 h 598"/>
                <a:gd name="T16" fmla="*/ 0 w 4"/>
                <a:gd name="T17" fmla="*/ 547 h 598"/>
                <a:gd name="T18" fmla="*/ 4 w 4"/>
                <a:gd name="T19" fmla="*/ 547 h 598"/>
                <a:gd name="T20" fmla="*/ 4 w 4"/>
                <a:gd name="T21" fmla="*/ 451 h 598"/>
                <a:gd name="T22" fmla="*/ 4 w 4"/>
                <a:gd name="T23" fmla="*/ 351 h 598"/>
                <a:gd name="T24" fmla="*/ 0 w 4"/>
                <a:gd name="T25" fmla="*/ 351 h 598"/>
                <a:gd name="T26" fmla="*/ 0 w 4"/>
                <a:gd name="T27" fmla="*/ 447 h 598"/>
                <a:gd name="T28" fmla="*/ 4 w 4"/>
                <a:gd name="T29" fmla="*/ 447 h 598"/>
                <a:gd name="T30" fmla="*/ 4 w 4"/>
                <a:gd name="T31" fmla="*/ 351 h 598"/>
                <a:gd name="T32" fmla="*/ 4 w 4"/>
                <a:gd name="T33" fmla="*/ 252 h 598"/>
                <a:gd name="T34" fmla="*/ 0 w 4"/>
                <a:gd name="T35" fmla="*/ 252 h 598"/>
                <a:gd name="T36" fmla="*/ 0 w 4"/>
                <a:gd name="T37" fmla="*/ 347 h 598"/>
                <a:gd name="T38" fmla="*/ 4 w 4"/>
                <a:gd name="T39" fmla="*/ 347 h 598"/>
                <a:gd name="T40" fmla="*/ 4 w 4"/>
                <a:gd name="T41" fmla="*/ 252 h 598"/>
                <a:gd name="T42" fmla="*/ 4 w 4"/>
                <a:gd name="T43" fmla="*/ 152 h 598"/>
                <a:gd name="T44" fmla="*/ 0 w 4"/>
                <a:gd name="T45" fmla="*/ 152 h 598"/>
                <a:gd name="T46" fmla="*/ 0 w 4"/>
                <a:gd name="T47" fmla="*/ 248 h 598"/>
                <a:gd name="T48" fmla="*/ 4 w 4"/>
                <a:gd name="T49" fmla="*/ 248 h 598"/>
                <a:gd name="T50" fmla="*/ 4 w 4"/>
                <a:gd name="T51" fmla="*/ 152 h 598"/>
                <a:gd name="T52" fmla="*/ 4 w 4"/>
                <a:gd name="T53" fmla="*/ 52 h 598"/>
                <a:gd name="T54" fmla="*/ 0 w 4"/>
                <a:gd name="T55" fmla="*/ 52 h 598"/>
                <a:gd name="T56" fmla="*/ 0 w 4"/>
                <a:gd name="T57" fmla="*/ 148 h 598"/>
                <a:gd name="T58" fmla="*/ 4 w 4"/>
                <a:gd name="T59" fmla="*/ 148 h 598"/>
                <a:gd name="T60" fmla="*/ 4 w 4"/>
                <a:gd name="T61" fmla="*/ 52 h 598"/>
                <a:gd name="T62" fmla="*/ 0 w 4"/>
                <a:gd name="T63" fmla="*/ 0 h 598"/>
                <a:gd name="T64" fmla="*/ 0 w 4"/>
                <a:gd name="T65" fmla="*/ 0 h 598"/>
                <a:gd name="T66" fmla="*/ 0 w 4"/>
                <a:gd name="T67" fmla="*/ 48 h 598"/>
                <a:gd name="T68" fmla="*/ 4 w 4"/>
                <a:gd name="T69" fmla="*/ 48 h 598"/>
                <a:gd name="T70" fmla="*/ 4 w 4"/>
                <a:gd name="T71" fmla="*/ 2 h 598"/>
                <a:gd name="T72" fmla="*/ 0 w 4"/>
                <a:gd name="T73" fmla="*/ 2 h 598"/>
                <a:gd name="T74" fmla="*/ 0 w 4"/>
                <a:gd name="T75" fmla="*/ 0 h 5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" h="598">
                  <a:moveTo>
                    <a:pt x="4" y="551"/>
                  </a:moveTo>
                  <a:lnTo>
                    <a:pt x="0" y="551"/>
                  </a:lnTo>
                  <a:lnTo>
                    <a:pt x="0" y="596"/>
                  </a:lnTo>
                  <a:lnTo>
                    <a:pt x="0" y="598"/>
                  </a:lnTo>
                  <a:lnTo>
                    <a:pt x="4" y="598"/>
                  </a:lnTo>
                  <a:lnTo>
                    <a:pt x="4" y="551"/>
                  </a:lnTo>
                  <a:close/>
                  <a:moveTo>
                    <a:pt x="4" y="451"/>
                  </a:moveTo>
                  <a:lnTo>
                    <a:pt x="0" y="451"/>
                  </a:lnTo>
                  <a:lnTo>
                    <a:pt x="0" y="547"/>
                  </a:lnTo>
                  <a:lnTo>
                    <a:pt x="4" y="547"/>
                  </a:lnTo>
                  <a:lnTo>
                    <a:pt x="4" y="451"/>
                  </a:lnTo>
                  <a:close/>
                  <a:moveTo>
                    <a:pt x="4" y="351"/>
                  </a:moveTo>
                  <a:lnTo>
                    <a:pt x="0" y="351"/>
                  </a:lnTo>
                  <a:lnTo>
                    <a:pt x="0" y="447"/>
                  </a:lnTo>
                  <a:lnTo>
                    <a:pt x="4" y="447"/>
                  </a:lnTo>
                  <a:lnTo>
                    <a:pt x="4" y="351"/>
                  </a:lnTo>
                  <a:close/>
                  <a:moveTo>
                    <a:pt x="4" y="252"/>
                  </a:moveTo>
                  <a:lnTo>
                    <a:pt x="0" y="252"/>
                  </a:lnTo>
                  <a:lnTo>
                    <a:pt x="0" y="347"/>
                  </a:lnTo>
                  <a:lnTo>
                    <a:pt x="4" y="347"/>
                  </a:lnTo>
                  <a:lnTo>
                    <a:pt x="4" y="252"/>
                  </a:lnTo>
                  <a:close/>
                  <a:moveTo>
                    <a:pt x="4" y="152"/>
                  </a:moveTo>
                  <a:lnTo>
                    <a:pt x="0" y="152"/>
                  </a:lnTo>
                  <a:lnTo>
                    <a:pt x="0" y="248"/>
                  </a:lnTo>
                  <a:lnTo>
                    <a:pt x="4" y="248"/>
                  </a:lnTo>
                  <a:lnTo>
                    <a:pt x="4" y="152"/>
                  </a:lnTo>
                  <a:close/>
                  <a:moveTo>
                    <a:pt x="4" y="52"/>
                  </a:moveTo>
                  <a:lnTo>
                    <a:pt x="0" y="52"/>
                  </a:lnTo>
                  <a:lnTo>
                    <a:pt x="0" y="148"/>
                  </a:lnTo>
                  <a:lnTo>
                    <a:pt x="4" y="148"/>
                  </a:lnTo>
                  <a:lnTo>
                    <a:pt x="4" y="52"/>
                  </a:lnTo>
                  <a:close/>
                  <a:moveTo>
                    <a:pt x="0" y="0"/>
                  </a:moveTo>
                  <a:lnTo>
                    <a:pt x="0" y="0"/>
                  </a:lnTo>
                  <a:lnTo>
                    <a:pt x="0" y="48"/>
                  </a:lnTo>
                  <a:lnTo>
                    <a:pt x="4" y="48"/>
                  </a:lnTo>
                  <a:lnTo>
                    <a:pt x="4" y="2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513" name="ïšlîḋè"/>
            <p:cNvSpPr/>
            <p:nvPr/>
          </p:nvSpPr>
          <p:spPr bwMode="auto">
            <a:xfrm>
              <a:off x="2277021" y="2669367"/>
              <a:ext cx="4762" cy="711994"/>
            </a:xfrm>
            <a:custGeom>
              <a:avLst/>
              <a:gdLst>
                <a:gd name="T0" fmla="*/ 4 w 4"/>
                <a:gd name="T1" fmla="*/ 551 h 598"/>
                <a:gd name="T2" fmla="*/ 0 w 4"/>
                <a:gd name="T3" fmla="*/ 551 h 598"/>
                <a:gd name="T4" fmla="*/ 0 w 4"/>
                <a:gd name="T5" fmla="*/ 596 h 598"/>
                <a:gd name="T6" fmla="*/ 0 w 4"/>
                <a:gd name="T7" fmla="*/ 598 h 598"/>
                <a:gd name="T8" fmla="*/ 4 w 4"/>
                <a:gd name="T9" fmla="*/ 598 h 598"/>
                <a:gd name="T10" fmla="*/ 4 w 4"/>
                <a:gd name="T11" fmla="*/ 551 h 598"/>
                <a:gd name="T12" fmla="*/ 4 w 4"/>
                <a:gd name="T13" fmla="*/ 451 h 598"/>
                <a:gd name="T14" fmla="*/ 0 w 4"/>
                <a:gd name="T15" fmla="*/ 451 h 598"/>
                <a:gd name="T16" fmla="*/ 0 w 4"/>
                <a:gd name="T17" fmla="*/ 547 h 598"/>
                <a:gd name="T18" fmla="*/ 4 w 4"/>
                <a:gd name="T19" fmla="*/ 547 h 598"/>
                <a:gd name="T20" fmla="*/ 4 w 4"/>
                <a:gd name="T21" fmla="*/ 451 h 598"/>
                <a:gd name="T22" fmla="*/ 4 w 4"/>
                <a:gd name="T23" fmla="*/ 351 h 598"/>
                <a:gd name="T24" fmla="*/ 0 w 4"/>
                <a:gd name="T25" fmla="*/ 351 h 598"/>
                <a:gd name="T26" fmla="*/ 0 w 4"/>
                <a:gd name="T27" fmla="*/ 447 h 598"/>
                <a:gd name="T28" fmla="*/ 4 w 4"/>
                <a:gd name="T29" fmla="*/ 447 h 598"/>
                <a:gd name="T30" fmla="*/ 4 w 4"/>
                <a:gd name="T31" fmla="*/ 351 h 598"/>
                <a:gd name="T32" fmla="*/ 4 w 4"/>
                <a:gd name="T33" fmla="*/ 252 h 598"/>
                <a:gd name="T34" fmla="*/ 0 w 4"/>
                <a:gd name="T35" fmla="*/ 252 h 598"/>
                <a:gd name="T36" fmla="*/ 0 w 4"/>
                <a:gd name="T37" fmla="*/ 347 h 598"/>
                <a:gd name="T38" fmla="*/ 4 w 4"/>
                <a:gd name="T39" fmla="*/ 347 h 598"/>
                <a:gd name="T40" fmla="*/ 4 w 4"/>
                <a:gd name="T41" fmla="*/ 252 h 598"/>
                <a:gd name="T42" fmla="*/ 4 w 4"/>
                <a:gd name="T43" fmla="*/ 152 h 598"/>
                <a:gd name="T44" fmla="*/ 0 w 4"/>
                <a:gd name="T45" fmla="*/ 152 h 598"/>
                <a:gd name="T46" fmla="*/ 0 w 4"/>
                <a:gd name="T47" fmla="*/ 248 h 598"/>
                <a:gd name="T48" fmla="*/ 4 w 4"/>
                <a:gd name="T49" fmla="*/ 248 h 598"/>
                <a:gd name="T50" fmla="*/ 4 w 4"/>
                <a:gd name="T51" fmla="*/ 152 h 598"/>
                <a:gd name="T52" fmla="*/ 4 w 4"/>
                <a:gd name="T53" fmla="*/ 52 h 598"/>
                <a:gd name="T54" fmla="*/ 0 w 4"/>
                <a:gd name="T55" fmla="*/ 52 h 598"/>
                <a:gd name="T56" fmla="*/ 0 w 4"/>
                <a:gd name="T57" fmla="*/ 148 h 598"/>
                <a:gd name="T58" fmla="*/ 4 w 4"/>
                <a:gd name="T59" fmla="*/ 148 h 598"/>
                <a:gd name="T60" fmla="*/ 4 w 4"/>
                <a:gd name="T61" fmla="*/ 52 h 598"/>
                <a:gd name="T62" fmla="*/ 0 w 4"/>
                <a:gd name="T63" fmla="*/ 0 h 598"/>
                <a:gd name="T64" fmla="*/ 0 w 4"/>
                <a:gd name="T65" fmla="*/ 0 h 598"/>
                <a:gd name="T66" fmla="*/ 0 w 4"/>
                <a:gd name="T67" fmla="*/ 48 h 598"/>
                <a:gd name="T68" fmla="*/ 4 w 4"/>
                <a:gd name="T69" fmla="*/ 48 h 598"/>
                <a:gd name="T70" fmla="*/ 4 w 4"/>
                <a:gd name="T71" fmla="*/ 2 h 598"/>
                <a:gd name="T72" fmla="*/ 0 w 4"/>
                <a:gd name="T73" fmla="*/ 2 h 598"/>
                <a:gd name="T74" fmla="*/ 0 w 4"/>
                <a:gd name="T75" fmla="*/ 0 h 5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" h="598">
                  <a:moveTo>
                    <a:pt x="4" y="551"/>
                  </a:moveTo>
                  <a:lnTo>
                    <a:pt x="0" y="551"/>
                  </a:lnTo>
                  <a:lnTo>
                    <a:pt x="0" y="596"/>
                  </a:lnTo>
                  <a:lnTo>
                    <a:pt x="0" y="598"/>
                  </a:lnTo>
                  <a:lnTo>
                    <a:pt x="4" y="598"/>
                  </a:lnTo>
                  <a:lnTo>
                    <a:pt x="4" y="551"/>
                  </a:lnTo>
                  <a:moveTo>
                    <a:pt x="4" y="451"/>
                  </a:moveTo>
                  <a:lnTo>
                    <a:pt x="0" y="451"/>
                  </a:lnTo>
                  <a:lnTo>
                    <a:pt x="0" y="547"/>
                  </a:lnTo>
                  <a:lnTo>
                    <a:pt x="4" y="547"/>
                  </a:lnTo>
                  <a:lnTo>
                    <a:pt x="4" y="451"/>
                  </a:lnTo>
                  <a:moveTo>
                    <a:pt x="4" y="351"/>
                  </a:moveTo>
                  <a:lnTo>
                    <a:pt x="0" y="351"/>
                  </a:lnTo>
                  <a:lnTo>
                    <a:pt x="0" y="447"/>
                  </a:lnTo>
                  <a:lnTo>
                    <a:pt x="4" y="447"/>
                  </a:lnTo>
                  <a:lnTo>
                    <a:pt x="4" y="351"/>
                  </a:lnTo>
                  <a:moveTo>
                    <a:pt x="4" y="252"/>
                  </a:moveTo>
                  <a:lnTo>
                    <a:pt x="0" y="252"/>
                  </a:lnTo>
                  <a:lnTo>
                    <a:pt x="0" y="347"/>
                  </a:lnTo>
                  <a:lnTo>
                    <a:pt x="4" y="347"/>
                  </a:lnTo>
                  <a:lnTo>
                    <a:pt x="4" y="252"/>
                  </a:lnTo>
                  <a:moveTo>
                    <a:pt x="4" y="152"/>
                  </a:moveTo>
                  <a:lnTo>
                    <a:pt x="0" y="152"/>
                  </a:lnTo>
                  <a:lnTo>
                    <a:pt x="0" y="248"/>
                  </a:lnTo>
                  <a:lnTo>
                    <a:pt x="4" y="248"/>
                  </a:lnTo>
                  <a:lnTo>
                    <a:pt x="4" y="152"/>
                  </a:lnTo>
                  <a:moveTo>
                    <a:pt x="4" y="52"/>
                  </a:moveTo>
                  <a:lnTo>
                    <a:pt x="0" y="52"/>
                  </a:lnTo>
                  <a:lnTo>
                    <a:pt x="0" y="148"/>
                  </a:lnTo>
                  <a:lnTo>
                    <a:pt x="4" y="148"/>
                  </a:lnTo>
                  <a:lnTo>
                    <a:pt x="4" y="52"/>
                  </a:lnTo>
                  <a:moveTo>
                    <a:pt x="0" y="0"/>
                  </a:moveTo>
                  <a:lnTo>
                    <a:pt x="0" y="0"/>
                  </a:lnTo>
                  <a:lnTo>
                    <a:pt x="0" y="48"/>
                  </a:lnTo>
                  <a:lnTo>
                    <a:pt x="4" y="48"/>
                  </a:lnTo>
                  <a:lnTo>
                    <a:pt x="4" y="2"/>
                  </a:lnTo>
                  <a:lnTo>
                    <a:pt x="0" y="2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514" name="î$ļîdè"/>
            <p:cNvSpPr/>
            <p:nvPr/>
          </p:nvSpPr>
          <p:spPr bwMode="auto">
            <a:xfrm>
              <a:off x="2513956" y="2669367"/>
              <a:ext cx="4762" cy="711994"/>
            </a:xfrm>
            <a:custGeom>
              <a:avLst/>
              <a:gdLst>
                <a:gd name="T0" fmla="*/ 4 w 4"/>
                <a:gd name="T1" fmla="*/ 551 h 598"/>
                <a:gd name="T2" fmla="*/ 0 w 4"/>
                <a:gd name="T3" fmla="*/ 551 h 598"/>
                <a:gd name="T4" fmla="*/ 0 w 4"/>
                <a:gd name="T5" fmla="*/ 596 h 598"/>
                <a:gd name="T6" fmla="*/ 0 w 4"/>
                <a:gd name="T7" fmla="*/ 598 h 598"/>
                <a:gd name="T8" fmla="*/ 4 w 4"/>
                <a:gd name="T9" fmla="*/ 598 h 598"/>
                <a:gd name="T10" fmla="*/ 4 w 4"/>
                <a:gd name="T11" fmla="*/ 551 h 598"/>
                <a:gd name="T12" fmla="*/ 4 w 4"/>
                <a:gd name="T13" fmla="*/ 451 h 598"/>
                <a:gd name="T14" fmla="*/ 0 w 4"/>
                <a:gd name="T15" fmla="*/ 451 h 598"/>
                <a:gd name="T16" fmla="*/ 0 w 4"/>
                <a:gd name="T17" fmla="*/ 547 h 598"/>
                <a:gd name="T18" fmla="*/ 4 w 4"/>
                <a:gd name="T19" fmla="*/ 547 h 598"/>
                <a:gd name="T20" fmla="*/ 4 w 4"/>
                <a:gd name="T21" fmla="*/ 451 h 598"/>
                <a:gd name="T22" fmla="*/ 4 w 4"/>
                <a:gd name="T23" fmla="*/ 351 h 598"/>
                <a:gd name="T24" fmla="*/ 0 w 4"/>
                <a:gd name="T25" fmla="*/ 351 h 598"/>
                <a:gd name="T26" fmla="*/ 0 w 4"/>
                <a:gd name="T27" fmla="*/ 447 h 598"/>
                <a:gd name="T28" fmla="*/ 4 w 4"/>
                <a:gd name="T29" fmla="*/ 447 h 598"/>
                <a:gd name="T30" fmla="*/ 4 w 4"/>
                <a:gd name="T31" fmla="*/ 351 h 598"/>
                <a:gd name="T32" fmla="*/ 4 w 4"/>
                <a:gd name="T33" fmla="*/ 252 h 598"/>
                <a:gd name="T34" fmla="*/ 0 w 4"/>
                <a:gd name="T35" fmla="*/ 252 h 598"/>
                <a:gd name="T36" fmla="*/ 0 w 4"/>
                <a:gd name="T37" fmla="*/ 347 h 598"/>
                <a:gd name="T38" fmla="*/ 4 w 4"/>
                <a:gd name="T39" fmla="*/ 347 h 598"/>
                <a:gd name="T40" fmla="*/ 4 w 4"/>
                <a:gd name="T41" fmla="*/ 252 h 598"/>
                <a:gd name="T42" fmla="*/ 4 w 4"/>
                <a:gd name="T43" fmla="*/ 152 h 598"/>
                <a:gd name="T44" fmla="*/ 0 w 4"/>
                <a:gd name="T45" fmla="*/ 152 h 598"/>
                <a:gd name="T46" fmla="*/ 0 w 4"/>
                <a:gd name="T47" fmla="*/ 248 h 598"/>
                <a:gd name="T48" fmla="*/ 4 w 4"/>
                <a:gd name="T49" fmla="*/ 248 h 598"/>
                <a:gd name="T50" fmla="*/ 4 w 4"/>
                <a:gd name="T51" fmla="*/ 152 h 598"/>
                <a:gd name="T52" fmla="*/ 4 w 4"/>
                <a:gd name="T53" fmla="*/ 52 h 598"/>
                <a:gd name="T54" fmla="*/ 0 w 4"/>
                <a:gd name="T55" fmla="*/ 52 h 598"/>
                <a:gd name="T56" fmla="*/ 0 w 4"/>
                <a:gd name="T57" fmla="*/ 148 h 598"/>
                <a:gd name="T58" fmla="*/ 4 w 4"/>
                <a:gd name="T59" fmla="*/ 148 h 598"/>
                <a:gd name="T60" fmla="*/ 4 w 4"/>
                <a:gd name="T61" fmla="*/ 52 h 598"/>
                <a:gd name="T62" fmla="*/ 0 w 4"/>
                <a:gd name="T63" fmla="*/ 0 h 598"/>
                <a:gd name="T64" fmla="*/ 0 w 4"/>
                <a:gd name="T65" fmla="*/ 0 h 598"/>
                <a:gd name="T66" fmla="*/ 0 w 4"/>
                <a:gd name="T67" fmla="*/ 48 h 598"/>
                <a:gd name="T68" fmla="*/ 4 w 4"/>
                <a:gd name="T69" fmla="*/ 48 h 598"/>
                <a:gd name="T70" fmla="*/ 4 w 4"/>
                <a:gd name="T71" fmla="*/ 2 h 598"/>
                <a:gd name="T72" fmla="*/ 0 w 4"/>
                <a:gd name="T73" fmla="*/ 2 h 598"/>
                <a:gd name="T74" fmla="*/ 0 w 4"/>
                <a:gd name="T75" fmla="*/ 0 h 5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" h="598">
                  <a:moveTo>
                    <a:pt x="4" y="551"/>
                  </a:moveTo>
                  <a:lnTo>
                    <a:pt x="0" y="551"/>
                  </a:lnTo>
                  <a:lnTo>
                    <a:pt x="0" y="596"/>
                  </a:lnTo>
                  <a:lnTo>
                    <a:pt x="0" y="598"/>
                  </a:lnTo>
                  <a:lnTo>
                    <a:pt x="4" y="598"/>
                  </a:lnTo>
                  <a:lnTo>
                    <a:pt x="4" y="551"/>
                  </a:lnTo>
                  <a:close/>
                  <a:moveTo>
                    <a:pt x="4" y="451"/>
                  </a:moveTo>
                  <a:lnTo>
                    <a:pt x="0" y="451"/>
                  </a:lnTo>
                  <a:lnTo>
                    <a:pt x="0" y="547"/>
                  </a:lnTo>
                  <a:lnTo>
                    <a:pt x="4" y="547"/>
                  </a:lnTo>
                  <a:lnTo>
                    <a:pt x="4" y="451"/>
                  </a:lnTo>
                  <a:close/>
                  <a:moveTo>
                    <a:pt x="4" y="351"/>
                  </a:moveTo>
                  <a:lnTo>
                    <a:pt x="0" y="351"/>
                  </a:lnTo>
                  <a:lnTo>
                    <a:pt x="0" y="447"/>
                  </a:lnTo>
                  <a:lnTo>
                    <a:pt x="4" y="447"/>
                  </a:lnTo>
                  <a:lnTo>
                    <a:pt x="4" y="351"/>
                  </a:lnTo>
                  <a:close/>
                  <a:moveTo>
                    <a:pt x="4" y="252"/>
                  </a:moveTo>
                  <a:lnTo>
                    <a:pt x="0" y="252"/>
                  </a:lnTo>
                  <a:lnTo>
                    <a:pt x="0" y="347"/>
                  </a:lnTo>
                  <a:lnTo>
                    <a:pt x="4" y="347"/>
                  </a:lnTo>
                  <a:lnTo>
                    <a:pt x="4" y="252"/>
                  </a:lnTo>
                  <a:close/>
                  <a:moveTo>
                    <a:pt x="4" y="152"/>
                  </a:moveTo>
                  <a:lnTo>
                    <a:pt x="0" y="152"/>
                  </a:lnTo>
                  <a:lnTo>
                    <a:pt x="0" y="248"/>
                  </a:lnTo>
                  <a:lnTo>
                    <a:pt x="4" y="248"/>
                  </a:lnTo>
                  <a:lnTo>
                    <a:pt x="4" y="152"/>
                  </a:lnTo>
                  <a:close/>
                  <a:moveTo>
                    <a:pt x="4" y="52"/>
                  </a:moveTo>
                  <a:lnTo>
                    <a:pt x="0" y="52"/>
                  </a:lnTo>
                  <a:lnTo>
                    <a:pt x="0" y="148"/>
                  </a:lnTo>
                  <a:lnTo>
                    <a:pt x="4" y="148"/>
                  </a:lnTo>
                  <a:lnTo>
                    <a:pt x="4" y="52"/>
                  </a:lnTo>
                  <a:close/>
                  <a:moveTo>
                    <a:pt x="0" y="0"/>
                  </a:moveTo>
                  <a:lnTo>
                    <a:pt x="0" y="0"/>
                  </a:lnTo>
                  <a:lnTo>
                    <a:pt x="0" y="48"/>
                  </a:lnTo>
                  <a:lnTo>
                    <a:pt x="4" y="48"/>
                  </a:lnTo>
                  <a:lnTo>
                    <a:pt x="4" y="2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515" name="iśḷíḓê"/>
            <p:cNvSpPr/>
            <p:nvPr/>
          </p:nvSpPr>
          <p:spPr bwMode="auto">
            <a:xfrm>
              <a:off x="2513956" y="2669367"/>
              <a:ext cx="4762" cy="711994"/>
            </a:xfrm>
            <a:custGeom>
              <a:avLst/>
              <a:gdLst>
                <a:gd name="T0" fmla="*/ 4 w 4"/>
                <a:gd name="T1" fmla="*/ 551 h 598"/>
                <a:gd name="T2" fmla="*/ 0 w 4"/>
                <a:gd name="T3" fmla="*/ 551 h 598"/>
                <a:gd name="T4" fmla="*/ 0 w 4"/>
                <a:gd name="T5" fmla="*/ 596 h 598"/>
                <a:gd name="T6" fmla="*/ 0 w 4"/>
                <a:gd name="T7" fmla="*/ 598 h 598"/>
                <a:gd name="T8" fmla="*/ 4 w 4"/>
                <a:gd name="T9" fmla="*/ 598 h 598"/>
                <a:gd name="T10" fmla="*/ 4 w 4"/>
                <a:gd name="T11" fmla="*/ 551 h 598"/>
                <a:gd name="T12" fmla="*/ 4 w 4"/>
                <a:gd name="T13" fmla="*/ 451 h 598"/>
                <a:gd name="T14" fmla="*/ 0 w 4"/>
                <a:gd name="T15" fmla="*/ 451 h 598"/>
                <a:gd name="T16" fmla="*/ 0 w 4"/>
                <a:gd name="T17" fmla="*/ 547 h 598"/>
                <a:gd name="T18" fmla="*/ 4 w 4"/>
                <a:gd name="T19" fmla="*/ 547 h 598"/>
                <a:gd name="T20" fmla="*/ 4 w 4"/>
                <a:gd name="T21" fmla="*/ 451 h 598"/>
                <a:gd name="T22" fmla="*/ 4 w 4"/>
                <a:gd name="T23" fmla="*/ 351 h 598"/>
                <a:gd name="T24" fmla="*/ 0 w 4"/>
                <a:gd name="T25" fmla="*/ 351 h 598"/>
                <a:gd name="T26" fmla="*/ 0 w 4"/>
                <a:gd name="T27" fmla="*/ 447 h 598"/>
                <a:gd name="T28" fmla="*/ 4 w 4"/>
                <a:gd name="T29" fmla="*/ 447 h 598"/>
                <a:gd name="T30" fmla="*/ 4 w 4"/>
                <a:gd name="T31" fmla="*/ 351 h 598"/>
                <a:gd name="T32" fmla="*/ 4 w 4"/>
                <a:gd name="T33" fmla="*/ 252 h 598"/>
                <a:gd name="T34" fmla="*/ 0 w 4"/>
                <a:gd name="T35" fmla="*/ 252 h 598"/>
                <a:gd name="T36" fmla="*/ 0 w 4"/>
                <a:gd name="T37" fmla="*/ 347 h 598"/>
                <a:gd name="T38" fmla="*/ 4 w 4"/>
                <a:gd name="T39" fmla="*/ 347 h 598"/>
                <a:gd name="T40" fmla="*/ 4 w 4"/>
                <a:gd name="T41" fmla="*/ 252 h 598"/>
                <a:gd name="T42" fmla="*/ 4 w 4"/>
                <a:gd name="T43" fmla="*/ 152 h 598"/>
                <a:gd name="T44" fmla="*/ 0 w 4"/>
                <a:gd name="T45" fmla="*/ 152 h 598"/>
                <a:gd name="T46" fmla="*/ 0 w 4"/>
                <a:gd name="T47" fmla="*/ 248 h 598"/>
                <a:gd name="T48" fmla="*/ 4 w 4"/>
                <a:gd name="T49" fmla="*/ 248 h 598"/>
                <a:gd name="T50" fmla="*/ 4 w 4"/>
                <a:gd name="T51" fmla="*/ 152 h 598"/>
                <a:gd name="T52" fmla="*/ 4 w 4"/>
                <a:gd name="T53" fmla="*/ 52 h 598"/>
                <a:gd name="T54" fmla="*/ 0 w 4"/>
                <a:gd name="T55" fmla="*/ 52 h 598"/>
                <a:gd name="T56" fmla="*/ 0 w 4"/>
                <a:gd name="T57" fmla="*/ 148 h 598"/>
                <a:gd name="T58" fmla="*/ 4 w 4"/>
                <a:gd name="T59" fmla="*/ 148 h 598"/>
                <a:gd name="T60" fmla="*/ 4 w 4"/>
                <a:gd name="T61" fmla="*/ 52 h 598"/>
                <a:gd name="T62" fmla="*/ 0 w 4"/>
                <a:gd name="T63" fmla="*/ 0 h 598"/>
                <a:gd name="T64" fmla="*/ 0 w 4"/>
                <a:gd name="T65" fmla="*/ 0 h 598"/>
                <a:gd name="T66" fmla="*/ 0 w 4"/>
                <a:gd name="T67" fmla="*/ 48 h 598"/>
                <a:gd name="T68" fmla="*/ 4 w 4"/>
                <a:gd name="T69" fmla="*/ 48 h 598"/>
                <a:gd name="T70" fmla="*/ 4 w 4"/>
                <a:gd name="T71" fmla="*/ 2 h 598"/>
                <a:gd name="T72" fmla="*/ 0 w 4"/>
                <a:gd name="T73" fmla="*/ 2 h 598"/>
                <a:gd name="T74" fmla="*/ 0 w 4"/>
                <a:gd name="T75" fmla="*/ 0 h 5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" h="598">
                  <a:moveTo>
                    <a:pt x="4" y="551"/>
                  </a:moveTo>
                  <a:lnTo>
                    <a:pt x="0" y="551"/>
                  </a:lnTo>
                  <a:lnTo>
                    <a:pt x="0" y="596"/>
                  </a:lnTo>
                  <a:lnTo>
                    <a:pt x="0" y="598"/>
                  </a:lnTo>
                  <a:lnTo>
                    <a:pt x="4" y="598"/>
                  </a:lnTo>
                  <a:lnTo>
                    <a:pt x="4" y="551"/>
                  </a:lnTo>
                  <a:moveTo>
                    <a:pt x="4" y="451"/>
                  </a:moveTo>
                  <a:lnTo>
                    <a:pt x="0" y="451"/>
                  </a:lnTo>
                  <a:lnTo>
                    <a:pt x="0" y="547"/>
                  </a:lnTo>
                  <a:lnTo>
                    <a:pt x="4" y="547"/>
                  </a:lnTo>
                  <a:lnTo>
                    <a:pt x="4" y="451"/>
                  </a:lnTo>
                  <a:moveTo>
                    <a:pt x="4" y="351"/>
                  </a:moveTo>
                  <a:lnTo>
                    <a:pt x="0" y="351"/>
                  </a:lnTo>
                  <a:lnTo>
                    <a:pt x="0" y="447"/>
                  </a:lnTo>
                  <a:lnTo>
                    <a:pt x="4" y="447"/>
                  </a:lnTo>
                  <a:lnTo>
                    <a:pt x="4" y="351"/>
                  </a:lnTo>
                  <a:moveTo>
                    <a:pt x="4" y="252"/>
                  </a:moveTo>
                  <a:lnTo>
                    <a:pt x="0" y="252"/>
                  </a:lnTo>
                  <a:lnTo>
                    <a:pt x="0" y="347"/>
                  </a:lnTo>
                  <a:lnTo>
                    <a:pt x="4" y="347"/>
                  </a:lnTo>
                  <a:lnTo>
                    <a:pt x="4" y="252"/>
                  </a:lnTo>
                  <a:moveTo>
                    <a:pt x="4" y="152"/>
                  </a:moveTo>
                  <a:lnTo>
                    <a:pt x="0" y="152"/>
                  </a:lnTo>
                  <a:lnTo>
                    <a:pt x="0" y="248"/>
                  </a:lnTo>
                  <a:lnTo>
                    <a:pt x="4" y="248"/>
                  </a:lnTo>
                  <a:lnTo>
                    <a:pt x="4" y="152"/>
                  </a:lnTo>
                  <a:moveTo>
                    <a:pt x="4" y="52"/>
                  </a:moveTo>
                  <a:lnTo>
                    <a:pt x="0" y="52"/>
                  </a:lnTo>
                  <a:lnTo>
                    <a:pt x="0" y="148"/>
                  </a:lnTo>
                  <a:lnTo>
                    <a:pt x="4" y="148"/>
                  </a:lnTo>
                  <a:lnTo>
                    <a:pt x="4" y="52"/>
                  </a:lnTo>
                  <a:moveTo>
                    <a:pt x="0" y="0"/>
                  </a:moveTo>
                  <a:lnTo>
                    <a:pt x="0" y="0"/>
                  </a:lnTo>
                  <a:lnTo>
                    <a:pt x="0" y="48"/>
                  </a:lnTo>
                  <a:lnTo>
                    <a:pt x="4" y="48"/>
                  </a:lnTo>
                  <a:lnTo>
                    <a:pt x="4" y="2"/>
                  </a:lnTo>
                  <a:lnTo>
                    <a:pt x="0" y="2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516" name="îŝ1íḓê"/>
            <p:cNvSpPr/>
            <p:nvPr/>
          </p:nvSpPr>
          <p:spPr bwMode="auto">
            <a:xfrm>
              <a:off x="2752081" y="2669367"/>
              <a:ext cx="4762" cy="711994"/>
            </a:xfrm>
            <a:custGeom>
              <a:avLst/>
              <a:gdLst>
                <a:gd name="T0" fmla="*/ 4 w 4"/>
                <a:gd name="T1" fmla="*/ 551 h 598"/>
                <a:gd name="T2" fmla="*/ 0 w 4"/>
                <a:gd name="T3" fmla="*/ 551 h 598"/>
                <a:gd name="T4" fmla="*/ 0 w 4"/>
                <a:gd name="T5" fmla="*/ 596 h 598"/>
                <a:gd name="T6" fmla="*/ 0 w 4"/>
                <a:gd name="T7" fmla="*/ 598 h 598"/>
                <a:gd name="T8" fmla="*/ 4 w 4"/>
                <a:gd name="T9" fmla="*/ 598 h 598"/>
                <a:gd name="T10" fmla="*/ 4 w 4"/>
                <a:gd name="T11" fmla="*/ 551 h 598"/>
                <a:gd name="T12" fmla="*/ 4 w 4"/>
                <a:gd name="T13" fmla="*/ 451 h 598"/>
                <a:gd name="T14" fmla="*/ 0 w 4"/>
                <a:gd name="T15" fmla="*/ 451 h 598"/>
                <a:gd name="T16" fmla="*/ 0 w 4"/>
                <a:gd name="T17" fmla="*/ 547 h 598"/>
                <a:gd name="T18" fmla="*/ 4 w 4"/>
                <a:gd name="T19" fmla="*/ 547 h 598"/>
                <a:gd name="T20" fmla="*/ 4 w 4"/>
                <a:gd name="T21" fmla="*/ 451 h 598"/>
                <a:gd name="T22" fmla="*/ 4 w 4"/>
                <a:gd name="T23" fmla="*/ 351 h 598"/>
                <a:gd name="T24" fmla="*/ 0 w 4"/>
                <a:gd name="T25" fmla="*/ 351 h 598"/>
                <a:gd name="T26" fmla="*/ 0 w 4"/>
                <a:gd name="T27" fmla="*/ 447 h 598"/>
                <a:gd name="T28" fmla="*/ 4 w 4"/>
                <a:gd name="T29" fmla="*/ 447 h 598"/>
                <a:gd name="T30" fmla="*/ 4 w 4"/>
                <a:gd name="T31" fmla="*/ 351 h 598"/>
                <a:gd name="T32" fmla="*/ 4 w 4"/>
                <a:gd name="T33" fmla="*/ 252 h 598"/>
                <a:gd name="T34" fmla="*/ 0 w 4"/>
                <a:gd name="T35" fmla="*/ 252 h 598"/>
                <a:gd name="T36" fmla="*/ 0 w 4"/>
                <a:gd name="T37" fmla="*/ 347 h 598"/>
                <a:gd name="T38" fmla="*/ 4 w 4"/>
                <a:gd name="T39" fmla="*/ 347 h 598"/>
                <a:gd name="T40" fmla="*/ 4 w 4"/>
                <a:gd name="T41" fmla="*/ 252 h 598"/>
                <a:gd name="T42" fmla="*/ 4 w 4"/>
                <a:gd name="T43" fmla="*/ 152 h 598"/>
                <a:gd name="T44" fmla="*/ 0 w 4"/>
                <a:gd name="T45" fmla="*/ 152 h 598"/>
                <a:gd name="T46" fmla="*/ 0 w 4"/>
                <a:gd name="T47" fmla="*/ 248 h 598"/>
                <a:gd name="T48" fmla="*/ 4 w 4"/>
                <a:gd name="T49" fmla="*/ 248 h 598"/>
                <a:gd name="T50" fmla="*/ 4 w 4"/>
                <a:gd name="T51" fmla="*/ 152 h 598"/>
                <a:gd name="T52" fmla="*/ 4 w 4"/>
                <a:gd name="T53" fmla="*/ 52 h 598"/>
                <a:gd name="T54" fmla="*/ 0 w 4"/>
                <a:gd name="T55" fmla="*/ 52 h 598"/>
                <a:gd name="T56" fmla="*/ 0 w 4"/>
                <a:gd name="T57" fmla="*/ 148 h 598"/>
                <a:gd name="T58" fmla="*/ 4 w 4"/>
                <a:gd name="T59" fmla="*/ 148 h 598"/>
                <a:gd name="T60" fmla="*/ 4 w 4"/>
                <a:gd name="T61" fmla="*/ 52 h 598"/>
                <a:gd name="T62" fmla="*/ 0 w 4"/>
                <a:gd name="T63" fmla="*/ 0 h 598"/>
                <a:gd name="T64" fmla="*/ 0 w 4"/>
                <a:gd name="T65" fmla="*/ 0 h 598"/>
                <a:gd name="T66" fmla="*/ 0 w 4"/>
                <a:gd name="T67" fmla="*/ 48 h 598"/>
                <a:gd name="T68" fmla="*/ 4 w 4"/>
                <a:gd name="T69" fmla="*/ 48 h 598"/>
                <a:gd name="T70" fmla="*/ 4 w 4"/>
                <a:gd name="T71" fmla="*/ 2 h 598"/>
                <a:gd name="T72" fmla="*/ 0 w 4"/>
                <a:gd name="T73" fmla="*/ 2 h 598"/>
                <a:gd name="T74" fmla="*/ 0 w 4"/>
                <a:gd name="T75" fmla="*/ 0 h 5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" h="598">
                  <a:moveTo>
                    <a:pt x="4" y="551"/>
                  </a:moveTo>
                  <a:lnTo>
                    <a:pt x="0" y="551"/>
                  </a:lnTo>
                  <a:lnTo>
                    <a:pt x="0" y="596"/>
                  </a:lnTo>
                  <a:lnTo>
                    <a:pt x="0" y="598"/>
                  </a:lnTo>
                  <a:lnTo>
                    <a:pt x="4" y="598"/>
                  </a:lnTo>
                  <a:lnTo>
                    <a:pt x="4" y="551"/>
                  </a:lnTo>
                  <a:close/>
                  <a:moveTo>
                    <a:pt x="4" y="451"/>
                  </a:moveTo>
                  <a:lnTo>
                    <a:pt x="0" y="451"/>
                  </a:lnTo>
                  <a:lnTo>
                    <a:pt x="0" y="547"/>
                  </a:lnTo>
                  <a:lnTo>
                    <a:pt x="4" y="547"/>
                  </a:lnTo>
                  <a:lnTo>
                    <a:pt x="4" y="451"/>
                  </a:lnTo>
                  <a:close/>
                  <a:moveTo>
                    <a:pt x="4" y="351"/>
                  </a:moveTo>
                  <a:lnTo>
                    <a:pt x="0" y="351"/>
                  </a:lnTo>
                  <a:lnTo>
                    <a:pt x="0" y="447"/>
                  </a:lnTo>
                  <a:lnTo>
                    <a:pt x="4" y="447"/>
                  </a:lnTo>
                  <a:lnTo>
                    <a:pt x="4" y="351"/>
                  </a:lnTo>
                  <a:close/>
                  <a:moveTo>
                    <a:pt x="4" y="252"/>
                  </a:moveTo>
                  <a:lnTo>
                    <a:pt x="0" y="252"/>
                  </a:lnTo>
                  <a:lnTo>
                    <a:pt x="0" y="347"/>
                  </a:lnTo>
                  <a:lnTo>
                    <a:pt x="4" y="347"/>
                  </a:lnTo>
                  <a:lnTo>
                    <a:pt x="4" y="252"/>
                  </a:lnTo>
                  <a:close/>
                  <a:moveTo>
                    <a:pt x="4" y="152"/>
                  </a:moveTo>
                  <a:lnTo>
                    <a:pt x="0" y="152"/>
                  </a:lnTo>
                  <a:lnTo>
                    <a:pt x="0" y="248"/>
                  </a:lnTo>
                  <a:lnTo>
                    <a:pt x="4" y="248"/>
                  </a:lnTo>
                  <a:lnTo>
                    <a:pt x="4" y="152"/>
                  </a:lnTo>
                  <a:close/>
                  <a:moveTo>
                    <a:pt x="4" y="52"/>
                  </a:moveTo>
                  <a:lnTo>
                    <a:pt x="0" y="52"/>
                  </a:lnTo>
                  <a:lnTo>
                    <a:pt x="0" y="148"/>
                  </a:lnTo>
                  <a:lnTo>
                    <a:pt x="4" y="148"/>
                  </a:lnTo>
                  <a:lnTo>
                    <a:pt x="4" y="52"/>
                  </a:lnTo>
                  <a:close/>
                  <a:moveTo>
                    <a:pt x="0" y="0"/>
                  </a:moveTo>
                  <a:lnTo>
                    <a:pt x="0" y="0"/>
                  </a:lnTo>
                  <a:lnTo>
                    <a:pt x="0" y="48"/>
                  </a:lnTo>
                  <a:lnTo>
                    <a:pt x="4" y="48"/>
                  </a:lnTo>
                  <a:lnTo>
                    <a:pt x="4" y="2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517" name="íŝlîďè"/>
            <p:cNvSpPr/>
            <p:nvPr/>
          </p:nvSpPr>
          <p:spPr bwMode="auto">
            <a:xfrm>
              <a:off x="2752081" y="2669367"/>
              <a:ext cx="4762" cy="711994"/>
            </a:xfrm>
            <a:custGeom>
              <a:avLst/>
              <a:gdLst>
                <a:gd name="T0" fmla="*/ 4 w 4"/>
                <a:gd name="T1" fmla="*/ 551 h 598"/>
                <a:gd name="T2" fmla="*/ 0 w 4"/>
                <a:gd name="T3" fmla="*/ 551 h 598"/>
                <a:gd name="T4" fmla="*/ 0 w 4"/>
                <a:gd name="T5" fmla="*/ 596 h 598"/>
                <a:gd name="T6" fmla="*/ 0 w 4"/>
                <a:gd name="T7" fmla="*/ 598 h 598"/>
                <a:gd name="T8" fmla="*/ 4 w 4"/>
                <a:gd name="T9" fmla="*/ 598 h 598"/>
                <a:gd name="T10" fmla="*/ 4 w 4"/>
                <a:gd name="T11" fmla="*/ 551 h 598"/>
                <a:gd name="T12" fmla="*/ 4 w 4"/>
                <a:gd name="T13" fmla="*/ 451 h 598"/>
                <a:gd name="T14" fmla="*/ 0 w 4"/>
                <a:gd name="T15" fmla="*/ 451 h 598"/>
                <a:gd name="T16" fmla="*/ 0 w 4"/>
                <a:gd name="T17" fmla="*/ 547 h 598"/>
                <a:gd name="T18" fmla="*/ 4 w 4"/>
                <a:gd name="T19" fmla="*/ 547 h 598"/>
                <a:gd name="T20" fmla="*/ 4 w 4"/>
                <a:gd name="T21" fmla="*/ 451 h 598"/>
                <a:gd name="T22" fmla="*/ 4 w 4"/>
                <a:gd name="T23" fmla="*/ 351 h 598"/>
                <a:gd name="T24" fmla="*/ 0 w 4"/>
                <a:gd name="T25" fmla="*/ 351 h 598"/>
                <a:gd name="T26" fmla="*/ 0 w 4"/>
                <a:gd name="T27" fmla="*/ 447 h 598"/>
                <a:gd name="T28" fmla="*/ 4 w 4"/>
                <a:gd name="T29" fmla="*/ 447 h 598"/>
                <a:gd name="T30" fmla="*/ 4 w 4"/>
                <a:gd name="T31" fmla="*/ 351 h 598"/>
                <a:gd name="T32" fmla="*/ 4 w 4"/>
                <a:gd name="T33" fmla="*/ 252 h 598"/>
                <a:gd name="T34" fmla="*/ 0 w 4"/>
                <a:gd name="T35" fmla="*/ 252 h 598"/>
                <a:gd name="T36" fmla="*/ 0 w 4"/>
                <a:gd name="T37" fmla="*/ 347 h 598"/>
                <a:gd name="T38" fmla="*/ 4 w 4"/>
                <a:gd name="T39" fmla="*/ 347 h 598"/>
                <a:gd name="T40" fmla="*/ 4 w 4"/>
                <a:gd name="T41" fmla="*/ 252 h 598"/>
                <a:gd name="T42" fmla="*/ 4 w 4"/>
                <a:gd name="T43" fmla="*/ 152 h 598"/>
                <a:gd name="T44" fmla="*/ 0 w 4"/>
                <a:gd name="T45" fmla="*/ 152 h 598"/>
                <a:gd name="T46" fmla="*/ 0 w 4"/>
                <a:gd name="T47" fmla="*/ 248 h 598"/>
                <a:gd name="T48" fmla="*/ 4 w 4"/>
                <a:gd name="T49" fmla="*/ 248 h 598"/>
                <a:gd name="T50" fmla="*/ 4 w 4"/>
                <a:gd name="T51" fmla="*/ 152 h 598"/>
                <a:gd name="T52" fmla="*/ 4 w 4"/>
                <a:gd name="T53" fmla="*/ 52 h 598"/>
                <a:gd name="T54" fmla="*/ 0 w 4"/>
                <a:gd name="T55" fmla="*/ 52 h 598"/>
                <a:gd name="T56" fmla="*/ 0 w 4"/>
                <a:gd name="T57" fmla="*/ 148 h 598"/>
                <a:gd name="T58" fmla="*/ 4 w 4"/>
                <a:gd name="T59" fmla="*/ 148 h 598"/>
                <a:gd name="T60" fmla="*/ 4 w 4"/>
                <a:gd name="T61" fmla="*/ 52 h 598"/>
                <a:gd name="T62" fmla="*/ 0 w 4"/>
                <a:gd name="T63" fmla="*/ 0 h 598"/>
                <a:gd name="T64" fmla="*/ 0 w 4"/>
                <a:gd name="T65" fmla="*/ 0 h 598"/>
                <a:gd name="T66" fmla="*/ 0 w 4"/>
                <a:gd name="T67" fmla="*/ 48 h 598"/>
                <a:gd name="T68" fmla="*/ 4 w 4"/>
                <a:gd name="T69" fmla="*/ 48 h 598"/>
                <a:gd name="T70" fmla="*/ 4 w 4"/>
                <a:gd name="T71" fmla="*/ 2 h 598"/>
                <a:gd name="T72" fmla="*/ 0 w 4"/>
                <a:gd name="T73" fmla="*/ 2 h 598"/>
                <a:gd name="T74" fmla="*/ 0 w 4"/>
                <a:gd name="T75" fmla="*/ 0 h 5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" h="598">
                  <a:moveTo>
                    <a:pt x="4" y="551"/>
                  </a:moveTo>
                  <a:lnTo>
                    <a:pt x="0" y="551"/>
                  </a:lnTo>
                  <a:lnTo>
                    <a:pt x="0" y="596"/>
                  </a:lnTo>
                  <a:lnTo>
                    <a:pt x="0" y="598"/>
                  </a:lnTo>
                  <a:lnTo>
                    <a:pt x="4" y="598"/>
                  </a:lnTo>
                  <a:lnTo>
                    <a:pt x="4" y="551"/>
                  </a:lnTo>
                  <a:moveTo>
                    <a:pt x="4" y="451"/>
                  </a:moveTo>
                  <a:lnTo>
                    <a:pt x="0" y="451"/>
                  </a:lnTo>
                  <a:lnTo>
                    <a:pt x="0" y="547"/>
                  </a:lnTo>
                  <a:lnTo>
                    <a:pt x="4" y="547"/>
                  </a:lnTo>
                  <a:lnTo>
                    <a:pt x="4" y="451"/>
                  </a:lnTo>
                  <a:moveTo>
                    <a:pt x="4" y="351"/>
                  </a:moveTo>
                  <a:lnTo>
                    <a:pt x="0" y="351"/>
                  </a:lnTo>
                  <a:lnTo>
                    <a:pt x="0" y="447"/>
                  </a:lnTo>
                  <a:lnTo>
                    <a:pt x="4" y="447"/>
                  </a:lnTo>
                  <a:lnTo>
                    <a:pt x="4" y="351"/>
                  </a:lnTo>
                  <a:moveTo>
                    <a:pt x="4" y="252"/>
                  </a:moveTo>
                  <a:lnTo>
                    <a:pt x="0" y="252"/>
                  </a:lnTo>
                  <a:lnTo>
                    <a:pt x="0" y="347"/>
                  </a:lnTo>
                  <a:lnTo>
                    <a:pt x="4" y="347"/>
                  </a:lnTo>
                  <a:lnTo>
                    <a:pt x="4" y="252"/>
                  </a:lnTo>
                  <a:moveTo>
                    <a:pt x="4" y="152"/>
                  </a:moveTo>
                  <a:lnTo>
                    <a:pt x="0" y="152"/>
                  </a:lnTo>
                  <a:lnTo>
                    <a:pt x="0" y="248"/>
                  </a:lnTo>
                  <a:lnTo>
                    <a:pt x="4" y="248"/>
                  </a:lnTo>
                  <a:lnTo>
                    <a:pt x="4" y="152"/>
                  </a:lnTo>
                  <a:moveTo>
                    <a:pt x="4" y="52"/>
                  </a:moveTo>
                  <a:lnTo>
                    <a:pt x="0" y="52"/>
                  </a:lnTo>
                  <a:lnTo>
                    <a:pt x="0" y="148"/>
                  </a:lnTo>
                  <a:lnTo>
                    <a:pt x="4" y="148"/>
                  </a:lnTo>
                  <a:lnTo>
                    <a:pt x="4" y="52"/>
                  </a:lnTo>
                  <a:moveTo>
                    <a:pt x="0" y="0"/>
                  </a:moveTo>
                  <a:lnTo>
                    <a:pt x="0" y="0"/>
                  </a:lnTo>
                  <a:lnTo>
                    <a:pt x="0" y="48"/>
                  </a:lnTo>
                  <a:lnTo>
                    <a:pt x="4" y="48"/>
                  </a:lnTo>
                  <a:lnTo>
                    <a:pt x="4" y="2"/>
                  </a:lnTo>
                  <a:lnTo>
                    <a:pt x="0" y="2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518" name="îšḻîďè"/>
            <p:cNvSpPr/>
            <p:nvPr/>
          </p:nvSpPr>
          <p:spPr bwMode="auto">
            <a:xfrm>
              <a:off x="2219871" y="3320640"/>
              <a:ext cx="713185" cy="4763"/>
            </a:xfrm>
            <a:custGeom>
              <a:avLst/>
              <a:gdLst>
                <a:gd name="T0" fmla="*/ 147 w 599"/>
                <a:gd name="T1" fmla="*/ 0 h 4"/>
                <a:gd name="T2" fmla="*/ 52 w 599"/>
                <a:gd name="T3" fmla="*/ 0 h 4"/>
                <a:gd name="T4" fmla="*/ 48 w 599"/>
                <a:gd name="T5" fmla="*/ 0 h 4"/>
                <a:gd name="T6" fmla="*/ 2 w 599"/>
                <a:gd name="T7" fmla="*/ 0 h 4"/>
                <a:gd name="T8" fmla="*/ 2 w 599"/>
                <a:gd name="T9" fmla="*/ 4 h 4"/>
                <a:gd name="T10" fmla="*/ 0 w 599"/>
                <a:gd name="T11" fmla="*/ 4 h 4"/>
                <a:gd name="T12" fmla="*/ 48 w 599"/>
                <a:gd name="T13" fmla="*/ 4 h 4"/>
                <a:gd name="T14" fmla="*/ 52 w 599"/>
                <a:gd name="T15" fmla="*/ 4 h 4"/>
                <a:gd name="T16" fmla="*/ 147 w 599"/>
                <a:gd name="T17" fmla="*/ 4 h 4"/>
                <a:gd name="T18" fmla="*/ 147 w 599"/>
                <a:gd name="T19" fmla="*/ 0 h 4"/>
                <a:gd name="T20" fmla="*/ 347 w 599"/>
                <a:gd name="T21" fmla="*/ 0 h 4"/>
                <a:gd name="T22" fmla="*/ 251 w 599"/>
                <a:gd name="T23" fmla="*/ 0 h 4"/>
                <a:gd name="T24" fmla="*/ 247 w 599"/>
                <a:gd name="T25" fmla="*/ 0 h 4"/>
                <a:gd name="T26" fmla="*/ 152 w 599"/>
                <a:gd name="T27" fmla="*/ 0 h 4"/>
                <a:gd name="T28" fmla="*/ 152 w 599"/>
                <a:gd name="T29" fmla="*/ 4 h 4"/>
                <a:gd name="T30" fmla="*/ 247 w 599"/>
                <a:gd name="T31" fmla="*/ 4 h 4"/>
                <a:gd name="T32" fmla="*/ 251 w 599"/>
                <a:gd name="T33" fmla="*/ 4 h 4"/>
                <a:gd name="T34" fmla="*/ 347 w 599"/>
                <a:gd name="T35" fmla="*/ 4 h 4"/>
                <a:gd name="T36" fmla="*/ 347 w 599"/>
                <a:gd name="T37" fmla="*/ 0 h 4"/>
                <a:gd name="T38" fmla="*/ 547 w 599"/>
                <a:gd name="T39" fmla="*/ 0 h 4"/>
                <a:gd name="T40" fmla="*/ 451 w 599"/>
                <a:gd name="T41" fmla="*/ 0 h 4"/>
                <a:gd name="T42" fmla="*/ 447 w 599"/>
                <a:gd name="T43" fmla="*/ 0 h 4"/>
                <a:gd name="T44" fmla="*/ 351 w 599"/>
                <a:gd name="T45" fmla="*/ 0 h 4"/>
                <a:gd name="T46" fmla="*/ 351 w 599"/>
                <a:gd name="T47" fmla="*/ 4 h 4"/>
                <a:gd name="T48" fmla="*/ 447 w 599"/>
                <a:gd name="T49" fmla="*/ 4 h 4"/>
                <a:gd name="T50" fmla="*/ 451 w 599"/>
                <a:gd name="T51" fmla="*/ 4 h 4"/>
                <a:gd name="T52" fmla="*/ 547 w 599"/>
                <a:gd name="T53" fmla="*/ 4 h 4"/>
                <a:gd name="T54" fmla="*/ 547 w 599"/>
                <a:gd name="T55" fmla="*/ 0 h 4"/>
                <a:gd name="T56" fmla="*/ 599 w 599"/>
                <a:gd name="T57" fmla="*/ 0 h 4"/>
                <a:gd name="T58" fmla="*/ 551 w 599"/>
                <a:gd name="T59" fmla="*/ 0 h 4"/>
                <a:gd name="T60" fmla="*/ 551 w 599"/>
                <a:gd name="T61" fmla="*/ 4 h 4"/>
                <a:gd name="T62" fmla="*/ 597 w 599"/>
                <a:gd name="T63" fmla="*/ 4 h 4"/>
                <a:gd name="T64" fmla="*/ 599 w 599"/>
                <a:gd name="T65" fmla="*/ 4 h 4"/>
                <a:gd name="T66" fmla="*/ 599 w 599"/>
                <a:gd name="T6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99" h="4">
                  <a:moveTo>
                    <a:pt x="147" y="0"/>
                  </a:moveTo>
                  <a:lnTo>
                    <a:pt x="52" y="0"/>
                  </a:lnTo>
                  <a:lnTo>
                    <a:pt x="48" y="0"/>
                  </a:lnTo>
                  <a:lnTo>
                    <a:pt x="2" y="0"/>
                  </a:lnTo>
                  <a:lnTo>
                    <a:pt x="2" y="4"/>
                  </a:lnTo>
                  <a:lnTo>
                    <a:pt x="0" y="4"/>
                  </a:lnTo>
                  <a:lnTo>
                    <a:pt x="48" y="4"/>
                  </a:lnTo>
                  <a:lnTo>
                    <a:pt x="52" y="4"/>
                  </a:lnTo>
                  <a:lnTo>
                    <a:pt x="147" y="4"/>
                  </a:lnTo>
                  <a:lnTo>
                    <a:pt x="147" y="0"/>
                  </a:lnTo>
                  <a:close/>
                  <a:moveTo>
                    <a:pt x="347" y="0"/>
                  </a:moveTo>
                  <a:lnTo>
                    <a:pt x="251" y="0"/>
                  </a:lnTo>
                  <a:lnTo>
                    <a:pt x="247" y="0"/>
                  </a:lnTo>
                  <a:lnTo>
                    <a:pt x="152" y="0"/>
                  </a:lnTo>
                  <a:lnTo>
                    <a:pt x="152" y="4"/>
                  </a:lnTo>
                  <a:lnTo>
                    <a:pt x="247" y="4"/>
                  </a:lnTo>
                  <a:lnTo>
                    <a:pt x="251" y="4"/>
                  </a:lnTo>
                  <a:lnTo>
                    <a:pt x="347" y="4"/>
                  </a:lnTo>
                  <a:lnTo>
                    <a:pt x="347" y="0"/>
                  </a:lnTo>
                  <a:close/>
                  <a:moveTo>
                    <a:pt x="547" y="0"/>
                  </a:moveTo>
                  <a:lnTo>
                    <a:pt x="451" y="0"/>
                  </a:lnTo>
                  <a:lnTo>
                    <a:pt x="447" y="0"/>
                  </a:lnTo>
                  <a:lnTo>
                    <a:pt x="351" y="0"/>
                  </a:lnTo>
                  <a:lnTo>
                    <a:pt x="351" y="4"/>
                  </a:lnTo>
                  <a:lnTo>
                    <a:pt x="447" y="4"/>
                  </a:lnTo>
                  <a:lnTo>
                    <a:pt x="451" y="4"/>
                  </a:lnTo>
                  <a:lnTo>
                    <a:pt x="547" y="4"/>
                  </a:lnTo>
                  <a:lnTo>
                    <a:pt x="547" y="0"/>
                  </a:lnTo>
                  <a:close/>
                  <a:moveTo>
                    <a:pt x="599" y="0"/>
                  </a:moveTo>
                  <a:lnTo>
                    <a:pt x="551" y="0"/>
                  </a:lnTo>
                  <a:lnTo>
                    <a:pt x="551" y="4"/>
                  </a:lnTo>
                  <a:lnTo>
                    <a:pt x="597" y="4"/>
                  </a:lnTo>
                  <a:lnTo>
                    <a:pt x="599" y="4"/>
                  </a:lnTo>
                  <a:lnTo>
                    <a:pt x="599" y="0"/>
                  </a:lnTo>
                  <a:close/>
                </a:path>
              </a:pathLst>
            </a:cu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519" name="îṡlïḓè"/>
            <p:cNvSpPr/>
            <p:nvPr/>
          </p:nvSpPr>
          <p:spPr bwMode="auto">
            <a:xfrm>
              <a:off x="2219871" y="3320640"/>
              <a:ext cx="713185" cy="4763"/>
            </a:xfrm>
            <a:custGeom>
              <a:avLst/>
              <a:gdLst>
                <a:gd name="T0" fmla="*/ 147 w 599"/>
                <a:gd name="T1" fmla="*/ 0 h 4"/>
                <a:gd name="T2" fmla="*/ 52 w 599"/>
                <a:gd name="T3" fmla="*/ 0 h 4"/>
                <a:gd name="T4" fmla="*/ 48 w 599"/>
                <a:gd name="T5" fmla="*/ 0 h 4"/>
                <a:gd name="T6" fmla="*/ 2 w 599"/>
                <a:gd name="T7" fmla="*/ 0 h 4"/>
                <a:gd name="T8" fmla="*/ 2 w 599"/>
                <a:gd name="T9" fmla="*/ 4 h 4"/>
                <a:gd name="T10" fmla="*/ 0 w 599"/>
                <a:gd name="T11" fmla="*/ 4 h 4"/>
                <a:gd name="T12" fmla="*/ 48 w 599"/>
                <a:gd name="T13" fmla="*/ 4 h 4"/>
                <a:gd name="T14" fmla="*/ 52 w 599"/>
                <a:gd name="T15" fmla="*/ 4 h 4"/>
                <a:gd name="T16" fmla="*/ 147 w 599"/>
                <a:gd name="T17" fmla="*/ 4 h 4"/>
                <a:gd name="T18" fmla="*/ 147 w 599"/>
                <a:gd name="T19" fmla="*/ 0 h 4"/>
                <a:gd name="T20" fmla="*/ 347 w 599"/>
                <a:gd name="T21" fmla="*/ 0 h 4"/>
                <a:gd name="T22" fmla="*/ 251 w 599"/>
                <a:gd name="T23" fmla="*/ 0 h 4"/>
                <a:gd name="T24" fmla="*/ 247 w 599"/>
                <a:gd name="T25" fmla="*/ 0 h 4"/>
                <a:gd name="T26" fmla="*/ 152 w 599"/>
                <a:gd name="T27" fmla="*/ 0 h 4"/>
                <a:gd name="T28" fmla="*/ 152 w 599"/>
                <a:gd name="T29" fmla="*/ 4 h 4"/>
                <a:gd name="T30" fmla="*/ 247 w 599"/>
                <a:gd name="T31" fmla="*/ 4 h 4"/>
                <a:gd name="T32" fmla="*/ 251 w 599"/>
                <a:gd name="T33" fmla="*/ 4 h 4"/>
                <a:gd name="T34" fmla="*/ 347 w 599"/>
                <a:gd name="T35" fmla="*/ 4 h 4"/>
                <a:gd name="T36" fmla="*/ 347 w 599"/>
                <a:gd name="T37" fmla="*/ 0 h 4"/>
                <a:gd name="T38" fmla="*/ 547 w 599"/>
                <a:gd name="T39" fmla="*/ 0 h 4"/>
                <a:gd name="T40" fmla="*/ 451 w 599"/>
                <a:gd name="T41" fmla="*/ 0 h 4"/>
                <a:gd name="T42" fmla="*/ 447 w 599"/>
                <a:gd name="T43" fmla="*/ 0 h 4"/>
                <a:gd name="T44" fmla="*/ 351 w 599"/>
                <a:gd name="T45" fmla="*/ 0 h 4"/>
                <a:gd name="T46" fmla="*/ 351 w 599"/>
                <a:gd name="T47" fmla="*/ 4 h 4"/>
                <a:gd name="T48" fmla="*/ 447 w 599"/>
                <a:gd name="T49" fmla="*/ 4 h 4"/>
                <a:gd name="T50" fmla="*/ 451 w 599"/>
                <a:gd name="T51" fmla="*/ 4 h 4"/>
                <a:gd name="T52" fmla="*/ 547 w 599"/>
                <a:gd name="T53" fmla="*/ 4 h 4"/>
                <a:gd name="T54" fmla="*/ 547 w 599"/>
                <a:gd name="T55" fmla="*/ 0 h 4"/>
                <a:gd name="T56" fmla="*/ 599 w 599"/>
                <a:gd name="T57" fmla="*/ 0 h 4"/>
                <a:gd name="T58" fmla="*/ 551 w 599"/>
                <a:gd name="T59" fmla="*/ 0 h 4"/>
                <a:gd name="T60" fmla="*/ 551 w 599"/>
                <a:gd name="T61" fmla="*/ 4 h 4"/>
                <a:gd name="T62" fmla="*/ 597 w 599"/>
                <a:gd name="T63" fmla="*/ 4 h 4"/>
                <a:gd name="T64" fmla="*/ 599 w 599"/>
                <a:gd name="T65" fmla="*/ 4 h 4"/>
                <a:gd name="T66" fmla="*/ 599 w 599"/>
                <a:gd name="T6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99" h="4">
                  <a:moveTo>
                    <a:pt x="147" y="0"/>
                  </a:moveTo>
                  <a:lnTo>
                    <a:pt x="52" y="0"/>
                  </a:lnTo>
                  <a:lnTo>
                    <a:pt x="48" y="0"/>
                  </a:lnTo>
                  <a:lnTo>
                    <a:pt x="2" y="0"/>
                  </a:lnTo>
                  <a:lnTo>
                    <a:pt x="2" y="4"/>
                  </a:lnTo>
                  <a:lnTo>
                    <a:pt x="0" y="4"/>
                  </a:lnTo>
                  <a:lnTo>
                    <a:pt x="48" y="4"/>
                  </a:lnTo>
                  <a:lnTo>
                    <a:pt x="52" y="4"/>
                  </a:lnTo>
                  <a:lnTo>
                    <a:pt x="147" y="4"/>
                  </a:lnTo>
                  <a:lnTo>
                    <a:pt x="147" y="0"/>
                  </a:lnTo>
                  <a:moveTo>
                    <a:pt x="347" y="0"/>
                  </a:moveTo>
                  <a:lnTo>
                    <a:pt x="251" y="0"/>
                  </a:lnTo>
                  <a:lnTo>
                    <a:pt x="247" y="0"/>
                  </a:lnTo>
                  <a:lnTo>
                    <a:pt x="152" y="0"/>
                  </a:lnTo>
                  <a:lnTo>
                    <a:pt x="152" y="4"/>
                  </a:lnTo>
                  <a:lnTo>
                    <a:pt x="247" y="4"/>
                  </a:lnTo>
                  <a:lnTo>
                    <a:pt x="251" y="4"/>
                  </a:lnTo>
                  <a:lnTo>
                    <a:pt x="347" y="4"/>
                  </a:lnTo>
                  <a:lnTo>
                    <a:pt x="347" y="0"/>
                  </a:lnTo>
                  <a:moveTo>
                    <a:pt x="547" y="0"/>
                  </a:moveTo>
                  <a:lnTo>
                    <a:pt x="451" y="0"/>
                  </a:lnTo>
                  <a:lnTo>
                    <a:pt x="447" y="0"/>
                  </a:lnTo>
                  <a:lnTo>
                    <a:pt x="351" y="0"/>
                  </a:lnTo>
                  <a:lnTo>
                    <a:pt x="351" y="4"/>
                  </a:lnTo>
                  <a:lnTo>
                    <a:pt x="447" y="4"/>
                  </a:lnTo>
                  <a:lnTo>
                    <a:pt x="451" y="4"/>
                  </a:lnTo>
                  <a:lnTo>
                    <a:pt x="547" y="4"/>
                  </a:lnTo>
                  <a:lnTo>
                    <a:pt x="547" y="0"/>
                  </a:lnTo>
                  <a:moveTo>
                    <a:pt x="599" y="0"/>
                  </a:moveTo>
                  <a:lnTo>
                    <a:pt x="551" y="0"/>
                  </a:lnTo>
                  <a:lnTo>
                    <a:pt x="551" y="4"/>
                  </a:lnTo>
                  <a:lnTo>
                    <a:pt x="597" y="4"/>
                  </a:lnTo>
                  <a:lnTo>
                    <a:pt x="599" y="4"/>
                  </a:lnTo>
                  <a:lnTo>
                    <a:pt x="59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520" name="ïsḷíḑe"/>
            <p:cNvSpPr/>
            <p:nvPr/>
          </p:nvSpPr>
          <p:spPr bwMode="auto">
            <a:xfrm>
              <a:off x="2219871" y="3082515"/>
              <a:ext cx="713185" cy="4763"/>
            </a:xfrm>
            <a:custGeom>
              <a:avLst/>
              <a:gdLst>
                <a:gd name="T0" fmla="*/ 147 w 599"/>
                <a:gd name="T1" fmla="*/ 0 h 4"/>
                <a:gd name="T2" fmla="*/ 52 w 599"/>
                <a:gd name="T3" fmla="*/ 0 h 4"/>
                <a:gd name="T4" fmla="*/ 48 w 599"/>
                <a:gd name="T5" fmla="*/ 0 h 4"/>
                <a:gd name="T6" fmla="*/ 2 w 599"/>
                <a:gd name="T7" fmla="*/ 0 h 4"/>
                <a:gd name="T8" fmla="*/ 2 w 599"/>
                <a:gd name="T9" fmla="*/ 4 h 4"/>
                <a:gd name="T10" fmla="*/ 0 w 599"/>
                <a:gd name="T11" fmla="*/ 4 h 4"/>
                <a:gd name="T12" fmla="*/ 48 w 599"/>
                <a:gd name="T13" fmla="*/ 4 h 4"/>
                <a:gd name="T14" fmla="*/ 52 w 599"/>
                <a:gd name="T15" fmla="*/ 4 h 4"/>
                <a:gd name="T16" fmla="*/ 147 w 599"/>
                <a:gd name="T17" fmla="*/ 4 h 4"/>
                <a:gd name="T18" fmla="*/ 147 w 599"/>
                <a:gd name="T19" fmla="*/ 0 h 4"/>
                <a:gd name="T20" fmla="*/ 347 w 599"/>
                <a:gd name="T21" fmla="*/ 0 h 4"/>
                <a:gd name="T22" fmla="*/ 251 w 599"/>
                <a:gd name="T23" fmla="*/ 0 h 4"/>
                <a:gd name="T24" fmla="*/ 247 w 599"/>
                <a:gd name="T25" fmla="*/ 0 h 4"/>
                <a:gd name="T26" fmla="*/ 152 w 599"/>
                <a:gd name="T27" fmla="*/ 0 h 4"/>
                <a:gd name="T28" fmla="*/ 152 w 599"/>
                <a:gd name="T29" fmla="*/ 4 h 4"/>
                <a:gd name="T30" fmla="*/ 247 w 599"/>
                <a:gd name="T31" fmla="*/ 4 h 4"/>
                <a:gd name="T32" fmla="*/ 251 w 599"/>
                <a:gd name="T33" fmla="*/ 4 h 4"/>
                <a:gd name="T34" fmla="*/ 347 w 599"/>
                <a:gd name="T35" fmla="*/ 4 h 4"/>
                <a:gd name="T36" fmla="*/ 347 w 599"/>
                <a:gd name="T37" fmla="*/ 0 h 4"/>
                <a:gd name="T38" fmla="*/ 547 w 599"/>
                <a:gd name="T39" fmla="*/ 0 h 4"/>
                <a:gd name="T40" fmla="*/ 451 w 599"/>
                <a:gd name="T41" fmla="*/ 0 h 4"/>
                <a:gd name="T42" fmla="*/ 447 w 599"/>
                <a:gd name="T43" fmla="*/ 0 h 4"/>
                <a:gd name="T44" fmla="*/ 351 w 599"/>
                <a:gd name="T45" fmla="*/ 0 h 4"/>
                <a:gd name="T46" fmla="*/ 351 w 599"/>
                <a:gd name="T47" fmla="*/ 4 h 4"/>
                <a:gd name="T48" fmla="*/ 447 w 599"/>
                <a:gd name="T49" fmla="*/ 4 h 4"/>
                <a:gd name="T50" fmla="*/ 451 w 599"/>
                <a:gd name="T51" fmla="*/ 4 h 4"/>
                <a:gd name="T52" fmla="*/ 547 w 599"/>
                <a:gd name="T53" fmla="*/ 4 h 4"/>
                <a:gd name="T54" fmla="*/ 547 w 599"/>
                <a:gd name="T55" fmla="*/ 0 h 4"/>
                <a:gd name="T56" fmla="*/ 599 w 599"/>
                <a:gd name="T57" fmla="*/ 0 h 4"/>
                <a:gd name="T58" fmla="*/ 551 w 599"/>
                <a:gd name="T59" fmla="*/ 0 h 4"/>
                <a:gd name="T60" fmla="*/ 551 w 599"/>
                <a:gd name="T61" fmla="*/ 4 h 4"/>
                <a:gd name="T62" fmla="*/ 597 w 599"/>
                <a:gd name="T63" fmla="*/ 4 h 4"/>
                <a:gd name="T64" fmla="*/ 599 w 599"/>
                <a:gd name="T65" fmla="*/ 4 h 4"/>
                <a:gd name="T66" fmla="*/ 599 w 599"/>
                <a:gd name="T6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99" h="4">
                  <a:moveTo>
                    <a:pt x="147" y="0"/>
                  </a:moveTo>
                  <a:lnTo>
                    <a:pt x="52" y="0"/>
                  </a:lnTo>
                  <a:lnTo>
                    <a:pt x="48" y="0"/>
                  </a:lnTo>
                  <a:lnTo>
                    <a:pt x="2" y="0"/>
                  </a:lnTo>
                  <a:lnTo>
                    <a:pt x="2" y="4"/>
                  </a:lnTo>
                  <a:lnTo>
                    <a:pt x="0" y="4"/>
                  </a:lnTo>
                  <a:lnTo>
                    <a:pt x="48" y="4"/>
                  </a:lnTo>
                  <a:lnTo>
                    <a:pt x="52" y="4"/>
                  </a:lnTo>
                  <a:lnTo>
                    <a:pt x="147" y="4"/>
                  </a:lnTo>
                  <a:lnTo>
                    <a:pt x="147" y="0"/>
                  </a:lnTo>
                  <a:close/>
                  <a:moveTo>
                    <a:pt x="347" y="0"/>
                  </a:moveTo>
                  <a:lnTo>
                    <a:pt x="251" y="0"/>
                  </a:lnTo>
                  <a:lnTo>
                    <a:pt x="247" y="0"/>
                  </a:lnTo>
                  <a:lnTo>
                    <a:pt x="152" y="0"/>
                  </a:lnTo>
                  <a:lnTo>
                    <a:pt x="152" y="4"/>
                  </a:lnTo>
                  <a:lnTo>
                    <a:pt x="247" y="4"/>
                  </a:lnTo>
                  <a:lnTo>
                    <a:pt x="251" y="4"/>
                  </a:lnTo>
                  <a:lnTo>
                    <a:pt x="347" y="4"/>
                  </a:lnTo>
                  <a:lnTo>
                    <a:pt x="347" y="0"/>
                  </a:lnTo>
                  <a:close/>
                  <a:moveTo>
                    <a:pt x="547" y="0"/>
                  </a:moveTo>
                  <a:lnTo>
                    <a:pt x="451" y="0"/>
                  </a:lnTo>
                  <a:lnTo>
                    <a:pt x="447" y="0"/>
                  </a:lnTo>
                  <a:lnTo>
                    <a:pt x="351" y="0"/>
                  </a:lnTo>
                  <a:lnTo>
                    <a:pt x="351" y="4"/>
                  </a:lnTo>
                  <a:lnTo>
                    <a:pt x="447" y="4"/>
                  </a:lnTo>
                  <a:lnTo>
                    <a:pt x="451" y="4"/>
                  </a:lnTo>
                  <a:lnTo>
                    <a:pt x="547" y="4"/>
                  </a:lnTo>
                  <a:lnTo>
                    <a:pt x="547" y="0"/>
                  </a:lnTo>
                  <a:close/>
                  <a:moveTo>
                    <a:pt x="599" y="0"/>
                  </a:moveTo>
                  <a:lnTo>
                    <a:pt x="551" y="0"/>
                  </a:lnTo>
                  <a:lnTo>
                    <a:pt x="551" y="4"/>
                  </a:lnTo>
                  <a:lnTo>
                    <a:pt x="597" y="4"/>
                  </a:lnTo>
                  <a:lnTo>
                    <a:pt x="599" y="4"/>
                  </a:lnTo>
                  <a:lnTo>
                    <a:pt x="599" y="0"/>
                  </a:lnTo>
                  <a:close/>
                </a:path>
              </a:pathLst>
            </a:cu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521" name="iṩḻíḋé"/>
            <p:cNvSpPr/>
            <p:nvPr/>
          </p:nvSpPr>
          <p:spPr bwMode="auto">
            <a:xfrm>
              <a:off x="2219871" y="3082515"/>
              <a:ext cx="713185" cy="4763"/>
            </a:xfrm>
            <a:custGeom>
              <a:avLst/>
              <a:gdLst>
                <a:gd name="T0" fmla="*/ 147 w 599"/>
                <a:gd name="T1" fmla="*/ 0 h 4"/>
                <a:gd name="T2" fmla="*/ 52 w 599"/>
                <a:gd name="T3" fmla="*/ 0 h 4"/>
                <a:gd name="T4" fmla="*/ 48 w 599"/>
                <a:gd name="T5" fmla="*/ 0 h 4"/>
                <a:gd name="T6" fmla="*/ 2 w 599"/>
                <a:gd name="T7" fmla="*/ 0 h 4"/>
                <a:gd name="T8" fmla="*/ 2 w 599"/>
                <a:gd name="T9" fmla="*/ 4 h 4"/>
                <a:gd name="T10" fmla="*/ 0 w 599"/>
                <a:gd name="T11" fmla="*/ 4 h 4"/>
                <a:gd name="T12" fmla="*/ 48 w 599"/>
                <a:gd name="T13" fmla="*/ 4 h 4"/>
                <a:gd name="T14" fmla="*/ 52 w 599"/>
                <a:gd name="T15" fmla="*/ 4 h 4"/>
                <a:gd name="T16" fmla="*/ 147 w 599"/>
                <a:gd name="T17" fmla="*/ 4 h 4"/>
                <a:gd name="T18" fmla="*/ 147 w 599"/>
                <a:gd name="T19" fmla="*/ 0 h 4"/>
                <a:gd name="T20" fmla="*/ 347 w 599"/>
                <a:gd name="T21" fmla="*/ 0 h 4"/>
                <a:gd name="T22" fmla="*/ 251 w 599"/>
                <a:gd name="T23" fmla="*/ 0 h 4"/>
                <a:gd name="T24" fmla="*/ 247 w 599"/>
                <a:gd name="T25" fmla="*/ 0 h 4"/>
                <a:gd name="T26" fmla="*/ 152 w 599"/>
                <a:gd name="T27" fmla="*/ 0 h 4"/>
                <a:gd name="T28" fmla="*/ 152 w 599"/>
                <a:gd name="T29" fmla="*/ 4 h 4"/>
                <a:gd name="T30" fmla="*/ 247 w 599"/>
                <a:gd name="T31" fmla="*/ 4 h 4"/>
                <a:gd name="T32" fmla="*/ 251 w 599"/>
                <a:gd name="T33" fmla="*/ 4 h 4"/>
                <a:gd name="T34" fmla="*/ 347 w 599"/>
                <a:gd name="T35" fmla="*/ 4 h 4"/>
                <a:gd name="T36" fmla="*/ 347 w 599"/>
                <a:gd name="T37" fmla="*/ 0 h 4"/>
                <a:gd name="T38" fmla="*/ 547 w 599"/>
                <a:gd name="T39" fmla="*/ 0 h 4"/>
                <a:gd name="T40" fmla="*/ 451 w 599"/>
                <a:gd name="T41" fmla="*/ 0 h 4"/>
                <a:gd name="T42" fmla="*/ 447 w 599"/>
                <a:gd name="T43" fmla="*/ 0 h 4"/>
                <a:gd name="T44" fmla="*/ 351 w 599"/>
                <a:gd name="T45" fmla="*/ 0 h 4"/>
                <a:gd name="T46" fmla="*/ 351 w 599"/>
                <a:gd name="T47" fmla="*/ 4 h 4"/>
                <a:gd name="T48" fmla="*/ 447 w 599"/>
                <a:gd name="T49" fmla="*/ 4 h 4"/>
                <a:gd name="T50" fmla="*/ 451 w 599"/>
                <a:gd name="T51" fmla="*/ 4 h 4"/>
                <a:gd name="T52" fmla="*/ 547 w 599"/>
                <a:gd name="T53" fmla="*/ 4 h 4"/>
                <a:gd name="T54" fmla="*/ 547 w 599"/>
                <a:gd name="T55" fmla="*/ 0 h 4"/>
                <a:gd name="T56" fmla="*/ 599 w 599"/>
                <a:gd name="T57" fmla="*/ 0 h 4"/>
                <a:gd name="T58" fmla="*/ 551 w 599"/>
                <a:gd name="T59" fmla="*/ 0 h 4"/>
                <a:gd name="T60" fmla="*/ 551 w 599"/>
                <a:gd name="T61" fmla="*/ 4 h 4"/>
                <a:gd name="T62" fmla="*/ 597 w 599"/>
                <a:gd name="T63" fmla="*/ 4 h 4"/>
                <a:gd name="T64" fmla="*/ 599 w 599"/>
                <a:gd name="T65" fmla="*/ 4 h 4"/>
                <a:gd name="T66" fmla="*/ 599 w 599"/>
                <a:gd name="T6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99" h="4">
                  <a:moveTo>
                    <a:pt x="147" y="0"/>
                  </a:moveTo>
                  <a:lnTo>
                    <a:pt x="52" y="0"/>
                  </a:lnTo>
                  <a:lnTo>
                    <a:pt x="48" y="0"/>
                  </a:lnTo>
                  <a:lnTo>
                    <a:pt x="2" y="0"/>
                  </a:lnTo>
                  <a:lnTo>
                    <a:pt x="2" y="4"/>
                  </a:lnTo>
                  <a:lnTo>
                    <a:pt x="0" y="4"/>
                  </a:lnTo>
                  <a:lnTo>
                    <a:pt x="48" y="4"/>
                  </a:lnTo>
                  <a:lnTo>
                    <a:pt x="52" y="4"/>
                  </a:lnTo>
                  <a:lnTo>
                    <a:pt x="147" y="4"/>
                  </a:lnTo>
                  <a:lnTo>
                    <a:pt x="147" y="0"/>
                  </a:lnTo>
                  <a:moveTo>
                    <a:pt x="347" y="0"/>
                  </a:moveTo>
                  <a:lnTo>
                    <a:pt x="251" y="0"/>
                  </a:lnTo>
                  <a:lnTo>
                    <a:pt x="247" y="0"/>
                  </a:lnTo>
                  <a:lnTo>
                    <a:pt x="152" y="0"/>
                  </a:lnTo>
                  <a:lnTo>
                    <a:pt x="152" y="4"/>
                  </a:lnTo>
                  <a:lnTo>
                    <a:pt x="247" y="4"/>
                  </a:lnTo>
                  <a:lnTo>
                    <a:pt x="251" y="4"/>
                  </a:lnTo>
                  <a:lnTo>
                    <a:pt x="347" y="4"/>
                  </a:lnTo>
                  <a:lnTo>
                    <a:pt x="347" y="0"/>
                  </a:lnTo>
                  <a:moveTo>
                    <a:pt x="547" y="0"/>
                  </a:moveTo>
                  <a:lnTo>
                    <a:pt x="451" y="0"/>
                  </a:lnTo>
                  <a:lnTo>
                    <a:pt x="447" y="0"/>
                  </a:lnTo>
                  <a:lnTo>
                    <a:pt x="351" y="0"/>
                  </a:lnTo>
                  <a:lnTo>
                    <a:pt x="351" y="4"/>
                  </a:lnTo>
                  <a:lnTo>
                    <a:pt x="447" y="4"/>
                  </a:lnTo>
                  <a:lnTo>
                    <a:pt x="451" y="4"/>
                  </a:lnTo>
                  <a:lnTo>
                    <a:pt x="547" y="4"/>
                  </a:lnTo>
                  <a:lnTo>
                    <a:pt x="547" y="0"/>
                  </a:lnTo>
                  <a:moveTo>
                    <a:pt x="599" y="0"/>
                  </a:moveTo>
                  <a:lnTo>
                    <a:pt x="551" y="0"/>
                  </a:lnTo>
                  <a:lnTo>
                    <a:pt x="551" y="4"/>
                  </a:lnTo>
                  <a:lnTo>
                    <a:pt x="597" y="4"/>
                  </a:lnTo>
                  <a:lnTo>
                    <a:pt x="599" y="4"/>
                  </a:lnTo>
                  <a:lnTo>
                    <a:pt x="59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522" name="iṥ1íḋé"/>
            <p:cNvSpPr/>
            <p:nvPr/>
          </p:nvSpPr>
          <p:spPr bwMode="auto">
            <a:xfrm>
              <a:off x="2219871" y="2845580"/>
              <a:ext cx="713185" cy="4763"/>
            </a:xfrm>
            <a:custGeom>
              <a:avLst/>
              <a:gdLst>
                <a:gd name="T0" fmla="*/ 147 w 599"/>
                <a:gd name="T1" fmla="*/ 0 h 4"/>
                <a:gd name="T2" fmla="*/ 52 w 599"/>
                <a:gd name="T3" fmla="*/ 0 h 4"/>
                <a:gd name="T4" fmla="*/ 48 w 599"/>
                <a:gd name="T5" fmla="*/ 0 h 4"/>
                <a:gd name="T6" fmla="*/ 2 w 599"/>
                <a:gd name="T7" fmla="*/ 0 h 4"/>
                <a:gd name="T8" fmla="*/ 2 w 599"/>
                <a:gd name="T9" fmla="*/ 4 h 4"/>
                <a:gd name="T10" fmla="*/ 0 w 599"/>
                <a:gd name="T11" fmla="*/ 4 h 4"/>
                <a:gd name="T12" fmla="*/ 48 w 599"/>
                <a:gd name="T13" fmla="*/ 4 h 4"/>
                <a:gd name="T14" fmla="*/ 52 w 599"/>
                <a:gd name="T15" fmla="*/ 4 h 4"/>
                <a:gd name="T16" fmla="*/ 147 w 599"/>
                <a:gd name="T17" fmla="*/ 4 h 4"/>
                <a:gd name="T18" fmla="*/ 147 w 599"/>
                <a:gd name="T19" fmla="*/ 0 h 4"/>
                <a:gd name="T20" fmla="*/ 347 w 599"/>
                <a:gd name="T21" fmla="*/ 0 h 4"/>
                <a:gd name="T22" fmla="*/ 251 w 599"/>
                <a:gd name="T23" fmla="*/ 0 h 4"/>
                <a:gd name="T24" fmla="*/ 247 w 599"/>
                <a:gd name="T25" fmla="*/ 0 h 4"/>
                <a:gd name="T26" fmla="*/ 152 w 599"/>
                <a:gd name="T27" fmla="*/ 0 h 4"/>
                <a:gd name="T28" fmla="*/ 152 w 599"/>
                <a:gd name="T29" fmla="*/ 4 h 4"/>
                <a:gd name="T30" fmla="*/ 247 w 599"/>
                <a:gd name="T31" fmla="*/ 4 h 4"/>
                <a:gd name="T32" fmla="*/ 251 w 599"/>
                <a:gd name="T33" fmla="*/ 4 h 4"/>
                <a:gd name="T34" fmla="*/ 347 w 599"/>
                <a:gd name="T35" fmla="*/ 4 h 4"/>
                <a:gd name="T36" fmla="*/ 347 w 599"/>
                <a:gd name="T37" fmla="*/ 0 h 4"/>
                <a:gd name="T38" fmla="*/ 547 w 599"/>
                <a:gd name="T39" fmla="*/ 0 h 4"/>
                <a:gd name="T40" fmla="*/ 451 w 599"/>
                <a:gd name="T41" fmla="*/ 0 h 4"/>
                <a:gd name="T42" fmla="*/ 447 w 599"/>
                <a:gd name="T43" fmla="*/ 0 h 4"/>
                <a:gd name="T44" fmla="*/ 351 w 599"/>
                <a:gd name="T45" fmla="*/ 0 h 4"/>
                <a:gd name="T46" fmla="*/ 351 w 599"/>
                <a:gd name="T47" fmla="*/ 4 h 4"/>
                <a:gd name="T48" fmla="*/ 447 w 599"/>
                <a:gd name="T49" fmla="*/ 4 h 4"/>
                <a:gd name="T50" fmla="*/ 451 w 599"/>
                <a:gd name="T51" fmla="*/ 4 h 4"/>
                <a:gd name="T52" fmla="*/ 547 w 599"/>
                <a:gd name="T53" fmla="*/ 4 h 4"/>
                <a:gd name="T54" fmla="*/ 547 w 599"/>
                <a:gd name="T55" fmla="*/ 0 h 4"/>
                <a:gd name="T56" fmla="*/ 599 w 599"/>
                <a:gd name="T57" fmla="*/ 0 h 4"/>
                <a:gd name="T58" fmla="*/ 551 w 599"/>
                <a:gd name="T59" fmla="*/ 0 h 4"/>
                <a:gd name="T60" fmla="*/ 551 w 599"/>
                <a:gd name="T61" fmla="*/ 4 h 4"/>
                <a:gd name="T62" fmla="*/ 597 w 599"/>
                <a:gd name="T63" fmla="*/ 4 h 4"/>
                <a:gd name="T64" fmla="*/ 599 w 599"/>
                <a:gd name="T65" fmla="*/ 4 h 4"/>
                <a:gd name="T66" fmla="*/ 599 w 599"/>
                <a:gd name="T6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99" h="4">
                  <a:moveTo>
                    <a:pt x="147" y="0"/>
                  </a:moveTo>
                  <a:lnTo>
                    <a:pt x="52" y="0"/>
                  </a:lnTo>
                  <a:lnTo>
                    <a:pt x="48" y="0"/>
                  </a:lnTo>
                  <a:lnTo>
                    <a:pt x="2" y="0"/>
                  </a:lnTo>
                  <a:lnTo>
                    <a:pt x="2" y="4"/>
                  </a:lnTo>
                  <a:lnTo>
                    <a:pt x="0" y="4"/>
                  </a:lnTo>
                  <a:lnTo>
                    <a:pt x="48" y="4"/>
                  </a:lnTo>
                  <a:lnTo>
                    <a:pt x="52" y="4"/>
                  </a:lnTo>
                  <a:lnTo>
                    <a:pt x="147" y="4"/>
                  </a:lnTo>
                  <a:lnTo>
                    <a:pt x="147" y="0"/>
                  </a:lnTo>
                  <a:close/>
                  <a:moveTo>
                    <a:pt x="347" y="0"/>
                  </a:moveTo>
                  <a:lnTo>
                    <a:pt x="251" y="0"/>
                  </a:lnTo>
                  <a:lnTo>
                    <a:pt x="247" y="0"/>
                  </a:lnTo>
                  <a:lnTo>
                    <a:pt x="152" y="0"/>
                  </a:lnTo>
                  <a:lnTo>
                    <a:pt x="152" y="4"/>
                  </a:lnTo>
                  <a:lnTo>
                    <a:pt x="247" y="4"/>
                  </a:lnTo>
                  <a:lnTo>
                    <a:pt x="251" y="4"/>
                  </a:lnTo>
                  <a:lnTo>
                    <a:pt x="347" y="4"/>
                  </a:lnTo>
                  <a:lnTo>
                    <a:pt x="347" y="0"/>
                  </a:lnTo>
                  <a:close/>
                  <a:moveTo>
                    <a:pt x="547" y="0"/>
                  </a:moveTo>
                  <a:lnTo>
                    <a:pt x="451" y="0"/>
                  </a:lnTo>
                  <a:lnTo>
                    <a:pt x="447" y="0"/>
                  </a:lnTo>
                  <a:lnTo>
                    <a:pt x="351" y="0"/>
                  </a:lnTo>
                  <a:lnTo>
                    <a:pt x="351" y="4"/>
                  </a:lnTo>
                  <a:lnTo>
                    <a:pt x="447" y="4"/>
                  </a:lnTo>
                  <a:lnTo>
                    <a:pt x="451" y="4"/>
                  </a:lnTo>
                  <a:lnTo>
                    <a:pt x="547" y="4"/>
                  </a:lnTo>
                  <a:lnTo>
                    <a:pt x="547" y="0"/>
                  </a:lnTo>
                  <a:close/>
                  <a:moveTo>
                    <a:pt x="599" y="0"/>
                  </a:moveTo>
                  <a:lnTo>
                    <a:pt x="551" y="0"/>
                  </a:lnTo>
                  <a:lnTo>
                    <a:pt x="551" y="4"/>
                  </a:lnTo>
                  <a:lnTo>
                    <a:pt x="597" y="4"/>
                  </a:lnTo>
                  <a:lnTo>
                    <a:pt x="599" y="4"/>
                  </a:lnTo>
                  <a:lnTo>
                    <a:pt x="599" y="0"/>
                  </a:lnTo>
                  <a:close/>
                </a:path>
              </a:pathLst>
            </a:cu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523" name="islíde"/>
            <p:cNvSpPr/>
            <p:nvPr/>
          </p:nvSpPr>
          <p:spPr bwMode="auto">
            <a:xfrm>
              <a:off x="2219871" y="2845580"/>
              <a:ext cx="713185" cy="4763"/>
            </a:xfrm>
            <a:custGeom>
              <a:avLst/>
              <a:gdLst>
                <a:gd name="T0" fmla="*/ 147 w 599"/>
                <a:gd name="T1" fmla="*/ 0 h 4"/>
                <a:gd name="T2" fmla="*/ 52 w 599"/>
                <a:gd name="T3" fmla="*/ 0 h 4"/>
                <a:gd name="T4" fmla="*/ 48 w 599"/>
                <a:gd name="T5" fmla="*/ 0 h 4"/>
                <a:gd name="T6" fmla="*/ 2 w 599"/>
                <a:gd name="T7" fmla="*/ 0 h 4"/>
                <a:gd name="T8" fmla="*/ 2 w 599"/>
                <a:gd name="T9" fmla="*/ 4 h 4"/>
                <a:gd name="T10" fmla="*/ 0 w 599"/>
                <a:gd name="T11" fmla="*/ 4 h 4"/>
                <a:gd name="T12" fmla="*/ 48 w 599"/>
                <a:gd name="T13" fmla="*/ 4 h 4"/>
                <a:gd name="T14" fmla="*/ 52 w 599"/>
                <a:gd name="T15" fmla="*/ 4 h 4"/>
                <a:gd name="T16" fmla="*/ 147 w 599"/>
                <a:gd name="T17" fmla="*/ 4 h 4"/>
                <a:gd name="T18" fmla="*/ 147 w 599"/>
                <a:gd name="T19" fmla="*/ 0 h 4"/>
                <a:gd name="T20" fmla="*/ 347 w 599"/>
                <a:gd name="T21" fmla="*/ 0 h 4"/>
                <a:gd name="T22" fmla="*/ 251 w 599"/>
                <a:gd name="T23" fmla="*/ 0 h 4"/>
                <a:gd name="T24" fmla="*/ 247 w 599"/>
                <a:gd name="T25" fmla="*/ 0 h 4"/>
                <a:gd name="T26" fmla="*/ 152 w 599"/>
                <a:gd name="T27" fmla="*/ 0 h 4"/>
                <a:gd name="T28" fmla="*/ 152 w 599"/>
                <a:gd name="T29" fmla="*/ 4 h 4"/>
                <a:gd name="T30" fmla="*/ 247 w 599"/>
                <a:gd name="T31" fmla="*/ 4 h 4"/>
                <a:gd name="T32" fmla="*/ 251 w 599"/>
                <a:gd name="T33" fmla="*/ 4 h 4"/>
                <a:gd name="T34" fmla="*/ 347 w 599"/>
                <a:gd name="T35" fmla="*/ 4 h 4"/>
                <a:gd name="T36" fmla="*/ 347 w 599"/>
                <a:gd name="T37" fmla="*/ 0 h 4"/>
                <a:gd name="T38" fmla="*/ 547 w 599"/>
                <a:gd name="T39" fmla="*/ 0 h 4"/>
                <a:gd name="T40" fmla="*/ 451 w 599"/>
                <a:gd name="T41" fmla="*/ 0 h 4"/>
                <a:gd name="T42" fmla="*/ 447 w 599"/>
                <a:gd name="T43" fmla="*/ 0 h 4"/>
                <a:gd name="T44" fmla="*/ 351 w 599"/>
                <a:gd name="T45" fmla="*/ 0 h 4"/>
                <a:gd name="T46" fmla="*/ 351 w 599"/>
                <a:gd name="T47" fmla="*/ 4 h 4"/>
                <a:gd name="T48" fmla="*/ 447 w 599"/>
                <a:gd name="T49" fmla="*/ 4 h 4"/>
                <a:gd name="T50" fmla="*/ 451 w 599"/>
                <a:gd name="T51" fmla="*/ 4 h 4"/>
                <a:gd name="T52" fmla="*/ 547 w 599"/>
                <a:gd name="T53" fmla="*/ 4 h 4"/>
                <a:gd name="T54" fmla="*/ 547 w 599"/>
                <a:gd name="T55" fmla="*/ 0 h 4"/>
                <a:gd name="T56" fmla="*/ 599 w 599"/>
                <a:gd name="T57" fmla="*/ 0 h 4"/>
                <a:gd name="T58" fmla="*/ 551 w 599"/>
                <a:gd name="T59" fmla="*/ 0 h 4"/>
                <a:gd name="T60" fmla="*/ 551 w 599"/>
                <a:gd name="T61" fmla="*/ 4 h 4"/>
                <a:gd name="T62" fmla="*/ 597 w 599"/>
                <a:gd name="T63" fmla="*/ 4 h 4"/>
                <a:gd name="T64" fmla="*/ 599 w 599"/>
                <a:gd name="T65" fmla="*/ 4 h 4"/>
                <a:gd name="T66" fmla="*/ 599 w 599"/>
                <a:gd name="T6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99" h="4">
                  <a:moveTo>
                    <a:pt x="147" y="0"/>
                  </a:moveTo>
                  <a:lnTo>
                    <a:pt x="52" y="0"/>
                  </a:lnTo>
                  <a:lnTo>
                    <a:pt x="48" y="0"/>
                  </a:lnTo>
                  <a:lnTo>
                    <a:pt x="2" y="0"/>
                  </a:lnTo>
                  <a:lnTo>
                    <a:pt x="2" y="4"/>
                  </a:lnTo>
                  <a:lnTo>
                    <a:pt x="0" y="4"/>
                  </a:lnTo>
                  <a:lnTo>
                    <a:pt x="48" y="4"/>
                  </a:lnTo>
                  <a:lnTo>
                    <a:pt x="52" y="4"/>
                  </a:lnTo>
                  <a:lnTo>
                    <a:pt x="147" y="4"/>
                  </a:lnTo>
                  <a:lnTo>
                    <a:pt x="147" y="0"/>
                  </a:lnTo>
                  <a:moveTo>
                    <a:pt x="347" y="0"/>
                  </a:moveTo>
                  <a:lnTo>
                    <a:pt x="251" y="0"/>
                  </a:lnTo>
                  <a:lnTo>
                    <a:pt x="247" y="0"/>
                  </a:lnTo>
                  <a:lnTo>
                    <a:pt x="152" y="0"/>
                  </a:lnTo>
                  <a:lnTo>
                    <a:pt x="152" y="4"/>
                  </a:lnTo>
                  <a:lnTo>
                    <a:pt x="247" y="4"/>
                  </a:lnTo>
                  <a:lnTo>
                    <a:pt x="251" y="4"/>
                  </a:lnTo>
                  <a:lnTo>
                    <a:pt x="347" y="4"/>
                  </a:lnTo>
                  <a:lnTo>
                    <a:pt x="347" y="0"/>
                  </a:lnTo>
                  <a:moveTo>
                    <a:pt x="547" y="0"/>
                  </a:moveTo>
                  <a:lnTo>
                    <a:pt x="451" y="0"/>
                  </a:lnTo>
                  <a:lnTo>
                    <a:pt x="447" y="0"/>
                  </a:lnTo>
                  <a:lnTo>
                    <a:pt x="351" y="0"/>
                  </a:lnTo>
                  <a:lnTo>
                    <a:pt x="351" y="4"/>
                  </a:lnTo>
                  <a:lnTo>
                    <a:pt x="447" y="4"/>
                  </a:lnTo>
                  <a:lnTo>
                    <a:pt x="451" y="4"/>
                  </a:lnTo>
                  <a:lnTo>
                    <a:pt x="547" y="4"/>
                  </a:lnTo>
                  <a:lnTo>
                    <a:pt x="547" y="0"/>
                  </a:lnTo>
                  <a:moveTo>
                    <a:pt x="599" y="0"/>
                  </a:moveTo>
                  <a:lnTo>
                    <a:pt x="551" y="0"/>
                  </a:lnTo>
                  <a:lnTo>
                    <a:pt x="551" y="4"/>
                  </a:lnTo>
                  <a:lnTo>
                    <a:pt x="597" y="4"/>
                  </a:lnTo>
                  <a:lnTo>
                    <a:pt x="599" y="4"/>
                  </a:lnTo>
                  <a:lnTo>
                    <a:pt x="59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524" name="îṣlíḓè"/>
            <p:cNvSpPr/>
            <p:nvPr/>
          </p:nvSpPr>
          <p:spPr bwMode="auto">
            <a:xfrm>
              <a:off x="2219871" y="3201577"/>
              <a:ext cx="713185" cy="4763"/>
            </a:xfrm>
            <a:custGeom>
              <a:avLst/>
              <a:gdLst>
                <a:gd name="T0" fmla="*/ 147 w 599"/>
                <a:gd name="T1" fmla="*/ 0 h 4"/>
                <a:gd name="T2" fmla="*/ 52 w 599"/>
                <a:gd name="T3" fmla="*/ 0 h 4"/>
                <a:gd name="T4" fmla="*/ 48 w 599"/>
                <a:gd name="T5" fmla="*/ 0 h 4"/>
                <a:gd name="T6" fmla="*/ 2 w 599"/>
                <a:gd name="T7" fmla="*/ 0 h 4"/>
                <a:gd name="T8" fmla="*/ 2 w 599"/>
                <a:gd name="T9" fmla="*/ 4 h 4"/>
                <a:gd name="T10" fmla="*/ 0 w 599"/>
                <a:gd name="T11" fmla="*/ 4 h 4"/>
                <a:gd name="T12" fmla="*/ 48 w 599"/>
                <a:gd name="T13" fmla="*/ 4 h 4"/>
                <a:gd name="T14" fmla="*/ 52 w 599"/>
                <a:gd name="T15" fmla="*/ 4 h 4"/>
                <a:gd name="T16" fmla="*/ 147 w 599"/>
                <a:gd name="T17" fmla="*/ 4 h 4"/>
                <a:gd name="T18" fmla="*/ 147 w 599"/>
                <a:gd name="T19" fmla="*/ 0 h 4"/>
                <a:gd name="T20" fmla="*/ 347 w 599"/>
                <a:gd name="T21" fmla="*/ 0 h 4"/>
                <a:gd name="T22" fmla="*/ 251 w 599"/>
                <a:gd name="T23" fmla="*/ 0 h 4"/>
                <a:gd name="T24" fmla="*/ 247 w 599"/>
                <a:gd name="T25" fmla="*/ 0 h 4"/>
                <a:gd name="T26" fmla="*/ 152 w 599"/>
                <a:gd name="T27" fmla="*/ 0 h 4"/>
                <a:gd name="T28" fmla="*/ 152 w 599"/>
                <a:gd name="T29" fmla="*/ 4 h 4"/>
                <a:gd name="T30" fmla="*/ 247 w 599"/>
                <a:gd name="T31" fmla="*/ 4 h 4"/>
                <a:gd name="T32" fmla="*/ 251 w 599"/>
                <a:gd name="T33" fmla="*/ 4 h 4"/>
                <a:gd name="T34" fmla="*/ 347 w 599"/>
                <a:gd name="T35" fmla="*/ 4 h 4"/>
                <a:gd name="T36" fmla="*/ 347 w 599"/>
                <a:gd name="T37" fmla="*/ 0 h 4"/>
                <a:gd name="T38" fmla="*/ 547 w 599"/>
                <a:gd name="T39" fmla="*/ 0 h 4"/>
                <a:gd name="T40" fmla="*/ 451 w 599"/>
                <a:gd name="T41" fmla="*/ 0 h 4"/>
                <a:gd name="T42" fmla="*/ 447 w 599"/>
                <a:gd name="T43" fmla="*/ 0 h 4"/>
                <a:gd name="T44" fmla="*/ 351 w 599"/>
                <a:gd name="T45" fmla="*/ 0 h 4"/>
                <a:gd name="T46" fmla="*/ 351 w 599"/>
                <a:gd name="T47" fmla="*/ 4 h 4"/>
                <a:gd name="T48" fmla="*/ 447 w 599"/>
                <a:gd name="T49" fmla="*/ 4 h 4"/>
                <a:gd name="T50" fmla="*/ 451 w 599"/>
                <a:gd name="T51" fmla="*/ 4 h 4"/>
                <a:gd name="T52" fmla="*/ 547 w 599"/>
                <a:gd name="T53" fmla="*/ 4 h 4"/>
                <a:gd name="T54" fmla="*/ 547 w 599"/>
                <a:gd name="T55" fmla="*/ 0 h 4"/>
                <a:gd name="T56" fmla="*/ 599 w 599"/>
                <a:gd name="T57" fmla="*/ 0 h 4"/>
                <a:gd name="T58" fmla="*/ 551 w 599"/>
                <a:gd name="T59" fmla="*/ 0 h 4"/>
                <a:gd name="T60" fmla="*/ 551 w 599"/>
                <a:gd name="T61" fmla="*/ 4 h 4"/>
                <a:gd name="T62" fmla="*/ 597 w 599"/>
                <a:gd name="T63" fmla="*/ 4 h 4"/>
                <a:gd name="T64" fmla="*/ 599 w 599"/>
                <a:gd name="T65" fmla="*/ 4 h 4"/>
                <a:gd name="T66" fmla="*/ 599 w 599"/>
                <a:gd name="T6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99" h="4">
                  <a:moveTo>
                    <a:pt x="147" y="0"/>
                  </a:moveTo>
                  <a:lnTo>
                    <a:pt x="52" y="0"/>
                  </a:lnTo>
                  <a:lnTo>
                    <a:pt x="48" y="0"/>
                  </a:lnTo>
                  <a:lnTo>
                    <a:pt x="2" y="0"/>
                  </a:lnTo>
                  <a:lnTo>
                    <a:pt x="2" y="4"/>
                  </a:lnTo>
                  <a:lnTo>
                    <a:pt x="0" y="4"/>
                  </a:lnTo>
                  <a:lnTo>
                    <a:pt x="48" y="4"/>
                  </a:lnTo>
                  <a:lnTo>
                    <a:pt x="52" y="4"/>
                  </a:lnTo>
                  <a:lnTo>
                    <a:pt x="147" y="4"/>
                  </a:lnTo>
                  <a:lnTo>
                    <a:pt x="147" y="0"/>
                  </a:lnTo>
                  <a:close/>
                  <a:moveTo>
                    <a:pt x="347" y="0"/>
                  </a:moveTo>
                  <a:lnTo>
                    <a:pt x="251" y="0"/>
                  </a:lnTo>
                  <a:lnTo>
                    <a:pt x="247" y="0"/>
                  </a:lnTo>
                  <a:lnTo>
                    <a:pt x="152" y="0"/>
                  </a:lnTo>
                  <a:lnTo>
                    <a:pt x="152" y="4"/>
                  </a:lnTo>
                  <a:lnTo>
                    <a:pt x="247" y="4"/>
                  </a:lnTo>
                  <a:lnTo>
                    <a:pt x="251" y="4"/>
                  </a:lnTo>
                  <a:lnTo>
                    <a:pt x="347" y="4"/>
                  </a:lnTo>
                  <a:lnTo>
                    <a:pt x="347" y="0"/>
                  </a:lnTo>
                  <a:close/>
                  <a:moveTo>
                    <a:pt x="547" y="0"/>
                  </a:moveTo>
                  <a:lnTo>
                    <a:pt x="451" y="0"/>
                  </a:lnTo>
                  <a:lnTo>
                    <a:pt x="447" y="0"/>
                  </a:lnTo>
                  <a:lnTo>
                    <a:pt x="351" y="0"/>
                  </a:lnTo>
                  <a:lnTo>
                    <a:pt x="351" y="4"/>
                  </a:lnTo>
                  <a:lnTo>
                    <a:pt x="447" y="4"/>
                  </a:lnTo>
                  <a:lnTo>
                    <a:pt x="451" y="4"/>
                  </a:lnTo>
                  <a:lnTo>
                    <a:pt x="547" y="4"/>
                  </a:lnTo>
                  <a:lnTo>
                    <a:pt x="547" y="0"/>
                  </a:lnTo>
                  <a:close/>
                  <a:moveTo>
                    <a:pt x="599" y="0"/>
                  </a:moveTo>
                  <a:lnTo>
                    <a:pt x="551" y="0"/>
                  </a:lnTo>
                  <a:lnTo>
                    <a:pt x="551" y="4"/>
                  </a:lnTo>
                  <a:lnTo>
                    <a:pt x="597" y="4"/>
                  </a:lnTo>
                  <a:lnTo>
                    <a:pt x="599" y="4"/>
                  </a:lnTo>
                  <a:lnTo>
                    <a:pt x="599" y="0"/>
                  </a:lnTo>
                  <a:close/>
                </a:path>
              </a:pathLst>
            </a:cu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525" name="îš1ïḍé"/>
            <p:cNvSpPr/>
            <p:nvPr/>
          </p:nvSpPr>
          <p:spPr bwMode="auto">
            <a:xfrm>
              <a:off x="2219871" y="3201577"/>
              <a:ext cx="713185" cy="4763"/>
            </a:xfrm>
            <a:custGeom>
              <a:avLst/>
              <a:gdLst>
                <a:gd name="T0" fmla="*/ 147 w 599"/>
                <a:gd name="T1" fmla="*/ 0 h 4"/>
                <a:gd name="T2" fmla="*/ 52 w 599"/>
                <a:gd name="T3" fmla="*/ 0 h 4"/>
                <a:gd name="T4" fmla="*/ 48 w 599"/>
                <a:gd name="T5" fmla="*/ 0 h 4"/>
                <a:gd name="T6" fmla="*/ 2 w 599"/>
                <a:gd name="T7" fmla="*/ 0 h 4"/>
                <a:gd name="T8" fmla="*/ 2 w 599"/>
                <a:gd name="T9" fmla="*/ 4 h 4"/>
                <a:gd name="T10" fmla="*/ 0 w 599"/>
                <a:gd name="T11" fmla="*/ 4 h 4"/>
                <a:gd name="T12" fmla="*/ 48 w 599"/>
                <a:gd name="T13" fmla="*/ 4 h 4"/>
                <a:gd name="T14" fmla="*/ 52 w 599"/>
                <a:gd name="T15" fmla="*/ 4 h 4"/>
                <a:gd name="T16" fmla="*/ 147 w 599"/>
                <a:gd name="T17" fmla="*/ 4 h 4"/>
                <a:gd name="T18" fmla="*/ 147 w 599"/>
                <a:gd name="T19" fmla="*/ 0 h 4"/>
                <a:gd name="T20" fmla="*/ 347 w 599"/>
                <a:gd name="T21" fmla="*/ 0 h 4"/>
                <a:gd name="T22" fmla="*/ 251 w 599"/>
                <a:gd name="T23" fmla="*/ 0 h 4"/>
                <a:gd name="T24" fmla="*/ 247 w 599"/>
                <a:gd name="T25" fmla="*/ 0 h 4"/>
                <a:gd name="T26" fmla="*/ 152 w 599"/>
                <a:gd name="T27" fmla="*/ 0 h 4"/>
                <a:gd name="T28" fmla="*/ 152 w 599"/>
                <a:gd name="T29" fmla="*/ 4 h 4"/>
                <a:gd name="T30" fmla="*/ 247 w 599"/>
                <a:gd name="T31" fmla="*/ 4 h 4"/>
                <a:gd name="T32" fmla="*/ 251 w 599"/>
                <a:gd name="T33" fmla="*/ 4 h 4"/>
                <a:gd name="T34" fmla="*/ 347 w 599"/>
                <a:gd name="T35" fmla="*/ 4 h 4"/>
                <a:gd name="T36" fmla="*/ 347 w 599"/>
                <a:gd name="T37" fmla="*/ 0 h 4"/>
                <a:gd name="T38" fmla="*/ 547 w 599"/>
                <a:gd name="T39" fmla="*/ 0 h 4"/>
                <a:gd name="T40" fmla="*/ 451 w 599"/>
                <a:gd name="T41" fmla="*/ 0 h 4"/>
                <a:gd name="T42" fmla="*/ 447 w 599"/>
                <a:gd name="T43" fmla="*/ 0 h 4"/>
                <a:gd name="T44" fmla="*/ 351 w 599"/>
                <a:gd name="T45" fmla="*/ 0 h 4"/>
                <a:gd name="T46" fmla="*/ 351 w 599"/>
                <a:gd name="T47" fmla="*/ 4 h 4"/>
                <a:gd name="T48" fmla="*/ 447 w 599"/>
                <a:gd name="T49" fmla="*/ 4 h 4"/>
                <a:gd name="T50" fmla="*/ 451 w 599"/>
                <a:gd name="T51" fmla="*/ 4 h 4"/>
                <a:gd name="T52" fmla="*/ 547 w 599"/>
                <a:gd name="T53" fmla="*/ 4 h 4"/>
                <a:gd name="T54" fmla="*/ 547 w 599"/>
                <a:gd name="T55" fmla="*/ 0 h 4"/>
                <a:gd name="T56" fmla="*/ 599 w 599"/>
                <a:gd name="T57" fmla="*/ 0 h 4"/>
                <a:gd name="T58" fmla="*/ 551 w 599"/>
                <a:gd name="T59" fmla="*/ 0 h 4"/>
                <a:gd name="T60" fmla="*/ 551 w 599"/>
                <a:gd name="T61" fmla="*/ 4 h 4"/>
                <a:gd name="T62" fmla="*/ 597 w 599"/>
                <a:gd name="T63" fmla="*/ 4 h 4"/>
                <a:gd name="T64" fmla="*/ 599 w 599"/>
                <a:gd name="T65" fmla="*/ 4 h 4"/>
                <a:gd name="T66" fmla="*/ 599 w 599"/>
                <a:gd name="T6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99" h="4">
                  <a:moveTo>
                    <a:pt x="147" y="0"/>
                  </a:moveTo>
                  <a:lnTo>
                    <a:pt x="52" y="0"/>
                  </a:lnTo>
                  <a:lnTo>
                    <a:pt x="48" y="0"/>
                  </a:lnTo>
                  <a:lnTo>
                    <a:pt x="2" y="0"/>
                  </a:lnTo>
                  <a:lnTo>
                    <a:pt x="2" y="4"/>
                  </a:lnTo>
                  <a:lnTo>
                    <a:pt x="0" y="4"/>
                  </a:lnTo>
                  <a:lnTo>
                    <a:pt x="48" y="4"/>
                  </a:lnTo>
                  <a:lnTo>
                    <a:pt x="52" y="4"/>
                  </a:lnTo>
                  <a:lnTo>
                    <a:pt x="147" y="4"/>
                  </a:lnTo>
                  <a:lnTo>
                    <a:pt x="147" y="0"/>
                  </a:lnTo>
                  <a:moveTo>
                    <a:pt x="347" y="0"/>
                  </a:moveTo>
                  <a:lnTo>
                    <a:pt x="251" y="0"/>
                  </a:lnTo>
                  <a:lnTo>
                    <a:pt x="247" y="0"/>
                  </a:lnTo>
                  <a:lnTo>
                    <a:pt x="152" y="0"/>
                  </a:lnTo>
                  <a:lnTo>
                    <a:pt x="152" y="4"/>
                  </a:lnTo>
                  <a:lnTo>
                    <a:pt x="247" y="4"/>
                  </a:lnTo>
                  <a:lnTo>
                    <a:pt x="251" y="4"/>
                  </a:lnTo>
                  <a:lnTo>
                    <a:pt x="347" y="4"/>
                  </a:lnTo>
                  <a:lnTo>
                    <a:pt x="347" y="0"/>
                  </a:lnTo>
                  <a:moveTo>
                    <a:pt x="547" y="0"/>
                  </a:moveTo>
                  <a:lnTo>
                    <a:pt x="451" y="0"/>
                  </a:lnTo>
                  <a:lnTo>
                    <a:pt x="447" y="0"/>
                  </a:lnTo>
                  <a:lnTo>
                    <a:pt x="351" y="0"/>
                  </a:lnTo>
                  <a:lnTo>
                    <a:pt x="351" y="4"/>
                  </a:lnTo>
                  <a:lnTo>
                    <a:pt x="447" y="4"/>
                  </a:lnTo>
                  <a:lnTo>
                    <a:pt x="451" y="4"/>
                  </a:lnTo>
                  <a:lnTo>
                    <a:pt x="547" y="4"/>
                  </a:lnTo>
                  <a:lnTo>
                    <a:pt x="547" y="0"/>
                  </a:lnTo>
                  <a:moveTo>
                    <a:pt x="599" y="0"/>
                  </a:moveTo>
                  <a:lnTo>
                    <a:pt x="551" y="0"/>
                  </a:lnTo>
                  <a:lnTo>
                    <a:pt x="551" y="4"/>
                  </a:lnTo>
                  <a:lnTo>
                    <a:pt x="597" y="4"/>
                  </a:lnTo>
                  <a:lnTo>
                    <a:pt x="599" y="4"/>
                  </a:lnTo>
                  <a:lnTo>
                    <a:pt x="59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526" name="iS1iḍè"/>
            <p:cNvSpPr/>
            <p:nvPr/>
          </p:nvSpPr>
          <p:spPr bwMode="auto">
            <a:xfrm>
              <a:off x="2219871" y="2964642"/>
              <a:ext cx="713185" cy="4763"/>
            </a:xfrm>
            <a:custGeom>
              <a:avLst/>
              <a:gdLst>
                <a:gd name="T0" fmla="*/ 147 w 599"/>
                <a:gd name="T1" fmla="*/ 0 h 4"/>
                <a:gd name="T2" fmla="*/ 52 w 599"/>
                <a:gd name="T3" fmla="*/ 0 h 4"/>
                <a:gd name="T4" fmla="*/ 48 w 599"/>
                <a:gd name="T5" fmla="*/ 0 h 4"/>
                <a:gd name="T6" fmla="*/ 2 w 599"/>
                <a:gd name="T7" fmla="*/ 0 h 4"/>
                <a:gd name="T8" fmla="*/ 2 w 599"/>
                <a:gd name="T9" fmla="*/ 4 h 4"/>
                <a:gd name="T10" fmla="*/ 0 w 599"/>
                <a:gd name="T11" fmla="*/ 4 h 4"/>
                <a:gd name="T12" fmla="*/ 48 w 599"/>
                <a:gd name="T13" fmla="*/ 4 h 4"/>
                <a:gd name="T14" fmla="*/ 52 w 599"/>
                <a:gd name="T15" fmla="*/ 4 h 4"/>
                <a:gd name="T16" fmla="*/ 147 w 599"/>
                <a:gd name="T17" fmla="*/ 4 h 4"/>
                <a:gd name="T18" fmla="*/ 147 w 599"/>
                <a:gd name="T19" fmla="*/ 0 h 4"/>
                <a:gd name="T20" fmla="*/ 347 w 599"/>
                <a:gd name="T21" fmla="*/ 0 h 4"/>
                <a:gd name="T22" fmla="*/ 251 w 599"/>
                <a:gd name="T23" fmla="*/ 0 h 4"/>
                <a:gd name="T24" fmla="*/ 247 w 599"/>
                <a:gd name="T25" fmla="*/ 0 h 4"/>
                <a:gd name="T26" fmla="*/ 152 w 599"/>
                <a:gd name="T27" fmla="*/ 0 h 4"/>
                <a:gd name="T28" fmla="*/ 152 w 599"/>
                <a:gd name="T29" fmla="*/ 4 h 4"/>
                <a:gd name="T30" fmla="*/ 247 w 599"/>
                <a:gd name="T31" fmla="*/ 4 h 4"/>
                <a:gd name="T32" fmla="*/ 251 w 599"/>
                <a:gd name="T33" fmla="*/ 4 h 4"/>
                <a:gd name="T34" fmla="*/ 347 w 599"/>
                <a:gd name="T35" fmla="*/ 4 h 4"/>
                <a:gd name="T36" fmla="*/ 347 w 599"/>
                <a:gd name="T37" fmla="*/ 0 h 4"/>
                <a:gd name="T38" fmla="*/ 547 w 599"/>
                <a:gd name="T39" fmla="*/ 0 h 4"/>
                <a:gd name="T40" fmla="*/ 451 w 599"/>
                <a:gd name="T41" fmla="*/ 0 h 4"/>
                <a:gd name="T42" fmla="*/ 447 w 599"/>
                <a:gd name="T43" fmla="*/ 0 h 4"/>
                <a:gd name="T44" fmla="*/ 351 w 599"/>
                <a:gd name="T45" fmla="*/ 0 h 4"/>
                <a:gd name="T46" fmla="*/ 351 w 599"/>
                <a:gd name="T47" fmla="*/ 4 h 4"/>
                <a:gd name="T48" fmla="*/ 447 w 599"/>
                <a:gd name="T49" fmla="*/ 4 h 4"/>
                <a:gd name="T50" fmla="*/ 451 w 599"/>
                <a:gd name="T51" fmla="*/ 4 h 4"/>
                <a:gd name="T52" fmla="*/ 547 w 599"/>
                <a:gd name="T53" fmla="*/ 4 h 4"/>
                <a:gd name="T54" fmla="*/ 547 w 599"/>
                <a:gd name="T55" fmla="*/ 0 h 4"/>
                <a:gd name="T56" fmla="*/ 599 w 599"/>
                <a:gd name="T57" fmla="*/ 0 h 4"/>
                <a:gd name="T58" fmla="*/ 551 w 599"/>
                <a:gd name="T59" fmla="*/ 0 h 4"/>
                <a:gd name="T60" fmla="*/ 551 w 599"/>
                <a:gd name="T61" fmla="*/ 4 h 4"/>
                <a:gd name="T62" fmla="*/ 597 w 599"/>
                <a:gd name="T63" fmla="*/ 4 h 4"/>
                <a:gd name="T64" fmla="*/ 599 w 599"/>
                <a:gd name="T65" fmla="*/ 4 h 4"/>
                <a:gd name="T66" fmla="*/ 599 w 599"/>
                <a:gd name="T6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99" h="4">
                  <a:moveTo>
                    <a:pt x="147" y="0"/>
                  </a:moveTo>
                  <a:lnTo>
                    <a:pt x="52" y="0"/>
                  </a:lnTo>
                  <a:lnTo>
                    <a:pt x="48" y="0"/>
                  </a:lnTo>
                  <a:lnTo>
                    <a:pt x="2" y="0"/>
                  </a:lnTo>
                  <a:lnTo>
                    <a:pt x="2" y="4"/>
                  </a:lnTo>
                  <a:lnTo>
                    <a:pt x="0" y="4"/>
                  </a:lnTo>
                  <a:lnTo>
                    <a:pt x="48" y="4"/>
                  </a:lnTo>
                  <a:lnTo>
                    <a:pt x="52" y="4"/>
                  </a:lnTo>
                  <a:lnTo>
                    <a:pt x="147" y="4"/>
                  </a:lnTo>
                  <a:lnTo>
                    <a:pt x="147" y="0"/>
                  </a:lnTo>
                  <a:close/>
                  <a:moveTo>
                    <a:pt x="347" y="0"/>
                  </a:moveTo>
                  <a:lnTo>
                    <a:pt x="251" y="0"/>
                  </a:lnTo>
                  <a:lnTo>
                    <a:pt x="247" y="0"/>
                  </a:lnTo>
                  <a:lnTo>
                    <a:pt x="152" y="0"/>
                  </a:lnTo>
                  <a:lnTo>
                    <a:pt x="152" y="4"/>
                  </a:lnTo>
                  <a:lnTo>
                    <a:pt x="247" y="4"/>
                  </a:lnTo>
                  <a:lnTo>
                    <a:pt x="251" y="4"/>
                  </a:lnTo>
                  <a:lnTo>
                    <a:pt x="347" y="4"/>
                  </a:lnTo>
                  <a:lnTo>
                    <a:pt x="347" y="0"/>
                  </a:lnTo>
                  <a:close/>
                  <a:moveTo>
                    <a:pt x="547" y="0"/>
                  </a:moveTo>
                  <a:lnTo>
                    <a:pt x="451" y="0"/>
                  </a:lnTo>
                  <a:lnTo>
                    <a:pt x="447" y="0"/>
                  </a:lnTo>
                  <a:lnTo>
                    <a:pt x="351" y="0"/>
                  </a:lnTo>
                  <a:lnTo>
                    <a:pt x="351" y="4"/>
                  </a:lnTo>
                  <a:lnTo>
                    <a:pt x="447" y="4"/>
                  </a:lnTo>
                  <a:lnTo>
                    <a:pt x="451" y="4"/>
                  </a:lnTo>
                  <a:lnTo>
                    <a:pt x="547" y="4"/>
                  </a:lnTo>
                  <a:lnTo>
                    <a:pt x="547" y="0"/>
                  </a:lnTo>
                  <a:close/>
                  <a:moveTo>
                    <a:pt x="599" y="0"/>
                  </a:moveTo>
                  <a:lnTo>
                    <a:pt x="551" y="0"/>
                  </a:lnTo>
                  <a:lnTo>
                    <a:pt x="551" y="4"/>
                  </a:lnTo>
                  <a:lnTo>
                    <a:pt x="597" y="4"/>
                  </a:lnTo>
                  <a:lnTo>
                    <a:pt x="599" y="4"/>
                  </a:lnTo>
                  <a:lnTo>
                    <a:pt x="599" y="0"/>
                  </a:lnTo>
                  <a:close/>
                </a:path>
              </a:pathLst>
            </a:cu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527" name="íSļíḍè"/>
            <p:cNvSpPr/>
            <p:nvPr/>
          </p:nvSpPr>
          <p:spPr bwMode="auto">
            <a:xfrm>
              <a:off x="2219871" y="2964642"/>
              <a:ext cx="713185" cy="4763"/>
            </a:xfrm>
            <a:custGeom>
              <a:avLst/>
              <a:gdLst>
                <a:gd name="T0" fmla="*/ 147 w 599"/>
                <a:gd name="T1" fmla="*/ 0 h 4"/>
                <a:gd name="T2" fmla="*/ 52 w 599"/>
                <a:gd name="T3" fmla="*/ 0 h 4"/>
                <a:gd name="T4" fmla="*/ 48 w 599"/>
                <a:gd name="T5" fmla="*/ 0 h 4"/>
                <a:gd name="T6" fmla="*/ 2 w 599"/>
                <a:gd name="T7" fmla="*/ 0 h 4"/>
                <a:gd name="T8" fmla="*/ 2 w 599"/>
                <a:gd name="T9" fmla="*/ 4 h 4"/>
                <a:gd name="T10" fmla="*/ 0 w 599"/>
                <a:gd name="T11" fmla="*/ 4 h 4"/>
                <a:gd name="T12" fmla="*/ 48 w 599"/>
                <a:gd name="T13" fmla="*/ 4 h 4"/>
                <a:gd name="T14" fmla="*/ 52 w 599"/>
                <a:gd name="T15" fmla="*/ 4 h 4"/>
                <a:gd name="T16" fmla="*/ 147 w 599"/>
                <a:gd name="T17" fmla="*/ 4 h 4"/>
                <a:gd name="T18" fmla="*/ 147 w 599"/>
                <a:gd name="T19" fmla="*/ 0 h 4"/>
                <a:gd name="T20" fmla="*/ 347 w 599"/>
                <a:gd name="T21" fmla="*/ 0 h 4"/>
                <a:gd name="T22" fmla="*/ 251 w 599"/>
                <a:gd name="T23" fmla="*/ 0 h 4"/>
                <a:gd name="T24" fmla="*/ 247 w 599"/>
                <a:gd name="T25" fmla="*/ 0 h 4"/>
                <a:gd name="T26" fmla="*/ 152 w 599"/>
                <a:gd name="T27" fmla="*/ 0 h 4"/>
                <a:gd name="T28" fmla="*/ 152 w 599"/>
                <a:gd name="T29" fmla="*/ 4 h 4"/>
                <a:gd name="T30" fmla="*/ 247 w 599"/>
                <a:gd name="T31" fmla="*/ 4 h 4"/>
                <a:gd name="T32" fmla="*/ 251 w 599"/>
                <a:gd name="T33" fmla="*/ 4 h 4"/>
                <a:gd name="T34" fmla="*/ 347 w 599"/>
                <a:gd name="T35" fmla="*/ 4 h 4"/>
                <a:gd name="T36" fmla="*/ 347 w 599"/>
                <a:gd name="T37" fmla="*/ 0 h 4"/>
                <a:gd name="T38" fmla="*/ 547 w 599"/>
                <a:gd name="T39" fmla="*/ 0 h 4"/>
                <a:gd name="T40" fmla="*/ 451 w 599"/>
                <a:gd name="T41" fmla="*/ 0 h 4"/>
                <a:gd name="T42" fmla="*/ 447 w 599"/>
                <a:gd name="T43" fmla="*/ 0 h 4"/>
                <a:gd name="T44" fmla="*/ 351 w 599"/>
                <a:gd name="T45" fmla="*/ 0 h 4"/>
                <a:gd name="T46" fmla="*/ 351 w 599"/>
                <a:gd name="T47" fmla="*/ 4 h 4"/>
                <a:gd name="T48" fmla="*/ 447 w 599"/>
                <a:gd name="T49" fmla="*/ 4 h 4"/>
                <a:gd name="T50" fmla="*/ 451 w 599"/>
                <a:gd name="T51" fmla="*/ 4 h 4"/>
                <a:gd name="T52" fmla="*/ 547 w 599"/>
                <a:gd name="T53" fmla="*/ 4 h 4"/>
                <a:gd name="T54" fmla="*/ 547 w 599"/>
                <a:gd name="T55" fmla="*/ 0 h 4"/>
                <a:gd name="T56" fmla="*/ 599 w 599"/>
                <a:gd name="T57" fmla="*/ 0 h 4"/>
                <a:gd name="T58" fmla="*/ 551 w 599"/>
                <a:gd name="T59" fmla="*/ 0 h 4"/>
                <a:gd name="T60" fmla="*/ 551 w 599"/>
                <a:gd name="T61" fmla="*/ 4 h 4"/>
                <a:gd name="T62" fmla="*/ 597 w 599"/>
                <a:gd name="T63" fmla="*/ 4 h 4"/>
                <a:gd name="T64" fmla="*/ 599 w 599"/>
                <a:gd name="T65" fmla="*/ 4 h 4"/>
                <a:gd name="T66" fmla="*/ 599 w 599"/>
                <a:gd name="T6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99" h="4">
                  <a:moveTo>
                    <a:pt x="147" y="0"/>
                  </a:moveTo>
                  <a:lnTo>
                    <a:pt x="52" y="0"/>
                  </a:lnTo>
                  <a:lnTo>
                    <a:pt x="48" y="0"/>
                  </a:lnTo>
                  <a:lnTo>
                    <a:pt x="2" y="0"/>
                  </a:lnTo>
                  <a:lnTo>
                    <a:pt x="2" y="4"/>
                  </a:lnTo>
                  <a:lnTo>
                    <a:pt x="0" y="4"/>
                  </a:lnTo>
                  <a:lnTo>
                    <a:pt x="48" y="4"/>
                  </a:lnTo>
                  <a:lnTo>
                    <a:pt x="52" y="4"/>
                  </a:lnTo>
                  <a:lnTo>
                    <a:pt x="147" y="4"/>
                  </a:lnTo>
                  <a:lnTo>
                    <a:pt x="147" y="0"/>
                  </a:lnTo>
                  <a:moveTo>
                    <a:pt x="347" y="0"/>
                  </a:moveTo>
                  <a:lnTo>
                    <a:pt x="251" y="0"/>
                  </a:lnTo>
                  <a:lnTo>
                    <a:pt x="247" y="0"/>
                  </a:lnTo>
                  <a:lnTo>
                    <a:pt x="152" y="0"/>
                  </a:lnTo>
                  <a:lnTo>
                    <a:pt x="152" y="4"/>
                  </a:lnTo>
                  <a:lnTo>
                    <a:pt x="247" y="4"/>
                  </a:lnTo>
                  <a:lnTo>
                    <a:pt x="251" y="4"/>
                  </a:lnTo>
                  <a:lnTo>
                    <a:pt x="347" y="4"/>
                  </a:lnTo>
                  <a:lnTo>
                    <a:pt x="347" y="0"/>
                  </a:lnTo>
                  <a:moveTo>
                    <a:pt x="547" y="0"/>
                  </a:moveTo>
                  <a:lnTo>
                    <a:pt x="451" y="0"/>
                  </a:lnTo>
                  <a:lnTo>
                    <a:pt x="447" y="0"/>
                  </a:lnTo>
                  <a:lnTo>
                    <a:pt x="351" y="0"/>
                  </a:lnTo>
                  <a:lnTo>
                    <a:pt x="351" y="4"/>
                  </a:lnTo>
                  <a:lnTo>
                    <a:pt x="447" y="4"/>
                  </a:lnTo>
                  <a:lnTo>
                    <a:pt x="451" y="4"/>
                  </a:lnTo>
                  <a:lnTo>
                    <a:pt x="547" y="4"/>
                  </a:lnTo>
                  <a:lnTo>
                    <a:pt x="547" y="0"/>
                  </a:lnTo>
                  <a:moveTo>
                    <a:pt x="599" y="0"/>
                  </a:moveTo>
                  <a:lnTo>
                    <a:pt x="551" y="0"/>
                  </a:lnTo>
                  <a:lnTo>
                    <a:pt x="551" y="4"/>
                  </a:lnTo>
                  <a:lnTo>
                    <a:pt x="597" y="4"/>
                  </a:lnTo>
                  <a:lnTo>
                    <a:pt x="599" y="4"/>
                  </a:lnTo>
                  <a:lnTo>
                    <a:pt x="59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528" name="íś1îḑé"/>
            <p:cNvSpPr/>
            <p:nvPr/>
          </p:nvSpPr>
          <p:spPr bwMode="auto">
            <a:xfrm>
              <a:off x="2219871" y="2726517"/>
              <a:ext cx="713185" cy="4763"/>
            </a:xfrm>
            <a:custGeom>
              <a:avLst/>
              <a:gdLst>
                <a:gd name="T0" fmla="*/ 147 w 599"/>
                <a:gd name="T1" fmla="*/ 0 h 4"/>
                <a:gd name="T2" fmla="*/ 52 w 599"/>
                <a:gd name="T3" fmla="*/ 0 h 4"/>
                <a:gd name="T4" fmla="*/ 48 w 599"/>
                <a:gd name="T5" fmla="*/ 0 h 4"/>
                <a:gd name="T6" fmla="*/ 2 w 599"/>
                <a:gd name="T7" fmla="*/ 0 h 4"/>
                <a:gd name="T8" fmla="*/ 2 w 599"/>
                <a:gd name="T9" fmla="*/ 4 h 4"/>
                <a:gd name="T10" fmla="*/ 0 w 599"/>
                <a:gd name="T11" fmla="*/ 4 h 4"/>
                <a:gd name="T12" fmla="*/ 48 w 599"/>
                <a:gd name="T13" fmla="*/ 4 h 4"/>
                <a:gd name="T14" fmla="*/ 52 w 599"/>
                <a:gd name="T15" fmla="*/ 4 h 4"/>
                <a:gd name="T16" fmla="*/ 147 w 599"/>
                <a:gd name="T17" fmla="*/ 4 h 4"/>
                <a:gd name="T18" fmla="*/ 147 w 599"/>
                <a:gd name="T19" fmla="*/ 0 h 4"/>
                <a:gd name="T20" fmla="*/ 347 w 599"/>
                <a:gd name="T21" fmla="*/ 0 h 4"/>
                <a:gd name="T22" fmla="*/ 251 w 599"/>
                <a:gd name="T23" fmla="*/ 0 h 4"/>
                <a:gd name="T24" fmla="*/ 247 w 599"/>
                <a:gd name="T25" fmla="*/ 0 h 4"/>
                <a:gd name="T26" fmla="*/ 152 w 599"/>
                <a:gd name="T27" fmla="*/ 0 h 4"/>
                <a:gd name="T28" fmla="*/ 152 w 599"/>
                <a:gd name="T29" fmla="*/ 4 h 4"/>
                <a:gd name="T30" fmla="*/ 247 w 599"/>
                <a:gd name="T31" fmla="*/ 4 h 4"/>
                <a:gd name="T32" fmla="*/ 251 w 599"/>
                <a:gd name="T33" fmla="*/ 4 h 4"/>
                <a:gd name="T34" fmla="*/ 347 w 599"/>
                <a:gd name="T35" fmla="*/ 4 h 4"/>
                <a:gd name="T36" fmla="*/ 347 w 599"/>
                <a:gd name="T37" fmla="*/ 0 h 4"/>
                <a:gd name="T38" fmla="*/ 547 w 599"/>
                <a:gd name="T39" fmla="*/ 0 h 4"/>
                <a:gd name="T40" fmla="*/ 451 w 599"/>
                <a:gd name="T41" fmla="*/ 0 h 4"/>
                <a:gd name="T42" fmla="*/ 447 w 599"/>
                <a:gd name="T43" fmla="*/ 0 h 4"/>
                <a:gd name="T44" fmla="*/ 351 w 599"/>
                <a:gd name="T45" fmla="*/ 0 h 4"/>
                <a:gd name="T46" fmla="*/ 351 w 599"/>
                <a:gd name="T47" fmla="*/ 4 h 4"/>
                <a:gd name="T48" fmla="*/ 447 w 599"/>
                <a:gd name="T49" fmla="*/ 4 h 4"/>
                <a:gd name="T50" fmla="*/ 451 w 599"/>
                <a:gd name="T51" fmla="*/ 4 h 4"/>
                <a:gd name="T52" fmla="*/ 547 w 599"/>
                <a:gd name="T53" fmla="*/ 4 h 4"/>
                <a:gd name="T54" fmla="*/ 547 w 599"/>
                <a:gd name="T55" fmla="*/ 0 h 4"/>
                <a:gd name="T56" fmla="*/ 599 w 599"/>
                <a:gd name="T57" fmla="*/ 0 h 4"/>
                <a:gd name="T58" fmla="*/ 551 w 599"/>
                <a:gd name="T59" fmla="*/ 0 h 4"/>
                <a:gd name="T60" fmla="*/ 551 w 599"/>
                <a:gd name="T61" fmla="*/ 4 h 4"/>
                <a:gd name="T62" fmla="*/ 597 w 599"/>
                <a:gd name="T63" fmla="*/ 4 h 4"/>
                <a:gd name="T64" fmla="*/ 599 w 599"/>
                <a:gd name="T65" fmla="*/ 4 h 4"/>
                <a:gd name="T66" fmla="*/ 599 w 599"/>
                <a:gd name="T6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99" h="4">
                  <a:moveTo>
                    <a:pt x="147" y="0"/>
                  </a:moveTo>
                  <a:lnTo>
                    <a:pt x="52" y="0"/>
                  </a:lnTo>
                  <a:lnTo>
                    <a:pt x="48" y="0"/>
                  </a:lnTo>
                  <a:lnTo>
                    <a:pt x="2" y="0"/>
                  </a:lnTo>
                  <a:lnTo>
                    <a:pt x="2" y="4"/>
                  </a:lnTo>
                  <a:lnTo>
                    <a:pt x="0" y="4"/>
                  </a:lnTo>
                  <a:lnTo>
                    <a:pt x="48" y="4"/>
                  </a:lnTo>
                  <a:lnTo>
                    <a:pt x="52" y="4"/>
                  </a:lnTo>
                  <a:lnTo>
                    <a:pt x="147" y="4"/>
                  </a:lnTo>
                  <a:lnTo>
                    <a:pt x="147" y="0"/>
                  </a:lnTo>
                  <a:close/>
                  <a:moveTo>
                    <a:pt x="347" y="0"/>
                  </a:moveTo>
                  <a:lnTo>
                    <a:pt x="251" y="0"/>
                  </a:lnTo>
                  <a:lnTo>
                    <a:pt x="247" y="0"/>
                  </a:lnTo>
                  <a:lnTo>
                    <a:pt x="152" y="0"/>
                  </a:lnTo>
                  <a:lnTo>
                    <a:pt x="152" y="4"/>
                  </a:lnTo>
                  <a:lnTo>
                    <a:pt x="247" y="4"/>
                  </a:lnTo>
                  <a:lnTo>
                    <a:pt x="251" y="4"/>
                  </a:lnTo>
                  <a:lnTo>
                    <a:pt x="347" y="4"/>
                  </a:lnTo>
                  <a:lnTo>
                    <a:pt x="347" y="0"/>
                  </a:lnTo>
                  <a:close/>
                  <a:moveTo>
                    <a:pt x="547" y="0"/>
                  </a:moveTo>
                  <a:lnTo>
                    <a:pt x="451" y="0"/>
                  </a:lnTo>
                  <a:lnTo>
                    <a:pt x="447" y="0"/>
                  </a:lnTo>
                  <a:lnTo>
                    <a:pt x="351" y="0"/>
                  </a:lnTo>
                  <a:lnTo>
                    <a:pt x="351" y="4"/>
                  </a:lnTo>
                  <a:lnTo>
                    <a:pt x="447" y="4"/>
                  </a:lnTo>
                  <a:lnTo>
                    <a:pt x="451" y="4"/>
                  </a:lnTo>
                  <a:lnTo>
                    <a:pt x="547" y="4"/>
                  </a:lnTo>
                  <a:lnTo>
                    <a:pt x="547" y="0"/>
                  </a:lnTo>
                  <a:close/>
                  <a:moveTo>
                    <a:pt x="599" y="0"/>
                  </a:moveTo>
                  <a:lnTo>
                    <a:pt x="551" y="0"/>
                  </a:lnTo>
                  <a:lnTo>
                    <a:pt x="551" y="4"/>
                  </a:lnTo>
                  <a:lnTo>
                    <a:pt x="597" y="4"/>
                  </a:lnTo>
                  <a:lnTo>
                    <a:pt x="599" y="4"/>
                  </a:lnTo>
                  <a:lnTo>
                    <a:pt x="599" y="0"/>
                  </a:lnTo>
                  <a:close/>
                </a:path>
              </a:pathLst>
            </a:cu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529" name="iṩ1îďê"/>
            <p:cNvSpPr/>
            <p:nvPr/>
          </p:nvSpPr>
          <p:spPr bwMode="auto">
            <a:xfrm>
              <a:off x="2219871" y="2726517"/>
              <a:ext cx="713185" cy="4763"/>
            </a:xfrm>
            <a:custGeom>
              <a:avLst/>
              <a:gdLst>
                <a:gd name="T0" fmla="*/ 147 w 599"/>
                <a:gd name="T1" fmla="*/ 0 h 4"/>
                <a:gd name="T2" fmla="*/ 52 w 599"/>
                <a:gd name="T3" fmla="*/ 0 h 4"/>
                <a:gd name="T4" fmla="*/ 48 w 599"/>
                <a:gd name="T5" fmla="*/ 0 h 4"/>
                <a:gd name="T6" fmla="*/ 2 w 599"/>
                <a:gd name="T7" fmla="*/ 0 h 4"/>
                <a:gd name="T8" fmla="*/ 2 w 599"/>
                <a:gd name="T9" fmla="*/ 4 h 4"/>
                <a:gd name="T10" fmla="*/ 0 w 599"/>
                <a:gd name="T11" fmla="*/ 4 h 4"/>
                <a:gd name="T12" fmla="*/ 48 w 599"/>
                <a:gd name="T13" fmla="*/ 4 h 4"/>
                <a:gd name="T14" fmla="*/ 52 w 599"/>
                <a:gd name="T15" fmla="*/ 4 h 4"/>
                <a:gd name="T16" fmla="*/ 147 w 599"/>
                <a:gd name="T17" fmla="*/ 4 h 4"/>
                <a:gd name="T18" fmla="*/ 147 w 599"/>
                <a:gd name="T19" fmla="*/ 0 h 4"/>
                <a:gd name="T20" fmla="*/ 347 w 599"/>
                <a:gd name="T21" fmla="*/ 0 h 4"/>
                <a:gd name="T22" fmla="*/ 251 w 599"/>
                <a:gd name="T23" fmla="*/ 0 h 4"/>
                <a:gd name="T24" fmla="*/ 247 w 599"/>
                <a:gd name="T25" fmla="*/ 0 h 4"/>
                <a:gd name="T26" fmla="*/ 152 w 599"/>
                <a:gd name="T27" fmla="*/ 0 h 4"/>
                <a:gd name="T28" fmla="*/ 152 w 599"/>
                <a:gd name="T29" fmla="*/ 4 h 4"/>
                <a:gd name="T30" fmla="*/ 247 w 599"/>
                <a:gd name="T31" fmla="*/ 4 h 4"/>
                <a:gd name="T32" fmla="*/ 251 w 599"/>
                <a:gd name="T33" fmla="*/ 4 h 4"/>
                <a:gd name="T34" fmla="*/ 347 w 599"/>
                <a:gd name="T35" fmla="*/ 4 h 4"/>
                <a:gd name="T36" fmla="*/ 347 w 599"/>
                <a:gd name="T37" fmla="*/ 0 h 4"/>
                <a:gd name="T38" fmla="*/ 547 w 599"/>
                <a:gd name="T39" fmla="*/ 0 h 4"/>
                <a:gd name="T40" fmla="*/ 451 w 599"/>
                <a:gd name="T41" fmla="*/ 0 h 4"/>
                <a:gd name="T42" fmla="*/ 447 w 599"/>
                <a:gd name="T43" fmla="*/ 0 h 4"/>
                <a:gd name="T44" fmla="*/ 351 w 599"/>
                <a:gd name="T45" fmla="*/ 0 h 4"/>
                <a:gd name="T46" fmla="*/ 351 w 599"/>
                <a:gd name="T47" fmla="*/ 4 h 4"/>
                <a:gd name="T48" fmla="*/ 447 w 599"/>
                <a:gd name="T49" fmla="*/ 4 h 4"/>
                <a:gd name="T50" fmla="*/ 451 w 599"/>
                <a:gd name="T51" fmla="*/ 4 h 4"/>
                <a:gd name="T52" fmla="*/ 547 w 599"/>
                <a:gd name="T53" fmla="*/ 4 h 4"/>
                <a:gd name="T54" fmla="*/ 547 w 599"/>
                <a:gd name="T55" fmla="*/ 0 h 4"/>
                <a:gd name="T56" fmla="*/ 599 w 599"/>
                <a:gd name="T57" fmla="*/ 0 h 4"/>
                <a:gd name="T58" fmla="*/ 551 w 599"/>
                <a:gd name="T59" fmla="*/ 0 h 4"/>
                <a:gd name="T60" fmla="*/ 551 w 599"/>
                <a:gd name="T61" fmla="*/ 4 h 4"/>
                <a:gd name="T62" fmla="*/ 597 w 599"/>
                <a:gd name="T63" fmla="*/ 4 h 4"/>
                <a:gd name="T64" fmla="*/ 599 w 599"/>
                <a:gd name="T65" fmla="*/ 4 h 4"/>
                <a:gd name="T66" fmla="*/ 599 w 599"/>
                <a:gd name="T6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99" h="4">
                  <a:moveTo>
                    <a:pt x="147" y="0"/>
                  </a:moveTo>
                  <a:lnTo>
                    <a:pt x="52" y="0"/>
                  </a:lnTo>
                  <a:lnTo>
                    <a:pt x="48" y="0"/>
                  </a:lnTo>
                  <a:lnTo>
                    <a:pt x="2" y="0"/>
                  </a:lnTo>
                  <a:lnTo>
                    <a:pt x="2" y="4"/>
                  </a:lnTo>
                  <a:lnTo>
                    <a:pt x="0" y="4"/>
                  </a:lnTo>
                  <a:lnTo>
                    <a:pt x="48" y="4"/>
                  </a:lnTo>
                  <a:lnTo>
                    <a:pt x="52" y="4"/>
                  </a:lnTo>
                  <a:lnTo>
                    <a:pt x="147" y="4"/>
                  </a:lnTo>
                  <a:lnTo>
                    <a:pt x="147" y="0"/>
                  </a:lnTo>
                  <a:moveTo>
                    <a:pt x="347" y="0"/>
                  </a:moveTo>
                  <a:lnTo>
                    <a:pt x="251" y="0"/>
                  </a:lnTo>
                  <a:lnTo>
                    <a:pt x="247" y="0"/>
                  </a:lnTo>
                  <a:lnTo>
                    <a:pt x="152" y="0"/>
                  </a:lnTo>
                  <a:lnTo>
                    <a:pt x="152" y="4"/>
                  </a:lnTo>
                  <a:lnTo>
                    <a:pt x="247" y="4"/>
                  </a:lnTo>
                  <a:lnTo>
                    <a:pt x="251" y="4"/>
                  </a:lnTo>
                  <a:lnTo>
                    <a:pt x="347" y="4"/>
                  </a:lnTo>
                  <a:lnTo>
                    <a:pt x="347" y="0"/>
                  </a:lnTo>
                  <a:moveTo>
                    <a:pt x="547" y="0"/>
                  </a:moveTo>
                  <a:lnTo>
                    <a:pt x="451" y="0"/>
                  </a:lnTo>
                  <a:lnTo>
                    <a:pt x="447" y="0"/>
                  </a:lnTo>
                  <a:lnTo>
                    <a:pt x="351" y="0"/>
                  </a:lnTo>
                  <a:lnTo>
                    <a:pt x="351" y="4"/>
                  </a:lnTo>
                  <a:lnTo>
                    <a:pt x="447" y="4"/>
                  </a:lnTo>
                  <a:lnTo>
                    <a:pt x="451" y="4"/>
                  </a:lnTo>
                  <a:lnTo>
                    <a:pt x="547" y="4"/>
                  </a:lnTo>
                  <a:lnTo>
                    <a:pt x="547" y="0"/>
                  </a:lnTo>
                  <a:moveTo>
                    <a:pt x="599" y="0"/>
                  </a:moveTo>
                  <a:lnTo>
                    <a:pt x="551" y="0"/>
                  </a:lnTo>
                  <a:lnTo>
                    <a:pt x="551" y="4"/>
                  </a:lnTo>
                  <a:lnTo>
                    <a:pt x="597" y="4"/>
                  </a:lnTo>
                  <a:lnTo>
                    <a:pt x="599" y="4"/>
                  </a:lnTo>
                  <a:lnTo>
                    <a:pt x="59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530" name="ïṧḷíďè"/>
            <p:cNvSpPr/>
            <p:nvPr/>
          </p:nvSpPr>
          <p:spPr bwMode="auto">
            <a:xfrm>
              <a:off x="2394893" y="2669367"/>
              <a:ext cx="5953" cy="711994"/>
            </a:xfrm>
            <a:custGeom>
              <a:avLst/>
              <a:gdLst>
                <a:gd name="T0" fmla="*/ 0 w 5"/>
                <a:gd name="T1" fmla="*/ 0 h 598"/>
                <a:gd name="T2" fmla="*/ 0 w 5"/>
                <a:gd name="T3" fmla="*/ 0 h 598"/>
                <a:gd name="T4" fmla="*/ 0 w 5"/>
                <a:gd name="T5" fmla="*/ 48 h 598"/>
                <a:gd name="T6" fmla="*/ 0 w 5"/>
                <a:gd name="T7" fmla="*/ 52 h 598"/>
                <a:gd name="T8" fmla="*/ 0 w 5"/>
                <a:gd name="T9" fmla="*/ 148 h 598"/>
                <a:gd name="T10" fmla="*/ 0 w 5"/>
                <a:gd name="T11" fmla="*/ 152 h 598"/>
                <a:gd name="T12" fmla="*/ 0 w 5"/>
                <a:gd name="T13" fmla="*/ 248 h 598"/>
                <a:gd name="T14" fmla="*/ 0 w 5"/>
                <a:gd name="T15" fmla="*/ 252 h 598"/>
                <a:gd name="T16" fmla="*/ 0 w 5"/>
                <a:gd name="T17" fmla="*/ 347 h 598"/>
                <a:gd name="T18" fmla="*/ 0 w 5"/>
                <a:gd name="T19" fmla="*/ 351 h 598"/>
                <a:gd name="T20" fmla="*/ 0 w 5"/>
                <a:gd name="T21" fmla="*/ 447 h 598"/>
                <a:gd name="T22" fmla="*/ 0 w 5"/>
                <a:gd name="T23" fmla="*/ 451 h 598"/>
                <a:gd name="T24" fmla="*/ 0 w 5"/>
                <a:gd name="T25" fmla="*/ 547 h 598"/>
                <a:gd name="T26" fmla="*/ 0 w 5"/>
                <a:gd name="T27" fmla="*/ 551 h 598"/>
                <a:gd name="T28" fmla="*/ 0 w 5"/>
                <a:gd name="T29" fmla="*/ 596 h 598"/>
                <a:gd name="T30" fmla="*/ 0 w 5"/>
                <a:gd name="T31" fmla="*/ 598 h 598"/>
                <a:gd name="T32" fmla="*/ 5 w 5"/>
                <a:gd name="T33" fmla="*/ 598 h 598"/>
                <a:gd name="T34" fmla="*/ 5 w 5"/>
                <a:gd name="T35" fmla="*/ 551 h 598"/>
                <a:gd name="T36" fmla="*/ 5 w 5"/>
                <a:gd name="T37" fmla="*/ 547 h 598"/>
                <a:gd name="T38" fmla="*/ 5 w 5"/>
                <a:gd name="T39" fmla="*/ 451 h 598"/>
                <a:gd name="T40" fmla="*/ 5 w 5"/>
                <a:gd name="T41" fmla="*/ 447 h 598"/>
                <a:gd name="T42" fmla="*/ 5 w 5"/>
                <a:gd name="T43" fmla="*/ 351 h 598"/>
                <a:gd name="T44" fmla="*/ 5 w 5"/>
                <a:gd name="T45" fmla="*/ 347 h 598"/>
                <a:gd name="T46" fmla="*/ 5 w 5"/>
                <a:gd name="T47" fmla="*/ 252 h 598"/>
                <a:gd name="T48" fmla="*/ 5 w 5"/>
                <a:gd name="T49" fmla="*/ 248 h 598"/>
                <a:gd name="T50" fmla="*/ 5 w 5"/>
                <a:gd name="T51" fmla="*/ 152 h 598"/>
                <a:gd name="T52" fmla="*/ 5 w 5"/>
                <a:gd name="T53" fmla="*/ 148 h 598"/>
                <a:gd name="T54" fmla="*/ 5 w 5"/>
                <a:gd name="T55" fmla="*/ 52 h 598"/>
                <a:gd name="T56" fmla="*/ 5 w 5"/>
                <a:gd name="T57" fmla="*/ 48 h 598"/>
                <a:gd name="T58" fmla="*/ 5 w 5"/>
                <a:gd name="T59" fmla="*/ 2 h 598"/>
                <a:gd name="T60" fmla="*/ 0 w 5"/>
                <a:gd name="T61" fmla="*/ 2 h 598"/>
                <a:gd name="T62" fmla="*/ 0 w 5"/>
                <a:gd name="T63" fmla="*/ 0 h 5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" h="598">
                  <a:moveTo>
                    <a:pt x="0" y="0"/>
                  </a:moveTo>
                  <a:lnTo>
                    <a:pt x="0" y="0"/>
                  </a:lnTo>
                  <a:lnTo>
                    <a:pt x="0" y="48"/>
                  </a:lnTo>
                  <a:lnTo>
                    <a:pt x="0" y="52"/>
                  </a:lnTo>
                  <a:lnTo>
                    <a:pt x="0" y="148"/>
                  </a:lnTo>
                  <a:lnTo>
                    <a:pt x="0" y="152"/>
                  </a:lnTo>
                  <a:lnTo>
                    <a:pt x="0" y="248"/>
                  </a:lnTo>
                  <a:lnTo>
                    <a:pt x="0" y="252"/>
                  </a:lnTo>
                  <a:lnTo>
                    <a:pt x="0" y="347"/>
                  </a:lnTo>
                  <a:lnTo>
                    <a:pt x="0" y="351"/>
                  </a:lnTo>
                  <a:lnTo>
                    <a:pt x="0" y="447"/>
                  </a:lnTo>
                  <a:lnTo>
                    <a:pt x="0" y="451"/>
                  </a:lnTo>
                  <a:lnTo>
                    <a:pt x="0" y="547"/>
                  </a:lnTo>
                  <a:lnTo>
                    <a:pt x="0" y="551"/>
                  </a:lnTo>
                  <a:lnTo>
                    <a:pt x="0" y="596"/>
                  </a:lnTo>
                  <a:lnTo>
                    <a:pt x="0" y="598"/>
                  </a:lnTo>
                  <a:lnTo>
                    <a:pt x="5" y="598"/>
                  </a:lnTo>
                  <a:lnTo>
                    <a:pt x="5" y="551"/>
                  </a:lnTo>
                  <a:lnTo>
                    <a:pt x="5" y="547"/>
                  </a:lnTo>
                  <a:lnTo>
                    <a:pt x="5" y="451"/>
                  </a:lnTo>
                  <a:lnTo>
                    <a:pt x="5" y="447"/>
                  </a:lnTo>
                  <a:lnTo>
                    <a:pt x="5" y="351"/>
                  </a:lnTo>
                  <a:lnTo>
                    <a:pt x="5" y="347"/>
                  </a:lnTo>
                  <a:lnTo>
                    <a:pt x="5" y="252"/>
                  </a:lnTo>
                  <a:lnTo>
                    <a:pt x="5" y="248"/>
                  </a:lnTo>
                  <a:lnTo>
                    <a:pt x="5" y="152"/>
                  </a:lnTo>
                  <a:lnTo>
                    <a:pt x="5" y="148"/>
                  </a:lnTo>
                  <a:lnTo>
                    <a:pt x="5" y="52"/>
                  </a:lnTo>
                  <a:lnTo>
                    <a:pt x="5" y="48"/>
                  </a:lnTo>
                  <a:lnTo>
                    <a:pt x="5" y="2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531" name="îś1íde"/>
            <p:cNvSpPr/>
            <p:nvPr/>
          </p:nvSpPr>
          <p:spPr bwMode="auto">
            <a:xfrm>
              <a:off x="2394893" y="2669367"/>
              <a:ext cx="5953" cy="711994"/>
            </a:xfrm>
            <a:custGeom>
              <a:avLst/>
              <a:gdLst>
                <a:gd name="T0" fmla="*/ 0 w 5"/>
                <a:gd name="T1" fmla="*/ 0 h 598"/>
                <a:gd name="T2" fmla="*/ 0 w 5"/>
                <a:gd name="T3" fmla="*/ 0 h 598"/>
                <a:gd name="T4" fmla="*/ 0 w 5"/>
                <a:gd name="T5" fmla="*/ 48 h 598"/>
                <a:gd name="T6" fmla="*/ 0 w 5"/>
                <a:gd name="T7" fmla="*/ 52 h 598"/>
                <a:gd name="T8" fmla="*/ 0 w 5"/>
                <a:gd name="T9" fmla="*/ 148 h 598"/>
                <a:gd name="T10" fmla="*/ 0 w 5"/>
                <a:gd name="T11" fmla="*/ 152 h 598"/>
                <a:gd name="T12" fmla="*/ 0 w 5"/>
                <a:gd name="T13" fmla="*/ 248 h 598"/>
                <a:gd name="T14" fmla="*/ 0 w 5"/>
                <a:gd name="T15" fmla="*/ 252 h 598"/>
                <a:gd name="T16" fmla="*/ 0 w 5"/>
                <a:gd name="T17" fmla="*/ 347 h 598"/>
                <a:gd name="T18" fmla="*/ 0 w 5"/>
                <a:gd name="T19" fmla="*/ 351 h 598"/>
                <a:gd name="T20" fmla="*/ 0 w 5"/>
                <a:gd name="T21" fmla="*/ 447 h 598"/>
                <a:gd name="T22" fmla="*/ 0 w 5"/>
                <a:gd name="T23" fmla="*/ 451 h 598"/>
                <a:gd name="T24" fmla="*/ 0 w 5"/>
                <a:gd name="T25" fmla="*/ 547 h 598"/>
                <a:gd name="T26" fmla="*/ 0 w 5"/>
                <a:gd name="T27" fmla="*/ 551 h 598"/>
                <a:gd name="T28" fmla="*/ 0 w 5"/>
                <a:gd name="T29" fmla="*/ 596 h 598"/>
                <a:gd name="T30" fmla="*/ 0 w 5"/>
                <a:gd name="T31" fmla="*/ 598 h 598"/>
                <a:gd name="T32" fmla="*/ 5 w 5"/>
                <a:gd name="T33" fmla="*/ 598 h 598"/>
                <a:gd name="T34" fmla="*/ 5 w 5"/>
                <a:gd name="T35" fmla="*/ 551 h 598"/>
                <a:gd name="T36" fmla="*/ 5 w 5"/>
                <a:gd name="T37" fmla="*/ 547 h 598"/>
                <a:gd name="T38" fmla="*/ 5 w 5"/>
                <a:gd name="T39" fmla="*/ 451 h 598"/>
                <a:gd name="T40" fmla="*/ 5 w 5"/>
                <a:gd name="T41" fmla="*/ 447 h 598"/>
                <a:gd name="T42" fmla="*/ 5 w 5"/>
                <a:gd name="T43" fmla="*/ 351 h 598"/>
                <a:gd name="T44" fmla="*/ 5 w 5"/>
                <a:gd name="T45" fmla="*/ 347 h 598"/>
                <a:gd name="T46" fmla="*/ 5 w 5"/>
                <a:gd name="T47" fmla="*/ 252 h 598"/>
                <a:gd name="T48" fmla="*/ 5 w 5"/>
                <a:gd name="T49" fmla="*/ 248 h 598"/>
                <a:gd name="T50" fmla="*/ 5 w 5"/>
                <a:gd name="T51" fmla="*/ 152 h 598"/>
                <a:gd name="T52" fmla="*/ 5 w 5"/>
                <a:gd name="T53" fmla="*/ 148 h 598"/>
                <a:gd name="T54" fmla="*/ 5 w 5"/>
                <a:gd name="T55" fmla="*/ 52 h 598"/>
                <a:gd name="T56" fmla="*/ 5 w 5"/>
                <a:gd name="T57" fmla="*/ 48 h 598"/>
                <a:gd name="T58" fmla="*/ 5 w 5"/>
                <a:gd name="T59" fmla="*/ 2 h 598"/>
                <a:gd name="T60" fmla="*/ 0 w 5"/>
                <a:gd name="T61" fmla="*/ 2 h 598"/>
                <a:gd name="T62" fmla="*/ 0 w 5"/>
                <a:gd name="T63" fmla="*/ 0 h 5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" h="598">
                  <a:moveTo>
                    <a:pt x="0" y="0"/>
                  </a:moveTo>
                  <a:lnTo>
                    <a:pt x="0" y="0"/>
                  </a:lnTo>
                  <a:lnTo>
                    <a:pt x="0" y="48"/>
                  </a:lnTo>
                  <a:lnTo>
                    <a:pt x="0" y="52"/>
                  </a:lnTo>
                  <a:lnTo>
                    <a:pt x="0" y="148"/>
                  </a:lnTo>
                  <a:lnTo>
                    <a:pt x="0" y="152"/>
                  </a:lnTo>
                  <a:lnTo>
                    <a:pt x="0" y="248"/>
                  </a:lnTo>
                  <a:lnTo>
                    <a:pt x="0" y="252"/>
                  </a:lnTo>
                  <a:lnTo>
                    <a:pt x="0" y="347"/>
                  </a:lnTo>
                  <a:lnTo>
                    <a:pt x="0" y="351"/>
                  </a:lnTo>
                  <a:lnTo>
                    <a:pt x="0" y="447"/>
                  </a:lnTo>
                  <a:lnTo>
                    <a:pt x="0" y="451"/>
                  </a:lnTo>
                  <a:lnTo>
                    <a:pt x="0" y="547"/>
                  </a:lnTo>
                  <a:lnTo>
                    <a:pt x="0" y="551"/>
                  </a:lnTo>
                  <a:lnTo>
                    <a:pt x="0" y="596"/>
                  </a:lnTo>
                  <a:lnTo>
                    <a:pt x="0" y="598"/>
                  </a:lnTo>
                  <a:lnTo>
                    <a:pt x="5" y="598"/>
                  </a:lnTo>
                  <a:lnTo>
                    <a:pt x="5" y="551"/>
                  </a:lnTo>
                  <a:lnTo>
                    <a:pt x="5" y="547"/>
                  </a:lnTo>
                  <a:lnTo>
                    <a:pt x="5" y="451"/>
                  </a:lnTo>
                  <a:lnTo>
                    <a:pt x="5" y="447"/>
                  </a:lnTo>
                  <a:lnTo>
                    <a:pt x="5" y="351"/>
                  </a:lnTo>
                  <a:lnTo>
                    <a:pt x="5" y="347"/>
                  </a:lnTo>
                  <a:lnTo>
                    <a:pt x="5" y="252"/>
                  </a:lnTo>
                  <a:lnTo>
                    <a:pt x="5" y="248"/>
                  </a:lnTo>
                  <a:lnTo>
                    <a:pt x="5" y="152"/>
                  </a:lnTo>
                  <a:lnTo>
                    <a:pt x="5" y="148"/>
                  </a:lnTo>
                  <a:lnTo>
                    <a:pt x="5" y="52"/>
                  </a:lnTo>
                  <a:lnTo>
                    <a:pt x="5" y="48"/>
                  </a:lnTo>
                  <a:lnTo>
                    <a:pt x="5" y="2"/>
                  </a:lnTo>
                  <a:lnTo>
                    <a:pt x="0" y="2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532" name="íSḷîďê"/>
            <p:cNvSpPr/>
            <p:nvPr/>
          </p:nvSpPr>
          <p:spPr bwMode="auto">
            <a:xfrm>
              <a:off x="2633018" y="2669367"/>
              <a:ext cx="4762" cy="711994"/>
            </a:xfrm>
            <a:custGeom>
              <a:avLst/>
              <a:gdLst>
                <a:gd name="T0" fmla="*/ 0 w 4"/>
                <a:gd name="T1" fmla="*/ 0 h 598"/>
                <a:gd name="T2" fmla="*/ 0 w 4"/>
                <a:gd name="T3" fmla="*/ 0 h 598"/>
                <a:gd name="T4" fmla="*/ 0 w 4"/>
                <a:gd name="T5" fmla="*/ 48 h 598"/>
                <a:gd name="T6" fmla="*/ 0 w 4"/>
                <a:gd name="T7" fmla="*/ 52 h 598"/>
                <a:gd name="T8" fmla="*/ 0 w 4"/>
                <a:gd name="T9" fmla="*/ 148 h 598"/>
                <a:gd name="T10" fmla="*/ 0 w 4"/>
                <a:gd name="T11" fmla="*/ 152 h 598"/>
                <a:gd name="T12" fmla="*/ 0 w 4"/>
                <a:gd name="T13" fmla="*/ 248 h 598"/>
                <a:gd name="T14" fmla="*/ 0 w 4"/>
                <a:gd name="T15" fmla="*/ 252 h 598"/>
                <a:gd name="T16" fmla="*/ 0 w 4"/>
                <a:gd name="T17" fmla="*/ 347 h 598"/>
                <a:gd name="T18" fmla="*/ 0 w 4"/>
                <a:gd name="T19" fmla="*/ 351 h 598"/>
                <a:gd name="T20" fmla="*/ 0 w 4"/>
                <a:gd name="T21" fmla="*/ 447 h 598"/>
                <a:gd name="T22" fmla="*/ 0 w 4"/>
                <a:gd name="T23" fmla="*/ 451 h 598"/>
                <a:gd name="T24" fmla="*/ 0 w 4"/>
                <a:gd name="T25" fmla="*/ 547 h 598"/>
                <a:gd name="T26" fmla="*/ 0 w 4"/>
                <a:gd name="T27" fmla="*/ 551 h 598"/>
                <a:gd name="T28" fmla="*/ 0 w 4"/>
                <a:gd name="T29" fmla="*/ 596 h 598"/>
                <a:gd name="T30" fmla="*/ 0 w 4"/>
                <a:gd name="T31" fmla="*/ 598 h 598"/>
                <a:gd name="T32" fmla="*/ 4 w 4"/>
                <a:gd name="T33" fmla="*/ 598 h 598"/>
                <a:gd name="T34" fmla="*/ 4 w 4"/>
                <a:gd name="T35" fmla="*/ 551 h 598"/>
                <a:gd name="T36" fmla="*/ 4 w 4"/>
                <a:gd name="T37" fmla="*/ 547 h 598"/>
                <a:gd name="T38" fmla="*/ 4 w 4"/>
                <a:gd name="T39" fmla="*/ 451 h 598"/>
                <a:gd name="T40" fmla="*/ 4 w 4"/>
                <a:gd name="T41" fmla="*/ 447 h 598"/>
                <a:gd name="T42" fmla="*/ 4 w 4"/>
                <a:gd name="T43" fmla="*/ 351 h 598"/>
                <a:gd name="T44" fmla="*/ 4 w 4"/>
                <a:gd name="T45" fmla="*/ 347 h 598"/>
                <a:gd name="T46" fmla="*/ 4 w 4"/>
                <a:gd name="T47" fmla="*/ 252 h 598"/>
                <a:gd name="T48" fmla="*/ 4 w 4"/>
                <a:gd name="T49" fmla="*/ 248 h 598"/>
                <a:gd name="T50" fmla="*/ 4 w 4"/>
                <a:gd name="T51" fmla="*/ 152 h 598"/>
                <a:gd name="T52" fmla="*/ 4 w 4"/>
                <a:gd name="T53" fmla="*/ 148 h 598"/>
                <a:gd name="T54" fmla="*/ 4 w 4"/>
                <a:gd name="T55" fmla="*/ 52 h 598"/>
                <a:gd name="T56" fmla="*/ 4 w 4"/>
                <a:gd name="T57" fmla="*/ 48 h 598"/>
                <a:gd name="T58" fmla="*/ 4 w 4"/>
                <a:gd name="T59" fmla="*/ 2 h 598"/>
                <a:gd name="T60" fmla="*/ 0 w 4"/>
                <a:gd name="T61" fmla="*/ 2 h 598"/>
                <a:gd name="T62" fmla="*/ 0 w 4"/>
                <a:gd name="T63" fmla="*/ 0 h 5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" h="598">
                  <a:moveTo>
                    <a:pt x="0" y="0"/>
                  </a:moveTo>
                  <a:lnTo>
                    <a:pt x="0" y="0"/>
                  </a:lnTo>
                  <a:lnTo>
                    <a:pt x="0" y="48"/>
                  </a:lnTo>
                  <a:lnTo>
                    <a:pt x="0" y="52"/>
                  </a:lnTo>
                  <a:lnTo>
                    <a:pt x="0" y="148"/>
                  </a:lnTo>
                  <a:lnTo>
                    <a:pt x="0" y="152"/>
                  </a:lnTo>
                  <a:lnTo>
                    <a:pt x="0" y="248"/>
                  </a:lnTo>
                  <a:lnTo>
                    <a:pt x="0" y="252"/>
                  </a:lnTo>
                  <a:lnTo>
                    <a:pt x="0" y="347"/>
                  </a:lnTo>
                  <a:lnTo>
                    <a:pt x="0" y="351"/>
                  </a:lnTo>
                  <a:lnTo>
                    <a:pt x="0" y="447"/>
                  </a:lnTo>
                  <a:lnTo>
                    <a:pt x="0" y="451"/>
                  </a:lnTo>
                  <a:lnTo>
                    <a:pt x="0" y="547"/>
                  </a:lnTo>
                  <a:lnTo>
                    <a:pt x="0" y="551"/>
                  </a:lnTo>
                  <a:lnTo>
                    <a:pt x="0" y="596"/>
                  </a:lnTo>
                  <a:lnTo>
                    <a:pt x="0" y="598"/>
                  </a:lnTo>
                  <a:lnTo>
                    <a:pt x="4" y="598"/>
                  </a:lnTo>
                  <a:lnTo>
                    <a:pt x="4" y="551"/>
                  </a:lnTo>
                  <a:lnTo>
                    <a:pt x="4" y="547"/>
                  </a:lnTo>
                  <a:lnTo>
                    <a:pt x="4" y="451"/>
                  </a:lnTo>
                  <a:lnTo>
                    <a:pt x="4" y="447"/>
                  </a:lnTo>
                  <a:lnTo>
                    <a:pt x="4" y="351"/>
                  </a:lnTo>
                  <a:lnTo>
                    <a:pt x="4" y="347"/>
                  </a:lnTo>
                  <a:lnTo>
                    <a:pt x="4" y="252"/>
                  </a:lnTo>
                  <a:lnTo>
                    <a:pt x="4" y="248"/>
                  </a:lnTo>
                  <a:lnTo>
                    <a:pt x="4" y="152"/>
                  </a:lnTo>
                  <a:lnTo>
                    <a:pt x="4" y="148"/>
                  </a:lnTo>
                  <a:lnTo>
                    <a:pt x="4" y="52"/>
                  </a:lnTo>
                  <a:lnTo>
                    <a:pt x="4" y="48"/>
                  </a:lnTo>
                  <a:lnTo>
                    <a:pt x="4" y="2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533" name="íślïdè"/>
            <p:cNvSpPr/>
            <p:nvPr/>
          </p:nvSpPr>
          <p:spPr bwMode="auto">
            <a:xfrm>
              <a:off x="2633018" y="2669367"/>
              <a:ext cx="4762" cy="711994"/>
            </a:xfrm>
            <a:custGeom>
              <a:avLst/>
              <a:gdLst>
                <a:gd name="T0" fmla="*/ 0 w 4"/>
                <a:gd name="T1" fmla="*/ 0 h 598"/>
                <a:gd name="T2" fmla="*/ 0 w 4"/>
                <a:gd name="T3" fmla="*/ 0 h 598"/>
                <a:gd name="T4" fmla="*/ 0 w 4"/>
                <a:gd name="T5" fmla="*/ 48 h 598"/>
                <a:gd name="T6" fmla="*/ 0 w 4"/>
                <a:gd name="T7" fmla="*/ 52 h 598"/>
                <a:gd name="T8" fmla="*/ 0 w 4"/>
                <a:gd name="T9" fmla="*/ 148 h 598"/>
                <a:gd name="T10" fmla="*/ 0 w 4"/>
                <a:gd name="T11" fmla="*/ 152 h 598"/>
                <a:gd name="T12" fmla="*/ 0 w 4"/>
                <a:gd name="T13" fmla="*/ 248 h 598"/>
                <a:gd name="T14" fmla="*/ 0 w 4"/>
                <a:gd name="T15" fmla="*/ 252 h 598"/>
                <a:gd name="T16" fmla="*/ 0 w 4"/>
                <a:gd name="T17" fmla="*/ 347 h 598"/>
                <a:gd name="T18" fmla="*/ 0 w 4"/>
                <a:gd name="T19" fmla="*/ 351 h 598"/>
                <a:gd name="T20" fmla="*/ 0 w 4"/>
                <a:gd name="T21" fmla="*/ 447 h 598"/>
                <a:gd name="T22" fmla="*/ 0 w 4"/>
                <a:gd name="T23" fmla="*/ 451 h 598"/>
                <a:gd name="T24" fmla="*/ 0 w 4"/>
                <a:gd name="T25" fmla="*/ 547 h 598"/>
                <a:gd name="T26" fmla="*/ 0 w 4"/>
                <a:gd name="T27" fmla="*/ 551 h 598"/>
                <a:gd name="T28" fmla="*/ 0 w 4"/>
                <a:gd name="T29" fmla="*/ 596 h 598"/>
                <a:gd name="T30" fmla="*/ 0 w 4"/>
                <a:gd name="T31" fmla="*/ 598 h 598"/>
                <a:gd name="T32" fmla="*/ 4 w 4"/>
                <a:gd name="T33" fmla="*/ 598 h 598"/>
                <a:gd name="T34" fmla="*/ 4 w 4"/>
                <a:gd name="T35" fmla="*/ 551 h 598"/>
                <a:gd name="T36" fmla="*/ 4 w 4"/>
                <a:gd name="T37" fmla="*/ 547 h 598"/>
                <a:gd name="T38" fmla="*/ 4 w 4"/>
                <a:gd name="T39" fmla="*/ 451 h 598"/>
                <a:gd name="T40" fmla="*/ 4 w 4"/>
                <a:gd name="T41" fmla="*/ 447 h 598"/>
                <a:gd name="T42" fmla="*/ 4 w 4"/>
                <a:gd name="T43" fmla="*/ 351 h 598"/>
                <a:gd name="T44" fmla="*/ 4 w 4"/>
                <a:gd name="T45" fmla="*/ 347 h 598"/>
                <a:gd name="T46" fmla="*/ 4 w 4"/>
                <a:gd name="T47" fmla="*/ 252 h 598"/>
                <a:gd name="T48" fmla="*/ 4 w 4"/>
                <a:gd name="T49" fmla="*/ 248 h 598"/>
                <a:gd name="T50" fmla="*/ 4 w 4"/>
                <a:gd name="T51" fmla="*/ 152 h 598"/>
                <a:gd name="T52" fmla="*/ 4 w 4"/>
                <a:gd name="T53" fmla="*/ 148 h 598"/>
                <a:gd name="T54" fmla="*/ 4 w 4"/>
                <a:gd name="T55" fmla="*/ 52 h 598"/>
                <a:gd name="T56" fmla="*/ 4 w 4"/>
                <a:gd name="T57" fmla="*/ 48 h 598"/>
                <a:gd name="T58" fmla="*/ 4 w 4"/>
                <a:gd name="T59" fmla="*/ 2 h 598"/>
                <a:gd name="T60" fmla="*/ 0 w 4"/>
                <a:gd name="T61" fmla="*/ 2 h 598"/>
                <a:gd name="T62" fmla="*/ 0 w 4"/>
                <a:gd name="T63" fmla="*/ 0 h 5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" h="598">
                  <a:moveTo>
                    <a:pt x="0" y="0"/>
                  </a:moveTo>
                  <a:lnTo>
                    <a:pt x="0" y="0"/>
                  </a:lnTo>
                  <a:lnTo>
                    <a:pt x="0" y="48"/>
                  </a:lnTo>
                  <a:lnTo>
                    <a:pt x="0" y="52"/>
                  </a:lnTo>
                  <a:lnTo>
                    <a:pt x="0" y="148"/>
                  </a:lnTo>
                  <a:lnTo>
                    <a:pt x="0" y="152"/>
                  </a:lnTo>
                  <a:lnTo>
                    <a:pt x="0" y="248"/>
                  </a:lnTo>
                  <a:lnTo>
                    <a:pt x="0" y="252"/>
                  </a:lnTo>
                  <a:lnTo>
                    <a:pt x="0" y="347"/>
                  </a:lnTo>
                  <a:lnTo>
                    <a:pt x="0" y="351"/>
                  </a:lnTo>
                  <a:lnTo>
                    <a:pt x="0" y="447"/>
                  </a:lnTo>
                  <a:lnTo>
                    <a:pt x="0" y="451"/>
                  </a:lnTo>
                  <a:lnTo>
                    <a:pt x="0" y="547"/>
                  </a:lnTo>
                  <a:lnTo>
                    <a:pt x="0" y="551"/>
                  </a:lnTo>
                  <a:lnTo>
                    <a:pt x="0" y="596"/>
                  </a:lnTo>
                  <a:lnTo>
                    <a:pt x="0" y="598"/>
                  </a:lnTo>
                  <a:lnTo>
                    <a:pt x="4" y="598"/>
                  </a:lnTo>
                  <a:lnTo>
                    <a:pt x="4" y="551"/>
                  </a:lnTo>
                  <a:lnTo>
                    <a:pt x="4" y="547"/>
                  </a:lnTo>
                  <a:lnTo>
                    <a:pt x="4" y="451"/>
                  </a:lnTo>
                  <a:lnTo>
                    <a:pt x="4" y="447"/>
                  </a:lnTo>
                  <a:lnTo>
                    <a:pt x="4" y="351"/>
                  </a:lnTo>
                  <a:lnTo>
                    <a:pt x="4" y="347"/>
                  </a:lnTo>
                  <a:lnTo>
                    <a:pt x="4" y="252"/>
                  </a:lnTo>
                  <a:lnTo>
                    <a:pt x="4" y="248"/>
                  </a:lnTo>
                  <a:lnTo>
                    <a:pt x="4" y="152"/>
                  </a:lnTo>
                  <a:lnTo>
                    <a:pt x="4" y="148"/>
                  </a:lnTo>
                  <a:lnTo>
                    <a:pt x="4" y="52"/>
                  </a:lnTo>
                  <a:lnTo>
                    <a:pt x="4" y="48"/>
                  </a:lnTo>
                  <a:lnTo>
                    <a:pt x="4" y="2"/>
                  </a:lnTo>
                  <a:lnTo>
                    <a:pt x="0" y="2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534" name="íšlíḓê"/>
            <p:cNvSpPr/>
            <p:nvPr/>
          </p:nvSpPr>
          <p:spPr bwMode="auto">
            <a:xfrm>
              <a:off x="2871143" y="2669367"/>
              <a:ext cx="4762" cy="711994"/>
            </a:xfrm>
            <a:custGeom>
              <a:avLst/>
              <a:gdLst>
                <a:gd name="T0" fmla="*/ 0 w 4"/>
                <a:gd name="T1" fmla="*/ 0 h 598"/>
                <a:gd name="T2" fmla="*/ 0 w 4"/>
                <a:gd name="T3" fmla="*/ 0 h 598"/>
                <a:gd name="T4" fmla="*/ 0 w 4"/>
                <a:gd name="T5" fmla="*/ 48 h 598"/>
                <a:gd name="T6" fmla="*/ 0 w 4"/>
                <a:gd name="T7" fmla="*/ 52 h 598"/>
                <a:gd name="T8" fmla="*/ 0 w 4"/>
                <a:gd name="T9" fmla="*/ 148 h 598"/>
                <a:gd name="T10" fmla="*/ 0 w 4"/>
                <a:gd name="T11" fmla="*/ 152 h 598"/>
                <a:gd name="T12" fmla="*/ 0 w 4"/>
                <a:gd name="T13" fmla="*/ 248 h 598"/>
                <a:gd name="T14" fmla="*/ 0 w 4"/>
                <a:gd name="T15" fmla="*/ 252 h 598"/>
                <a:gd name="T16" fmla="*/ 0 w 4"/>
                <a:gd name="T17" fmla="*/ 347 h 598"/>
                <a:gd name="T18" fmla="*/ 0 w 4"/>
                <a:gd name="T19" fmla="*/ 351 h 598"/>
                <a:gd name="T20" fmla="*/ 0 w 4"/>
                <a:gd name="T21" fmla="*/ 447 h 598"/>
                <a:gd name="T22" fmla="*/ 0 w 4"/>
                <a:gd name="T23" fmla="*/ 451 h 598"/>
                <a:gd name="T24" fmla="*/ 0 w 4"/>
                <a:gd name="T25" fmla="*/ 547 h 598"/>
                <a:gd name="T26" fmla="*/ 0 w 4"/>
                <a:gd name="T27" fmla="*/ 551 h 598"/>
                <a:gd name="T28" fmla="*/ 0 w 4"/>
                <a:gd name="T29" fmla="*/ 596 h 598"/>
                <a:gd name="T30" fmla="*/ 0 w 4"/>
                <a:gd name="T31" fmla="*/ 598 h 598"/>
                <a:gd name="T32" fmla="*/ 4 w 4"/>
                <a:gd name="T33" fmla="*/ 598 h 598"/>
                <a:gd name="T34" fmla="*/ 4 w 4"/>
                <a:gd name="T35" fmla="*/ 551 h 598"/>
                <a:gd name="T36" fmla="*/ 4 w 4"/>
                <a:gd name="T37" fmla="*/ 547 h 598"/>
                <a:gd name="T38" fmla="*/ 4 w 4"/>
                <a:gd name="T39" fmla="*/ 451 h 598"/>
                <a:gd name="T40" fmla="*/ 4 w 4"/>
                <a:gd name="T41" fmla="*/ 447 h 598"/>
                <a:gd name="T42" fmla="*/ 4 w 4"/>
                <a:gd name="T43" fmla="*/ 351 h 598"/>
                <a:gd name="T44" fmla="*/ 4 w 4"/>
                <a:gd name="T45" fmla="*/ 347 h 598"/>
                <a:gd name="T46" fmla="*/ 4 w 4"/>
                <a:gd name="T47" fmla="*/ 252 h 598"/>
                <a:gd name="T48" fmla="*/ 4 w 4"/>
                <a:gd name="T49" fmla="*/ 248 h 598"/>
                <a:gd name="T50" fmla="*/ 4 w 4"/>
                <a:gd name="T51" fmla="*/ 152 h 598"/>
                <a:gd name="T52" fmla="*/ 4 w 4"/>
                <a:gd name="T53" fmla="*/ 148 h 598"/>
                <a:gd name="T54" fmla="*/ 4 w 4"/>
                <a:gd name="T55" fmla="*/ 52 h 598"/>
                <a:gd name="T56" fmla="*/ 4 w 4"/>
                <a:gd name="T57" fmla="*/ 48 h 598"/>
                <a:gd name="T58" fmla="*/ 4 w 4"/>
                <a:gd name="T59" fmla="*/ 2 h 598"/>
                <a:gd name="T60" fmla="*/ 0 w 4"/>
                <a:gd name="T61" fmla="*/ 2 h 598"/>
                <a:gd name="T62" fmla="*/ 0 w 4"/>
                <a:gd name="T63" fmla="*/ 0 h 5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" h="598">
                  <a:moveTo>
                    <a:pt x="0" y="0"/>
                  </a:moveTo>
                  <a:lnTo>
                    <a:pt x="0" y="0"/>
                  </a:lnTo>
                  <a:lnTo>
                    <a:pt x="0" y="48"/>
                  </a:lnTo>
                  <a:lnTo>
                    <a:pt x="0" y="52"/>
                  </a:lnTo>
                  <a:lnTo>
                    <a:pt x="0" y="148"/>
                  </a:lnTo>
                  <a:lnTo>
                    <a:pt x="0" y="152"/>
                  </a:lnTo>
                  <a:lnTo>
                    <a:pt x="0" y="248"/>
                  </a:lnTo>
                  <a:lnTo>
                    <a:pt x="0" y="252"/>
                  </a:lnTo>
                  <a:lnTo>
                    <a:pt x="0" y="347"/>
                  </a:lnTo>
                  <a:lnTo>
                    <a:pt x="0" y="351"/>
                  </a:lnTo>
                  <a:lnTo>
                    <a:pt x="0" y="447"/>
                  </a:lnTo>
                  <a:lnTo>
                    <a:pt x="0" y="451"/>
                  </a:lnTo>
                  <a:lnTo>
                    <a:pt x="0" y="547"/>
                  </a:lnTo>
                  <a:lnTo>
                    <a:pt x="0" y="551"/>
                  </a:lnTo>
                  <a:lnTo>
                    <a:pt x="0" y="596"/>
                  </a:lnTo>
                  <a:lnTo>
                    <a:pt x="0" y="598"/>
                  </a:lnTo>
                  <a:lnTo>
                    <a:pt x="4" y="598"/>
                  </a:lnTo>
                  <a:lnTo>
                    <a:pt x="4" y="551"/>
                  </a:lnTo>
                  <a:lnTo>
                    <a:pt x="4" y="547"/>
                  </a:lnTo>
                  <a:lnTo>
                    <a:pt x="4" y="451"/>
                  </a:lnTo>
                  <a:lnTo>
                    <a:pt x="4" y="447"/>
                  </a:lnTo>
                  <a:lnTo>
                    <a:pt x="4" y="351"/>
                  </a:lnTo>
                  <a:lnTo>
                    <a:pt x="4" y="347"/>
                  </a:lnTo>
                  <a:lnTo>
                    <a:pt x="4" y="252"/>
                  </a:lnTo>
                  <a:lnTo>
                    <a:pt x="4" y="248"/>
                  </a:lnTo>
                  <a:lnTo>
                    <a:pt x="4" y="152"/>
                  </a:lnTo>
                  <a:lnTo>
                    <a:pt x="4" y="148"/>
                  </a:lnTo>
                  <a:lnTo>
                    <a:pt x="4" y="52"/>
                  </a:lnTo>
                  <a:lnTo>
                    <a:pt x="4" y="48"/>
                  </a:lnTo>
                  <a:lnTo>
                    <a:pt x="4" y="2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535" name="îṣliḋé"/>
            <p:cNvSpPr/>
            <p:nvPr/>
          </p:nvSpPr>
          <p:spPr bwMode="auto">
            <a:xfrm>
              <a:off x="2871143" y="2669367"/>
              <a:ext cx="4762" cy="711994"/>
            </a:xfrm>
            <a:custGeom>
              <a:avLst/>
              <a:gdLst>
                <a:gd name="T0" fmla="*/ 0 w 4"/>
                <a:gd name="T1" fmla="*/ 0 h 598"/>
                <a:gd name="T2" fmla="*/ 0 w 4"/>
                <a:gd name="T3" fmla="*/ 0 h 598"/>
                <a:gd name="T4" fmla="*/ 0 w 4"/>
                <a:gd name="T5" fmla="*/ 48 h 598"/>
                <a:gd name="T6" fmla="*/ 0 w 4"/>
                <a:gd name="T7" fmla="*/ 52 h 598"/>
                <a:gd name="T8" fmla="*/ 0 w 4"/>
                <a:gd name="T9" fmla="*/ 148 h 598"/>
                <a:gd name="T10" fmla="*/ 0 w 4"/>
                <a:gd name="T11" fmla="*/ 152 h 598"/>
                <a:gd name="T12" fmla="*/ 0 w 4"/>
                <a:gd name="T13" fmla="*/ 248 h 598"/>
                <a:gd name="T14" fmla="*/ 0 w 4"/>
                <a:gd name="T15" fmla="*/ 252 h 598"/>
                <a:gd name="T16" fmla="*/ 0 w 4"/>
                <a:gd name="T17" fmla="*/ 347 h 598"/>
                <a:gd name="T18" fmla="*/ 0 w 4"/>
                <a:gd name="T19" fmla="*/ 351 h 598"/>
                <a:gd name="T20" fmla="*/ 0 w 4"/>
                <a:gd name="T21" fmla="*/ 447 h 598"/>
                <a:gd name="T22" fmla="*/ 0 w 4"/>
                <a:gd name="T23" fmla="*/ 451 h 598"/>
                <a:gd name="T24" fmla="*/ 0 w 4"/>
                <a:gd name="T25" fmla="*/ 547 h 598"/>
                <a:gd name="T26" fmla="*/ 0 w 4"/>
                <a:gd name="T27" fmla="*/ 551 h 598"/>
                <a:gd name="T28" fmla="*/ 0 w 4"/>
                <a:gd name="T29" fmla="*/ 596 h 598"/>
                <a:gd name="T30" fmla="*/ 0 w 4"/>
                <a:gd name="T31" fmla="*/ 598 h 598"/>
                <a:gd name="T32" fmla="*/ 4 w 4"/>
                <a:gd name="T33" fmla="*/ 598 h 598"/>
                <a:gd name="T34" fmla="*/ 4 w 4"/>
                <a:gd name="T35" fmla="*/ 551 h 598"/>
                <a:gd name="T36" fmla="*/ 4 w 4"/>
                <a:gd name="T37" fmla="*/ 547 h 598"/>
                <a:gd name="T38" fmla="*/ 4 w 4"/>
                <a:gd name="T39" fmla="*/ 451 h 598"/>
                <a:gd name="T40" fmla="*/ 4 w 4"/>
                <a:gd name="T41" fmla="*/ 447 h 598"/>
                <a:gd name="T42" fmla="*/ 4 w 4"/>
                <a:gd name="T43" fmla="*/ 351 h 598"/>
                <a:gd name="T44" fmla="*/ 4 w 4"/>
                <a:gd name="T45" fmla="*/ 347 h 598"/>
                <a:gd name="T46" fmla="*/ 4 w 4"/>
                <a:gd name="T47" fmla="*/ 252 h 598"/>
                <a:gd name="T48" fmla="*/ 4 w 4"/>
                <a:gd name="T49" fmla="*/ 248 h 598"/>
                <a:gd name="T50" fmla="*/ 4 w 4"/>
                <a:gd name="T51" fmla="*/ 152 h 598"/>
                <a:gd name="T52" fmla="*/ 4 w 4"/>
                <a:gd name="T53" fmla="*/ 148 h 598"/>
                <a:gd name="T54" fmla="*/ 4 w 4"/>
                <a:gd name="T55" fmla="*/ 52 h 598"/>
                <a:gd name="T56" fmla="*/ 4 w 4"/>
                <a:gd name="T57" fmla="*/ 48 h 598"/>
                <a:gd name="T58" fmla="*/ 4 w 4"/>
                <a:gd name="T59" fmla="*/ 2 h 598"/>
                <a:gd name="T60" fmla="*/ 0 w 4"/>
                <a:gd name="T61" fmla="*/ 2 h 598"/>
                <a:gd name="T62" fmla="*/ 0 w 4"/>
                <a:gd name="T63" fmla="*/ 0 h 5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" h="598">
                  <a:moveTo>
                    <a:pt x="0" y="0"/>
                  </a:moveTo>
                  <a:lnTo>
                    <a:pt x="0" y="0"/>
                  </a:lnTo>
                  <a:lnTo>
                    <a:pt x="0" y="48"/>
                  </a:lnTo>
                  <a:lnTo>
                    <a:pt x="0" y="52"/>
                  </a:lnTo>
                  <a:lnTo>
                    <a:pt x="0" y="148"/>
                  </a:lnTo>
                  <a:lnTo>
                    <a:pt x="0" y="152"/>
                  </a:lnTo>
                  <a:lnTo>
                    <a:pt x="0" y="248"/>
                  </a:lnTo>
                  <a:lnTo>
                    <a:pt x="0" y="252"/>
                  </a:lnTo>
                  <a:lnTo>
                    <a:pt x="0" y="347"/>
                  </a:lnTo>
                  <a:lnTo>
                    <a:pt x="0" y="351"/>
                  </a:lnTo>
                  <a:lnTo>
                    <a:pt x="0" y="447"/>
                  </a:lnTo>
                  <a:lnTo>
                    <a:pt x="0" y="451"/>
                  </a:lnTo>
                  <a:lnTo>
                    <a:pt x="0" y="547"/>
                  </a:lnTo>
                  <a:lnTo>
                    <a:pt x="0" y="551"/>
                  </a:lnTo>
                  <a:lnTo>
                    <a:pt x="0" y="596"/>
                  </a:lnTo>
                  <a:lnTo>
                    <a:pt x="0" y="598"/>
                  </a:lnTo>
                  <a:lnTo>
                    <a:pt x="4" y="598"/>
                  </a:lnTo>
                  <a:lnTo>
                    <a:pt x="4" y="551"/>
                  </a:lnTo>
                  <a:lnTo>
                    <a:pt x="4" y="547"/>
                  </a:lnTo>
                  <a:lnTo>
                    <a:pt x="4" y="451"/>
                  </a:lnTo>
                  <a:lnTo>
                    <a:pt x="4" y="447"/>
                  </a:lnTo>
                  <a:lnTo>
                    <a:pt x="4" y="351"/>
                  </a:lnTo>
                  <a:lnTo>
                    <a:pt x="4" y="347"/>
                  </a:lnTo>
                  <a:lnTo>
                    <a:pt x="4" y="252"/>
                  </a:lnTo>
                  <a:lnTo>
                    <a:pt x="4" y="248"/>
                  </a:lnTo>
                  <a:lnTo>
                    <a:pt x="4" y="152"/>
                  </a:lnTo>
                  <a:lnTo>
                    <a:pt x="4" y="148"/>
                  </a:lnTo>
                  <a:lnTo>
                    <a:pt x="4" y="52"/>
                  </a:lnTo>
                  <a:lnTo>
                    <a:pt x="4" y="48"/>
                  </a:lnTo>
                  <a:lnTo>
                    <a:pt x="4" y="2"/>
                  </a:lnTo>
                  <a:lnTo>
                    <a:pt x="0" y="2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536" name="ïşlíḓe"/>
            <p:cNvSpPr/>
            <p:nvPr/>
          </p:nvSpPr>
          <p:spPr bwMode="auto">
            <a:xfrm>
              <a:off x="2219871" y="3320640"/>
              <a:ext cx="2381" cy="4763"/>
            </a:xfrm>
            <a:prstGeom prst="rect">
              <a:avLst/>
            </a:pr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537" name="íS1ïḋé"/>
            <p:cNvSpPr/>
            <p:nvPr/>
          </p:nvSpPr>
          <p:spPr bwMode="auto">
            <a:xfrm>
              <a:off x="2219871" y="3320640"/>
              <a:ext cx="2381" cy="47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538" name="ïśļidé"/>
            <p:cNvSpPr/>
            <p:nvPr/>
          </p:nvSpPr>
          <p:spPr bwMode="auto">
            <a:xfrm>
              <a:off x="2219871" y="3082515"/>
              <a:ext cx="2381" cy="4763"/>
            </a:xfrm>
            <a:prstGeom prst="rect">
              <a:avLst/>
            </a:pr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539" name="îşḷídê"/>
            <p:cNvSpPr/>
            <p:nvPr/>
          </p:nvSpPr>
          <p:spPr bwMode="auto">
            <a:xfrm>
              <a:off x="2219871" y="3082515"/>
              <a:ext cx="2381" cy="47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540" name="isļiḓé"/>
            <p:cNvSpPr/>
            <p:nvPr/>
          </p:nvSpPr>
          <p:spPr bwMode="auto">
            <a:xfrm>
              <a:off x="2219871" y="2845580"/>
              <a:ext cx="2381" cy="4763"/>
            </a:xfrm>
            <a:prstGeom prst="rect">
              <a:avLst/>
            </a:pr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541" name="ï$ḷiďe"/>
            <p:cNvSpPr/>
            <p:nvPr/>
          </p:nvSpPr>
          <p:spPr bwMode="auto">
            <a:xfrm>
              <a:off x="2219871" y="2845580"/>
              <a:ext cx="2381" cy="47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542" name="ï$ļiḍê"/>
            <p:cNvSpPr/>
            <p:nvPr/>
          </p:nvSpPr>
          <p:spPr bwMode="auto">
            <a:xfrm>
              <a:off x="2219871" y="3201577"/>
              <a:ext cx="2381" cy="4763"/>
            </a:xfrm>
            <a:prstGeom prst="rect">
              <a:avLst/>
            </a:pr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543" name="iṡļïḍè"/>
            <p:cNvSpPr/>
            <p:nvPr/>
          </p:nvSpPr>
          <p:spPr bwMode="auto">
            <a:xfrm>
              <a:off x="2219871" y="3201577"/>
              <a:ext cx="2381" cy="47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544" name="íṥľîḍè"/>
            <p:cNvSpPr/>
            <p:nvPr/>
          </p:nvSpPr>
          <p:spPr bwMode="auto">
            <a:xfrm>
              <a:off x="2219871" y="2964642"/>
              <a:ext cx="2381" cy="4763"/>
            </a:xfrm>
            <a:prstGeom prst="rect">
              <a:avLst/>
            </a:pr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545" name="ïṡḻiḋé"/>
            <p:cNvSpPr/>
            <p:nvPr/>
          </p:nvSpPr>
          <p:spPr bwMode="auto">
            <a:xfrm>
              <a:off x="2219871" y="2964642"/>
              <a:ext cx="2381" cy="47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546" name="îṡlîde"/>
            <p:cNvSpPr/>
            <p:nvPr/>
          </p:nvSpPr>
          <p:spPr bwMode="auto">
            <a:xfrm>
              <a:off x="2219871" y="2726517"/>
              <a:ext cx="2381" cy="4763"/>
            </a:xfrm>
            <a:prstGeom prst="rect">
              <a:avLst/>
            </a:pr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547" name="ïṧlîḋê"/>
            <p:cNvSpPr/>
            <p:nvPr/>
          </p:nvSpPr>
          <p:spPr bwMode="auto">
            <a:xfrm>
              <a:off x="2219871" y="2726517"/>
              <a:ext cx="2381" cy="47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548" name="iṣľïdé"/>
            <p:cNvSpPr/>
            <p:nvPr/>
          </p:nvSpPr>
          <p:spPr bwMode="auto">
            <a:xfrm>
              <a:off x="2277021" y="2669367"/>
              <a:ext cx="4762" cy="2381"/>
            </a:xfrm>
            <a:prstGeom prst="rect">
              <a:avLst/>
            </a:pr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549" name="íśḷiḑe"/>
            <p:cNvSpPr/>
            <p:nvPr/>
          </p:nvSpPr>
          <p:spPr bwMode="auto">
            <a:xfrm>
              <a:off x="2277021" y="2669367"/>
              <a:ext cx="4762" cy="23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550" name="iśḷíḋé"/>
            <p:cNvSpPr/>
            <p:nvPr/>
          </p:nvSpPr>
          <p:spPr bwMode="auto">
            <a:xfrm>
              <a:off x="2513956" y="2669367"/>
              <a:ext cx="4762" cy="2381"/>
            </a:xfrm>
            <a:prstGeom prst="rect">
              <a:avLst/>
            </a:pr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551" name="iṥḻïḍe"/>
            <p:cNvSpPr/>
            <p:nvPr/>
          </p:nvSpPr>
          <p:spPr bwMode="auto">
            <a:xfrm>
              <a:off x="2513956" y="2669367"/>
              <a:ext cx="4762" cy="23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552" name="îṣlíďé"/>
            <p:cNvSpPr/>
            <p:nvPr/>
          </p:nvSpPr>
          <p:spPr bwMode="auto">
            <a:xfrm>
              <a:off x="2752081" y="2669367"/>
              <a:ext cx="4762" cy="2381"/>
            </a:xfrm>
            <a:prstGeom prst="rect">
              <a:avLst/>
            </a:pr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553" name="işlîḑê"/>
            <p:cNvSpPr/>
            <p:nvPr/>
          </p:nvSpPr>
          <p:spPr bwMode="auto">
            <a:xfrm>
              <a:off x="2752081" y="2669367"/>
              <a:ext cx="4762" cy="23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554" name="ïSliḓê"/>
            <p:cNvSpPr/>
            <p:nvPr/>
          </p:nvSpPr>
          <p:spPr bwMode="auto">
            <a:xfrm>
              <a:off x="2394893" y="2669367"/>
              <a:ext cx="5953" cy="2381"/>
            </a:xfrm>
            <a:prstGeom prst="rect">
              <a:avLst/>
            </a:pr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555" name="ïṥḷiḑê"/>
            <p:cNvSpPr/>
            <p:nvPr/>
          </p:nvSpPr>
          <p:spPr bwMode="auto">
            <a:xfrm>
              <a:off x="2394893" y="2669367"/>
              <a:ext cx="5953" cy="23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556" name="íṩļîḍê"/>
            <p:cNvSpPr/>
            <p:nvPr/>
          </p:nvSpPr>
          <p:spPr bwMode="auto">
            <a:xfrm>
              <a:off x="2633018" y="2669367"/>
              <a:ext cx="4762" cy="2381"/>
            </a:xfrm>
            <a:prstGeom prst="rect">
              <a:avLst/>
            </a:pr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557" name="ïs1ídè"/>
            <p:cNvSpPr/>
            <p:nvPr/>
          </p:nvSpPr>
          <p:spPr bwMode="auto">
            <a:xfrm>
              <a:off x="2633018" y="2669367"/>
              <a:ext cx="4762" cy="23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558" name="íSlïďé"/>
            <p:cNvSpPr/>
            <p:nvPr/>
          </p:nvSpPr>
          <p:spPr bwMode="auto">
            <a:xfrm>
              <a:off x="2871143" y="2669367"/>
              <a:ext cx="4762" cy="2381"/>
            </a:xfrm>
            <a:prstGeom prst="rect">
              <a:avLst/>
            </a:pr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559" name="ïṩḷïḍe"/>
            <p:cNvSpPr/>
            <p:nvPr/>
          </p:nvSpPr>
          <p:spPr bwMode="auto">
            <a:xfrm>
              <a:off x="2871143" y="2669367"/>
              <a:ext cx="4762" cy="23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560" name="íSḷïdê"/>
            <p:cNvSpPr/>
            <p:nvPr/>
          </p:nvSpPr>
          <p:spPr bwMode="auto">
            <a:xfrm>
              <a:off x="2990206" y="2669367"/>
              <a:ext cx="4762" cy="711994"/>
            </a:xfrm>
            <a:custGeom>
              <a:avLst/>
              <a:gdLst>
                <a:gd name="T0" fmla="*/ 4 w 4"/>
                <a:gd name="T1" fmla="*/ 551 h 598"/>
                <a:gd name="T2" fmla="*/ 0 w 4"/>
                <a:gd name="T3" fmla="*/ 551 h 598"/>
                <a:gd name="T4" fmla="*/ 0 w 4"/>
                <a:gd name="T5" fmla="*/ 596 h 598"/>
                <a:gd name="T6" fmla="*/ 0 w 4"/>
                <a:gd name="T7" fmla="*/ 598 h 598"/>
                <a:gd name="T8" fmla="*/ 4 w 4"/>
                <a:gd name="T9" fmla="*/ 598 h 598"/>
                <a:gd name="T10" fmla="*/ 4 w 4"/>
                <a:gd name="T11" fmla="*/ 551 h 598"/>
                <a:gd name="T12" fmla="*/ 4 w 4"/>
                <a:gd name="T13" fmla="*/ 451 h 598"/>
                <a:gd name="T14" fmla="*/ 0 w 4"/>
                <a:gd name="T15" fmla="*/ 451 h 598"/>
                <a:gd name="T16" fmla="*/ 0 w 4"/>
                <a:gd name="T17" fmla="*/ 547 h 598"/>
                <a:gd name="T18" fmla="*/ 4 w 4"/>
                <a:gd name="T19" fmla="*/ 547 h 598"/>
                <a:gd name="T20" fmla="*/ 4 w 4"/>
                <a:gd name="T21" fmla="*/ 451 h 598"/>
                <a:gd name="T22" fmla="*/ 4 w 4"/>
                <a:gd name="T23" fmla="*/ 351 h 598"/>
                <a:gd name="T24" fmla="*/ 0 w 4"/>
                <a:gd name="T25" fmla="*/ 351 h 598"/>
                <a:gd name="T26" fmla="*/ 0 w 4"/>
                <a:gd name="T27" fmla="*/ 447 h 598"/>
                <a:gd name="T28" fmla="*/ 4 w 4"/>
                <a:gd name="T29" fmla="*/ 447 h 598"/>
                <a:gd name="T30" fmla="*/ 4 w 4"/>
                <a:gd name="T31" fmla="*/ 351 h 598"/>
                <a:gd name="T32" fmla="*/ 4 w 4"/>
                <a:gd name="T33" fmla="*/ 252 h 598"/>
                <a:gd name="T34" fmla="*/ 0 w 4"/>
                <a:gd name="T35" fmla="*/ 252 h 598"/>
                <a:gd name="T36" fmla="*/ 0 w 4"/>
                <a:gd name="T37" fmla="*/ 347 h 598"/>
                <a:gd name="T38" fmla="*/ 4 w 4"/>
                <a:gd name="T39" fmla="*/ 347 h 598"/>
                <a:gd name="T40" fmla="*/ 4 w 4"/>
                <a:gd name="T41" fmla="*/ 252 h 598"/>
                <a:gd name="T42" fmla="*/ 4 w 4"/>
                <a:gd name="T43" fmla="*/ 152 h 598"/>
                <a:gd name="T44" fmla="*/ 0 w 4"/>
                <a:gd name="T45" fmla="*/ 152 h 598"/>
                <a:gd name="T46" fmla="*/ 0 w 4"/>
                <a:gd name="T47" fmla="*/ 248 h 598"/>
                <a:gd name="T48" fmla="*/ 4 w 4"/>
                <a:gd name="T49" fmla="*/ 248 h 598"/>
                <a:gd name="T50" fmla="*/ 4 w 4"/>
                <a:gd name="T51" fmla="*/ 152 h 598"/>
                <a:gd name="T52" fmla="*/ 4 w 4"/>
                <a:gd name="T53" fmla="*/ 52 h 598"/>
                <a:gd name="T54" fmla="*/ 0 w 4"/>
                <a:gd name="T55" fmla="*/ 52 h 598"/>
                <a:gd name="T56" fmla="*/ 0 w 4"/>
                <a:gd name="T57" fmla="*/ 148 h 598"/>
                <a:gd name="T58" fmla="*/ 4 w 4"/>
                <a:gd name="T59" fmla="*/ 148 h 598"/>
                <a:gd name="T60" fmla="*/ 4 w 4"/>
                <a:gd name="T61" fmla="*/ 52 h 598"/>
                <a:gd name="T62" fmla="*/ 0 w 4"/>
                <a:gd name="T63" fmla="*/ 0 h 598"/>
                <a:gd name="T64" fmla="*/ 0 w 4"/>
                <a:gd name="T65" fmla="*/ 0 h 598"/>
                <a:gd name="T66" fmla="*/ 0 w 4"/>
                <a:gd name="T67" fmla="*/ 48 h 598"/>
                <a:gd name="T68" fmla="*/ 4 w 4"/>
                <a:gd name="T69" fmla="*/ 48 h 598"/>
                <a:gd name="T70" fmla="*/ 4 w 4"/>
                <a:gd name="T71" fmla="*/ 2 h 598"/>
                <a:gd name="T72" fmla="*/ 0 w 4"/>
                <a:gd name="T73" fmla="*/ 2 h 598"/>
                <a:gd name="T74" fmla="*/ 0 w 4"/>
                <a:gd name="T75" fmla="*/ 0 h 5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" h="598">
                  <a:moveTo>
                    <a:pt x="4" y="551"/>
                  </a:moveTo>
                  <a:lnTo>
                    <a:pt x="0" y="551"/>
                  </a:lnTo>
                  <a:lnTo>
                    <a:pt x="0" y="596"/>
                  </a:lnTo>
                  <a:lnTo>
                    <a:pt x="0" y="598"/>
                  </a:lnTo>
                  <a:lnTo>
                    <a:pt x="4" y="598"/>
                  </a:lnTo>
                  <a:lnTo>
                    <a:pt x="4" y="551"/>
                  </a:lnTo>
                  <a:close/>
                  <a:moveTo>
                    <a:pt x="4" y="451"/>
                  </a:moveTo>
                  <a:lnTo>
                    <a:pt x="0" y="451"/>
                  </a:lnTo>
                  <a:lnTo>
                    <a:pt x="0" y="547"/>
                  </a:lnTo>
                  <a:lnTo>
                    <a:pt x="4" y="547"/>
                  </a:lnTo>
                  <a:lnTo>
                    <a:pt x="4" y="451"/>
                  </a:lnTo>
                  <a:close/>
                  <a:moveTo>
                    <a:pt x="4" y="351"/>
                  </a:moveTo>
                  <a:lnTo>
                    <a:pt x="0" y="351"/>
                  </a:lnTo>
                  <a:lnTo>
                    <a:pt x="0" y="447"/>
                  </a:lnTo>
                  <a:lnTo>
                    <a:pt x="4" y="447"/>
                  </a:lnTo>
                  <a:lnTo>
                    <a:pt x="4" y="351"/>
                  </a:lnTo>
                  <a:close/>
                  <a:moveTo>
                    <a:pt x="4" y="252"/>
                  </a:moveTo>
                  <a:lnTo>
                    <a:pt x="0" y="252"/>
                  </a:lnTo>
                  <a:lnTo>
                    <a:pt x="0" y="347"/>
                  </a:lnTo>
                  <a:lnTo>
                    <a:pt x="4" y="347"/>
                  </a:lnTo>
                  <a:lnTo>
                    <a:pt x="4" y="252"/>
                  </a:lnTo>
                  <a:close/>
                  <a:moveTo>
                    <a:pt x="4" y="152"/>
                  </a:moveTo>
                  <a:lnTo>
                    <a:pt x="0" y="152"/>
                  </a:lnTo>
                  <a:lnTo>
                    <a:pt x="0" y="248"/>
                  </a:lnTo>
                  <a:lnTo>
                    <a:pt x="4" y="248"/>
                  </a:lnTo>
                  <a:lnTo>
                    <a:pt x="4" y="152"/>
                  </a:lnTo>
                  <a:close/>
                  <a:moveTo>
                    <a:pt x="4" y="52"/>
                  </a:moveTo>
                  <a:lnTo>
                    <a:pt x="0" y="52"/>
                  </a:lnTo>
                  <a:lnTo>
                    <a:pt x="0" y="148"/>
                  </a:lnTo>
                  <a:lnTo>
                    <a:pt x="4" y="148"/>
                  </a:lnTo>
                  <a:lnTo>
                    <a:pt x="4" y="52"/>
                  </a:lnTo>
                  <a:close/>
                  <a:moveTo>
                    <a:pt x="0" y="0"/>
                  </a:moveTo>
                  <a:lnTo>
                    <a:pt x="0" y="0"/>
                  </a:lnTo>
                  <a:lnTo>
                    <a:pt x="0" y="48"/>
                  </a:lnTo>
                  <a:lnTo>
                    <a:pt x="4" y="48"/>
                  </a:lnTo>
                  <a:lnTo>
                    <a:pt x="4" y="2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561" name="íṩ1ídé"/>
            <p:cNvSpPr/>
            <p:nvPr/>
          </p:nvSpPr>
          <p:spPr bwMode="auto">
            <a:xfrm>
              <a:off x="2990206" y="2669367"/>
              <a:ext cx="4762" cy="711994"/>
            </a:xfrm>
            <a:custGeom>
              <a:avLst/>
              <a:gdLst>
                <a:gd name="T0" fmla="*/ 4 w 4"/>
                <a:gd name="T1" fmla="*/ 551 h 598"/>
                <a:gd name="T2" fmla="*/ 0 w 4"/>
                <a:gd name="T3" fmla="*/ 551 h 598"/>
                <a:gd name="T4" fmla="*/ 0 w 4"/>
                <a:gd name="T5" fmla="*/ 596 h 598"/>
                <a:gd name="T6" fmla="*/ 0 w 4"/>
                <a:gd name="T7" fmla="*/ 598 h 598"/>
                <a:gd name="T8" fmla="*/ 4 w 4"/>
                <a:gd name="T9" fmla="*/ 598 h 598"/>
                <a:gd name="T10" fmla="*/ 4 w 4"/>
                <a:gd name="T11" fmla="*/ 551 h 598"/>
                <a:gd name="T12" fmla="*/ 4 w 4"/>
                <a:gd name="T13" fmla="*/ 451 h 598"/>
                <a:gd name="T14" fmla="*/ 0 w 4"/>
                <a:gd name="T15" fmla="*/ 451 h 598"/>
                <a:gd name="T16" fmla="*/ 0 w 4"/>
                <a:gd name="T17" fmla="*/ 547 h 598"/>
                <a:gd name="T18" fmla="*/ 4 w 4"/>
                <a:gd name="T19" fmla="*/ 547 h 598"/>
                <a:gd name="T20" fmla="*/ 4 w 4"/>
                <a:gd name="T21" fmla="*/ 451 h 598"/>
                <a:gd name="T22" fmla="*/ 4 w 4"/>
                <a:gd name="T23" fmla="*/ 351 h 598"/>
                <a:gd name="T24" fmla="*/ 0 w 4"/>
                <a:gd name="T25" fmla="*/ 351 h 598"/>
                <a:gd name="T26" fmla="*/ 0 w 4"/>
                <a:gd name="T27" fmla="*/ 447 h 598"/>
                <a:gd name="T28" fmla="*/ 4 w 4"/>
                <a:gd name="T29" fmla="*/ 447 h 598"/>
                <a:gd name="T30" fmla="*/ 4 w 4"/>
                <a:gd name="T31" fmla="*/ 351 h 598"/>
                <a:gd name="T32" fmla="*/ 4 w 4"/>
                <a:gd name="T33" fmla="*/ 252 h 598"/>
                <a:gd name="T34" fmla="*/ 0 w 4"/>
                <a:gd name="T35" fmla="*/ 252 h 598"/>
                <a:gd name="T36" fmla="*/ 0 w 4"/>
                <a:gd name="T37" fmla="*/ 347 h 598"/>
                <a:gd name="T38" fmla="*/ 4 w 4"/>
                <a:gd name="T39" fmla="*/ 347 h 598"/>
                <a:gd name="T40" fmla="*/ 4 w 4"/>
                <a:gd name="T41" fmla="*/ 252 h 598"/>
                <a:gd name="T42" fmla="*/ 4 w 4"/>
                <a:gd name="T43" fmla="*/ 152 h 598"/>
                <a:gd name="T44" fmla="*/ 0 w 4"/>
                <a:gd name="T45" fmla="*/ 152 h 598"/>
                <a:gd name="T46" fmla="*/ 0 w 4"/>
                <a:gd name="T47" fmla="*/ 248 h 598"/>
                <a:gd name="T48" fmla="*/ 4 w 4"/>
                <a:gd name="T49" fmla="*/ 248 h 598"/>
                <a:gd name="T50" fmla="*/ 4 w 4"/>
                <a:gd name="T51" fmla="*/ 152 h 598"/>
                <a:gd name="T52" fmla="*/ 4 w 4"/>
                <a:gd name="T53" fmla="*/ 52 h 598"/>
                <a:gd name="T54" fmla="*/ 0 w 4"/>
                <a:gd name="T55" fmla="*/ 52 h 598"/>
                <a:gd name="T56" fmla="*/ 0 w 4"/>
                <a:gd name="T57" fmla="*/ 148 h 598"/>
                <a:gd name="T58" fmla="*/ 4 w 4"/>
                <a:gd name="T59" fmla="*/ 148 h 598"/>
                <a:gd name="T60" fmla="*/ 4 w 4"/>
                <a:gd name="T61" fmla="*/ 52 h 598"/>
                <a:gd name="T62" fmla="*/ 0 w 4"/>
                <a:gd name="T63" fmla="*/ 0 h 598"/>
                <a:gd name="T64" fmla="*/ 0 w 4"/>
                <a:gd name="T65" fmla="*/ 0 h 598"/>
                <a:gd name="T66" fmla="*/ 0 w 4"/>
                <a:gd name="T67" fmla="*/ 48 h 598"/>
                <a:gd name="T68" fmla="*/ 4 w 4"/>
                <a:gd name="T69" fmla="*/ 48 h 598"/>
                <a:gd name="T70" fmla="*/ 4 w 4"/>
                <a:gd name="T71" fmla="*/ 2 h 598"/>
                <a:gd name="T72" fmla="*/ 0 w 4"/>
                <a:gd name="T73" fmla="*/ 2 h 598"/>
                <a:gd name="T74" fmla="*/ 0 w 4"/>
                <a:gd name="T75" fmla="*/ 0 h 5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" h="598">
                  <a:moveTo>
                    <a:pt x="4" y="551"/>
                  </a:moveTo>
                  <a:lnTo>
                    <a:pt x="0" y="551"/>
                  </a:lnTo>
                  <a:lnTo>
                    <a:pt x="0" y="596"/>
                  </a:lnTo>
                  <a:lnTo>
                    <a:pt x="0" y="598"/>
                  </a:lnTo>
                  <a:lnTo>
                    <a:pt x="4" y="598"/>
                  </a:lnTo>
                  <a:lnTo>
                    <a:pt x="4" y="551"/>
                  </a:lnTo>
                  <a:moveTo>
                    <a:pt x="4" y="451"/>
                  </a:moveTo>
                  <a:lnTo>
                    <a:pt x="0" y="451"/>
                  </a:lnTo>
                  <a:lnTo>
                    <a:pt x="0" y="547"/>
                  </a:lnTo>
                  <a:lnTo>
                    <a:pt x="4" y="547"/>
                  </a:lnTo>
                  <a:lnTo>
                    <a:pt x="4" y="451"/>
                  </a:lnTo>
                  <a:moveTo>
                    <a:pt x="4" y="351"/>
                  </a:moveTo>
                  <a:lnTo>
                    <a:pt x="0" y="351"/>
                  </a:lnTo>
                  <a:lnTo>
                    <a:pt x="0" y="447"/>
                  </a:lnTo>
                  <a:lnTo>
                    <a:pt x="4" y="447"/>
                  </a:lnTo>
                  <a:lnTo>
                    <a:pt x="4" y="351"/>
                  </a:lnTo>
                  <a:moveTo>
                    <a:pt x="4" y="252"/>
                  </a:moveTo>
                  <a:lnTo>
                    <a:pt x="0" y="252"/>
                  </a:lnTo>
                  <a:lnTo>
                    <a:pt x="0" y="347"/>
                  </a:lnTo>
                  <a:lnTo>
                    <a:pt x="4" y="347"/>
                  </a:lnTo>
                  <a:lnTo>
                    <a:pt x="4" y="252"/>
                  </a:lnTo>
                  <a:moveTo>
                    <a:pt x="4" y="152"/>
                  </a:moveTo>
                  <a:lnTo>
                    <a:pt x="0" y="152"/>
                  </a:lnTo>
                  <a:lnTo>
                    <a:pt x="0" y="248"/>
                  </a:lnTo>
                  <a:lnTo>
                    <a:pt x="4" y="248"/>
                  </a:lnTo>
                  <a:lnTo>
                    <a:pt x="4" y="152"/>
                  </a:lnTo>
                  <a:moveTo>
                    <a:pt x="4" y="52"/>
                  </a:moveTo>
                  <a:lnTo>
                    <a:pt x="0" y="52"/>
                  </a:lnTo>
                  <a:lnTo>
                    <a:pt x="0" y="148"/>
                  </a:lnTo>
                  <a:lnTo>
                    <a:pt x="4" y="148"/>
                  </a:lnTo>
                  <a:lnTo>
                    <a:pt x="4" y="52"/>
                  </a:lnTo>
                  <a:moveTo>
                    <a:pt x="0" y="0"/>
                  </a:moveTo>
                  <a:lnTo>
                    <a:pt x="0" y="0"/>
                  </a:lnTo>
                  <a:lnTo>
                    <a:pt x="0" y="48"/>
                  </a:lnTo>
                  <a:lnTo>
                    <a:pt x="4" y="48"/>
                  </a:lnTo>
                  <a:lnTo>
                    <a:pt x="4" y="2"/>
                  </a:lnTo>
                  <a:lnTo>
                    <a:pt x="0" y="2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562" name="iṡļîḑè"/>
            <p:cNvSpPr/>
            <p:nvPr/>
          </p:nvSpPr>
          <p:spPr bwMode="auto">
            <a:xfrm>
              <a:off x="3227140" y="2669367"/>
              <a:ext cx="4762" cy="711994"/>
            </a:xfrm>
            <a:custGeom>
              <a:avLst/>
              <a:gdLst>
                <a:gd name="T0" fmla="*/ 4 w 4"/>
                <a:gd name="T1" fmla="*/ 551 h 598"/>
                <a:gd name="T2" fmla="*/ 0 w 4"/>
                <a:gd name="T3" fmla="*/ 551 h 598"/>
                <a:gd name="T4" fmla="*/ 0 w 4"/>
                <a:gd name="T5" fmla="*/ 596 h 598"/>
                <a:gd name="T6" fmla="*/ 0 w 4"/>
                <a:gd name="T7" fmla="*/ 598 h 598"/>
                <a:gd name="T8" fmla="*/ 4 w 4"/>
                <a:gd name="T9" fmla="*/ 598 h 598"/>
                <a:gd name="T10" fmla="*/ 4 w 4"/>
                <a:gd name="T11" fmla="*/ 551 h 598"/>
                <a:gd name="T12" fmla="*/ 4 w 4"/>
                <a:gd name="T13" fmla="*/ 451 h 598"/>
                <a:gd name="T14" fmla="*/ 0 w 4"/>
                <a:gd name="T15" fmla="*/ 451 h 598"/>
                <a:gd name="T16" fmla="*/ 0 w 4"/>
                <a:gd name="T17" fmla="*/ 547 h 598"/>
                <a:gd name="T18" fmla="*/ 4 w 4"/>
                <a:gd name="T19" fmla="*/ 547 h 598"/>
                <a:gd name="T20" fmla="*/ 4 w 4"/>
                <a:gd name="T21" fmla="*/ 451 h 598"/>
                <a:gd name="T22" fmla="*/ 4 w 4"/>
                <a:gd name="T23" fmla="*/ 351 h 598"/>
                <a:gd name="T24" fmla="*/ 0 w 4"/>
                <a:gd name="T25" fmla="*/ 351 h 598"/>
                <a:gd name="T26" fmla="*/ 0 w 4"/>
                <a:gd name="T27" fmla="*/ 447 h 598"/>
                <a:gd name="T28" fmla="*/ 4 w 4"/>
                <a:gd name="T29" fmla="*/ 447 h 598"/>
                <a:gd name="T30" fmla="*/ 4 w 4"/>
                <a:gd name="T31" fmla="*/ 351 h 598"/>
                <a:gd name="T32" fmla="*/ 4 w 4"/>
                <a:gd name="T33" fmla="*/ 252 h 598"/>
                <a:gd name="T34" fmla="*/ 0 w 4"/>
                <a:gd name="T35" fmla="*/ 252 h 598"/>
                <a:gd name="T36" fmla="*/ 0 w 4"/>
                <a:gd name="T37" fmla="*/ 347 h 598"/>
                <a:gd name="T38" fmla="*/ 4 w 4"/>
                <a:gd name="T39" fmla="*/ 347 h 598"/>
                <a:gd name="T40" fmla="*/ 4 w 4"/>
                <a:gd name="T41" fmla="*/ 252 h 598"/>
                <a:gd name="T42" fmla="*/ 4 w 4"/>
                <a:gd name="T43" fmla="*/ 152 h 598"/>
                <a:gd name="T44" fmla="*/ 0 w 4"/>
                <a:gd name="T45" fmla="*/ 152 h 598"/>
                <a:gd name="T46" fmla="*/ 0 w 4"/>
                <a:gd name="T47" fmla="*/ 248 h 598"/>
                <a:gd name="T48" fmla="*/ 4 w 4"/>
                <a:gd name="T49" fmla="*/ 248 h 598"/>
                <a:gd name="T50" fmla="*/ 4 w 4"/>
                <a:gd name="T51" fmla="*/ 152 h 598"/>
                <a:gd name="T52" fmla="*/ 4 w 4"/>
                <a:gd name="T53" fmla="*/ 52 h 598"/>
                <a:gd name="T54" fmla="*/ 0 w 4"/>
                <a:gd name="T55" fmla="*/ 52 h 598"/>
                <a:gd name="T56" fmla="*/ 0 w 4"/>
                <a:gd name="T57" fmla="*/ 148 h 598"/>
                <a:gd name="T58" fmla="*/ 4 w 4"/>
                <a:gd name="T59" fmla="*/ 148 h 598"/>
                <a:gd name="T60" fmla="*/ 4 w 4"/>
                <a:gd name="T61" fmla="*/ 52 h 598"/>
                <a:gd name="T62" fmla="*/ 0 w 4"/>
                <a:gd name="T63" fmla="*/ 0 h 598"/>
                <a:gd name="T64" fmla="*/ 0 w 4"/>
                <a:gd name="T65" fmla="*/ 0 h 598"/>
                <a:gd name="T66" fmla="*/ 0 w 4"/>
                <a:gd name="T67" fmla="*/ 48 h 598"/>
                <a:gd name="T68" fmla="*/ 4 w 4"/>
                <a:gd name="T69" fmla="*/ 48 h 598"/>
                <a:gd name="T70" fmla="*/ 4 w 4"/>
                <a:gd name="T71" fmla="*/ 2 h 598"/>
                <a:gd name="T72" fmla="*/ 0 w 4"/>
                <a:gd name="T73" fmla="*/ 2 h 598"/>
                <a:gd name="T74" fmla="*/ 0 w 4"/>
                <a:gd name="T75" fmla="*/ 0 h 5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" h="598">
                  <a:moveTo>
                    <a:pt x="4" y="551"/>
                  </a:moveTo>
                  <a:lnTo>
                    <a:pt x="0" y="551"/>
                  </a:lnTo>
                  <a:lnTo>
                    <a:pt x="0" y="596"/>
                  </a:lnTo>
                  <a:lnTo>
                    <a:pt x="0" y="598"/>
                  </a:lnTo>
                  <a:lnTo>
                    <a:pt x="4" y="598"/>
                  </a:lnTo>
                  <a:lnTo>
                    <a:pt x="4" y="551"/>
                  </a:lnTo>
                  <a:close/>
                  <a:moveTo>
                    <a:pt x="4" y="451"/>
                  </a:moveTo>
                  <a:lnTo>
                    <a:pt x="0" y="451"/>
                  </a:lnTo>
                  <a:lnTo>
                    <a:pt x="0" y="547"/>
                  </a:lnTo>
                  <a:lnTo>
                    <a:pt x="4" y="547"/>
                  </a:lnTo>
                  <a:lnTo>
                    <a:pt x="4" y="451"/>
                  </a:lnTo>
                  <a:close/>
                  <a:moveTo>
                    <a:pt x="4" y="351"/>
                  </a:moveTo>
                  <a:lnTo>
                    <a:pt x="0" y="351"/>
                  </a:lnTo>
                  <a:lnTo>
                    <a:pt x="0" y="447"/>
                  </a:lnTo>
                  <a:lnTo>
                    <a:pt x="4" y="447"/>
                  </a:lnTo>
                  <a:lnTo>
                    <a:pt x="4" y="351"/>
                  </a:lnTo>
                  <a:close/>
                  <a:moveTo>
                    <a:pt x="4" y="252"/>
                  </a:moveTo>
                  <a:lnTo>
                    <a:pt x="0" y="252"/>
                  </a:lnTo>
                  <a:lnTo>
                    <a:pt x="0" y="347"/>
                  </a:lnTo>
                  <a:lnTo>
                    <a:pt x="4" y="347"/>
                  </a:lnTo>
                  <a:lnTo>
                    <a:pt x="4" y="252"/>
                  </a:lnTo>
                  <a:close/>
                  <a:moveTo>
                    <a:pt x="4" y="152"/>
                  </a:moveTo>
                  <a:lnTo>
                    <a:pt x="0" y="152"/>
                  </a:lnTo>
                  <a:lnTo>
                    <a:pt x="0" y="248"/>
                  </a:lnTo>
                  <a:lnTo>
                    <a:pt x="4" y="248"/>
                  </a:lnTo>
                  <a:lnTo>
                    <a:pt x="4" y="152"/>
                  </a:lnTo>
                  <a:close/>
                  <a:moveTo>
                    <a:pt x="4" y="52"/>
                  </a:moveTo>
                  <a:lnTo>
                    <a:pt x="0" y="52"/>
                  </a:lnTo>
                  <a:lnTo>
                    <a:pt x="0" y="148"/>
                  </a:lnTo>
                  <a:lnTo>
                    <a:pt x="4" y="148"/>
                  </a:lnTo>
                  <a:lnTo>
                    <a:pt x="4" y="52"/>
                  </a:lnTo>
                  <a:close/>
                  <a:moveTo>
                    <a:pt x="0" y="0"/>
                  </a:moveTo>
                  <a:lnTo>
                    <a:pt x="0" y="0"/>
                  </a:lnTo>
                  <a:lnTo>
                    <a:pt x="0" y="48"/>
                  </a:lnTo>
                  <a:lnTo>
                    <a:pt x="4" y="48"/>
                  </a:lnTo>
                  <a:lnTo>
                    <a:pt x="4" y="2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563" name="îṣḻïḓê"/>
            <p:cNvSpPr/>
            <p:nvPr/>
          </p:nvSpPr>
          <p:spPr bwMode="auto">
            <a:xfrm>
              <a:off x="3227140" y="2669367"/>
              <a:ext cx="4762" cy="711994"/>
            </a:xfrm>
            <a:custGeom>
              <a:avLst/>
              <a:gdLst>
                <a:gd name="T0" fmla="*/ 4 w 4"/>
                <a:gd name="T1" fmla="*/ 551 h 598"/>
                <a:gd name="T2" fmla="*/ 0 w 4"/>
                <a:gd name="T3" fmla="*/ 551 h 598"/>
                <a:gd name="T4" fmla="*/ 0 w 4"/>
                <a:gd name="T5" fmla="*/ 596 h 598"/>
                <a:gd name="T6" fmla="*/ 0 w 4"/>
                <a:gd name="T7" fmla="*/ 598 h 598"/>
                <a:gd name="T8" fmla="*/ 4 w 4"/>
                <a:gd name="T9" fmla="*/ 598 h 598"/>
                <a:gd name="T10" fmla="*/ 4 w 4"/>
                <a:gd name="T11" fmla="*/ 551 h 598"/>
                <a:gd name="T12" fmla="*/ 4 w 4"/>
                <a:gd name="T13" fmla="*/ 451 h 598"/>
                <a:gd name="T14" fmla="*/ 0 w 4"/>
                <a:gd name="T15" fmla="*/ 451 h 598"/>
                <a:gd name="T16" fmla="*/ 0 w 4"/>
                <a:gd name="T17" fmla="*/ 547 h 598"/>
                <a:gd name="T18" fmla="*/ 4 w 4"/>
                <a:gd name="T19" fmla="*/ 547 h 598"/>
                <a:gd name="T20" fmla="*/ 4 w 4"/>
                <a:gd name="T21" fmla="*/ 451 h 598"/>
                <a:gd name="T22" fmla="*/ 4 w 4"/>
                <a:gd name="T23" fmla="*/ 351 h 598"/>
                <a:gd name="T24" fmla="*/ 0 w 4"/>
                <a:gd name="T25" fmla="*/ 351 h 598"/>
                <a:gd name="T26" fmla="*/ 0 w 4"/>
                <a:gd name="T27" fmla="*/ 447 h 598"/>
                <a:gd name="T28" fmla="*/ 4 w 4"/>
                <a:gd name="T29" fmla="*/ 447 h 598"/>
                <a:gd name="T30" fmla="*/ 4 w 4"/>
                <a:gd name="T31" fmla="*/ 351 h 598"/>
                <a:gd name="T32" fmla="*/ 4 w 4"/>
                <a:gd name="T33" fmla="*/ 252 h 598"/>
                <a:gd name="T34" fmla="*/ 0 w 4"/>
                <a:gd name="T35" fmla="*/ 252 h 598"/>
                <a:gd name="T36" fmla="*/ 0 w 4"/>
                <a:gd name="T37" fmla="*/ 347 h 598"/>
                <a:gd name="T38" fmla="*/ 4 w 4"/>
                <a:gd name="T39" fmla="*/ 347 h 598"/>
                <a:gd name="T40" fmla="*/ 4 w 4"/>
                <a:gd name="T41" fmla="*/ 252 h 598"/>
                <a:gd name="T42" fmla="*/ 4 w 4"/>
                <a:gd name="T43" fmla="*/ 152 h 598"/>
                <a:gd name="T44" fmla="*/ 0 w 4"/>
                <a:gd name="T45" fmla="*/ 152 h 598"/>
                <a:gd name="T46" fmla="*/ 0 w 4"/>
                <a:gd name="T47" fmla="*/ 248 h 598"/>
                <a:gd name="T48" fmla="*/ 4 w 4"/>
                <a:gd name="T49" fmla="*/ 248 h 598"/>
                <a:gd name="T50" fmla="*/ 4 w 4"/>
                <a:gd name="T51" fmla="*/ 152 h 598"/>
                <a:gd name="T52" fmla="*/ 4 w 4"/>
                <a:gd name="T53" fmla="*/ 52 h 598"/>
                <a:gd name="T54" fmla="*/ 0 w 4"/>
                <a:gd name="T55" fmla="*/ 52 h 598"/>
                <a:gd name="T56" fmla="*/ 0 w 4"/>
                <a:gd name="T57" fmla="*/ 148 h 598"/>
                <a:gd name="T58" fmla="*/ 4 w 4"/>
                <a:gd name="T59" fmla="*/ 148 h 598"/>
                <a:gd name="T60" fmla="*/ 4 w 4"/>
                <a:gd name="T61" fmla="*/ 52 h 598"/>
                <a:gd name="T62" fmla="*/ 0 w 4"/>
                <a:gd name="T63" fmla="*/ 0 h 598"/>
                <a:gd name="T64" fmla="*/ 0 w 4"/>
                <a:gd name="T65" fmla="*/ 0 h 598"/>
                <a:gd name="T66" fmla="*/ 0 w 4"/>
                <a:gd name="T67" fmla="*/ 48 h 598"/>
                <a:gd name="T68" fmla="*/ 4 w 4"/>
                <a:gd name="T69" fmla="*/ 48 h 598"/>
                <a:gd name="T70" fmla="*/ 4 w 4"/>
                <a:gd name="T71" fmla="*/ 2 h 598"/>
                <a:gd name="T72" fmla="*/ 0 w 4"/>
                <a:gd name="T73" fmla="*/ 2 h 598"/>
                <a:gd name="T74" fmla="*/ 0 w 4"/>
                <a:gd name="T75" fmla="*/ 0 h 5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" h="598">
                  <a:moveTo>
                    <a:pt x="4" y="551"/>
                  </a:moveTo>
                  <a:lnTo>
                    <a:pt x="0" y="551"/>
                  </a:lnTo>
                  <a:lnTo>
                    <a:pt x="0" y="596"/>
                  </a:lnTo>
                  <a:lnTo>
                    <a:pt x="0" y="598"/>
                  </a:lnTo>
                  <a:lnTo>
                    <a:pt x="4" y="598"/>
                  </a:lnTo>
                  <a:lnTo>
                    <a:pt x="4" y="551"/>
                  </a:lnTo>
                  <a:moveTo>
                    <a:pt x="4" y="451"/>
                  </a:moveTo>
                  <a:lnTo>
                    <a:pt x="0" y="451"/>
                  </a:lnTo>
                  <a:lnTo>
                    <a:pt x="0" y="547"/>
                  </a:lnTo>
                  <a:lnTo>
                    <a:pt x="4" y="547"/>
                  </a:lnTo>
                  <a:lnTo>
                    <a:pt x="4" y="451"/>
                  </a:lnTo>
                  <a:moveTo>
                    <a:pt x="4" y="351"/>
                  </a:moveTo>
                  <a:lnTo>
                    <a:pt x="0" y="351"/>
                  </a:lnTo>
                  <a:lnTo>
                    <a:pt x="0" y="447"/>
                  </a:lnTo>
                  <a:lnTo>
                    <a:pt x="4" y="447"/>
                  </a:lnTo>
                  <a:lnTo>
                    <a:pt x="4" y="351"/>
                  </a:lnTo>
                  <a:moveTo>
                    <a:pt x="4" y="252"/>
                  </a:moveTo>
                  <a:lnTo>
                    <a:pt x="0" y="252"/>
                  </a:lnTo>
                  <a:lnTo>
                    <a:pt x="0" y="347"/>
                  </a:lnTo>
                  <a:lnTo>
                    <a:pt x="4" y="347"/>
                  </a:lnTo>
                  <a:lnTo>
                    <a:pt x="4" y="252"/>
                  </a:lnTo>
                  <a:moveTo>
                    <a:pt x="4" y="152"/>
                  </a:moveTo>
                  <a:lnTo>
                    <a:pt x="0" y="152"/>
                  </a:lnTo>
                  <a:lnTo>
                    <a:pt x="0" y="248"/>
                  </a:lnTo>
                  <a:lnTo>
                    <a:pt x="4" y="248"/>
                  </a:lnTo>
                  <a:lnTo>
                    <a:pt x="4" y="152"/>
                  </a:lnTo>
                  <a:moveTo>
                    <a:pt x="4" y="52"/>
                  </a:moveTo>
                  <a:lnTo>
                    <a:pt x="0" y="52"/>
                  </a:lnTo>
                  <a:lnTo>
                    <a:pt x="0" y="148"/>
                  </a:lnTo>
                  <a:lnTo>
                    <a:pt x="4" y="148"/>
                  </a:lnTo>
                  <a:lnTo>
                    <a:pt x="4" y="52"/>
                  </a:lnTo>
                  <a:moveTo>
                    <a:pt x="0" y="0"/>
                  </a:moveTo>
                  <a:lnTo>
                    <a:pt x="0" y="0"/>
                  </a:lnTo>
                  <a:lnTo>
                    <a:pt x="0" y="48"/>
                  </a:lnTo>
                  <a:lnTo>
                    <a:pt x="4" y="48"/>
                  </a:lnTo>
                  <a:lnTo>
                    <a:pt x="4" y="2"/>
                  </a:lnTo>
                  <a:lnTo>
                    <a:pt x="0" y="2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564" name="îšļiḍe"/>
            <p:cNvSpPr/>
            <p:nvPr/>
          </p:nvSpPr>
          <p:spPr bwMode="auto">
            <a:xfrm>
              <a:off x="3465265" y="2669367"/>
              <a:ext cx="4762" cy="711994"/>
            </a:xfrm>
            <a:custGeom>
              <a:avLst/>
              <a:gdLst>
                <a:gd name="T0" fmla="*/ 4 w 4"/>
                <a:gd name="T1" fmla="*/ 551 h 598"/>
                <a:gd name="T2" fmla="*/ 0 w 4"/>
                <a:gd name="T3" fmla="*/ 551 h 598"/>
                <a:gd name="T4" fmla="*/ 0 w 4"/>
                <a:gd name="T5" fmla="*/ 596 h 598"/>
                <a:gd name="T6" fmla="*/ 0 w 4"/>
                <a:gd name="T7" fmla="*/ 598 h 598"/>
                <a:gd name="T8" fmla="*/ 4 w 4"/>
                <a:gd name="T9" fmla="*/ 598 h 598"/>
                <a:gd name="T10" fmla="*/ 4 w 4"/>
                <a:gd name="T11" fmla="*/ 551 h 598"/>
                <a:gd name="T12" fmla="*/ 4 w 4"/>
                <a:gd name="T13" fmla="*/ 451 h 598"/>
                <a:gd name="T14" fmla="*/ 0 w 4"/>
                <a:gd name="T15" fmla="*/ 451 h 598"/>
                <a:gd name="T16" fmla="*/ 0 w 4"/>
                <a:gd name="T17" fmla="*/ 547 h 598"/>
                <a:gd name="T18" fmla="*/ 4 w 4"/>
                <a:gd name="T19" fmla="*/ 547 h 598"/>
                <a:gd name="T20" fmla="*/ 4 w 4"/>
                <a:gd name="T21" fmla="*/ 451 h 598"/>
                <a:gd name="T22" fmla="*/ 4 w 4"/>
                <a:gd name="T23" fmla="*/ 351 h 598"/>
                <a:gd name="T24" fmla="*/ 0 w 4"/>
                <a:gd name="T25" fmla="*/ 351 h 598"/>
                <a:gd name="T26" fmla="*/ 0 w 4"/>
                <a:gd name="T27" fmla="*/ 447 h 598"/>
                <a:gd name="T28" fmla="*/ 4 w 4"/>
                <a:gd name="T29" fmla="*/ 447 h 598"/>
                <a:gd name="T30" fmla="*/ 4 w 4"/>
                <a:gd name="T31" fmla="*/ 351 h 598"/>
                <a:gd name="T32" fmla="*/ 4 w 4"/>
                <a:gd name="T33" fmla="*/ 252 h 598"/>
                <a:gd name="T34" fmla="*/ 0 w 4"/>
                <a:gd name="T35" fmla="*/ 252 h 598"/>
                <a:gd name="T36" fmla="*/ 0 w 4"/>
                <a:gd name="T37" fmla="*/ 347 h 598"/>
                <a:gd name="T38" fmla="*/ 4 w 4"/>
                <a:gd name="T39" fmla="*/ 347 h 598"/>
                <a:gd name="T40" fmla="*/ 4 w 4"/>
                <a:gd name="T41" fmla="*/ 252 h 598"/>
                <a:gd name="T42" fmla="*/ 4 w 4"/>
                <a:gd name="T43" fmla="*/ 152 h 598"/>
                <a:gd name="T44" fmla="*/ 0 w 4"/>
                <a:gd name="T45" fmla="*/ 152 h 598"/>
                <a:gd name="T46" fmla="*/ 0 w 4"/>
                <a:gd name="T47" fmla="*/ 248 h 598"/>
                <a:gd name="T48" fmla="*/ 4 w 4"/>
                <a:gd name="T49" fmla="*/ 248 h 598"/>
                <a:gd name="T50" fmla="*/ 4 w 4"/>
                <a:gd name="T51" fmla="*/ 152 h 598"/>
                <a:gd name="T52" fmla="*/ 4 w 4"/>
                <a:gd name="T53" fmla="*/ 52 h 598"/>
                <a:gd name="T54" fmla="*/ 0 w 4"/>
                <a:gd name="T55" fmla="*/ 52 h 598"/>
                <a:gd name="T56" fmla="*/ 0 w 4"/>
                <a:gd name="T57" fmla="*/ 148 h 598"/>
                <a:gd name="T58" fmla="*/ 4 w 4"/>
                <a:gd name="T59" fmla="*/ 148 h 598"/>
                <a:gd name="T60" fmla="*/ 4 w 4"/>
                <a:gd name="T61" fmla="*/ 52 h 598"/>
                <a:gd name="T62" fmla="*/ 0 w 4"/>
                <a:gd name="T63" fmla="*/ 0 h 598"/>
                <a:gd name="T64" fmla="*/ 0 w 4"/>
                <a:gd name="T65" fmla="*/ 0 h 598"/>
                <a:gd name="T66" fmla="*/ 0 w 4"/>
                <a:gd name="T67" fmla="*/ 48 h 598"/>
                <a:gd name="T68" fmla="*/ 4 w 4"/>
                <a:gd name="T69" fmla="*/ 48 h 598"/>
                <a:gd name="T70" fmla="*/ 4 w 4"/>
                <a:gd name="T71" fmla="*/ 2 h 598"/>
                <a:gd name="T72" fmla="*/ 0 w 4"/>
                <a:gd name="T73" fmla="*/ 2 h 598"/>
                <a:gd name="T74" fmla="*/ 0 w 4"/>
                <a:gd name="T75" fmla="*/ 0 h 5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" h="598">
                  <a:moveTo>
                    <a:pt x="4" y="551"/>
                  </a:moveTo>
                  <a:lnTo>
                    <a:pt x="0" y="551"/>
                  </a:lnTo>
                  <a:lnTo>
                    <a:pt x="0" y="596"/>
                  </a:lnTo>
                  <a:lnTo>
                    <a:pt x="0" y="598"/>
                  </a:lnTo>
                  <a:lnTo>
                    <a:pt x="4" y="598"/>
                  </a:lnTo>
                  <a:lnTo>
                    <a:pt x="4" y="551"/>
                  </a:lnTo>
                  <a:close/>
                  <a:moveTo>
                    <a:pt x="4" y="451"/>
                  </a:moveTo>
                  <a:lnTo>
                    <a:pt x="0" y="451"/>
                  </a:lnTo>
                  <a:lnTo>
                    <a:pt x="0" y="547"/>
                  </a:lnTo>
                  <a:lnTo>
                    <a:pt x="4" y="547"/>
                  </a:lnTo>
                  <a:lnTo>
                    <a:pt x="4" y="451"/>
                  </a:lnTo>
                  <a:close/>
                  <a:moveTo>
                    <a:pt x="4" y="351"/>
                  </a:moveTo>
                  <a:lnTo>
                    <a:pt x="0" y="351"/>
                  </a:lnTo>
                  <a:lnTo>
                    <a:pt x="0" y="447"/>
                  </a:lnTo>
                  <a:lnTo>
                    <a:pt x="4" y="447"/>
                  </a:lnTo>
                  <a:lnTo>
                    <a:pt x="4" y="351"/>
                  </a:lnTo>
                  <a:close/>
                  <a:moveTo>
                    <a:pt x="4" y="252"/>
                  </a:moveTo>
                  <a:lnTo>
                    <a:pt x="0" y="252"/>
                  </a:lnTo>
                  <a:lnTo>
                    <a:pt x="0" y="347"/>
                  </a:lnTo>
                  <a:lnTo>
                    <a:pt x="4" y="347"/>
                  </a:lnTo>
                  <a:lnTo>
                    <a:pt x="4" y="252"/>
                  </a:lnTo>
                  <a:close/>
                  <a:moveTo>
                    <a:pt x="4" y="152"/>
                  </a:moveTo>
                  <a:lnTo>
                    <a:pt x="0" y="152"/>
                  </a:lnTo>
                  <a:lnTo>
                    <a:pt x="0" y="248"/>
                  </a:lnTo>
                  <a:lnTo>
                    <a:pt x="4" y="248"/>
                  </a:lnTo>
                  <a:lnTo>
                    <a:pt x="4" y="152"/>
                  </a:lnTo>
                  <a:close/>
                  <a:moveTo>
                    <a:pt x="4" y="52"/>
                  </a:moveTo>
                  <a:lnTo>
                    <a:pt x="0" y="52"/>
                  </a:lnTo>
                  <a:lnTo>
                    <a:pt x="0" y="148"/>
                  </a:lnTo>
                  <a:lnTo>
                    <a:pt x="4" y="148"/>
                  </a:lnTo>
                  <a:lnTo>
                    <a:pt x="4" y="52"/>
                  </a:lnTo>
                  <a:close/>
                  <a:moveTo>
                    <a:pt x="0" y="0"/>
                  </a:moveTo>
                  <a:lnTo>
                    <a:pt x="0" y="0"/>
                  </a:lnTo>
                  <a:lnTo>
                    <a:pt x="0" y="48"/>
                  </a:lnTo>
                  <a:lnTo>
                    <a:pt x="4" y="48"/>
                  </a:lnTo>
                  <a:lnTo>
                    <a:pt x="4" y="2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565" name="iṥ1íḍè"/>
            <p:cNvSpPr/>
            <p:nvPr/>
          </p:nvSpPr>
          <p:spPr bwMode="auto">
            <a:xfrm>
              <a:off x="3465265" y="2669367"/>
              <a:ext cx="4762" cy="711994"/>
            </a:xfrm>
            <a:custGeom>
              <a:avLst/>
              <a:gdLst>
                <a:gd name="T0" fmla="*/ 4 w 4"/>
                <a:gd name="T1" fmla="*/ 551 h 598"/>
                <a:gd name="T2" fmla="*/ 0 w 4"/>
                <a:gd name="T3" fmla="*/ 551 h 598"/>
                <a:gd name="T4" fmla="*/ 0 w 4"/>
                <a:gd name="T5" fmla="*/ 596 h 598"/>
                <a:gd name="T6" fmla="*/ 0 w 4"/>
                <a:gd name="T7" fmla="*/ 598 h 598"/>
                <a:gd name="T8" fmla="*/ 4 w 4"/>
                <a:gd name="T9" fmla="*/ 598 h 598"/>
                <a:gd name="T10" fmla="*/ 4 w 4"/>
                <a:gd name="T11" fmla="*/ 551 h 598"/>
                <a:gd name="T12" fmla="*/ 4 w 4"/>
                <a:gd name="T13" fmla="*/ 451 h 598"/>
                <a:gd name="T14" fmla="*/ 0 w 4"/>
                <a:gd name="T15" fmla="*/ 451 h 598"/>
                <a:gd name="T16" fmla="*/ 0 w 4"/>
                <a:gd name="T17" fmla="*/ 547 h 598"/>
                <a:gd name="T18" fmla="*/ 4 w 4"/>
                <a:gd name="T19" fmla="*/ 547 h 598"/>
                <a:gd name="T20" fmla="*/ 4 w 4"/>
                <a:gd name="T21" fmla="*/ 451 h 598"/>
                <a:gd name="T22" fmla="*/ 4 w 4"/>
                <a:gd name="T23" fmla="*/ 351 h 598"/>
                <a:gd name="T24" fmla="*/ 0 w 4"/>
                <a:gd name="T25" fmla="*/ 351 h 598"/>
                <a:gd name="T26" fmla="*/ 0 w 4"/>
                <a:gd name="T27" fmla="*/ 447 h 598"/>
                <a:gd name="T28" fmla="*/ 4 w 4"/>
                <a:gd name="T29" fmla="*/ 447 h 598"/>
                <a:gd name="T30" fmla="*/ 4 w 4"/>
                <a:gd name="T31" fmla="*/ 351 h 598"/>
                <a:gd name="T32" fmla="*/ 4 w 4"/>
                <a:gd name="T33" fmla="*/ 252 h 598"/>
                <a:gd name="T34" fmla="*/ 0 w 4"/>
                <a:gd name="T35" fmla="*/ 252 h 598"/>
                <a:gd name="T36" fmla="*/ 0 w 4"/>
                <a:gd name="T37" fmla="*/ 347 h 598"/>
                <a:gd name="T38" fmla="*/ 4 w 4"/>
                <a:gd name="T39" fmla="*/ 347 h 598"/>
                <a:gd name="T40" fmla="*/ 4 w 4"/>
                <a:gd name="T41" fmla="*/ 252 h 598"/>
                <a:gd name="T42" fmla="*/ 4 w 4"/>
                <a:gd name="T43" fmla="*/ 152 h 598"/>
                <a:gd name="T44" fmla="*/ 0 w 4"/>
                <a:gd name="T45" fmla="*/ 152 h 598"/>
                <a:gd name="T46" fmla="*/ 0 w 4"/>
                <a:gd name="T47" fmla="*/ 248 h 598"/>
                <a:gd name="T48" fmla="*/ 4 w 4"/>
                <a:gd name="T49" fmla="*/ 248 h 598"/>
                <a:gd name="T50" fmla="*/ 4 w 4"/>
                <a:gd name="T51" fmla="*/ 152 h 598"/>
                <a:gd name="T52" fmla="*/ 4 w 4"/>
                <a:gd name="T53" fmla="*/ 52 h 598"/>
                <a:gd name="T54" fmla="*/ 0 w 4"/>
                <a:gd name="T55" fmla="*/ 52 h 598"/>
                <a:gd name="T56" fmla="*/ 0 w 4"/>
                <a:gd name="T57" fmla="*/ 148 h 598"/>
                <a:gd name="T58" fmla="*/ 4 w 4"/>
                <a:gd name="T59" fmla="*/ 148 h 598"/>
                <a:gd name="T60" fmla="*/ 4 w 4"/>
                <a:gd name="T61" fmla="*/ 52 h 598"/>
                <a:gd name="T62" fmla="*/ 0 w 4"/>
                <a:gd name="T63" fmla="*/ 0 h 598"/>
                <a:gd name="T64" fmla="*/ 0 w 4"/>
                <a:gd name="T65" fmla="*/ 0 h 598"/>
                <a:gd name="T66" fmla="*/ 0 w 4"/>
                <a:gd name="T67" fmla="*/ 48 h 598"/>
                <a:gd name="T68" fmla="*/ 4 w 4"/>
                <a:gd name="T69" fmla="*/ 48 h 598"/>
                <a:gd name="T70" fmla="*/ 4 w 4"/>
                <a:gd name="T71" fmla="*/ 2 h 598"/>
                <a:gd name="T72" fmla="*/ 0 w 4"/>
                <a:gd name="T73" fmla="*/ 2 h 598"/>
                <a:gd name="T74" fmla="*/ 0 w 4"/>
                <a:gd name="T75" fmla="*/ 0 h 5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" h="598">
                  <a:moveTo>
                    <a:pt x="4" y="551"/>
                  </a:moveTo>
                  <a:lnTo>
                    <a:pt x="0" y="551"/>
                  </a:lnTo>
                  <a:lnTo>
                    <a:pt x="0" y="596"/>
                  </a:lnTo>
                  <a:lnTo>
                    <a:pt x="0" y="598"/>
                  </a:lnTo>
                  <a:lnTo>
                    <a:pt x="4" y="598"/>
                  </a:lnTo>
                  <a:lnTo>
                    <a:pt x="4" y="551"/>
                  </a:lnTo>
                  <a:moveTo>
                    <a:pt x="4" y="451"/>
                  </a:moveTo>
                  <a:lnTo>
                    <a:pt x="0" y="451"/>
                  </a:lnTo>
                  <a:lnTo>
                    <a:pt x="0" y="547"/>
                  </a:lnTo>
                  <a:lnTo>
                    <a:pt x="4" y="547"/>
                  </a:lnTo>
                  <a:lnTo>
                    <a:pt x="4" y="451"/>
                  </a:lnTo>
                  <a:moveTo>
                    <a:pt x="4" y="351"/>
                  </a:moveTo>
                  <a:lnTo>
                    <a:pt x="0" y="351"/>
                  </a:lnTo>
                  <a:lnTo>
                    <a:pt x="0" y="447"/>
                  </a:lnTo>
                  <a:lnTo>
                    <a:pt x="4" y="447"/>
                  </a:lnTo>
                  <a:lnTo>
                    <a:pt x="4" y="351"/>
                  </a:lnTo>
                  <a:moveTo>
                    <a:pt x="4" y="252"/>
                  </a:moveTo>
                  <a:lnTo>
                    <a:pt x="0" y="252"/>
                  </a:lnTo>
                  <a:lnTo>
                    <a:pt x="0" y="347"/>
                  </a:lnTo>
                  <a:lnTo>
                    <a:pt x="4" y="347"/>
                  </a:lnTo>
                  <a:lnTo>
                    <a:pt x="4" y="252"/>
                  </a:lnTo>
                  <a:moveTo>
                    <a:pt x="4" y="152"/>
                  </a:moveTo>
                  <a:lnTo>
                    <a:pt x="0" y="152"/>
                  </a:lnTo>
                  <a:lnTo>
                    <a:pt x="0" y="248"/>
                  </a:lnTo>
                  <a:lnTo>
                    <a:pt x="4" y="248"/>
                  </a:lnTo>
                  <a:lnTo>
                    <a:pt x="4" y="152"/>
                  </a:lnTo>
                  <a:moveTo>
                    <a:pt x="4" y="52"/>
                  </a:moveTo>
                  <a:lnTo>
                    <a:pt x="0" y="52"/>
                  </a:lnTo>
                  <a:lnTo>
                    <a:pt x="0" y="148"/>
                  </a:lnTo>
                  <a:lnTo>
                    <a:pt x="4" y="148"/>
                  </a:lnTo>
                  <a:lnTo>
                    <a:pt x="4" y="52"/>
                  </a:lnTo>
                  <a:moveTo>
                    <a:pt x="0" y="0"/>
                  </a:moveTo>
                  <a:lnTo>
                    <a:pt x="0" y="0"/>
                  </a:lnTo>
                  <a:lnTo>
                    <a:pt x="0" y="48"/>
                  </a:lnTo>
                  <a:lnTo>
                    <a:pt x="4" y="48"/>
                  </a:lnTo>
                  <a:lnTo>
                    <a:pt x="4" y="2"/>
                  </a:lnTo>
                  <a:lnTo>
                    <a:pt x="0" y="2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566" name="ïş1idé"/>
            <p:cNvSpPr/>
            <p:nvPr/>
          </p:nvSpPr>
          <p:spPr bwMode="auto">
            <a:xfrm>
              <a:off x="2933056" y="3320640"/>
              <a:ext cx="713185" cy="4763"/>
            </a:xfrm>
            <a:custGeom>
              <a:avLst/>
              <a:gdLst>
                <a:gd name="T0" fmla="*/ 147 w 599"/>
                <a:gd name="T1" fmla="*/ 0 h 4"/>
                <a:gd name="T2" fmla="*/ 52 w 599"/>
                <a:gd name="T3" fmla="*/ 0 h 4"/>
                <a:gd name="T4" fmla="*/ 48 w 599"/>
                <a:gd name="T5" fmla="*/ 0 h 4"/>
                <a:gd name="T6" fmla="*/ 2 w 599"/>
                <a:gd name="T7" fmla="*/ 0 h 4"/>
                <a:gd name="T8" fmla="*/ 2 w 599"/>
                <a:gd name="T9" fmla="*/ 4 h 4"/>
                <a:gd name="T10" fmla="*/ 0 w 599"/>
                <a:gd name="T11" fmla="*/ 4 h 4"/>
                <a:gd name="T12" fmla="*/ 48 w 599"/>
                <a:gd name="T13" fmla="*/ 4 h 4"/>
                <a:gd name="T14" fmla="*/ 52 w 599"/>
                <a:gd name="T15" fmla="*/ 4 h 4"/>
                <a:gd name="T16" fmla="*/ 147 w 599"/>
                <a:gd name="T17" fmla="*/ 4 h 4"/>
                <a:gd name="T18" fmla="*/ 147 w 599"/>
                <a:gd name="T19" fmla="*/ 0 h 4"/>
                <a:gd name="T20" fmla="*/ 347 w 599"/>
                <a:gd name="T21" fmla="*/ 0 h 4"/>
                <a:gd name="T22" fmla="*/ 251 w 599"/>
                <a:gd name="T23" fmla="*/ 0 h 4"/>
                <a:gd name="T24" fmla="*/ 247 w 599"/>
                <a:gd name="T25" fmla="*/ 0 h 4"/>
                <a:gd name="T26" fmla="*/ 152 w 599"/>
                <a:gd name="T27" fmla="*/ 0 h 4"/>
                <a:gd name="T28" fmla="*/ 152 w 599"/>
                <a:gd name="T29" fmla="*/ 4 h 4"/>
                <a:gd name="T30" fmla="*/ 247 w 599"/>
                <a:gd name="T31" fmla="*/ 4 h 4"/>
                <a:gd name="T32" fmla="*/ 251 w 599"/>
                <a:gd name="T33" fmla="*/ 4 h 4"/>
                <a:gd name="T34" fmla="*/ 347 w 599"/>
                <a:gd name="T35" fmla="*/ 4 h 4"/>
                <a:gd name="T36" fmla="*/ 347 w 599"/>
                <a:gd name="T37" fmla="*/ 0 h 4"/>
                <a:gd name="T38" fmla="*/ 547 w 599"/>
                <a:gd name="T39" fmla="*/ 0 h 4"/>
                <a:gd name="T40" fmla="*/ 451 w 599"/>
                <a:gd name="T41" fmla="*/ 0 h 4"/>
                <a:gd name="T42" fmla="*/ 447 w 599"/>
                <a:gd name="T43" fmla="*/ 0 h 4"/>
                <a:gd name="T44" fmla="*/ 351 w 599"/>
                <a:gd name="T45" fmla="*/ 0 h 4"/>
                <a:gd name="T46" fmla="*/ 351 w 599"/>
                <a:gd name="T47" fmla="*/ 4 h 4"/>
                <a:gd name="T48" fmla="*/ 447 w 599"/>
                <a:gd name="T49" fmla="*/ 4 h 4"/>
                <a:gd name="T50" fmla="*/ 451 w 599"/>
                <a:gd name="T51" fmla="*/ 4 h 4"/>
                <a:gd name="T52" fmla="*/ 547 w 599"/>
                <a:gd name="T53" fmla="*/ 4 h 4"/>
                <a:gd name="T54" fmla="*/ 547 w 599"/>
                <a:gd name="T55" fmla="*/ 0 h 4"/>
                <a:gd name="T56" fmla="*/ 599 w 599"/>
                <a:gd name="T57" fmla="*/ 0 h 4"/>
                <a:gd name="T58" fmla="*/ 551 w 599"/>
                <a:gd name="T59" fmla="*/ 0 h 4"/>
                <a:gd name="T60" fmla="*/ 551 w 599"/>
                <a:gd name="T61" fmla="*/ 4 h 4"/>
                <a:gd name="T62" fmla="*/ 597 w 599"/>
                <a:gd name="T63" fmla="*/ 4 h 4"/>
                <a:gd name="T64" fmla="*/ 599 w 599"/>
                <a:gd name="T65" fmla="*/ 4 h 4"/>
                <a:gd name="T66" fmla="*/ 599 w 599"/>
                <a:gd name="T6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99" h="4">
                  <a:moveTo>
                    <a:pt x="147" y="0"/>
                  </a:moveTo>
                  <a:lnTo>
                    <a:pt x="52" y="0"/>
                  </a:lnTo>
                  <a:lnTo>
                    <a:pt x="48" y="0"/>
                  </a:lnTo>
                  <a:lnTo>
                    <a:pt x="2" y="0"/>
                  </a:lnTo>
                  <a:lnTo>
                    <a:pt x="2" y="4"/>
                  </a:lnTo>
                  <a:lnTo>
                    <a:pt x="0" y="4"/>
                  </a:lnTo>
                  <a:lnTo>
                    <a:pt x="48" y="4"/>
                  </a:lnTo>
                  <a:lnTo>
                    <a:pt x="52" y="4"/>
                  </a:lnTo>
                  <a:lnTo>
                    <a:pt x="147" y="4"/>
                  </a:lnTo>
                  <a:lnTo>
                    <a:pt x="147" y="0"/>
                  </a:lnTo>
                  <a:close/>
                  <a:moveTo>
                    <a:pt x="347" y="0"/>
                  </a:moveTo>
                  <a:lnTo>
                    <a:pt x="251" y="0"/>
                  </a:lnTo>
                  <a:lnTo>
                    <a:pt x="247" y="0"/>
                  </a:lnTo>
                  <a:lnTo>
                    <a:pt x="152" y="0"/>
                  </a:lnTo>
                  <a:lnTo>
                    <a:pt x="152" y="4"/>
                  </a:lnTo>
                  <a:lnTo>
                    <a:pt x="247" y="4"/>
                  </a:lnTo>
                  <a:lnTo>
                    <a:pt x="251" y="4"/>
                  </a:lnTo>
                  <a:lnTo>
                    <a:pt x="347" y="4"/>
                  </a:lnTo>
                  <a:lnTo>
                    <a:pt x="347" y="0"/>
                  </a:lnTo>
                  <a:close/>
                  <a:moveTo>
                    <a:pt x="547" y="0"/>
                  </a:moveTo>
                  <a:lnTo>
                    <a:pt x="451" y="0"/>
                  </a:lnTo>
                  <a:lnTo>
                    <a:pt x="447" y="0"/>
                  </a:lnTo>
                  <a:lnTo>
                    <a:pt x="351" y="0"/>
                  </a:lnTo>
                  <a:lnTo>
                    <a:pt x="351" y="4"/>
                  </a:lnTo>
                  <a:lnTo>
                    <a:pt x="447" y="4"/>
                  </a:lnTo>
                  <a:lnTo>
                    <a:pt x="451" y="4"/>
                  </a:lnTo>
                  <a:lnTo>
                    <a:pt x="547" y="4"/>
                  </a:lnTo>
                  <a:lnTo>
                    <a:pt x="547" y="0"/>
                  </a:lnTo>
                  <a:close/>
                  <a:moveTo>
                    <a:pt x="599" y="0"/>
                  </a:moveTo>
                  <a:lnTo>
                    <a:pt x="551" y="0"/>
                  </a:lnTo>
                  <a:lnTo>
                    <a:pt x="551" y="4"/>
                  </a:lnTo>
                  <a:lnTo>
                    <a:pt x="597" y="4"/>
                  </a:lnTo>
                  <a:lnTo>
                    <a:pt x="599" y="4"/>
                  </a:lnTo>
                  <a:lnTo>
                    <a:pt x="599" y="0"/>
                  </a:lnTo>
                  <a:close/>
                </a:path>
              </a:pathLst>
            </a:cu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567" name="íşḻîďé"/>
            <p:cNvSpPr/>
            <p:nvPr/>
          </p:nvSpPr>
          <p:spPr bwMode="auto">
            <a:xfrm>
              <a:off x="2933056" y="3320640"/>
              <a:ext cx="713185" cy="4763"/>
            </a:xfrm>
            <a:custGeom>
              <a:avLst/>
              <a:gdLst>
                <a:gd name="T0" fmla="*/ 147 w 599"/>
                <a:gd name="T1" fmla="*/ 0 h 4"/>
                <a:gd name="T2" fmla="*/ 52 w 599"/>
                <a:gd name="T3" fmla="*/ 0 h 4"/>
                <a:gd name="T4" fmla="*/ 48 w 599"/>
                <a:gd name="T5" fmla="*/ 0 h 4"/>
                <a:gd name="T6" fmla="*/ 2 w 599"/>
                <a:gd name="T7" fmla="*/ 0 h 4"/>
                <a:gd name="T8" fmla="*/ 2 w 599"/>
                <a:gd name="T9" fmla="*/ 4 h 4"/>
                <a:gd name="T10" fmla="*/ 0 w 599"/>
                <a:gd name="T11" fmla="*/ 4 h 4"/>
                <a:gd name="T12" fmla="*/ 48 w 599"/>
                <a:gd name="T13" fmla="*/ 4 h 4"/>
                <a:gd name="T14" fmla="*/ 52 w 599"/>
                <a:gd name="T15" fmla="*/ 4 h 4"/>
                <a:gd name="T16" fmla="*/ 147 w 599"/>
                <a:gd name="T17" fmla="*/ 4 h 4"/>
                <a:gd name="T18" fmla="*/ 147 w 599"/>
                <a:gd name="T19" fmla="*/ 0 h 4"/>
                <a:gd name="T20" fmla="*/ 347 w 599"/>
                <a:gd name="T21" fmla="*/ 0 h 4"/>
                <a:gd name="T22" fmla="*/ 251 w 599"/>
                <a:gd name="T23" fmla="*/ 0 h 4"/>
                <a:gd name="T24" fmla="*/ 247 w 599"/>
                <a:gd name="T25" fmla="*/ 0 h 4"/>
                <a:gd name="T26" fmla="*/ 152 w 599"/>
                <a:gd name="T27" fmla="*/ 0 h 4"/>
                <a:gd name="T28" fmla="*/ 152 w 599"/>
                <a:gd name="T29" fmla="*/ 4 h 4"/>
                <a:gd name="T30" fmla="*/ 247 w 599"/>
                <a:gd name="T31" fmla="*/ 4 h 4"/>
                <a:gd name="T32" fmla="*/ 251 w 599"/>
                <a:gd name="T33" fmla="*/ 4 h 4"/>
                <a:gd name="T34" fmla="*/ 347 w 599"/>
                <a:gd name="T35" fmla="*/ 4 h 4"/>
                <a:gd name="T36" fmla="*/ 347 w 599"/>
                <a:gd name="T37" fmla="*/ 0 h 4"/>
                <a:gd name="T38" fmla="*/ 547 w 599"/>
                <a:gd name="T39" fmla="*/ 0 h 4"/>
                <a:gd name="T40" fmla="*/ 451 w 599"/>
                <a:gd name="T41" fmla="*/ 0 h 4"/>
                <a:gd name="T42" fmla="*/ 447 w 599"/>
                <a:gd name="T43" fmla="*/ 0 h 4"/>
                <a:gd name="T44" fmla="*/ 351 w 599"/>
                <a:gd name="T45" fmla="*/ 0 h 4"/>
                <a:gd name="T46" fmla="*/ 351 w 599"/>
                <a:gd name="T47" fmla="*/ 4 h 4"/>
                <a:gd name="T48" fmla="*/ 447 w 599"/>
                <a:gd name="T49" fmla="*/ 4 h 4"/>
                <a:gd name="T50" fmla="*/ 451 w 599"/>
                <a:gd name="T51" fmla="*/ 4 h 4"/>
                <a:gd name="T52" fmla="*/ 547 w 599"/>
                <a:gd name="T53" fmla="*/ 4 h 4"/>
                <a:gd name="T54" fmla="*/ 547 w 599"/>
                <a:gd name="T55" fmla="*/ 0 h 4"/>
                <a:gd name="T56" fmla="*/ 599 w 599"/>
                <a:gd name="T57" fmla="*/ 0 h 4"/>
                <a:gd name="T58" fmla="*/ 551 w 599"/>
                <a:gd name="T59" fmla="*/ 0 h 4"/>
                <a:gd name="T60" fmla="*/ 551 w 599"/>
                <a:gd name="T61" fmla="*/ 4 h 4"/>
                <a:gd name="T62" fmla="*/ 597 w 599"/>
                <a:gd name="T63" fmla="*/ 4 h 4"/>
                <a:gd name="T64" fmla="*/ 599 w 599"/>
                <a:gd name="T65" fmla="*/ 4 h 4"/>
                <a:gd name="T66" fmla="*/ 599 w 599"/>
                <a:gd name="T6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99" h="4">
                  <a:moveTo>
                    <a:pt x="147" y="0"/>
                  </a:moveTo>
                  <a:lnTo>
                    <a:pt x="52" y="0"/>
                  </a:lnTo>
                  <a:lnTo>
                    <a:pt x="48" y="0"/>
                  </a:lnTo>
                  <a:lnTo>
                    <a:pt x="2" y="0"/>
                  </a:lnTo>
                  <a:lnTo>
                    <a:pt x="2" y="4"/>
                  </a:lnTo>
                  <a:lnTo>
                    <a:pt x="0" y="4"/>
                  </a:lnTo>
                  <a:lnTo>
                    <a:pt x="48" y="4"/>
                  </a:lnTo>
                  <a:lnTo>
                    <a:pt x="52" y="4"/>
                  </a:lnTo>
                  <a:lnTo>
                    <a:pt x="147" y="4"/>
                  </a:lnTo>
                  <a:lnTo>
                    <a:pt x="147" y="0"/>
                  </a:lnTo>
                  <a:moveTo>
                    <a:pt x="347" y="0"/>
                  </a:moveTo>
                  <a:lnTo>
                    <a:pt x="251" y="0"/>
                  </a:lnTo>
                  <a:lnTo>
                    <a:pt x="247" y="0"/>
                  </a:lnTo>
                  <a:lnTo>
                    <a:pt x="152" y="0"/>
                  </a:lnTo>
                  <a:lnTo>
                    <a:pt x="152" y="4"/>
                  </a:lnTo>
                  <a:lnTo>
                    <a:pt x="247" y="4"/>
                  </a:lnTo>
                  <a:lnTo>
                    <a:pt x="251" y="4"/>
                  </a:lnTo>
                  <a:lnTo>
                    <a:pt x="347" y="4"/>
                  </a:lnTo>
                  <a:lnTo>
                    <a:pt x="347" y="0"/>
                  </a:lnTo>
                  <a:moveTo>
                    <a:pt x="547" y="0"/>
                  </a:moveTo>
                  <a:lnTo>
                    <a:pt x="451" y="0"/>
                  </a:lnTo>
                  <a:lnTo>
                    <a:pt x="447" y="0"/>
                  </a:lnTo>
                  <a:lnTo>
                    <a:pt x="351" y="0"/>
                  </a:lnTo>
                  <a:lnTo>
                    <a:pt x="351" y="4"/>
                  </a:lnTo>
                  <a:lnTo>
                    <a:pt x="447" y="4"/>
                  </a:lnTo>
                  <a:lnTo>
                    <a:pt x="451" y="4"/>
                  </a:lnTo>
                  <a:lnTo>
                    <a:pt x="547" y="4"/>
                  </a:lnTo>
                  <a:lnTo>
                    <a:pt x="547" y="0"/>
                  </a:lnTo>
                  <a:moveTo>
                    <a:pt x="599" y="0"/>
                  </a:moveTo>
                  <a:lnTo>
                    <a:pt x="551" y="0"/>
                  </a:lnTo>
                  <a:lnTo>
                    <a:pt x="551" y="4"/>
                  </a:lnTo>
                  <a:lnTo>
                    <a:pt x="597" y="4"/>
                  </a:lnTo>
                  <a:lnTo>
                    <a:pt x="599" y="4"/>
                  </a:lnTo>
                  <a:lnTo>
                    <a:pt x="59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568" name="ïśḻíḋê"/>
            <p:cNvSpPr/>
            <p:nvPr/>
          </p:nvSpPr>
          <p:spPr bwMode="auto">
            <a:xfrm>
              <a:off x="2933056" y="3082515"/>
              <a:ext cx="713185" cy="4763"/>
            </a:xfrm>
            <a:custGeom>
              <a:avLst/>
              <a:gdLst>
                <a:gd name="T0" fmla="*/ 147 w 599"/>
                <a:gd name="T1" fmla="*/ 0 h 4"/>
                <a:gd name="T2" fmla="*/ 52 w 599"/>
                <a:gd name="T3" fmla="*/ 0 h 4"/>
                <a:gd name="T4" fmla="*/ 48 w 599"/>
                <a:gd name="T5" fmla="*/ 0 h 4"/>
                <a:gd name="T6" fmla="*/ 2 w 599"/>
                <a:gd name="T7" fmla="*/ 0 h 4"/>
                <a:gd name="T8" fmla="*/ 2 w 599"/>
                <a:gd name="T9" fmla="*/ 4 h 4"/>
                <a:gd name="T10" fmla="*/ 0 w 599"/>
                <a:gd name="T11" fmla="*/ 4 h 4"/>
                <a:gd name="T12" fmla="*/ 48 w 599"/>
                <a:gd name="T13" fmla="*/ 4 h 4"/>
                <a:gd name="T14" fmla="*/ 52 w 599"/>
                <a:gd name="T15" fmla="*/ 4 h 4"/>
                <a:gd name="T16" fmla="*/ 147 w 599"/>
                <a:gd name="T17" fmla="*/ 4 h 4"/>
                <a:gd name="T18" fmla="*/ 147 w 599"/>
                <a:gd name="T19" fmla="*/ 0 h 4"/>
                <a:gd name="T20" fmla="*/ 347 w 599"/>
                <a:gd name="T21" fmla="*/ 0 h 4"/>
                <a:gd name="T22" fmla="*/ 251 w 599"/>
                <a:gd name="T23" fmla="*/ 0 h 4"/>
                <a:gd name="T24" fmla="*/ 247 w 599"/>
                <a:gd name="T25" fmla="*/ 0 h 4"/>
                <a:gd name="T26" fmla="*/ 152 w 599"/>
                <a:gd name="T27" fmla="*/ 0 h 4"/>
                <a:gd name="T28" fmla="*/ 152 w 599"/>
                <a:gd name="T29" fmla="*/ 4 h 4"/>
                <a:gd name="T30" fmla="*/ 247 w 599"/>
                <a:gd name="T31" fmla="*/ 4 h 4"/>
                <a:gd name="T32" fmla="*/ 251 w 599"/>
                <a:gd name="T33" fmla="*/ 4 h 4"/>
                <a:gd name="T34" fmla="*/ 347 w 599"/>
                <a:gd name="T35" fmla="*/ 4 h 4"/>
                <a:gd name="T36" fmla="*/ 347 w 599"/>
                <a:gd name="T37" fmla="*/ 0 h 4"/>
                <a:gd name="T38" fmla="*/ 547 w 599"/>
                <a:gd name="T39" fmla="*/ 0 h 4"/>
                <a:gd name="T40" fmla="*/ 451 w 599"/>
                <a:gd name="T41" fmla="*/ 0 h 4"/>
                <a:gd name="T42" fmla="*/ 447 w 599"/>
                <a:gd name="T43" fmla="*/ 0 h 4"/>
                <a:gd name="T44" fmla="*/ 351 w 599"/>
                <a:gd name="T45" fmla="*/ 0 h 4"/>
                <a:gd name="T46" fmla="*/ 351 w 599"/>
                <a:gd name="T47" fmla="*/ 4 h 4"/>
                <a:gd name="T48" fmla="*/ 447 w 599"/>
                <a:gd name="T49" fmla="*/ 4 h 4"/>
                <a:gd name="T50" fmla="*/ 451 w 599"/>
                <a:gd name="T51" fmla="*/ 4 h 4"/>
                <a:gd name="T52" fmla="*/ 547 w 599"/>
                <a:gd name="T53" fmla="*/ 4 h 4"/>
                <a:gd name="T54" fmla="*/ 547 w 599"/>
                <a:gd name="T55" fmla="*/ 0 h 4"/>
                <a:gd name="T56" fmla="*/ 599 w 599"/>
                <a:gd name="T57" fmla="*/ 0 h 4"/>
                <a:gd name="T58" fmla="*/ 551 w 599"/>
                <a:gd name="T59" fmla="*/ 0 h 4"/>
                <a:gd name="T60" fmla="*/ 551 w 599"/>
                <a:gd name="T61" fmla="*/ 4 h 4"/>
                <a:gd name="T62" fmla="*/ 597 w 599"/>
                <a:gd name="T63" fmla="*/ 4 h 4"/>
                <a:gd name="T64" fmla="*/ 599 w 599"/>
                <a:gd name="T65" fmla="*/ 4 h 4"/>
                <a:gd name="T66" fmla="*/ 599 w 599"/>
                <a:gd name="T6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99" h="4">
                  <a:moveTo>
                    <a:pt x="147" y="0"/>
                  </a:moveTo>
                  <a:lnTo>
                    <a:pt x="52" y="0"/>
                  </a:lnTo>
                  <a:lnTo>
                    <a:pt x="48" y="0"/>
                  </a:lnTo>
                  <a:lnTo>
                    <a:pt x="2" y="0"/>
                  </a:lnTo>
                  <a:lnTo>
                    <a:pt x="2" y="4"/>
                  </a:lnTo>
                  <a:lnTo>
                    <a:pt x="0" y="4"/>
                  </a:lnTo>
                  <a:lnTo>
                    <a:pt x="48" y="4"/>
                  </a:lnTo>
                  <a:lnTo>
                    <a:pt x="52" y="4"/>
                  </a:lnTo>
                  <a:lnTo>
                    <a:pt x="147" y="4"/>
                  </a:lnTo>
                  <a:lnTo>
                    <a:pt x="147" y="0"/>
                  </a:lnTo>
                  <a:close/>
                  <a:moveTo>
                    <a:pt x="347" y="0"/>
                  </a:moveTo>
                  <a:lnTo>
                    <a:pt x="251" y="0"/>
                  </a:lnTo>
                  <a:lnTo>
                    <a:pt x="247" y="0"/>
                  </a:lnTo>
                  <a:lnTo>
                    <a:pt x="152" y="0"/>
                  </a:lnTo>
                  <a:lnTo>
                    <a:pt x="152" y="4"/>
                  </a:lnTo>
                  <a:lnTo>
                    <a:pt x="247" y="4"/>
                  </a:lnTo>
                  <a:lnTo>
                    <a:pt x="251" y="4"/>
                  </a:lnTo>
                  <a:lnTo>
                    <a:pt x="347" y="4"/>
                  </a:lnTo>
                  <a:lnTo>
                    <a:pt x="347" y="0"/>
                  </a:lnTo>
                  <a:close/>
                  <a:moveTo>
                    <a:pt x="547" y="0"/>
                  </a:moveTo>
                  <a:lnTo>
                    <a:pt x="451" y="0"/>
                  </a:lnTo>
                  <a:lnTo>
                    <a:pt x="447" y="0"/>
                  </a:lnTo>
                  <a:lnTo>
                    <a:pt x="351" y="0"/>
                  </a:lnTo>
                  <a:lnTo>
                    <a:pt x="351" y="4"/>
                  </a:lnTo>
                  <a:lnTo>
                    <a:pt x="447" y="4"/>
                  </a:lnTo>
                  <a:lnTo>
                    <a:pt x="451" y="4"/>
                  </a:lnTo>
                  <a:lnTo>
                    <a:pt x="547" y="4"/>
                  </a:lnTo>
                  <a:lnTo>
                    <a:pt x="547" y="0"/>
                  </a:lnTo>
                  <a:close/>
                  <a:moveTo>
                    <a:pt x="599" y="0"/>
                  </a:moveTo>
                  <a:lnTo>
                    <a:pt x="551" y="0"/>
                  </a:lnTo>
                  <a:lnTo>
                    <a:pt x="551" y="4"/>
                  </a:lnTo>
                  <a:lnTo>
                    <a:pt x="597" y="4"/>
                  </a:lnTo>
                  <a:lnTo>
                    <a:pt x="599" y="4"/>
                  </a:lnTo>
                  <a:lnTo>
                    <a:pt x="599" y="0"/>
                  </a:lnTo>
                  <a:close/>
                </a:path>
              </a:pathLst>
            </a:cu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569" name="íṩľiḋe"/>
            <p:cNvSpPr/>
            <p:nvPr/>
          </p:nvSpPr>
          <p:spPr bwMode="auto">
            <a:xfrm>
              <a:off x="2933056" y="3082515"/>
              <a:ext cx="713185" cy="4763"/>
            </a:xfrm>
            <a:custGeom>
              <a:avLst/>
              <a:gdLst>
                <a:gd name="T0" fmla="*/ 147 w 599"/>
                <a:gd name="T1" fmla="*/ 0 h 4"/>
                <a:gd name="T2" fmla="*/ 52 w 599"/>
                <a:gd name="T3" fmla="*/ 0 h 4"/>
                <a:gd name="T4" fmla="*/ 48 w 599"/>
                <a:gd name="T5" fmla="*/ 0 h 4"/>
                <a:gd name="T6" fmla="*/ 2 w 599"/>
                <a:gd name="T7" fmla="*/ 0 h 4"/>
                <a:gd name="T8" fmla="*/ 2 w 599"/>
                <a:gd name="T9" fmla="*/ 4 h 4"/>
                <a:gd name="T10" fmla="*/ 0 w 599"/>
                <a:gd name="T11" fmla="*/ 4 h 4"/>
                <a:gd name="T12" fmla="*/ 48 w 599"/>
                <a:gd name="T13" fmla="*/ 4 h 4"/>
                <a:gd name="T14" fmla="*/ 52 w 599"/>
                <a:gd name="T15" fmla="*/ 4 h 4"/>
                <a:gd name="T16" fmla="*/ 147 w 599"/>
                <a:gd name="T17" fmla="*/ 4 h 4"/>
                <a:gd name="T18" fmla="*/ 147 w 599"/>
                <a:gd name="T19" fmla="*/ 0 h 4"/>
                <a:gd name="T20" fmla="*/ 347 w 599"/>
                <a:gd name="T21" fmla="*/ 0 h 4"/>
                <a:gd name="T22" fmla="*/ 251 w 599"/>
                <a:gd name="T23" fmla="*/ 0 h 4"/>
                <a:gd name="T24" fmla="*/ 247 w 599"/>
                <a:gd name="T25" fmla="*/ 0 h 4"/>
                <a:gd name="T26" fmla="*/ 152 w 599"/>
                <a:gd name="T27" fmla="*/ 0 h 4"/>
                <a:gd name="T28" fmla="*/ 152 w 599"/>
                <a:gd name="T29" fmla="*/ 4 h 4"/>
                <a:gd name="T30" fmla="*/ 247 w 599"/>
                <a:gd name="T31" fmla="*/ 4 h 4"/>
                <a:gd name="T32" fmla="*/ 251 w 599"/>
                <a:gd name="T33" fmla="*/ 4 h 4"/>
                <a:gd name="T34" fmla="*/ 347 w 599"/>
                <a:gd name="T35" fmla="*/ 4 h 4"/>
                <a:gd name="T36" fmla="*/ 347 w 599"/>
                <a:gd name="T37" fmla="*/ 0 h 4"/>
                <a:gd name="T38" fmla="*/ 547 w 599"/>
                <a:gd name="T39" fmla="*/ 0 h 4"/>
                <a:gd name="T40" fmla="*/ 451 w 599"/>
                <a:gd name="T41" fmla="*/ 0 h 4"/>
                <a:gd name="T42" fmla="*/ 447 w 599"/>
                <a:gd name="T43" fmla="*/ 0 h 4"/>
                <a:gd name="T44" fmla="*/ 351 w 599"/>
                <a:gd name="T45" fmla="*/ 0 h 4"/>
                <a:gd name="T46" fmla="*/ 351 w 599"/>
                <a:gd name="T47" fmla="*/ 4 h 4"/>
                <a:gd name="T48" fmla="*/ 447 w 599"/>
                <a:gd name="T49" fmla="*/ 4 h 4"/>
                <a:gd name="T50" fmla="*/ 451 w 599"/>
                <a:gd name="T51" fmla="*/ 4 h 4"/>
                <a:gd name="T52" fmla="*/ 547 w 599"/>
                <a:gd name="T53" fmla="*/ 4 h 4"/>
                <a:gd name="T54" fmla="*/ 547 w 599"/>
                <a:gd name="T55" fmla="*/ 0 h 4"/>
                <a:gd name="T56" fmla="*/ 599 w 599"/>
                <a:gd name="T57" fmla="*/ 0 h 4"/>
                <a:gd name="T58" fmla="*/ 551 w 599"/>
                <a:gd name="T59" fmla="*/ 0 h 4"/>
                <a:gd name="T60" fmla="*/ 551 w 599"/>
                <a:gd name="T61" fmla="*/ 4 h 4"/>
                <a:gd name="T62" fmla="*/ 597 w 599"/>
                <a:gd name="T63" fmla="*/ 4 h 4"/>
                <a:gd name="T64" fmla="*/ 599 w 599"/>
                <a:gd name="T65" fmla="*/ 4 h 4"/>
                <a:gd name="T66" fmla="*/ 599 w 599"/>
                <a:gd name="T6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99" h="4">
                  <a:moveTo>
                    <a:pt x="147" y="0"/>
                  </a:moveTo>
                  <a:lnTo>
                    <a:pt x="52" y="0"/>
                  </a:lnTo>
                  <a:lnTo>
                    <a:pt x="48" y="0"/>
                  </a:lnTo>
                  <a:lnTo>
                    <a:pt x="2" y="0"/>
                  </a:lnTo>
                  <a:lnTo>
                    <a:pt x="2" y="4"/>
                  </a:lnTo>
                  <a:lnTo>
                    <a:pt x="0" y="4"/>
                  </a:lnTo>
                  <a:lnTo>
                    <a:pt x="48" y="4"/>
                  </a:lnTo>
                  <a:lnTo>
                    <a:pt x="52" y="4"/>
                  </a:lnTo>
                  <a:lnTo>
                    <a:pt x="147" y="4"/>
                  </a:lnTo>
                  <a:lnTo>
                    <a:pt x="147" y="0"/>
                  </a:lnTo>
                  <a:moveTo>
                    <a:pt x="347" y="0"/>
                  </a:moveTo>
                  <a:lnTo>
                    <a:pt x="251" y="0"/>
                  </a:lnTo>
                  <a:lnTo>
                    <a:pt x="247" y="0"/>
                  </a:lnTo>
                  <a:lnTo>
                    <a:pt x="152" y="0"/>
                  </a:lnTo>
                  <a:lnTo>
                    <a:pt x="152" y="4"/>
                  </a:lnTo>
                  <a:lnTo>
                    <a:pt x="247" y="4"/>
                  </a:lnTo>
                  <a:lnTo>
                    <a:pt x="251" y="4"/>
                  </a:lnTo>
                  <a:lnTo>
                    <a:pt x="347" y="4"/>
                  </a:lnTo>
                  <a:lnTo>
                    <a:pt x="347" y="0"/>
                  </a:lnTo>
                  <a:moveTo>
                    <a:pt x="547" y="0"/>
                  </a:moveTo>
                  <a:lnTo>
                    <a:pt x="451" y="0"/>
                  </a:lnTo>
                  <a:lnTo>
                    <a:pt x="447" y="0"/>
                  </a:lnTo>
                  <a:lnTo>
                    <a:pt x="351" y="0"/>
                  </a:lnTo>
                  <a:lnTo>
                    <a:pt x="351" y="4"/>
                  </a:lnTo>
                  <a:lnTo>
                    <a:pt x="447" y="4"/>
                  </a:lnTo>
                  <a:lnTo>
                    <a:pt x="451" y="4"/>
                  </a:lnTo>
                  <a:lnTo>
                    <a:pt x="547" y="4"/>
                  </a:lnTo>
                  <a:lnTo>
                    <a:pt x="547" y="0"/>
                  </a:lnTo>
                  <a:moveTo>
                    <a:pt x="599" y="0"/>
                  </a:moveTo>
                  <a:lnTo>
                    <a:pt x="551" y="0"/>
                  </a:lnTo>
                  <a:lnTo>
                    <a:pt x="551" y="4"/>
                  </a:lnTo>
                  <a:lnTo>
                    <a:pt x="597" y="4"/>
                  </a:lnTo>
                  <a:lnTo>
                    <a:pt x="599" y="4"/>
                  </a:lnTo>
                  <a:lnTo>
                    <a:pt x="59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570" name="ís1ïḍè"/>
            <p:cNvSpPr/>
            <p:nvPr/>
          </p:nvSpPr>
          <p:spPr bwMode="auto">
            <a:xfrm>
              <a:off x="2933056" y="2845580"/>
              <a:ext cx="713185" cy="4763"/>
            </a:xfrm>
            <a:custGeom>
              <a:avLst/>
              <a:gdLst>
                <a:gd name="T0" fmla="*/ 147 w 599"/>
                <a:gd name="T1" fmla="*/ 0 h 4"/>
                <a:gd name="T2" fmla="*/ 52 w 599"/>
                <a:gd name="T3" fmla="*/ 0 h 4"/>
                <a:gd name="T4" fmla="*/ 48 w 599"/>
                <a:gd name="T5" fmla="*/ 0 h 4"/>
                <a:gd name="T6" fmla="*/ 2 w 599"/>
                <a:gd name="T7" fmla="*/ 0 h 4"/>
                <a:gd name="T8" fmla="*/ 2 w 599"/>
                <a:gd name="T9" fmla="*/ 4 h 4"/>
                <a:gd name="T10" fmla="*/ 0 w 599"/>
                <a:gd name="T11" fmla="*/ 4 h 4"/>
                <a:gd name="T12" fmla="*/ 48 w 599"/>
                <a:gd name="T13" fmla="*/ 4 h 4"/>
                <a:gd name="T14" fmla="*/ 52 w 599"/>
                <a:gd name="T15" fmla="*/ 4 h 4"/>
                <a:gd name="T16" fmla="*/ 147 w 599"/>
                <a:gd name="T17" fmla="*/ 4 h 4"/>
                <a:gd name="T18" fmla="*/ 147 w 599"/>
                <a:gd name="T19" fmla="*/ 0 h 4"/>
                <a:gd name="T20" fmla="*/ 347 w 599"/>
                <a:gd name="T21" fmla="*/ 0 h 4"/>
                <a:gd name="T22" fmla="*/ 251 w 599"/>
                <a:gd name="T23" fmla="*/ 0 h 4"/>
                <a:gd name="T24" fmla="*/ 247 w 599"/>
                <a:gd name="T25" fmla="*/ 0 h 4"/>
                <a:gd name="T26" fmla="*/ 152 w 599"/>
                <a:gd name="T27" fmla="*/ 0 h 4"/>
                <a:gd name="T28" fmla="*/ 152 w 599"/>
                <a:gd name="T29" fmla="*/ 4 h 4"/>
                <a:gd name="T30" fmla="*/ 247 w 599"/>
                <a:gd name="T31" fmla="*/ 4 h 4"/>
                <a:gd name="T32" fmla="*/ 251 w 599"/>
                <a:gd name="T33" fmla="*/ 4 h 4"/>
                <a:gd name="T34" fmla="*/ 347 w 599"/>
                <a:gd name="T35" fmla="*/ 4 h 4"/>
                <a:gd name="T36" fmla="*/ 347 w 599"/>
                <a:gd name="T37" fmla="*/ 0 h 4"/>
                <a:gd name="T38" fmla="*/ 547 w 599"/>
                <a:gd name="T39" fmla="*/ 0 h 4"/>
                <a:gd name="T40" fmla="*/ 451 w 599"/>
                <a:gd name="T41" fmla="*/ 0 h 4"/>
                <a:gd name="T42" fmla="*/ 447 w 599"/>
                <a:gd name="T43" fmla="*/ 0 h 4"/>
                <a:gd name="T44" fmla="*/ 351 w 599"/>
                <a:gd name="T45" fmla="*/ 0 h 4"/>
                <a:gd name="T46" fmla="*/ 351 w 599"/>
                <a:gd name="T47" fmla="*/ 4 h 4"/>
                <a:gd name="T48" fmla="*/ 447 w 599"/>
                <a:gd name="T49" fmla="*/ 4 h 4"/>
                <a:gd name="T50" fmla="*/ 451 w 599"/>
                <a:gd name="T51" fmla="*/ 4 h 4"/>
                <a:gd name="T52" fmla="*/ 547 w 599"/>
                <a:gd name="T53" fmla="*/ 4 h 4"/>
                <a:gd name="T54" fmla="*/ 547 w 599"/>
                <a:gd name="T55" fmla="*/ 0 h 4"/>
                <a:gd name="T56" fmla="*/ 599 w 599"/>
                <a:gd name="T57" fmla="*/ 0 h 4"/>
                <a:gd name="T58" fmla="*/ 551 w 599"/>
                <a:gd name="T59" fmla="*/ 0 h 4"/>
                <a:gd name="T60" fmla="*/ 551 w 599"/>
                <a:gd name="T61" fmla="*/ 4 h 4"/>
                <a:gd name="T62" fmla="*/ 597 w 599"/>
                <a:gd name="T63" fmla="*/ 4 h 4"/>
                <a:gd name="T64" fmla="*/ 599 w 599"/>
                <a:gd name="T65" fmla="*/ 4 h 4"/>
                <a:gd name="T66" fmla="*/ 599 w 599"/>
                <a:gd name="T6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99" h="4">
                  <a:moveTo>
                    <a:pt x="147" y="0"/>
                  </a:moveTo>
                  <a:lnTo>
                    <a:pt x="52" y="0"/>
                  </a:lnTo>
                  <a:lnTo>
                    <a:pt x="48" y="0"/>
                  </a:lnTo>
                  <a:lnTo>
                    <a:pt x="2" y="0"/>
                  </a:lnTo>
                  <a:lnTo>
                    <a:pt x="2" y="4"/>
                  </a:lnTo>
                  <a:lnTo>
                    <a:pt x="0" y="4"/>
                  </a:lnTo>
                  <a:lnTo>
                    <a:pt x="48" y="4"/>
                  </a:lnTo>
                  <a:lnTo>
                    <a:pt x="52" y="4"/>
                  </a:lnTo>
                  <a:lnTo>
                    <a:pt x="147" y="4"/>
                  </a:lnTo>
                  <a:lnTo>
                    <a:pt x="147" y="0"/>
                  </a:lnTo>
                  <a:close/>
                  <a:moveTo>
                    <a:pt x="347" y="0"/>
                  </a:moveTo>
                  <a:lnTo>
                    <a:pt x="251" y="0"/>
                  </a:lnTo>
                  <a:lnTo>
                    <a:pt x="247" y="0"/>
                  </a:lnTo>
                  <a:lnTo>
                    <a:pt x="152" y="0"/>
                  </a:lnTo>
                  <a:lnTo>
                    <a:pt x="152" y="4"/>
                  </a:lnTo>
                  <a:lnTo>
                    <a:pt x="247" y="4"/>
                  </a:lnTo>
                  <a:lnTo>
                    <a:pt x="251" y="4"/>
                  </a:lnTo>
                  <a:lnTo>
                    <a:pt x="347" y="4"/>
                  </a:lnTo>
                  <a:lnTo>
                    <a:pt x="347" y="0"/>
                  </a:lnTo>
                  <a:close/>
                  <a:moveTo>
                    <a:pt x="547" y="0"/>
                  </a:moveTo>
                  <a:lnTo>
                    <a:pt x="451" y="0"/>
                  </a:lnTo>
                  <a:lnTo>
                    <a:pt x="447" y="0"/>
                  </a:lnTo>
                  <a:lnTo>
                    <a:pt x="351" y="0"/>
                  </a:lnTo>
                  <a:lnTo>
                    <a:pt x="351" y="4"/>
                  </a:lnTo>
                  <a:lnTo>
                    <a:pt x="447" y="4"/>
                  </a:lnTo>
                  <a:lnTo>
                    <a:pt x="451" y="4"/>
                  </a:lnTo>
                  <a:lnTo>
                    <a:pt x="547" y="4"/>
                  </a:lnTo>
                  <a:lnTo>
                    <a:pt x="547" y="0"/>
                  </a:lnTo>
                  <a:close/>
                  <a:moveTo>
                    <a:pt x="599" y="0"/>
                  </a:moveTo>
                  <a:lnTo>
                    <a:pt x="551" y="0"/>
                  </a:lnTo>
                  <a:lnTo>
                    <a:pt x="551" y="4"/>
                  </a:lnTo>
                  <a:lnTo>
                    <a:pt x="597" y="4"/>
                  </a:lnTo>
                  <a:lnTo>
                    <a:pt x="599" y="4"/>
                  </a:lnTo>
                  <a:lnTo>
                    <a:pt x="599" y="0"/>
                  </a:lnTo>
                  <a:close/>
                </a:path>
              </a:pathLst>
            </a:cu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571" name="íŝḻíḑé"/>
            <p:cNvSpPr/>
            <p:nvPr/>
          </p:nvSpPr>
          <p:spPr bwMode="auto">
            <a:xfrm>
              <a:off x="2933056" y="2845580"/>
              <a:ext cx="713185" cy="4763"/>
            </a:xfrm>
            <a:custGeom>
              <a:avLst/>
              <a:gdLst>
                <a:gd name="T0" fmla="*/ 147 w 599"/>
                <a:gd name="T1" fmla="*/ 0 h 4"/>
                <a:gd name="T2" fmla="*/ 52 w 599"/>
                <a:gd name="T3" fmla="*/ 0 h 4"/>
                <a:gd name="T4" fmla="*/ 48 w 599"/>
                <a:gd name="T5" fmla="*/ 0 h 4"/>
                <a:gd name="T6" fmla="*/ 2 w 599"/>
                <a:gd name="T7" fmla="*/ 0 h 4"/>
                <a:gd name="T8" fmla="*/ 2 w 599"/>
                <a:gd name="T9" fmla="*/ 4 h 4"/>
                <a:gd name="T10" fmla="*/ 0 w 599"/>
                <a:gd name="T11" fmla="*/ 4 h 4"/>
                <a:gd name="T12" fmla="*/ 48 w 599"/>
                <a:gd name="T13" fmla="*/ 4 h 4"/>
                <a:gd name="T14" fmla="*/ 52 w 599"/>
                <a:gd name="T15" fmla="*/ 4 h 4"/>
                <a:gd name="T16" fmla="*/ 147 w 599"/>
                <a:gd name="T17" fmla="*/ 4 h 4"/>
                <a:gd name="T18" fmla="*/ 147 w 599"/>
                <a:gd name="T19" fmla="*/ 0 h 4"/>
                <a:gd name="T20" fmla="*/ 347 w 599"/>
                <a:gd name="T21" fmla="*/ 0 h 4"/>
                <a:gd name="T22" fmla="*/ 251 w 599"/>
                <a:gd name="T23" fmla="*/ 0 h 4"/>
                <a:gd name="T24" fmla="*/ 247 w 599"/>
                <a:gd name="T25" fmla="*/ 0 h 4"/>
                <a:gd name="T26" fmla="*/ 152 w 599"/>
                <a:gd name="T27" fmla="*/ 0 h 4"/>
                <a:gd name="T28" fmla="*/ 152 w 599"/>
                <a:gd name="T29" fmla="*/ 4 h 4"/>
                <a:gd name="T30" fmla="*/ 247 w 599"/>
                <a:gd name="T31" fmla="*/ 4 h 4"/>
                <a:gd name="T32" fmla="*/ 251 w 599"/>
                <a:gd name="T33" fmla="*/ 4 h 4"/>
                <a:gd name="T34" fmla="*/ 347 w 599"/>
                <a:gd name="T35" fmla="*/ 4 h 4"/>
                <a:gd name="T36" fmla="*/ 347 w 599"/>
                <a:gd name="T37" fmla="*/ 0 h 4"/>
                <a:gd name="T38" fmla="*/ 547 w 599"/>
                <a:gd name="T39" fmla="*/ 0 h 4"/>
                <a:gd name="T40" fmla="*/ 451 w 599"/>
                <a:gd name="T41" fmla="*/ 0 h 4"/>
                <a:gd name="T42" fmla="*/ 447 w 599"/>
                <a:gd name="T43" fmla="*/ 0 h 4"/>
                <a:gd name="T44" fmla="*/ 351 w 599"/>
                <a:gd name="T45" fmla="*/ 0 h 4"/>
                <a:gd name="T46" fmla="*/ 351 w 599"/>
                <a:gd name="T47" fmla="*/ 4 h 4"/>
                <a:gd name="T48" fmla="*/ 447 w 599"/>
                <a:gd name="T49" fmla="*/ 4 h 4"/>
                <a:gd name="T50" fmla="*/ 451 w 599"/>
                <a:gd name="T51" fmla="*/ 4 h 4"/>
                <a:gd name="T52" fmla="*/ 547 w 599"/>
                <a:gd name="T53" fmla="*/ 4 h 4"/>
                <a:gd name="T54" fmla="*/ 547 w 599"/>
                <a:gd name="T55" fmla="*/ 0 h 4"/>
                <a:gd name="T56" fmla="*/ 599 w 599"/>
                <a:gd name="T57" fmla="*/ 0 h 4"/>
                <a:gd name="T58" fmla="*/ 551 w 599"/>
                <a:gd name="T59" fmla="*/ 0 h 4"/>
                <a:gd name="T60" fmla="*/ 551 w 599"/>
                <a:gd name="T61" fmla="*/ 4 h 4"/>
                <a:gd name="T62" fmla="*/ 597 w 599"/>
                <a:gd name="T63" fmla="*/ 4 h 4"/>
                <a:gd name="T64" fmla="*/ 599 w 599"/>
                <a:gd name="T65" fmla="*/ 4 h 4"/>
                <a:gd name="T66" fmla="*/ 599 w 599"/>
                <a:gd name="T6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99" h="4">
                  <a:moveTo>
                    <a:pt x="147" y="0"/>
                  </a:moveTo>
                  <a:lnTo>
                    <a:pt x="52" y="0"/>
                  </a:lnTo>
                  <a:lnTo>
                    <a:pt x="48" y="0"/>
                  </a:lnTo>
                  <a:lnTo>
                    <a:pt x="2" y="0"/>
                  </a:lnTo>
                  <a:lnTo>
                    <a:pt x="2" y="4"/>
                  </a:lnTo>
                  <a:lnTo>
                    <a:pt x="0" y="4"/>
                  </a:lnTo>
                  <a:lnTo>
                    <a:pt x="48" y="4"/>
                  </a:lnTo>
                  <a:lnTo>
                    <a:pt x="52" y="4"/>
                  </a:lnTo>
                  <a:lnTo>
                    <a:pt x="147" y="4"/>
                  </a:lnTo>
                  <a:lnTo>
                    <a:pt x="147" y="0"/>
                  </a:lnTo>
                  <a:moveTo>
                    <a:pt x="347" y="0"/>
                  </a:moveTo>
                  <a:lnTo>
                    <a:pt x="251" y="0"/>
                  </a:lnTo>
                  <a:lnTo>
                    <a:pt x="247" y="0"/>
                  </a:lnTo>
                  <a:lnTo>
                    <a:pt x="152" y="0"/>
                  </a:lnTo>
                  <a:lnTo>
                    <a:pt x="152" y="4"/>
                  </a:lnTo>
                  <a:lnTo>
                    <a:pt x="247" y="4"/>
                  </a:lnTo>
                  <a:lnTo>
                    <a:pt x="251" y="4"/>
                  </a:lnTo>
                  <a:lnTo>
                    <a:pt x="347" y="4"/>
                  </a:lnTo>
                  <a:lnTo>
                    <a:pt x="347" y="0"/>
                  </a:lnTo>
                  <a:moveTo>
                    <a:pt x="547" y="0"/>
                  </a:moveTo>
                  <a:lnTo>
                    <a:pt x="451" y="0"/>
                  </a:lnTo>
                  <a:lnTo>
                    <a:pt x="447" y="0"/>
                  </a:lnTo>
                  <a:lnTo>
                    <a:pt x="351" y="0"/>
                  </a:lnTo>
                  <a:lnTo>
                    <a:pt x="351" y="4"/>
                  </a:lnTo>
                  <a:lnTo>
                    <a:pt x="447" y="4"/>
                  </a:lnTo>
                  <a:lnTo>
                    <a:pt x="451" y="4"/>
                  </a:lnTo>
                  <a:lnTo>
                    <a:pt x="547" y="4"/>
                  </a:lnTo>
                  <a:lnTo>
                    <a:pt x="547" y="0"/>
                  </a:lnTo>
                  <a:moveTo>
                    <a:pt x="599" y="0"/>
                  </a:moveTo>
                  <a:lnTo>
                    <a:pt x="551" y="0"/>
                  </a:lnTo>
                  <a:lnTo>
                    <a:pt x="551" y="4"/>
                  </a:lnTo>
                  <a:lnTo>
                    <a:pt x="597" y="4"/>
                  </a:lnTo>
                  <a:lnTo>
                    <a:pt x="599" y="4"/>
                  </a:lnTo>
                  <a:lnTo>
                    <a:pt x="59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572" name="íṩļíḍé"/>
            <p:cNvSpPr/>
            <p:nvPr/>
          </p:nvSpPr>
          <p:spPr bwMode="auto">
            <a:xfrm>
              <a:off x="2933056" y="3201577"/>
              <a:ext cx="713185" cy="4763"/>
            </a:xfrm>
            <a:custGeom>
              <a:avLst/>
              <a:gdLst>
                <a:gd name="T0" fmla="*/ 147 w 599"/>
                <a:gd name="T1" fmla="*/ 0 h 4"/>
                <a:gd name="T2" fmla="*/ 52 w 599"/>
                <a:gd name="T3" fmla="*/ 0 h 4"/>
                <a:gd name="T4" fmla="*/ 48 w 599"/>
                <a:gd name="T5" fmla="*/ 0 h 4"/>
                <a:gd name="T6" fmla="*/ 2 w 599"/>
                <a:gd name="T7" fmla="*/ 0 h 4"/>
                <a:gd name="T8" fmla="*/ 2 w 599"/>
                <a:gd name="T9" fmla="*/ 4 h 4"/>
                <a:gd name="T10" fmla="*/ 0 w 599"/>
                <a:gd name="T11" fmla="*/ 4 h 4"/>
                <a:gd name="T12" fmla="*/ 48 w 599"/>
                <a:gd name="T13" fmla="*/ 4 h 4"/>
                <a:gd name="T14" fmla="*/ 52 w 599"/>
                <a:gd name="T15" fmla="*/ 4 h 4"/>
                <a:gd name="T16" fmla="*/ 147 w 599"/>
                <a:gd name="T17" fmla="*/ 4 h 4"/>
                <a:gd name="T18" fmla="*/ 147 w 599"/>
                <a:gd name="T19" fmla="*/ 0 h 4"/>
                <a:gd name="T20" fmla="*/ 347 w 599"/>
                <a:gd name="T21" fmla="*/ 0 h 4"/>
                <a:gd name="T22" fmla="*/ 251 w 599"/>
                <a:gd name="T23" fmla="*/ 0 h 4"/>
                <a:gd name="T24" fmla="*/ 247 w 599"/>
                <a:gd name="T25" fmla="*/ 0 h 4"/>
                <a:gd name="T26" fmla="*/ 152 w 599"/>
                <a:gd name="T27" fmla="*/ 0 h 4"/>
                <a:gd name="T28" fmla="*/ 152 w 599"/>
                <a:gd name="T29" fmla="*/ 4 h 4"/>
                <a:gd name="T30" fmla="*/ 247 w 599"/>
                <a:gd name="T31" fmla="*/ 4 h 4"/>
                <a:gd name="T32" fmla="*/ 251 w 599"/>
                <a:gd name="T33" fmla="*/ 4 h 4"/>
                <a:gd name="T34" fmla="*/ 347 w 599"/>
                <a:gd name="T35" fmla="*/ 4 h 4"/>
                <a:gd name="T36" fmla="*/ 347 w 599"/>
                <a:gd name="T37" fmla="*/ 0 h 4"/>
                <a:gd name="T38" fmla="*/ 547 w 599"/>
                <a:gd name="T39" fmla="*/ 0 h 4"/>
                <a:gd name="T40" fmla="*/ 451 w 599"/>
                <a:gd name="T41" fmla="*/ 0 h 4"/>
                <a:gd name="T42" fmla="*/ 447 w 599"/>
                <a:gd name="T43" fmla="*/ 0 h 4"/>
                <a:gd name="T44" fmla="*/ 351 w 599"/>
                <a:gd name="T45" fmla="*/ 0 h 4"/>
                <a:gd name="T46" fmla="*/ 351 w 599"/>
                <a:gd name="T47" fmla="*/ 4 h 4"/>
                <a:gd name="T48" fmla="*/ 447 w 599"/>
                <a:gd name="T49" fmla="*/ 4 h 4"/>
                <a:gd name="T50" fmla="*/ 451 w 599"/>
                <a:gd name="T51" fmla="*/ 4 h 4"/>
                <a:gd name="T52" fmla="*/ 547 w 599"/>
                <a:gd name="T53" fmla="*/ 4 h 4"/>
                <a:gd name="T54" fmla="*/ 547 w 599"/>
                <a:gd name="T55" fmla="*/ 0 h 4"/>
                <a:gd name="T56" fmla="*/ 599 w 599"/>
                <a:gd name="T57" fmla="*/ 0 h 4"/>
                <a:gd name="T58" fmla="*/ 551 w 599"/>
                <a:gd name="T59" fmla="*/ 0 h 4"/>
                <a:gd name="T60" fmla="*/ 551 w 599"/>
                <a:gd name="T61" fmla="*/ 4 h 4"/>
                <a:gd name="T62" fmla="*/ 597 w 599"/>
                <a:gd name="T63" fmla="*/ 4 h 4"/>
                <a:gd name="T64" fmla="*/ 599 w 599"/>
                <a:gd name="T65" fmla="*/ 4 h 4"/>
                <a:gd name="T66" fmla="*/ 599 w 599"/>
                <a:gd name="T6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99" h="4">
                  <a:moveTo>
                    <a:pt x="147" y="0"/>
                  </a:moveTo>
                  <a:lnTo>
                    <a:pt x="52" y="0"/>
                  </a:lnTo>
                  <a:lnTo>
                    <a:pt x="48" y="0"/>
                  </a:lnTo>
                  <a:lnTo>
                    <a:pt x="2" y="0"/>
                  </a:lnTo>
                  <a:lnTo>
                    <a:pt x="2" y="4"/>
                  </a:lnTo>
                  <a:lnTo>
                    <a:pt x="0" y="4"/>
                  </a:lnTo>
                  <a:lnTo>
                    <a:pt x="48" y="4"/>
                  </a:lnTo>
                  <a:lnTo>
                    <a:pt x="52" y="4"/>
                  </a:lnTo>
                  <a:lnTo>
                    <a:pt x="147" y="4"/>
                  </a:lnTo>
                  <a:lnTo>
                    <a:pt x="147" y="0"/>
                  </a:lnTo>
                  <a:close/>
                  <a:moveTo>
                    <a:pt x="347" y="0"/>
                  </a:moveTo>
                  <a:lnTo>
                    <a:pt x="251" y="0"/>
                  </a:lnTo>
                  <a:lnTo>
                    <a:pt x="247" y="0"/>
                  </a:lnTo>
                  <a:lnTo>
                    <a:pt x="152" y="0"/>
                  </a:lnTo>
                  <a:lnTo>
                    <a:pt x="152" y="4"/>
                  </a:lnTo>
                  <a:lnTo>
                    <a:pt x="247" y="4"/>
                  </a:lnTo>
                  <a:lnTo>
                    <a:pt x="251" y="4"/>
                  </a:lnTo>
                  <a:lnTo>
                    <a:pt x="347" y="4"/>
                  </a:lnTo>
                  <a:lnTo>
                    <a:pt x="347" y="0"/>
                  </a:lnTo>
                  <a:close/>
                  <a:moveTo>
                    <a:pt x="547" y="0"/>
                  </a:moveTo>
                  <a:lnTo>
                    <a:pt x="451" y="0"/>
                  </a:lnTo>
                  <a:lnTo>
                    <a:pt x="447" y="0"/>
                  </a:lnTo>
                  <a:lnTo>
                    <a:pt x="351" y="0"/>
                  </a:lnTo>
                  <a:lnTo>
                    <a:pt x="351" y="4"/>
                  </a:lnTo>
                  <a:lnTo>
                    <a:pt x="447" y="4"/>
                  </a:lnTo>
                  <a:lnTo>
                    <a:pt x="451" y="4"/>
                  </a:lnTo>
                  <a:lnTo>
                    <a:pt x="547" y="4"/>
                  </a:lnTo>
                  <a:lnTo>
                    <a:pt x="547" y="0"/>
                  </a:lnTo>
                  <a:close/>
                  <a:moveTo>
                    <a:pt x="599" y="0"/>
                  </a:moveTo>
                  <a:lnTo>
                    <a:pt x="551" y="0"/>
                  </a:lnTo>
                  <a:lnTo>
                    <a:pt x="551" y="4"/>
                  </a:lnTo>
                  <a:lnTo>
                    <a:pt x="597" y="4"/>
                  </a:lnTo>
                  <a:lnTo>
                    <a:pt x="599" y="4"/>
                  </a:lnTo>
                  <a:lnTo>
                    <a:pt x="599" y="0"/>
                  </a:lnTo>
                  <a:close/>
                </a:path>
              </a:pathLst>
            </a:cu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573" name="ïş1iḋe"/>
            <p:cNvSpPr/>
            <p:nvPr/>
          </p:nvSpPr>
          <p:spPr bwMode="auto">
            <a:xfrm>
              <a:off x="2933056" y="3201577"/>
              <a:ext cx="713185" cy="4763"/>
            </a:xfrm>
            <a:custGeom>
              <a:avLst/>
              <a:gdLst>
                <a:gd name="T0" fmla="*/ 147 w 599"/>
                <a:gd name="T1" fmla="*/ 0 h 4"/>
                <a:gd name="T2" fmla="*/ 52 w 599"/>
                <a:gd name="T3" fmla="*/ 0 h 4"/>
                <a:gd name="T4" fmla="*/ 48 w 599"/>
                <a:gd name="T5" fmla="*/ 0 h 4"/>
                <a:gd name="T6" fmla="*/ 2 w 599"/>
                <a:gd name="T7" fmla="*/ 0 h 4"/>
                <a:gd name="T8" fmla="*/ 2 w 599"/>
                <a:gd name="T9" fmla="*/ 4 h 4"/>
                <a:gd name="T10" fmla="*/ 0 w 599"/>
                <a:gd name="T11" fmla="*/ 4 h 4"/>
                <a:gd name="T12" fmla="*/ 48 w 599"/>
                <a:gd name="T13" fmla="*/ 4 h 4"/>
                <a:gd name="T14" fmla="*/ 52 w 599"/>
                <a:gd name="T15" fmla="*/ 4 h 4"/>
                <a:gd name="T16" fmla="*/ 147 w 599"/>
                <a:gd name="T17" fmla="*/ 4 h 4"/>
                <a:gd name="T18" fmla="*/ 147 w 599"/>
                <a:gd name="T19" fmla="*/ 0 h 4"/>
                <a:gd name="T20" fmla="*/ 347 w 599"/>
                <a:gd name="T21" fmla="*/ 0 h 4"/>
                <a:gd name="T22" fmla="*/ 251 w 599"/>
                <a:gd name="T23" fmla="*/ 0 h 4"/>
                <a:gd name="T24" fmla="*/ 247 w 599"/>
                <a:gd name="T25" fmla="*/ 0 h 4"/>
                <a:gd name="T26" fmla="*/ 152 w 599"/>
                <a:gd name="T27" fmla="*/ 0 h 4"/>
                <a:gd name="T28" fmla="*/ 152 w 599"/>
                <a:gd name="T29" fmla="*/ 4 h 4"/>
                <a:gd name="T30" fmla="*/ 247 w 599"/>
                <a:gd name="T31" fmla="*/ 4 h 4"/>
                <a:gd name="T32" fmla="*/ 251 w 599"/>
                <a:gd name="T33" fmla="*/ 4 h 4"/>
                <a:gd name="T34" fmla="*/ 347 w 599"/>
                <a:gd name="T35" fmla="*/ 4 h 4"/>
                <a:gd name="T36" fmla="*/ 347 w 599"/>
                <a:gd name="T37" fmla="*/ 0 h 4"/>
                <a:gd name="T38" fmla="*/ 547 w 599"/>
                <a:gd name="T39" fmla="*/ 0 h 4"/>
                <a:gd name="T40" fmla="*/ 451 w 599"/>
                <a:gd name="T41" fmla="*/ 0 h 4"/>
                <a:gd name="T42" fmla="*/ 447 w 599"/>
                <a:gd name="T43" fmla="*/ 0 h 4"/>
                <a:gd name="T44" fmla="*/ 351 w 599"/>
                <a:gd name="T45" fmla="*/ 0 h 4"/>
                <a:gd name="T46" fmla="*/ 351 w 599"/>
                <a:gd name="T47" fmla="*/ 4 h 4"/>
                <a:gd name="T48" fmla="*/ 447 w 599"/>
                <a:gd name="T49" fmla="*/ 4 h 4"/>
                <a:gd name="T50" fmla="*/ 451 w 599"/>
                <a:gd name="T51" fmla="*/ 4 h 4"/>
                <a:gd name="T52" fmla="*/ 547 w 599"/>
                <a:gd name="T53" fmla="*/ 4 h 4"/>
                <a:gd name="T54" fmla="*/ 547 w 599"/>
                <a:gd name="T55" fmla="*/ 0 h 4"/>
                <a:gd name="T56" fmla="*/ 599 w 599"/>
                <a:gd name="T57" fmla="*/ 0 h 4"/>
                <a:gd name="T58" fmla="*/ 551 w 599"/>
                <a:gd name="T59" fmla="*/ 0 h 4"/>
                <a:gd name="T60" fmla="*/ 551 w 599"/>
                <a:gd name="T61" fmla="*/ 4 h 4"/>
                <a:gd name="T62" fmla="*/ 597 w 599"/>
                <a:gd name="T63" fmla="*/ 4 h 4"/>
                <a:gd name="T64" fmla="*/ 599 w 599"/>
                <a:gd name="T65" fmla="*/ 4 h 4"/>
                <a:gd name="T66" fmla="*/ 599 w 599"/>
                <a:gd name="T6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99" h="4">
                  <a:moveTo>
                    <a:pt x="147" y="0"/>
                  </a:moveTo>
                  <a:lnTo>
                    <a:pt x="52" y="0"/>
                  </a:lnTo>
                  <a:lnTo>
                    <a:pt x="48" y="0"/>
                  </a:lnTo>
                  <a:lnTo>
                    <a:pt x="2" y="0"/>
                  </a:lnTo>
                  <a:lnTo>
                    <a:pt x="2" y="4"/>
                  </a:lnTo>
                  <a:lnTo>
                    <a:pt x="0" y="4"/>
                  </a:lnTo>
                  <a:lnTo>
                    <a:pt x="48" y="4"/>
                  </a:lnTo>
                  <a:lnTo>
                    <a:pt x="52" y="4"/>
                  </a:lnTo>
                  <a:lnTo>
                    <a:pt x="147" y="4"/>
                  </a:lnTo>
                  <a:lnTo>
                    <a:pt x="147" y="0"/>
                  </a:lnTo>
                  <a:moveTo>
                    <a:pt x="347" y="0"/>
                  </a:moveTo>
                  <a:lnTo>
                    <a:pt x="251" y="0"/>
                  </a:lnTo>
                  <a:lnTo>
                    <a:pt x="247" y="0"/>
                  </a:lnTo>
                  <a:lnTo>
                    <a:pt x="152" y="0"/>
                  </a:lnTo>
                  <a:lnTo>
                    <a:pt x="152" y="4"/>
                  </a:lnTo>
                  <a:lnTo>
                    <a:pt x="247" y="4"/>
                  </a:lnTo>
                  <a:lnTo>
                    <a:pt x="251" y="4"/>
                  </a:lnTo>
                  <a:lnTo>
                    <a:pt x="347" y="4"/>
                  </a:lnTo>
                  <a:lnTo>
                    <a:pt x="347" y="0"/>
                  </a:lnTo>
                  <a:moveTo>
                    <a:pt x="547" y="0"/>
                  </a:moveTo>
                  <a:lnTo>
                    <a:pt x="451" y="0"/>
                  </a:lnTo>
                  <a:lnTo>
                    <a:pt x="447" y="0"/>
                  </a:lnTo>
                  <a:lnTo>
                    <a:pt x="351" y="0"/>
                  </a:lnTo>
                  <a:lnTo>
                    <a:pt x="351" y="4"/>
                  </a:lnTo>
                  <a:lnTo>
                    <a:pt x="447" y="4"/>
                  </a:lnTo>
                  <a:lnTo>
                    <a:pt x="451" y="4"/>
                  </a:lnTo>
                  <a:lnTo>
                    <a:pt x="547" y="4"/>
                  </a:lnTo>
                  <a:lnTo>
                    <a:pt x="547" y="0"/>
                  </a:lnTo>
                  <a:moveTo>
                    <a:pt x="599" y="0"/>
                  </a:moveTo>
                  <a:lnTo>
                    <a:pt x="551" y="0"/>
                  </a:lnTo>
                  <a:lnTo>
                    <a:pt x="551" y="4"/>
                  </a:lnTo>
                  <a:lnTo>
                    <a:pt x="597" y="4"/>
                  </a:lnTo>
                  <a:lnTo>
                    <a:pt x="599" y="4"/>
                  </a:lnTo>
                  <a:lnTo>
                    <a:pt x="59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574" name="iṧľíde"/>
            <p:cNvSpPr/>
            <p:nvPr/>
          </p:nvSpPr>
          <p:spPr bwMode="auto">
            <a:xfrm>
              <a:off x="2933056" y="2964642"/>
              <a:ext cx="713185" cy="4763"/>
            </a:xfrm>
            <a:custGeom>
              <a:avLst/>
              <a:gdLst>
                <a:gd name="T0" fmla="*/ 147 w 599"/>
                <a:gd name="T1" fmla="*/ 0 h 4"/>
                <a:gd name="T2" fmla="*/ 52 w 599"/>
                <a:gd name="T3" fmla="*/ 0 h 4"/>
                <a:gd name="T4" fmla="*/ 48 w 599"/>
                <a:gd name="T5" fmla="*/ 0 h 4"/>
                <a:gd name="T6" fmla="*/ 2 w 599"/>
                <a:gd name="T7" fmla="*/ 0 h 4"/>
                <a:gd name="T8" fmla="*/ 2 w 599"/>
                <a:gd name="T9" fmla="*/ 4 h 4"/>
                <a:gd name="T10" fmla="*/ 0 w 599"/>
                <a:gd name="T11" fmla="*/ 4 h 4"/>
                <a:gd name="T12" fmla="*/ 48 w 599"/>
                <a:gd name="T13" fmla="*/ 4 h 4"/>
                <a:gd name="T14" fmla="*/ 52 w 599"/>
                <a:gd name="T15" fmla="*/ 4 h 4"/>
                <a:gd name="T16" fmla="*/ 147 w 599"/>
                <a:gd name="T17" fmla="*/ 4 h 4"/>
                <a:gd name="T18" fmla="*/ 147 w 599"/>
                <a:gd name="T19" fmla="*/ 0 h 4"/>
                <a:gd name="T20" fmla="*/ 347 w 599"/>
                <a:gd name="T21" fmla="*/ 0 h 4"/>
                <a:gd name="T22" fmla="*/ 251 w 599"/>
                <a:gd name="T23" fmla="*/ 0 h 4"/>
                <a:gd name="T24" fmla="*/ 247 w 599"/>
                <a:gd name="T25" fmla="*/ 0 h 4"/>
                <a:gd name="T26" fmla="*/ 152 w 599"/>
                <a:gd name="T27" fmla="*/ 0 h 4"/>
                <a:gd name="T28" fmla="*/ 152 w 599"/>
                <a:gd name="T29" fmla="*/ 4 h 4"/>
                <a:gd name="T30" fmla="*/ 247 w 599"/>
                <a:gd name="T31" fmla="*/ 4 h 4"/>
                <a:gd name="T32" fmla="*/ 251 w 599"/>
                <a:gd name="T33" fmla="*/ 4 h 4"/>
                <a:gd name="T34" fmla="*/ 347 w 599"/>
                <a:gd name="T35" fmla="*/ 4 h 4"/>
                <a:gd name="T36" fmla="*/ 347 w 599"/>
                <a:gd name="T37" fmla="*/ 0 h 4"/>
                <a:gd name="T38" fmla="*/ 547 w 599"/>
                <a:gd name="T39" fmla="*/ 0 h 4"/>
                <a:gd name="T40" fmla="*/ 451 w 599"/>
                <a:gd name="T41" fmla="*/ 0 h 4"/>
                <a:gd name="T42" fmla="*/ 447 w 599"/>
                <a:gd name="T43" fmla="*/ 0 h 4"/>
                <a:gd name="T44" fmla="*/ 351 w 599"/>
                <a:gd name="T45" fmla="*/ 0 h 4"/>
                <a:gd name="T46" fmla="*/ 351 w 599"/>
                <a:gd name="T47" fmla="*/ 4 h 4"/>
                <a:gd name="T48" fmla="*/ 447 w 599"/>
                <a:gd name="T49" fmla="*/ 4 h 4"/>
                <a:gd name="T50" fmla="*/ 451 w 599"/>
                <a:gd name="T51" fmla="*/ 4 h 4"/>
                <a:gd name="T52" fmla="*/ 547 w 599"/>
                <a:gd name="T53" fmla="*/ 4 h 4"/>
                <a:gd name="T54" fmla="*/ 547 w 599"/>
                <a:gd name="T55" fmla="*/ 0 h 4"/>
                <a:gd name="T56" fmla="*/ 599 w 599"/>
                <a:gd name="T57" fmla="*/ 0 h 4"/>
                <a:gd name="T58" fmla="*/ 551 w 599"/>
                <a:gd name="T59" fmla="*/ 0 h 4"/>
                <a:gd name="T60" fmla="*/ 551 w 599"/>
                <a:gd name="T61" fmla="*/ 4 h 4"/>
                <a:gd name="T62" fmla="*/ 597 w 599"/>
                <a:gd name="T63" fmla="*/ 4 h 4"/>
                <a:gd name="T64" fmla="*/ 599 w 599"/>
                <a:gd name="T65" fmla="*/ 4 h 4"/>
                <a:gd name="T66" fmla="*/ 599 w 599"/>
                <a:gd name="T6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99" h="4">
                  <a:moveTo>
                    <a:pt x="147" y="0"/>
                  </a:moveTo>
                  <a:lnTo>
                    <a:pt x="52" y="0"/>
                  </a:lnTo>
                  <a:lnTo>
                    <a:pt x="48" y="0"/>
                  </a:lnTo>
                  <a:lnTo>
                    <a:pt x="2" y="0"/>
                  </a:lnTo>
                  <a:lnTo>
                    <a:pt x="2" y="4"/>
                  </a:lnTo>
                  <a:lnTo>
                    <a:pt x="0" y="4"/>
                  </a:lnTo>
                  <a:lnTo>
                    <a:pt x="48" y="4"/>
                  </a:lnTo>
                  <a:lnTo>
                    <a:pt x="52" y="4"/>
                  </a:lnTo>
                  <a:lnTo>
                    <a:pt x="147" y="4"/>
                  </a:lnTo>
                  <a:lnTo>
                    <a:pt x="147" y="0"/>
                  </a:lnTo>
                  <a:close/>
                  <a:moveTo>
                    <a:pt x="347" y="0"/>
                  </a:moveTo>
                  <a:lnTo>
                    <a:pt x="251" y="0"/>
                  </a:lnTo>
                  <a:lnTo>
                    <a:pt x="247" y="0"/>
                  </a:lnTo>
                  <a:lnTo>
                    <a:pt x="152" y="0"/>
                  </a:lnTo>
                  <a:lnTo>
                    <a:pt x="152" y="4"/>
                  </a:lnTo>
                  <a:lnTo>
                    <a:pt x="247" y="4"/>
                  </a:lnTo>
                  <a:lnTo>
                    <a:pt x="251" y="4"/>
                  </a:lnTo>
                  <a:lnTo>
                    <a:pt x="347" y="4"/>
                  </a:lnTo>
                  <a:lnTo>
                    <a:pt x="347" y="0"/>
                  </a:lnTo>
                  <a:close/>
                  <a:moveTo>
                    <a:pt x="547" y="0"/>
                  </a:moveTo>
                  <a:lnTo>
                    <a:pt x="451" y="0"/>
                  </a:lnTo>
                  <a:lnTo>
                    <a:pt x="447" y="0"/>
                  </a:lnTo>
                  <a:lnTo>
                    <a:pt x="351" y="0"/>
                  </a:lnTo>
                  <a:lnTo>
                    <a:pt x="351" y="4"/>
                  </a:lnTo>
                  <a:lnTo>
                    <a:pt x="447" y="4"/>
                  </a:lnTo>
                  <a:lnTo>
                    <a:pt x="451" y="4"/>
                  </a:lnTo>
                  <a:lnTo>
                    <a:pt x="547" y="4"/>
                  </a:lnTo>
                  <a:lnTo>
                    <a:pt x="547" y="0"/>
                  </a:lnTo>
                  <a:close/>
                  <a:moveTo>
                    <a:pt x="599" y="0"/>
                  </a:moveTo>
                  <a:lnTo>
                    <a:pt x="551" y="0"/>
                  </a:lnTo>
                  <a:lnTo>
                    <a:pt x="551" y="4"/>
                  </a:lnTo>
                  <a:lnTo>
                    <a:pt x="597" y="4"/>
                  </a:lnTo>
                  <a:lnTo>
                    <a:pt x="599" y="4"/>
                  </a:lnTo>
                  <a:lnTo>
                    <a:pt x="599" y="0"/>
                  </a:lnTo>
                  <a:close/>
                </a:path>
              </a:pathLst>
            </a:cu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575" name="ïşḷïḓê"/>
            <p:cNvSpPr/>
            <p:nvPr/>
          </p:nvSpPr>
          <p:spPr bwMode="auto">
            <a:xfrm>
              <a:off x="2933056" y="2964642"/>
              <a:ext cx="713185" cy="4763"/>
            </a:xfrm>
            <a:custGeom>
              <a:avLst/>
              <a:gdLst>
                <a:gd name="T0" fmla="*/ 147 w 599"/>
                <a:gd name="T1" fmla="*/ 0 h 4"/>
                <a:gd name="T2" fmla="*/ 52 w 599"/>
                <a:gd name="T3" fmla="*/ 0 h 4"/>
                <a:gd name="T4" fmla="*/ 48 w 599"/>
                <a:gd name="T5" fmla="*/ 0 h 4"/>
                <a:gd name="T6" fmla="*/ 2 w 599"/>
                <a:gd name="T7" fmla="*/ 0 h 4"/>
                <a:gd name="T8" fmla="*/ 2 w 599"/>
                <a:gd name="T9" fmla="*/ 4 h 4"/>
                <a:gd name="T10" fmla="*/ 0 w 599"/>
                <a:gd name="T11" fmla="*/ 4 h 4"/>
                <a:gd name="T12" fmla="*/ 48 w 599"/>
                <a:gd name="T13" fmla="*/ 4 h 4"/>
                <a:gd name="T14" fmla="*/ 52 w 599"/>
                <a:gd name="T15" fmla="*/ 4 h 4"/>
                <a:gd name="T16" fmla="*/ 147 w 599"/>
                <a:gd name="T17" fmla="*/ 4 h 4"/>
                <a:gd name="T18" fmla="*/ 147 w 599"/>
                <a:gd name="T19" fmla="*/ 0 h 4"/>
                <a:gd name="T20" fmla="*/ 347 w 599"/>
                <a:gd name="T21" fmla="*/ 0 h 4"/>
                <a:gd name="T22" fmla="*/ 251 w 599"/>
                <a:gd name="T23" fmla="*/ 0 h 4"/>
                <a:gd name="T24" fmla="*/ 247 w 599"/>
                <a:gd name="T25" fmla="*/ 0 h 4"/>
                <a:gd name="T26" fmla="*/ 152 w 599"/>
                <a:gd name="T27" fmla="*/ 0 h 4"/>
                <a:gd name="T28" fmla="*/ 152 w 599"/>
                <a:gd name="T29" fmla="*/ 4 h 4"/>
                <a:gd name="T30" fmla="*/ 247 w 599"/>
                <a:gd name="T31" fmla="*/ 4 h 4"/>
                <a:gd name="T32" fmla="*/ 251 w 599"/>
                <a:gd name="T33" fmla="*/ 4 h 4"/>
                <a:gd name="T34" fmla="*/ 347 w 599"/>
                <a:gd name="T35" fmla="*/ 4 h 4"/>
                <a:gd name="T36" fmla="*/ 347 w 599"/>
                <a:gd name="T37" fmla="*/ 0 h 4"/>
                <a:gd name="T38" fmla="*/ 547 w 599"/>
                <a:gd name="T39" fmla="*/ 0 h 4"/>
                <a:gd name="T40" fmla="*/ 451 w 599"/>
                <a:gd name="T41" fmla="*/ 0 h 4"/>
                <a:gd name="T42" fmla="*/ 447 w 599"/>
                <a:gd name="T43" fmla="*/ 0 h 4"/>
                <a:gd name="T44" fmla="*/ 351 w 599"/>
                <a:gd name="T45" fmla="*/ 0 h 4"/>
                <a:gd name="T46" fmla="*/ 351 w 599"/>
                <a:gd name="T47" fmla="*/ 4 h 4"/>
                <a:gd name="T48" fmla="*/ 447 w 599"/>
                <a:gd name="T49" fmla="*/ 4 h 4"/>
                <a:gd name="T50" fmla="*/ 451 w 599"/>
                <a:gd name="T51" fmla="*/ 4 h 4"/>
                <a:gd name="T52" fmla="*/ 547 w 599"/>
                <a:gd name="T53" fmla="*/ 4 h 4"/>
                <a:gd name="T54" fmla="*/ 547 w 599"/>
                <a:gd name="T55" fmla="*/ 0 h 4"/>
                <a:gd name="T56" fmla="*/ 599 w 599"/>
                <a:gd name="T57" fmla="*/ 0 h 4"/>
                <a:gd name="T58" fmla="*/ 551 w 599"/>
                <a:gd name="T59" fmla="*/ 0 h 4"/>
                <a:gd name="T60" fmla="*/ 551 w 599"/>
                <a:gd name="T61" fmla="*/ 4 h 4"/>
                <a:gd name="T62" fmla="*/ 597 w 599"/>
                <a:gd name="T63" fmla="*/ 4 h 4"/>
                <a:gd name="T64" fmla="*/ 599 w 599"/>
                <a:gd name="T65" fmla="*/ 4 h 4"/>
                <a:gd name="T66" fmla="*/ 599 w 599"/>
                <a:gd name="T6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99" h="4">
                  <a:moveTo>
                    <a:pt x="147" y="0"/>
                  </a:moveTo>
                  <a:lnTo>
                    <a:pt x="52" y="0"/>
                  </a:lnTo>
                  <a:lnTo>
                    <a:pt x="48" y="0"/>
                  </a:lnTo>
                  <a:lnTo>
                    <a:pt x="2" y="0"/>
                  </a:lnTo>
                  <a:lnTo>
                    <a:pt x="2" y="4"/>
                  </a:lnTo>
                  <a:lnTo>
                    <a:pt x="0" y="4"/>
                  </a:lnTo>
                  <a:lnTo>
                    <a:pt x="48" y="4"/>
                  </a:lnTo>
                  <a:lnTo>
                    <a:pt x="52" y="4"/>
                  </a:lnTo>
                  <a:lnTo>
                    <a:pt x="147" y="4"/>
                  </a:lnTo>
                  <a:lnTo>
                    <a:pt x="147" y="0"/>
                  </a:lnTo>
                  <a:moveTo>
                    <a:pt x="347" y="0"/>
                  </a:moveTo>
                  <a:lnTo>
                    <a:pt x="251" y="0"/>
                  </a:lnTo>
                  <a:lnTo>
                    <a:pt x="247" y="0"/>
                  </a:lnTo>
                  <a:lnTo>
                    <a:pt x="152" y="0"/>
                  </a:lnTo>
                  <a:lnTo>
                    <a:pt x="152" y="4"/>
                  </a:lnTo>
                  <a:lnTo>
                    <a:pt x="247" y="4"/>
                  </a:lnTo>
                  <a:lnTo>
                    <a:pt x="251" y="4"/>
                  </a:lnTo>
                  <a:lnTo>
                    <a:pt x="347" y="4"/>
                  </a:lnTo>
                  <a:lnTo>
                    <a:pt x="347" y="0"/>
                  </a:lnTo>
                  <a:moveTo>
                    <a:pt x="547" y="0"/>
                  </a:moveTo>
                  <a:lnTo>
                    <a:pt x="451" y="0"/>
                  </a:lnTo>
                  <a:lnTo>
                    <a:pt x="447" y="0"/>
                  </a:lnTo>
                  <a:lnTo>
                    <a:pt x="351" y="0"/>
                  </a:lnTo>
                  <a:lnTo>
                    <a:pt x="351" y="4"/>
                  </a:lnTo>
                  <a:lnTo>
                    <a:pt x="447" y="4"/>
                  </a:lnTo>
                  <a:lnTo>
                    <a:pt x="451" y="4"/>
                  </a:lnTo>
                  <a:lnTo>
                    <a:pt x="547" y="4"/>
                  </a:lnTo>
                  <a:lnTo>
                    <a:pt x="547" y="0"/>
                  </a:lnTo>
                  <a:moveTo>
                    <a:pt x="599" y="0"/>
                  </a:moveTo>
                  <a:lnTo>
                    <a:pt x="551" y="0"/>
                  </a:lnTo>
                  <a:lnTo>
                    <a:pt x="551" y="4"/>
                  </a:lnTo>
                  <a:lnTo>
                    <a:pt x="597" y="4"/>
                  </a:lnTo>
                  <a:lnTo>
                    <a:pt x="599" y="4"/>
                  </a:lnTo>
                  <a:lnTo>
                    <a:pt x="59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576" name="îṥļíḋe"/>
            <p:cNvSpPr/>
            <p:nvPr/>
          </p:nvSpPr>
          <p:spPr bwMode="auto">
            <a:xfrm>
              <a:off x="2933056" y="2726517"/>
              <a:ext cx="713185" cy="4763"/>
            </a:xfrm>
            <a:custGeom>
              <a:avLst/>
              <a:gdLst>
                <a:gd name="T0" fmla="*/ 147 w 599"/>
                <a:gd name="T1" fmla="*/ 0 h 4"/>
                <a:gd name="T2" fmla="*/ 52 w 599"/>
                <a:gd name="T3" fmla="*/ 0 h 4"/>
                <a:gd name="T4" fmla="*/ 48 w 599"/>
                <a:gd name="T5" fmla="*/ 0 h 4"/>
                <a:gd name="T6" fmla="*/ 2 w 599"/>
                <a:gd name="T7" fmla="*/ 0 h 4"/>
                <a:gd name="T8" fmla="*/ 2 w 599"/>
                <a:gd name="T9" fmla="*/ 4 h 4"/>
                <a:gd name="T10" fmla="*/ 0 w 599"/>
                <a:gd name="T11" fmla="*/ 4 h 4"/>
                <a:gd name="T12" fmla="*/ 48 w 599"/>
                <a:gd name="T13" fmla="*/ 4 h 4"/>
                <a:gd name="T14" fmla="*/ 52 w 599"/>
                <a:gd name="T15" fmla="*/ 4 h 4"/>
                <a:gd name="T16" fmla="*/ 147 w 599"/>
                <a:gd name="T17" fmla="*/ 4 h 4"/>
                <a:gd name="T18" fmla="*/ 147 w 599"/>
                <a:gd name="T19" fmla="*/ 0 h 4"/>
                <a:gd name="T20" fmla="*/ 347 w 599"/>
                <a:gd name="T21" fmla="*/ 0 h 4"/>
                <a:gd name="T22" fmla="*/ 251 w 599"/>
                <a:gd name="T23" fmla="*/ 0 h 4"/>
                <a:gd name="T24" fmla="*/ 247 w 599"/>
                <a:gd name="T25" fmla="*/ 0 h 4"/>
                <a:gd name="T26" fmla="*/ 152 w 599"/>
                <a:gd name="T27" fmla="*/ 0 h 4"/>
                <a:gd name="T28" fmla="*/ 152 w 599"/>
                <a:gd name="T29" fmla="*/ 4 h 4"/>
                <a:gd name="T30" fmla="*/ 247 w 599"/>
                <a:gd name="T31" fmla="*/ 4 h 4"/>
                <a:gd name="T32" fmla="*/ 251 w 599"/>
                <a:gd name="T33" fmla="*/ 4 h 4"/>
                <a:gd name="T34" fmla="*/ 347 w 599"/>
                <a:gd name="T35" fmla="*/ 4 h 4"/>
                <a:gd name="T36" fmla="*/ 347 w 599"/>
                <a:gd name="T37" fmla="*/ 0 h 4"/>
                <a:gd name="T38" fmla="*/ 547 w 599"/>
                <a:gd name="T39" fmla="*/ 0 h 4"/>
                <a:gd name="T40" fmla="*/ 451 w 599"/>
                <a:gd name="T41" fmla="*/ 0 h 4"/>
                <a:gd name="T42" fmla="*/ 447 w 599"/>
                <a:gd name="T43" fmla="*/ 0 h 4"/>
                <a:gd name="T44" fmla="*/ 351 w 599"/>
                <a:gd name="T45" fmla="*/ 0 h 4"/>
                <a:gd name="T46" fmla="*/ 351 w 599"/>
                <a:gd name="T47" fmla="*/ 4 h 4"/>
                <a:gd name="T48" fmla="*/ 447 w 599"/>
                <a:gd name="T49" fmla="*/ 4 h 4"/>
                <a:gd name="T50" fmla="*/ 451 w 599"/>
                <a:gd name="T51" fmla="*/ 4 h 4"/>
                <a:gd name="T52" fmla="*/ 547 w 599"/>
                <a:gd name="T53" fmla="*/ 4 h 4"/>
                <a:gd name="T54" fmla="*/ 547 w 599"/>
                <a:gd name="T55" fmla="*/ 0 h 4"/>
                <a:gd name="T56" fmla="*/ 599 w 599"/>
                <a:gd name="T57" fmla="*/ 0 h 4"/>
                <a:gd name="T58" fmla="*/ 551 w 599"/>
                <a:gd name="T59" fmla="*/ 0 h 4"/>
                <a:gd name="T60" fmla="*/ 551 w 599"/>
                <a:gd name="T61" fmla="*/ 4 h 4"/>
                <a:gd name="T62" fmla="*/ 597 w 599"/>
                <a:gd name="T63" fmla="*/ 4 h 4"/>
                <a:gd name="T64" fmla="*/ 599 w 599"/>
                <a:gd name="T65" fmla="*/ 4 h 4"/>
                <a:gd name="T66" fmla="*/ 599 w 599"/>
                <a:gd name="T6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99" h="4">
                  <a:moveTo>
                    <a:pt x="147" y="0"/>
                  </a:moveTo>
                  <a:lnTo>
                    <a:pt x="52" y="0"/>
                  </a:lnTo>
                  <a:lnTo>
                    <a:pt x="48" y="0"/>
                  </a:lnTo>
                  <a:lnTo>
                    <a:pt x="2" y="0"/>
                  </a:lnTo>
                  <a:lnTo>
                    <a:pt x="2" y="4"/>
                  </a:lnTo>
                  <a:lnTo>
                    <a:pt x="0" y="4"/>
                  </a:lnTo>
                  <a:lnTo>
                    <a:pt x="48" y="4"/>
                  </a:lnTo>
                  <a:lnTo>
                    <a:pt x="52" y="4"/>
                  </a:lnTo>
                  <a:lnTo>
                    <a:pt x="147" y="4"/>
                  </a:lnTo>
                  <a:lnTo>
                    <a:pt x="147" y="0"/>
                  </a:lnTo>
                  <a:close/>
                  <a:moveTo>
                    <a:pt x="347" y="0"/>
                  </a:moveTo>
                  <a:lnTo>
                    <a:pt x="251" y="0"/>
                  </a:lnTo>
                  <a:lnTo>
                    <a:pt x="247" y="0"/>
                  </a:lnTo>
                  <a:lnTo>
                    <a:pt x="152" y="0"/>
                  </a:lnTo>
                  <a:lnTo>
                    <a:pt x="152" y="4"/>
                  </a:lnTo>
                  <a:lnTo>
                    <a:pt x="247" y="4"/>
                  </a:lnTo>
                  <a:lnTo>
                    <a:pt x="251" y="4"/>
                  </a:lnTo>
                  <a:lnTo>
                    <a:pt x="347" y="4"/>
                  </a:lnTo>
                  <a:lnTo>
                    <a:pt x="347" y="0"/>
                  </a:lnTo>
                  <a:close/>
                  <a:moveTo>
                    <a:pt x="547" y="0"/>
                  </a:moveTo>
                  <a:lnTo>
                    <a:pt x="451" y="0"/>
                  </a:lnTo>
                  <a:lnTo>
                    <a:pt x="447" y="0"/>
                  </a:lnTo>
                  <a:lnTo>
                    <a:pt x="351" y="0"/>
                  </a:lnTo>
                  <a:lnTo>
                    <a:pt x="351" y="4"/>
                  </a:lnTo>
                  <a:lnTo>
                    <a:pt x="447" y="4"/>
                  </a:lnTo>
                  <a:lnTo>
                    <a:pt x="451" y="4"/>
                  </a:lnTo>
                  <a:lnTo>
                    <a:pt x="547" y="4"/>
                  </a:lnTo>
                  <a:lnTo>
                    <a:pt x="547" y="0"/>
                  </a:lnTo>
                  <a:close/>
                  <a:moveTo>
                    <a:pt x="599" y="0"/>
                  </a:moveTo>
                  <a:lnTo>
                    <a:pt x="551" y="0"/>
                  </a:lnTo>
                  <a:lnTo>
                    <a:pt x="551" y="4"/>
                  </a:lnTo>
                  <a:lnTo>
                    <a:pt x="597" y="4"/>
                  </a:lnTo>
                  <a:lnTo>
                    <a:pt x="599" y="4"/>
                  </a:lnTo>
                  <a:lnTo>
                    <a:pt x="599" y="0"/>
                  </a:lnTo>
                  <a:close/>
                </a:path>
              </a:pathLst>
            </a:cu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577" name="îŝḷíḓé"/>
            <p:cNvSpPr/>
            <p:nvPr/>
          </p:nvSpPr>
          <p:spPr bwMode="auto">
            <a:xfrm>
              <a:off x="2933056" y="2726517"/>
              <a:ext cx="713185" cy="4763"/>
            </a:xfrm>
            <a:custGeom>
              <a:avLst/>
              <a:gdLst>
                <a:gd name="T0" fmla="*/ 147 w 599"/>
                <a:gd name="T1" fmla="*/ 0 h 4"/>
                <a:gd name="T2" fmla="*/ 52 w 599"/>
                <a:gd name="T3" fmla="*/ 0 h 4"/>
                <a:gd name="T4" fmla="*/ 48 w 599"/>
                <a:gd name="T5" fmla="*/ 0 h 4"/>
                <a:gd name="T6" fmla="*/ 2 w 599"/>
                <a:gd name="T7" fmla="*/ 0 h 4"/>
                <a:gd name="T8" fmla="*/ 2 w 599"/>
                <a:gd name="T9" fmla="*/ 4 h 4"/>
                <a:gd name="T10" fmla="*/ 0 w 599"/>
                <a:gd name="T11" fmla="*/ 4 h 4"/>
                <a:gd name="T12" fmla="*/ 48 w 599"/>
                <a:gd name="T13" fmla="*/ 4 h 4"/>
                <a:gd name="T14" fmla="*/ 52 w 599"/>
                <a:gd name="T15" fmla="*/ 4 h 4"/>
                <a:gd name="T16" fmla="*/ 147 w 599"/>
                <a:gd name="T17" fmla="*/ 4 h 4"/>
                <a:gd name="T18" fmla="*/ 147 w 599"/>
                <a:gd name="T19" fmla="*/ 0 h 4"/>
                <a:gd name="T20" fmla="*/ 347 w 599"/>
                <a:gd name="T21" fmla="*/ 0 h 4"/>
                <a:gd name="T22" fmla="*/ 251 w 599"/>
                <a:gd name="T23" fmla="*/ 0 h 4"/>
                <a:gd name="T24" fmla="*/ 247 w 599"/>
                <a:gd name="T25" fmla="*/ 0 h 4"/>
                <a:gd name="T26" fmla="*/ 152 w 599"/>
                <a:gd name="T27" fmla="*/ 0 h 4"/>
                <a:gd name="T28" fmla="*/ 152 w 599"/>
                <a:gd name="T29" fmla="*/ 4 h 4"/>
                <a:gd name="T30" fmla="*/ 247 w 599"/>
                <a:gd name="T31" fmla="*/ 4 h 4"/>
                <a:gd name="T32" fmla="*/ 251 w 599"/>
                <a:gd name="T33" fmla="*/ 4 h 4"/>
                <a:gd name="T34" fmla="*/ 347 w 599"/>
                <a:gd name="T35" fmla="*/ 4 h 4"/>
                <a:gd name="T36" fmla="*/ 347 w 599"/>
                <a:gd name="T37" fmla="*/ 0 h 4"/>
                <a:gd name="T38" fmla="*/ 547 w 599"/>
                <a:gd name="T39" fmla="*/ 0 h 4"/>
                <a:gd name="T40" fmla="*/ 451 w 599"/>
                <a:gd name="T41" fmla="*/ 0 h 4"/>
                <a:gd name="T42" fmla="*/ 447 w 599"/>
                <a:gd name="T43" fmla="*/ 0 h 4"/>
                <a:gd name="T44" fmla="*/ 351 w 599"/>
                <a:gd name="T45" fmla="*/ 0 h 4"/>
                <a:gd name="T46" fmla="*/ 351 w 599"/>
                <a:gd name="T47" fmla="*/ 4 h 4"/>
                <a:gd name="T48" fmla="*/ 447 w 599"/>
                <a:gd name="T49" fmla="*/ 4 h 4"/>
                <a:gd name="T50" fmla="*/ 451 w 599"/>
                <a:gd name="T51" fmla="*/ 4 h 4"/>
                <a:gd name="T52" fmla="*/ 547 w 599"/>
                <a:gd name="T53" fmla="*/ 4 h 4"/>
                <a:gd name="T54" fmla="*/ 547 w 599"/>
                <a:gd name="T55" fmla="*/ 0 h 4"/>
                <a:gd name="T56" fmla="*/ 599 w 599"/>
                <a:gd name="T57" fmla="*/ 0 h 4"/>
                <a:gd name="T58" fmla="*/ 551 w 599"/>
                <a:gd name="T59" fmla="*/ 0 h 4"/>
                <a:gd name="T60" fmla="*/ 551 w 599"/>
                <a:gd name="T61" fmla="*/ 4 h 4"/>
                <a:gd name="T62" fmla="*/ 597 w 599"/>
                <a:gd name="T63" fmla="*/ 4 h 4"/>
                <a:gd name="T64" fmla="*/ 599 w 599"/>
                <a:gd name="T65" fmla="*/ 4 h 4"/>
                <a:gd name="T66" fmla="*/ 599 w 599"/>
                <a:gd name="T6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99" h="4">
                  <a:moveTo>
                    <a:pt x="147" y="0"/>
                  </a:moveTo>
                  <a:lnTo>
                    <a:pt x="52" y="0"/>
                  </a:lnTo>
                  <a:lnTo>
                    <a:pt x="48" y="0"/>
                  </a:lnTo>
                  <a:lnTo>
                    <a:pt x="2" y="0"/>
                  </a:lnTo>
                  <a:lnTo>
                    <a:pt x="2" y="4"/>
                  </a:lnTo>
                  <a:lnTo>
                    <a:pt x="0" y="4"/>
                  </a:lnTo>
                  <a:lnTo>
                    <a:pt x="48" y="4"/>
                  </a:lnTo>
                  <a:lnTo>
                    <a:pt x="52" y="4"/>
                  </a:lnTo>
                  <a:lnTo>
                    <a:pt x="147" y="4"/>
                  </a:lnTo>
                  <a:lnTo>
                    <a:pt x="147" y="0"/>
                  </a:lnTo>
                  <a:moveTo>
                    <a:pt x="347" y="0"/>
                  </a:moveTo>
                  <a:lnTo>
                    <a:pt x="251" y="0"/>
                  </a:lnTo>
                  <a:lnTo>
                    <a:pt x="247" y="0"/>
                  </a:lnTo>
                  <a:lnTo>
                    <a:pt x="152" y="0"/>
                  </a:lnTo>
                  <a:lnTo>
                    <a:pt x="152" y="4"/>
                  </a:lnTo>
                  <a:lnTo>
                    <a:pt x="247" y="4"/>
                  </a:lnTo>
                  <a:lnTo>
                    <a:pt x="251" y="4"/>
                  </a:lnTo>
                  <a:lnTo>
                    <a:pt x="347" y="4"/>
                  </a:lnTo>
                  <a:lnTo>
                    <a:pt x="347" y="0"/>
                  </a:lnTo>
                  <a:moveTo>
                    <a:pt x="547" y="0"/>
                  </a:moveTo>
                  <a:lnTo>
                    <a:pt x="451" y="0"/>
                  </a:lnTo>
                  <a:lnTo>
                    <a:pt x="447" y="0"/>
                  </a:lnTo>
                  <a:lnTo>
                    <a:pt x="351" y="0"/>
                  </a:lnTo>
                  <a:lnTo>
                    <a:pt x="351" y="4"/>
                  </a:lnTo>
                  <a:lnTo>
                    <a:pt x="447" y="4"/>
                  </a:lnTo>
                  <a:lnTo>
                    <a:pt x="451" y="4"/>
                  </a:lnTo>
                  <a:lnTo>
                    <a:pt x="547" y="4"/>
                  </a:lnTo>
                  <a:lnTo>
                    <a:pt x="547" y="0"/>
                  </a:lnTo>
                  <a:moveTo>
                    <a:pt x="599" y="0"/>
                  </a:moveTo>
                  <a:lnTo>
                    <a:pt x="551" y="0"/>
                  </a:lnTo>
                  <a:lnTo>
                    <a:pt x="551" y="4"/>
                  </a:lnTo>
                  <a:lnTo>
                    <a:pt x="597" y="4"/>
                  </a:lnTo>
                  <a:lnTo>
                    <a:pt x="599" y="4"/>
                  </a:lnTo>
                  <a:lnTo>
                    <a:pt x="59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578" name="iS1îḋè"/>
            <p:cNvSpPr/>
            <p:nvPr/>
          </p:nvSpPr>
          <p:spPr bwMode="auto">
            <a:xfrm>
              <a:off x="3108077" y="2669367"/>
              <a:ext cx="5953" cy="711994"/>
            </a:xfrm>
            <a:custGeom>
              <a:avLst/>
              <a:gdLst>
                <a:gd name="T0" fmla="*/ 0 w 5"/>
                <a:gd name="T1" fmla="*/ 0 h 598"/>
                <a:gd name="T2" fmla="*/ 0 w 5"/>
                <a:gd name="T3" fmla="*/ 0 h 598"/>
                <a:gd name="T4" fmla="*/ 0 w 5"/>
                <a:gd name="T5" fmla="*/ 48 h 598"/>
                <a:gd name="T6" fmla="*/ 0 w 5"/>
                <a:gd name="T7" fmla="*/ 52 h 598"/>
                <a:gd name="T8" fmla="*/ 0 w 5"/>
                <a:gd name="T9" fmla="*/ 148 h 598"/>
                <a:gd name="T10" fmla="*/ 0 w 5"/>
                <a:gd name="T11" fmla="*/ 152 h 598"/>
                <a:gd name="T12" fmla="*/ 0 w 5"/>
                <a:gd name="T13" fmla="*/ 248 h 598"/>
                <a:gd name="T14" fmla="*/ 0 w 5"/>
                <a:gd name="T15" fmla="*/ 252 h 598"/>
                <a:gd name="T16" fmla="*/ 0 w 5"/>
                <a:gd name="T17" fmla="*/ 347 h 598"/>
                <a:gd name="T18" fmla="*/ 0 w 5"/>
                <a:gd name="T19" fmla="*/ 351 h 598"/>
                <a:gd name="T20" fmla="*/ 0 w 5"/>
                <a:gd name="T21" fmla="*/ 447 h 598"/>
                <a:gd name="T22" fmla="*/ 0 w 5"/>
                <a:gd name="T23" fmla="*/ 451 h 598"/>
                <a:gd name="T24" fmla="*/ 0 w 5"/>
                <a:gd name="T25" fmla="*/ 547 h 598"/>
                <a:gd name="T26" fmla="*/ 0 w 5"/>
                <a:gd name="T27" fmla="*/ 551 h 598"/>
                <a:gd name="T28" fmla="*/ 0 w 5"/>
                <a:gd name="T29" fmla="*/ 596 h 598"/>
                <a:gd name="T30" fmla="*/ 0 w 5"/>
                <a:gd name="T31" fmla="*/ 598 h 598"/>
                <a:gd name="T32" fmla="*/ 5 w 5"/>
                <a:gd name="T33" fmla="*/ 598 h 598"/>
                <a:gd name="T34" fmla="*/ 5 w 5"/>
                <a:gd name="T35" fmla="*/ 551 h 598"/>
                <a:gd name="T36" fmla="*/ 5 w 5"/>
                <a:gd name="T37" fmla="*/ 547 h 598"/>
                <a:gd name="T38" fmla="*/ 5 w 5"/>
                <a:gd name="T39" fmla="*/ 451 h 598"/>
                <a:gd name="T40" fmla="*/ 5 w 5"/>
                <a:gd name="T41" fmla="*/ 447 h 598"/>
                <a:gd name="T42" fmla="*/ 5 w 5"/>
                <a:gd name="T43" fmla="*/ 351 h 598"/>
                <a:gd name="T44" fmla="*/ 5 w 5"/>
                <a:gd name="T45" fmla="*/ 347 h 598"/>
                <a:gd name="T46" fmla="*/ 5 w 5"/>
                <a:gd name="T47" fmla="*/ 252 h 598"/>
                <a:gd name="T48" fmla="*/ 5 w 5"/>
                <a:gd name="T49" fmla="*/ 248 h 598"/>
                <a:gd name="T50" fmla="*/ 5 w 5"/>
                <a:gd name="T51" fmla="*/ 152 h 598"/>
                <a:gd name="T52" fmla="*/ 5 w 5"/>
                <a:gd name="T53" fmla="*/ 148 h 598"/>
                <a:gd name="T54" fmla="*/ 5 w 5"/>
                <a:gd name="T55" fmla="*/ 52 h 598"/>
                <a:gd name="T56" fmla="*/ 5 w 5"/>
                <a:gd name="T57" fmla="*/ 48 h 598"/>
                <a:gd name="T58" fmla="*/ 5 w 5"/>
                <a:gd name="T59" fmla="*/ 2 h 598"/>
                <a:gd name="T60" fmla="*/ 0 w 5"/>
                <a:gd name="T61" fmla="*/ 2 h 598"/>
                <a:gd name="T62" fmla="*/ 0 w 5"/>
                <a:gd name="T63" fmla="*/ 0 h 5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" h="598">
                  <a:moveTo>
                    <a:pt x="0" y="0"/>
                  </a:moveTo>
                  <a:lnTo>
                    <a:pt x="0" y="0"/>
                  </a:lnTo>
                  <a:lnTo>
                    <a:pt x="0" y="48"/>
                  </a:lnTo>
                  <a:lnTo>
                    <a:pt x="0" y="52"/>
                  </a:lnTo>
                  <a:lnTo>
                    <a:pt x="0" y="148"/>
                  </a:lnTo>
                  <a:lnTo>
                    <a:pt x="0" y="152"/>
                  </a:lnTo>
                  <a:lnTo>
                    <a:pt x="0" y="248"/>
                  </a:lnTo>
                  <a:lnTo>
                    <a:pt x="0" y="252"/>
                  </a:lnTo>
                  <a:lnTo>
                    <a:pt x="0" y="347"/>
                  </a:lnTo>
                  <a:lnTo>
                    <a:pt x="0" y="351"/>
                  </a:lnTo>
                  <a:lnTo>
                    <a:pt x="0" y="447"/>
                  </a:lnTo>
                  <a:lnTo>
                    <a:pt x="0" y="451"/>
                  </a:lnTo>
                  <a:lnTo>
                    <a:pt x="0" y="547"/>
                  </a:lnTo>
                  <a:lnTo>
                    <a:pt x="0" y="551"/>
                  </a:lnTo>
                  <a:lnTo>
                    <a:pt x="0" y="596"/>
                  </a:lnTo>
                  <a:lnTo>
                    <a:pt x="0" y="598"/>
                  </a:lnTo>
                  <a:lnTo>
                    <a:pt x="5" y="598"/>
                  </a:lnTo>
                  <a:lnTo>
                    <a:pt x="5" y="551"/>
                  </a:lnTo>
                  <a:lnTo>
                    <a:pt x="5" y="547"/>
                  </a:lnTo>
                  <a:lnTo>
                    <a:pt x="5" y="451"/>
                  </a:lnTo>
                  <a:lnTo>
                    <a:pt x="5" y="447"/>
                  </a:lnTo>
                  <a:lnTo>
                    <a:pt x="5" y="351"/>
                  </a:lnTo>
                  <a:lnTo>
                    <a:pt x="5" y="347"/>
                  </a:lnTo>
                  <a:lnTo>
                    <a:pt x="5" y="252"/>
                  </a:lnTo>
                  <a:lnTo>
                    <a:pt x="5" y="248"/>
                  </a:lnTo>
                  <a:lnTo>
                    <a:pt x="5" y="152"/>
                  </a:lnTo>
                  <a:lnTo>
                    <a:pt x="5" y="148"/>
                  </a:lnTo>
                  <a:lnTo>
                    <a:pt x="5" y="52"/>
                  </a:lnTo>
                  <a:lnTo>
                    <a:pt x="5" y="48"/>
                  </a:lnTo>
                  <a:lnTo>
                    <a:pt x="5" y="2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579" name="iṡḻiḓé"/>
            <p:cNvSpPr/>
            <p:nvPr/>
          </p:nvSpPr>
          <p:spPr bwMode="auto">
            <a:xfrm>
              <a:off x="3108077" y="2669367"/>
              <a:ext cx="5953" cy="711994"/>
            </a:xfrm>
            <a:custGeom>
              <a:avLst/>
              <a:gdLst>
                <a:gd name="T0" fmla="*/ 0 w 5"/>
                <a:gd name="T1" fmla="*/ 0 h 598"/>
                <a:gd name="T2" fmla="*/ 0 w 5"/>
                <a:gd name="T3" fmla="*/ 0 h 598"/>
                <a:gd name="T4" fmla="*/ 0 w 5"/>
                <a:gd name="T5" fmla="*/ 48 h 598"/>
                <a:gd name="T6" fmla="*/ 0 w 5"/>
                <a:gd name="T7" fmla="*/ 52 h 598"/>
                <a:gd name="T8" fmla="*/ 0 w 5"/>
                <a:gd name="T9" fmla="*/ 148 h 598"/>
                <a:gd name="T10" fmla="*/ 0 w 5"/>
                <a:gd name="T11" fmla="*/ 152 h 598"/>
                <a:gd name="T12" fmla="*/ 0 w 5"/>
                <a:gd name="T13" fmla="*/ 248 h 598"/>
                <a:gd name="T14" fmla="*/ 0 w 5"/>
                <a:gd name="T15" fmla="*/ 252 h 598"/>
                <a:gd name="T16" fmla="*/ 0 w 5"/>
                <a:gd name="T17" fmla="*/ 347 h 598"/>
                <a:gd name="T18" fmla="*/ 0 w 5"/>
                <a:gd name="T19" fmla="*/ 351 h 598"/>
                <a:gd name="T20" fmla="*/ 0 w 5"/>
                <a:gd name="T21" fmla="*/ 447 h 598"/>
                <a:gd name="T22" fmla="*/ 0 w 5"/>
                <a:gd name="T23" fmla="*/ 451 h 598"/>
                <a:gd name="T24" fmla="*/ 0 w 5"/>
                <a:gd name="T25" fmla="*/ 547 h 598"/>
                <a:gd name="T26" fmla="*/ 0 w 5"/>
                <a:gd name="T27" fmla="*/ 551 h 598"/>
                <a:gd name="T28" fmla="*/ 0 w 5"/>
                <a:gd name="T29" fmla="*/ 596 h 598"/>
                <a:gd name="T30" fmla="*/ 0 w 5"/>
                <a:gd name="T31" fmla="*/ 598 h 598"/>
                <a:gd name="T32" fmla="*/ 5 w 5"/>
                <a:gd name="T33" fmla="*/ 598 h 598"/>
                <a:gd name="T34" fmla="*/ 5 w 5"/>
                <a:gd name="T35" fmla="*/ 551 h 598"/>
                <a:gd name="T36" fmla="*/ 5 w 5"/>
                <a:gd name="T37" fmla="*/ 547 h 598"/>
                <a:gd name="T38" fmla="*/ 5 w 5"/>
                <a:gd name="T39" fmla="*/ 451 h 598"/>
                <a:gd name="T40" fmla="*/ 5 w 5"/>
                <a:gd name="T41" fmla="*/ 447 h 598"/>
                <a:gd name="T42" fmla="*/ 5 w 5"/>
                <a:gd name="T43" fmla="*/ 351 h 598"/>
                <a:gd name="T44" fmla="*/ 5 w 5"/>
                <a:gd name="T45" fmla="*/ 347 h 598"/>
                <a:gd name="T46" fmla="*/ 5 w 5"/>
                <a:gd name="T47" fmla="*/ 252 h 598"/>
                <a:gd name="T48" fmla="*/ 5 w 5"/>
                <a:gd name="T49" fmla="*/ 248 h 598"/>
                <a:gd name="T50" fmla="*/ 5 w 5"/>
                <a:gd name="T51" fmla="*/ 152 h 598"/>
                <a:gd name="T52" fmla="*/ 5 w 5"/>
                <a:gd name="T53" fmla="*/ 148 h 598"/>
                <a:gd name="T54" fmla="*/ 5 w 5"/>
                <a:gd name="T55" fmla="*/ 52 h 598"/>
                <a:gd name="T56" fmla="*/ 5 w 5"/>
                <a:gd name="T57" fmla="*/ 48 h 598"/>
                <a:gd name="T58" fmla="*/ 5 w 5"/>
                <a:gd name="T59" fmla="*/ 2 h 598"/>
                <a:gd name="T60" fmla="*/ 0 w 5"/>
                <a:gd name="T61" fmla="*/ 2 h 598"/>
                <a:gd name="T62" fmla="*/ 0 w 5"/>
                <a:gd name="T63" fmla="*/ 0 h 5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" h="598">
                  <a:moveTo>
                    <a:pt x="0" y="0"/>
                  </a:moveTo>
                  <a:lnTo>
                    <a:pt x="0" y="0"/>
                  </a:lnTo>
                  <a:lnTo>
                    <a:pt x="0" y="48"/>
                  </a:lnTo>
                  <a:lnTo>
                    <a:pt x="0" y="52"/>
                  </a:lnTo>
                  <a:lnTo>
                    <a:pt x="0" y="148"/>
                  </a:lnTo>
                  <a:lnTo>
                    <a:pt x="0" y="152"/>
                  </a:lnTo>
                  <a:lnTo>
                    <a:pt x="0" y="248"/>
                  </a:lnTo>
                  <a:lnTo>
                    <a:pt x="0" y="252"/>
                  </a:lnTo>
                  <a:lnTo>
                    <a:pt x="0" y="347"/>
                  </a:lnTo>
                  <a:lnTo>
                    <a:pt x="0" y="351"/>
                  </a:lnTo>
                  <a:lnTo>
                    <a:pt x="0" y="447"/>
                  </a:lnTo>
                  <a:lnTo>
                    <a:pt x="0" y="451"/>
                  </a:lnTo>
                  <a:lnTo>
                    <a:pt x="0" y="547"/>
                  </a:lnTo>
                  <a:lnTo>
                    <a:pt x="0" y="551"/>
                  </a:lnTo>
                  <a:lnTo>
                    <a:pt x="0" y="596"/>
                  </a:lnTo>
                  <a:lnTo>
                    <a:pt x="0" y="598"/>
                  </a:lnTo>
                  <a:lnTo>
                    <a:pt x="5" y="598"/>
                  </a:lnTo>
                  <a:lnTo>
                    <a:pt x="5" y="551"/>
                  </a:lnTo>
                  <a:lnTo>
                    <a:pt x="5" y="547"/>
                  </a:lnTo>
                  <a:lnTo>
                    <a:pt x="5" y="451"/>
                  </a:lnTo>
                  <a:lnTo>
                    <a:pt x="5" y="447"/>
                  </a:lnTo>
                  <a:lnTo>
                    <a:pt x="5" y="351"/>
                  </a:lnTo>
                  <a:lnTo>
                    <a:pt x="5" y="347"/>
                  </a:lnTo>
                  <a:lnTo>
                    <a:pt x="5" y="252"/>
                  </a:lnTo>
                  <a:lnTo>
                    <a:pt x="5" y="248"/>
                  </a:lnTo>
                  <a:lnTo>
                    <a:pt x="5" y="152"/>
                  </a:lnTo>
                  <a:lnTo>
                    <a:pt x="5" y="148"/>
                  </a:lnTo>
                  <a:lnTo>
                    <a:pt x="5" y="52"/>
                  </a:lnTo>
                  <a:lnTo>
                    <a:pt x="5" y="48"/>
                  </a:lnTo>
                  <a:lnTo>
                    <a:pt x="5" y="2"/>
                  </a:lnTo>
                  <a:lnTo>
                    <a:pt x="0" y="2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580" name="i$ļïḍé"/>
            <p:cNvSpPr/>
            <p:nvPr/>
          </p:nvSpPr>
          <p:spPr bwMode="auto">
            <a:xfrm>
              <a:off x="3346202" y="2669367"/>
              <a:ext cx="4762" cy="711994"/>
            </a:xfrm>
            <a:custGeom>
              <a:avLst/>
              <a:gdLst>
                <a:gd name="T0" fmla="*/ 0 w 4"/>
                <a:gd name="T1" fmla="*/ 0 h 598"/>
                <a:gd name="T2" fmla="*/ 0 w 4"/>
                <a:gd name="T3" fmla="*/ 0 h 598"/>
                <a:gd name="T4" fmla="*/ 0 w 4"/>
                <a:gd name="T5" fmla="*/ 48 h 598"/>
                <a:gd name="T6" fmla="*/ 0 w 4"/>
                <a:gd name="T7" fmla="*/ 52 h 598"/>
                <a:gd name="T8" fmla="*/ 0 w 4"/>
                <a:gd name="T9" fmla="*/ 148 h 598"/>
                <a:gd name="T10" fmla="*/ 0 w 4"/>
                <a:gd name="T11" fmla="*/ 152 h 598"/>
                <a:gd name="T12" fmla="*/ 0 w 4"/>
                <a:gd name="T13" fmla="*/ 248 h 598"/>
                <a:gd name="T14" fmla="*/ 0 w 4"/>
                <a:gd name="T15" fmla="*/ 252 h 598"/>
                <a:gd name="T16" fmla="*/ 0 w 4"/>
                <a:gd name="T17" fmla="*/ 347 h 598"/>
                <a:gd name="T18" fmla="*/ 0 w 4"/>
                <a:gd name="T19" fmla="*/ 351 h 598"/>
                <a:gd name="T20" fmla="*/ 0 w 4"/>
                <a:gd name="T21" fmla="*/ 447 h 598"/>
                <a:gd name="T22" fmla="*/ 0 w 4"/>
                <a:gd name="T23" fmla="*/ 451 h 598"/>
                <a:gd name="T24" fmla="*/ 0 w 4"/>
                <a:gd name="T25" fmla="*/ 547 h 598"/>
                <a:gd name="T26" fmla="*/ 0 w 4"/>
                <a:gd name="T27" fmla="*/ 551 h 598"/>
                <a:gd name="T28" fmla="*/ 0 w 4"/>
                <a:gd name="T29" fmla="*/ 596 h 598"/>
                <a:gd name="T30" fmla="*/ 0 w 4"/>
                <a:gd name="T31" fmla="*/ 598 h 598"/>
                <a:gd name="T32" fmla="*/ 4 w 4"/>
                <a:gd name="T33" fmla="*/ 598 h 598"/>
                <a:gd name="T34" fmla="*/ 4 w 4"/>
                <a:gd name="T35" fmla="*/ 551 h 598"/>
                <a:gd name="T36" fmla="*/ 4 w 4"/>
                <a:gd name="T37" fmla="*/ 547 h 598"/>
                <a:gd name="T38" fmla="*/ 4 w 4"/>
                <a:gd name="T39" fmla="*/ 451 h 598"/>
                <a:gd name="T40" fmla="*/ 4 w 4"/>
                <a:gd name="T41" fmla="*/ 447 h 598"/>
                <a:gd name="T42" fmla="*/ 4 w 4"/>
                <a:gd name="T43" fmla="*/ 351 h 598"/>
                <a:gd name="T44" fmla="*/ 4 w 4"/>
                <a:gd name="T45" fmla="*/ 347 h 598"/>
                <a:gd name="T46" fmla="*/ 4 w 4"/>
                <a:gd name="T47" fmla="*/ 252 h 598"/>
                <a:gd name="T48" fmla="*/ 4 w 4"/>
                <a:gd name="T49" fmla="*/ 248 h 598"/>
                <a:gd name="T50" fmla="*/ 4 w 4"/>
                <a:gd name="T51" fmla="*/ 152 h 598"/>
                <a:gd name="T52" fmla="*/ 4 w 4"/>
                <a:gd name="T53" fmla="*/ 148 h 598"/>
                <a:gd name="T54" fmla="*/ 4 w 4"/>
                <a:gd name="T55" fmla="*/ 52 h 598"/>
                <a:gd name="T56" fmla="*/ 4 w 4"/>
                <a:gd name="T57" fmla="*/ 48 h 598"/>
                <a:gd name="T58" fmla="*/ 4 w 4"/>
                <a:gd name="T59" fmla="*/ 2 h 598"/>
                <a:gd name="T60" fmla="*/ 0 w 4"/>
                <a:gd name="T61" fmla="*/ 2 h 598"/>
                <a:gd name="T62" fmla="*/ 0 w 4"/>
                <a:gd name="T63" fmla="*/ 0 h 5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" h="598">
                  <a:moveTo>
                    <a:pt x="0" y="0"/>
                  </a:moveTo>
                  <a:lnTo>
                    <a:pt x="0" y="0"/>
                  </a:lnTo>
                  <a:lnTo>
                    <a:pt x="0" y="48"/>
                  </a:lnTo>
                  <a:lnTo>
                    <a:pt x="0" y="52"/>
                  </a:lnTo>
                  <a:lnTo>
                    <a:pt x="0" y="148"/>
                  </a:lnTo>
                  <a:lnTo>
                    <a:pt x="0" y="152"/>
                  </a:lnTo>
                  <a:lnTo>
                    <a:pt x="0" y="248"/>
                  </a:lnTo>
                  <a:lnTo>
                    <a:pt x="0" y="252"/>
                  </a:lnTo>
                  <a:lnTo>
                    <a:pt x="0" y="347"/>
                  </a:lnTo>
                  <a:lnTo>
                    <a:pt x="0" y="351"/>
                  </a:lnTo>
                  <a:lnTo>
                    <a:pt x="0" y="447"/>
                  </a:lnTo>
                  <a:lnTo>
                    <a:pt x="0" y="451"/>
                  </a:lnTo>
                  <a:lnTo>
                    <a:pt x="0" y="547"/>
                  </a:lnTo>
                  <a:lnTo>
                    <a:pt x="0" y="551"/>
                  </a:lnTo>
                  <a:lnTo>
                    <a:pt x="0" y="596"/>
                  </a:lnTo>
                  <a:lnTo>
                    <a:pt x="0" y="598"/>
                  </a:lnTo>
                  <a:lnTo>
                    <a:pt x="4" y="598"/>
                  </a:lnTo>
                  <a:lnTo>
                    <a:pt x="4" y="551"/>
                  </a:lnTo>
                  <a:lnTo>
                    <a:pt x="4" y="547"/>
                  </a:lnTo>
                  <a:lnTo>
                    <a:pt x="4" y="451"/>
                  </a:lnTo>
                  <a:lnTo>
                    <a:pt x="4" y="447"/>
                  </a:lnTo>
                  <a:lnTo>
                    <a:pt x="4" y="351"/>
                  </a:lnTo>
                  <a:lnTo>
                    <a:pt x="4" y="347"/>
                  </a:lnTo>
                  <a:lnTo>
                    <a:pt x="4" y="252"/>
                  </a:lnTo>
                  <a:lnTo>
                    <a:pt x="4" y="248"/>
                  </a:lnTo>
                  <a:lnTo>
                    <a:pt x="4" y="152"/>
                  </a:lnTo>
                  <a:lnTo>
                    <a:pt x="4" y="148"/>
                  </a:lnTo>
                  <a:lnTo>
                    <a:pt x="4" y="52"/>
                  </a:lnTo>
                  <a:lnTo>
                    <a:pt x="4" y="48"/>
                  </a:lnTo>
                  <a:lnTo>
                    <a:pt x="4" y="2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581" name="ïṥļïḓê"/>
            <p:cNvSpPr/>
            <p:nvPr/>
          </p:nvSpPr>
          <p:spPr bwMode="auto">
            <a:xfrm>
              <a:off x="3346202" y="2669367"/>
              <a:ext cx="4762" cy="711994"/>
            </a:xfrm>
            <a:custGeom>
              <a:avLst/>
              <a:gdLst>
                <a:gd name="T0" fmla="*/ 0 w 4"/>
                <a:gd name="T1" fmla="*/ 0 h 598"/>
                <a:gd name="T2" fmla="*/ 0 w 4"/>
                <a:gd name="T3" fmla="*/ 0 h 598"/>
                <a:gd name="T4" fmla="*/ 0 w 4"/>
                <a:gd name="T5" fmla="*/ 48 h 598"/>
                <a:gd name="T6" fmla="*/ 0 w 4"/>
                <a:gd name="T7" fmla="*/ 52 h 598"/>
                <a:gd name="T8" fmla="*/ 0 w 4"/>
                <a:gd name="T9" fmla="*/ 148 h 598"/>
                <a:gd name="T10" fmla="*/ 0 w 4"/>
                <a:gd name="T11" fmla="*/ 152 h 598"/>
                <a:gd name="T12" fmla="*/ 0 w 4"/>
                <a:gd name="T13" fmla="*/ 248 h 598"/>
                <a:gd name="T14" fmla="*/ 0 w 4"/>
                <a:gd name="T15" fmla="*/ 252 h 598"/>
                <a:gd name="T16" fmla="*/ 0 w 4"/>
                <a:gd name="T17" fmla="*/ 347 h 598"/>
                <a:gd name="T18" fmla="*/ 0 w 4"/>
                <a:gd name="T19" fmla="*/ 351 h 598"/>
                <a:gd name="T20" fmla="*/ 0 w 4"/>
                <a:gd name="T21" fmla="*/ 447 h 598"/>
                <a:gd name="T22" fmla="*/ 0 w 4"/>
                <a:gd name="T23" fmla="*/ 451 h 598"/>
                <a:gd name="T24" fmla="*/ 0 w 4"/>
                <a:gd name="T25" fmla="*/ 547 h 598"/>
                <a:gd name="T26" fmla="*/ 0 w 4"/>
                <a:gd name="T27" fmla="*/ 551 h 598"/>
                <a:gd name="T28" fmla="*/ 0 w 4"/>
                <a:gd name="T29" fmla="*/ 596 h 598"/>
                <a:gd name="T30" fmla="*/ 0 w 4"/>
                <a:gd name="T31" fmla="*/ 598 h 598"/>
                <a:gd name="T32" fmla="*/ 4 w 4"/>
                <a:gd name="T33" fmla="*/ 598 h 598"/>
                <a:gd name="T34" fmla="*/ 4 w 4"/>
                <a:gd name="T35" fmla="*/ 551 h 598"/>
                <a:gd name="T36" fmla="*/ 4 w 4"/>
                <a:gd name="T37" fmla="*/ 547 h 598"/>
                <a:gd name="T38" fmla="*/ 4 w 4"/>
                <a:gd name="T39" fmla="*/ 451 h 598"/>
                <a:gd name="T40" fmla="*/ 4 w 4"/>
                <a:gd name="T41" fmla="*/ 447 h 598"/>
                <a:gd name="T42" fmla="*/ 4 w 4"/>
                <a:gd name="T43" fmla="*/ 351 h 598"/>
                <a:gd name="T44" fmla="*/ 4 w 4"/>
                <a:gd name="T45" fmla="*/ 347 h 598"/>
                <a:gd name="T46" fmla="*/ 4 w 4"/>
                <a:gd name="T47" fmla="*/ 252 h 598"/>
                <a:gd name="T48" fmla="*/ 4 w 4"/>
                <a:gd name="T49" fmla="*/ 248 h 598"/>
                <a:gd name="T50" fmla="*/ 4 w 4"/>
                <a:gd name="T51" fmla="*/ 152 h 598"/>
                <a:gd name="T52" fmla="*/ 4 w 4"/>
                <a:gd name="T53" fmla="*/ 148 h 598"/>
                <a:gd name="T54" fmla="*/ 4 w 4"/>
                <a:gd name="T55" fmla="*/ 52 h 598"/>
                <a:gd name="T56" fmla="*/ 4 w 4"/>
                <a:gd name="T57" fmla="*/ 48 h 598"/>
                <a:gd name="T58" fmla="*/ 4 w 4"/>
                <a:gd name="T59" fmla="*/ 2 h 598"/>
                <a:gd name="T60" fmla="*/ 0 w 4"/>
                <a:gd name="T61" fmla="*/ 2 h 598"/>
                <a:gd name="T62" fmla="*/ 0 w 4"/>
                <a:gd name="T63" fmla="*/ 0 h 5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" h="598">
                  <a:moveTo>
                    <a:pt x="0" y="0"/>
                  </a:moveTo>
                  <a:lnTo>
                    <a:pt x="0" y="0"/>
                  </a:lnTo>
                  <a:lnTo>
                    <a:pt x="0" y="48"/>
                  </a:lnTo>
                  <a:lnTo>
                    <a:pt x="0" y="52"/>
                  </a:lnTo>
                  <a:lnTo>
                    <a:pt x="0" y="148"/>
                  </a:lnTo>
                  <a:lnTo>
                    <a:pt x="0" y="152"/>
                  </a:lnTo>
                  <a:lnTo>
                    <a:pt x="0" y="248"/>
                  </a:lnTo>
                  <a:lnTo>
                    <a:pt x="0" y="252"/>
                  </a:lnTo>
                  <a:lnTo>
                    <a:pt x="0" y="347"/>
                  </a:lnTo>
                  <a:lnTo>
                    <a:pt x="0" y="351"/>
                  </a:lnTo>
                  <a:lnTo>
                    <a:pt x="0" y="447"/>
                  </a:lnTo>
                  <a:lnTo>
                    <a:pt x="0" y="451"/>
                  </a:lnTo>
                  <a:lnTo>
                    <a:pt x="0" y="547"/>
                  </a:lnTo>
                  <a:lnTo>
                    <a:pt x="0" y="551"/>
                  </a:lnTo>
                  <a:lnTo>
                    <a:pt x="0" y="596"/>
                  </a:lnTo>
                  <a:lnTo>
                    <a:pt x="0" y="598"/>
                  </a:lnTo>
                  <a:lnTo>
                    <a:pt x="4" y="598"/>
                  </a:lnTo>
                  <a:lnTo>
                    <a:pt x="4" y="551"/>
                  </a:lnTo>
                  <a:lnTo>
                    <a:pt x="4" y="547"/>
                  </a:lnTo>
                  <a:lnTo>
                    <a:pt x="4" y="451"/>
                  </a:lnTo>
                  <a:lnTo>
                    <a:pt x="4" y="447"/>
                  </a:lnTo>
                  <a:lnTo>
                    <a:pt x="4" y="351"/>
                  </a:lnTo>
                  <a:lnTo>
                    <a:pt x="4" y="347"/>
                  </a:lnTo>
                  <a:lnTo>
                    <a:pt x="4" y="252"/>
                  </a:lnTo>
                  <a:lnTo>
                    <a:pt x="4" y="248"/>
                  </a:lnTo>
                  <a:lnTo>
                    <a:pt x="4" y="152"/>
                  </a:lnTo>
                  <a:lnTo>
                    <a:pt x="4" y="148"/>
                  </a:lnTo>
                  <a:lnTo>
                    <a:pt x="4" y="52"/>
                  </a:lnTo>
                  <a:lnTo>
                    <a:pt x="4" y="48"/>
                  </a:lnTo>
                  <a:lnTo>
                    <a:pt x="4" y="2"/>
                  </a:lnTo>
                  <a:lnTo>
                    <a:pt x="0" y="2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582" name="iṡḷïḍé"/>
            <p:cNvSpPr/>
            <p:nvPr/>
          </p:nvSpPr>
          <p:spPr bwMode="auto">
            <a:xfrm>
              <a:off x="3584327" y="2669367"/>
              <a:ext cx="4762" cy="711994"/>
            </a:xfrm>
            <a:custGeom>
              <a:avLst/>
              <a:gdLst>
                <a:gd name="T0" fmla="*/ 0 w 4"/>
                <a:gd name="T1" fmla="*/ 0 h 598"/>
                <a:gd name="T2" fmla="*/ 0 w 4"/>
                <a:gd name="T3" fmla="*/ 0 h 598"/>
                <a:gd name="T4" fmla="*/ 0 w 4"/>
                <a:gd name="T5" fmla="*/ 48 h 598"/>
                <a:gd name="T6" fmla="*/ 0 w 4"/>
                <a:gd name="T7" fmla="*/ 52 h 598"/>
                <a:gd name="T8" fmla="*/ 0 w 4"/>
                <a:gd name="T9" fmla="*/ 148 h 598"/>
                <a:gd name="T10" fmla="*/ 0 w 4"/>
                <a:gd name="T11" fmla="*/ 152 h 598"/>
                <a:gd name="T12" fmla="*/ 0 w 4"/>
                <a:gd name="T13" fmla="*/ 248 h 598"/>
                <a:gd name="T14" fmla="*/ 0 w 4"/>
                <a:gd name="T15" fmla="*/ 252 h 598"/>
                <a:gd name="T16" fmla="*/ 0 w 4"/>
                <a:gd name="T17" fmla="*/ 347 h 598"/>
                <a:gd name="T18" fmla="*/ 0 w 4"/>
                <a:gd name="T19" fmla="*/ 351 h 598"/>
                <a:gd name="T20" fmla="*/ 0 w 4"/>
                <a:gd name="T21" fmla="*/ 447 h 598"/>
                <a:gd name="T22" fmla="*/ 0 w 4"/>
                <a:gd name="T23" fmla="*/ 451 h 598"/>
                <a:gd name="T24" fmla="*/ 0 w 4"/>
                <a:gd name="T25" fmla="*/ 547 h 598"/>
                <a:gd name="T26" fmla="*/ 0 w 4"/>
                <a:gd name="T27" fmla="*/ 551 h 598"/>
                <a:gd name="T28" fmla="*/ 0 w 4"/>
                <a:gd name="T29" fmla="*/ 596 h 598"/>
                <a:gd name="T30" fmla="*/ 0 w 4"/>
                <a:gd name="T31" fmla="*/ 598 h 598"/>
                <a:gd name="T32" fmla="*/ 4 w 4"/>
                <a:gd name="T33" fmla="*/ 598 h 598"/>
                <a:gd name="T34" fmla="*/ 4 w 4"/>
                <a:gd name="T35" fmla="*/ 551 h 598"/>
                <a:gd name="T36" fmla="*/ 4 w 4"/>
                <a:gd name="T37" fmla="*/ 547 h 598"/>
                <a:gd name="T38" fmla="*/ 4 w 4"/>
                <a:gd name="T39" fmla="*/ 451 h 598"/>
                <a:gd name="T40" fmla="*/ 4 w 4"/>
                <a:gd name="T41" fmla="*/ 447 h 598"/>
                <a:gd name="T42" fmla="*/ 4 w 4"/>
                <a:gd name="T43" fmla="*/ 351 h 598"/>
                <a:gd name="T44" fmla="*/ 4 w 4"/>
                <a:gd name="T45" fmla="*/ 347 h 598"/>
                <a:gd name="T46" fmla="*/ 4 w 4"/>
                <a:gd name="T47" fmla="*/ 252 h 598"/>
                <a:gd name="T48" fmla="*/ 4 w 4"/>
                <a:gd name="T49" fmla="*/ 248 h 598"/>
                <a:gd name="T50" fmla="*/ 4 w 4"/>
                <a:gd name="T51" fmla="*/ 152 h 598"/>
                <a:gd name="T52" fmla="*/ 4 w 4"/>
                <a:gd name="T53" fmla="*/ 148 h 598"/>
                <a:gd name="T54" fmla="*/ 4 w 4"/>
                <a:gd name="T55" fmla="*/ 52 h 598"/>
                <a:gd name="T56" fmla="*/ 4 w 4"/>
                <a:gd name="T57" fmla="*/ 48 h 598"/>
                <a:gd name="T58" fmla="*/ 4 w 4"/>
                <a:gd name="T59" fmla="*/ 2 h 598"/>
                <a:gd name="T60" fmla="*/ 0 w 4"/>
                <a:gd name="T61" fmla="*/ 2 h 598"/>
                <a:gd name="T62" fmla="*/ 0 w 4"/>
                <a:gd name="T63" fmla="*/ 0 h 5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" h="598">
                  <a:moveTo>
                    <a:pt x="0" y="0"/>
                  </a:moveTo>
                  <a:lnTo>
                    <a:pt x="0" y="0"/>
                  </a:lnTo>
                  <a:lnTo>
                    <a:pt x="0" y="48"/>
                  </a:lnTo>
                  <a:lnTo>
                    <a:pt x="0" y="52"/>
                  </a:lnTo>
                  <a:lnTo>
                    <a:pt x="0" y="148"/>
                  </a:lnTo>
                  <a:lnTo>
                    <a:pt x="0" y="152"/>
                  </a:lnTo>
                  <a:lnTo>
                    <a:pt x="0" y="248"/>
                  </a:lnTo>
                  <a:lnTo>
                    <a:pt x="0" y="252"/>
                  </a:lnTo>
                  <a:lnTo>
                    <a:pt x="0" y="347"/>
                  </a:lnTo>
                  <a:lnTo>
                    <a:pt x="0" y="351"/>
                  </a:lnTo>
                  <a:lnTo>
                    <a:pt x="0" y="447"/>
                  </a:lnTo>
                  <a:lnTo>
                    <a:pt x="0" y="451"/>
                  </a:lnTo>
                  <a:lnTo>
                    <a:pt x="0" y="547"/>
                  </a:lnTo>
                  <a:lnTo>
                    <a:pt x="0" y="551"/>
                  </a:lnTo>
                  <a:lnTo>
                    <a:pt x="0" y="596"/>
                  </a:lnTo>
                  <a:lnTo>
                    <a:pt x="0" y="598"/>
                  </a:lnTo>
                  <a:lnTo>
                    <a:pt x="4" y="598"/>
                  </a:lnTo>
                  <a:lnTo>
                    <a:pt x="4" y="551"/>
                  </a:lnTo>
                  <a:lnTo>
                    <a:pt x="4" y="547"/>
                  </a:lnTo>
                  <a:lnTo>
                    <a:pt x="4" y="451"/>
                  </a:lnTo>
                  <a:lnTo>
                    <a:pt x="4" y="447"/>
                  </a:lnTo>
                  <a:lnTo>
                    <a:pt x="4" y="351"/>
                  </a:lnTo>
                  <a:lnTo>
                    <a:pt x="4" y="347"/>
                  </a:lnTo>
                  <a:lnTo>
                    <a:pt x="4" y="252"/>
                  </a:lnTo>
                  <a:lnTo>
                    <a:pt x="4" y="248"/>
                  </a:lnTo>
                  <a:lnTo>
                    <a:pt x="4" y="152"/>
                  </a:lnTo>
                  <a:lnTo>
                    <a:pt x="4" y="148"/>
                  </a:lnTo>
                  <a:lnTo>
                    <a:pt x="4" y="52"/>
                  </a:lnTo>
                  <a:lnTo>
                    <a:pt x="4" y="48"/>
                  </a:lnTo>
                  <a:lnTo>
                    <a:pt x="4" y="2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583" name="íšḻîde"/>
            <p:cNvSpPr/>
            <p:nvPr/>
          </p:nvSpPr>
          <p:spPr bwMode="auto">
            <a:xfrm>
              <a:off x="3584327" y="2669367"/>
              <a:ext cx="4762" cy="711994"/>
            </a:xfrm>
            <a:custGeom>
              <a:avLst/>
              <a:gdLst>
                <a:gd name="T0" fmla="*/ 0 w 4"/>
                <a:gd name="T1" fmla="*/ 0 h 598"/>
                <a:gd name="T2" fmla="*/ 0 w 4"/>
                <a:gd name="T3" fmla="*/ 0 h 598"/>
                <a:gd name="T4" fmla="*/ 0 w 4"/>
                <a:gd name="T5" fmla="*/ 48 h 598"/>
                <a:gd name="T6" fmla="*/ 0 w 4"/>
                <a:gd name="T7" fmla="*/ 52 h 598"/>
                <a:gd name="T8" fmla="*/ 0 w 4"/>
                <a:gd name="T9" fmla="*/ 148 h 598"/>
                <a:gd name="T10" fmla="*/ 0 w 4"/>
                <a:gd name="T11" fmla="*/ 152 h 598"/>
                <a:gd name="T12" fmla="*/ 0 w 4"/>
                <a:gd name="T13" fmla="*/ 248 h 598"/>
                <a:gd name="T14" fmla="*/ 0 w 4"/>
                <a:gd name="T15" fmla="*/ 252 h 598"/>
                <a:gd name="T16" fmla="*/ 0 w 4"/>
                <a:gd name="T17" fmla="*/ 347 h 598"/>
                <a:gd name="T18" fmla="*/ 0 w 4"/>
                <a:gd name="T19" fmla="*/ 351 h 598"/>
                <a:gd name="T20" fmla="*/ 0 w 4"/>
                <a:gd name="T21" fmla="*/ 447 h 598"/>
                <a:gd name="T22" fmla="*/ 0 w 4"/>
                <a:gd name="T23" fmla="*/ 451 h 598"/>
                <a:gd name="T24" fmla="*/ 0 w 4"/>
                <a:gd name="T25" fmla="*/ 547 h 598"/>
                <a:gd name="T26" fmla="*/ 0 w 4"/>
                <a:gd name="T27" fmla="*/ 551 h 598"/>
                <a:gd name="T28" fmla="*/ 0 w 4"/>
                <a:gd name="T29" fmla="*/ 596 h 598"/>
                <a:gd name="T30" fmla="*/ 0 w 4"/>
                <a:gd name="T31" fmla="*/ 598 h 598"/>
                <a:gd name="T32" fmla="*/ 4 w 4"/>
                <a:gd name="T33" fmla="*/ 598 h 598"/>
                <a:gd name="T34" fmla="*/ 4 w 4"/>
                <a:gd name="T35" fmla="*/ 551 h 598"/>
                <a:gd name="T36" fmla="*/ 4 w 4"/>
                <a:gd name="T37" fmla="*/ 547 h 598"/>
                <a:gd name="T38" fmla="*/ 4 w 4"/>
                <a:gd name="T39" fmla="*/ 451 h 598"/>
                <a:gd name="T40" fmla="*/ 4 w 4"/>
                <a:gd name="T41" fmla="*/ 447 h 598"/>
                <a:gd name="T42" fmla="*/ 4 w 4"/>
                <a:gd name="T43" fmla="*/ 351 h 598"/>
                <a:gd name="T44" fmla="*/ 4 w 4"/>
                <a:gd name="T45" fmla="*/ 347 h 598"/>
                <a:gd name="T46" fmla="*/ 4 w 4"/>
                <a:gd name="T47" fmla="*/ 252 h 598"/>
                <a:gd name="T48" fmla="*/ 4 w 4"/>
                <a:gd name="T49" fmla="*/ 248 h 598"/>
                <a:gd name="T50" fmla="*/ 4 w 4"/>
                <a:gd name="T51" fmla="*/ 152 h 598"/>
                <a:gd name="T52" fmla="*/ 4 w 4"/>
                <a:gd name="T53" fmla="*/ 148 h 598"/>
                <a:gd name="T54" fmla="*/ 4 w 4"/>
                <a:gd name="T55" fmla="*/ 52 h 598"/>
                <a:gd name="T56" fmla="*/ 4 w 4"/>
                <a:gd name="T57" fmla="*/ 48 h 598"/>
                <a:gd name="T58" fmla="*/ 4 w 4"/>
                <a:gd name="T59" fmla="*/ 2 h 598"/>
                <a:gd name="T60" fmla="*/ 0 w 4"/>
                <a:gd name="T61" fmla="*/ 2 h 598"/>
                <a:gd name="T62" fmla="*/ 0 w 4"/>
                <a:gd name="T63" fmla="*/ 0 h 5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" h="598">
                  <a:moveTo>
                    <a:pt x="0" y="0"/>
                  </a:moveTo>
                  <a:lnTo>
                    <a:pt x="0" y="0"/>
                  </a:lnTo>
                  <a:lnTo>
                    <a:pt x="0" y="48"/>
                  </a:lnTo>
                  <a:lnTo>
                    <a:pt x="0" y="52"/>
                  </a:lnTo>
                  <a:lnTo>
                    <a:pt x="0" y="148"/>
                  </a:lnTo>
                  <a:lnTo>
                    <a:pt x="0" y="152"/>
                  </a:lnTo>
                  <a:lnTo>
                    <a:pt x="0" y="248"/>
                  </a:lnTo>
                  <a:lnTo>
                    <a:pt x="0" y="252"/>
                  </a:lnTo>
                  <a:lnTo>
                    <a:pt x="0" y="347"/>
                  </a:lnTo>
                  <a:lnTo>
                    <a:pt x="0" y="351"/>
                  </a:lnTo>
                  <a:lnTo>
                    <a:pt x="0" y="447"/>
                  </a:lnTo>
                  <a:lnTo>
                    <a:pt x="0" y="451"/>
                  </a:lnTo>
                  <a:lnTo>
                    <a:pt x="0" y="547"/>
                  </a:lnTo>
                  <a:lnTo>
                    <a:pt x="0" y="551"/>
                  </a:lnTo>
                  <a:lnTo>
                    <a:pt x="0" y="596"/>
                  </a:lnTo>
                  <a:lnTo>
                    <a:pt x="0" y="598"/>
                  </a:lnTo>
                  <a:lnTo>
                    <a:pt x="4" y="598"/>
                  </a:lnTo>
                  <a:lnTo>
                    <a:pt x="4" y="551"/>
                  </a:lnTo>
                  <a:lnTo>
                    <a:pt x="4" y="547"/>
                  </a:lnTo>
                  <a:lnTo>
                    <a:pt x="4" y="451"/>
                  </a:lnTo>
                  <a:lnTo>
                    <a:pt x="4" y="447"/>
                  </a:lnTo>
                  <a:lnTo>
                    <a:pt x="4" y="351"/>
                  </a:lnTo>
                  <a:lnTo>
                    <a:pt x="4" y="347"/>
                  </a:lnTo>
                  <a:lnTo>
                    <a:pt x="4" y="252"/>
                  </a:lnTo>
                  <a:lnTo>
                    <a:pt x="4" y="248"/>
                  </a:lnTo>
                  <a:lnTo>
                    <a:pt x="4" y="152"/>
                  </a:lnTo>
                  <a:lnTo>
                    <a:pt x="4" y="148"/>
                  </a:lnTo>
                  <a:lnTo>
                    <a:pt x="4" y="52"/>
                  </a:lnTo>
                  <a:lnTo>
                    <a:pt x="4" y="48"/>
                  </a:lnTo>
                  <a:lnTo>
                    <a:pt x="4" y="2"/>
                  </a:lnTo>
                  <a:lnTo>
                    <a:pt x="0" y="2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584" name="ïśḷíḓè"/>
            <p:cNvSpPr/>
            <p:nvPr/>
          </p:nvSpPr>
          <p:spPr bwMode="auto">
            <a:xfrm>
              <a:off x="2933056" y="3320640"/>
              <a:ext cx="2381" cy="4763"/>
            </a:xfrm>
            <a:prstGeom prst="rect">
              <a:avLst/>
            </a:pr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585" name="ïṥḻïḋe"/>
            <p:cNvSpPr/>
            <p:nvPr/>
          </p:nvSpPr>
          <p:spPr bwMode="auto">
            <a:xfrm>
              <a:off x="2933056" y="3320640"/>
              <a:ext cx="2381" cy="47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586" name="íṧliḍè"/>
            <p:cNvSpPr/>
            <p:nvPr/>
          </p:nvSpPr>
          <p:spPr bwMode="auto">
            <a:xfrm>
              <a:off x="2933056" y="3082515"/>
              <a:ext cx="2381" cy="4763"/>
            </a:xfrm>
            <a:prstGeom prst="rect">
              <a:avLst/>
            </a:pr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587" name="iṡľíḍê"/>
            <p:cNvSpPr/>
            <p:nvPr/>
          </p:nvSpPr>
          <p:spPr bwMode="auto">
            <a:xfrm>
              <a:off x="2933056" y="3082515"/>
              <a:ext cx="2381" cy="47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588" name="îśḻíḓê"/>
            <p:cNvSpPr/>
            <p:nvPr/>
          </p:nvSpPr>
          <p:spPr bwMode="auto">
            <a:xfrm>
              <a:off x="2933056" y="2845580"/>
              <a:ext cx="2381" cy="4763"/>
            </a:xfrm>
            <a:prstGeom prst="rect">
              <a:avLst/>
            </a:pr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589" name="îṩ1îďe"/>
            <p:cNvSpPr/>
            <p:nvPr/>
          </p:nvSpPr>
          <p:spPr bwMode="auto">
            <a:xfrm>
              <a:off x="2933056" y="2845580"/>
              <a:ext cx="2381" cy="47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590" name="ïṩḻiďe"/>
            <p:cNvSpPr/>
            <p:nvPr/>
          </p:nvSpPr>
          <p:spPr bwMode="auto">
            <a:xfrm>
              <a:off x="2933056" y="3201577"/>
              <a:ext cx="2381" cy="4763"/>
            </a:xfrm>
            <a:prstGeom prst="rect">
              <a:avLst/>
            </a:pr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591" name="ïś1îḍé"/>
            <p:cNvSpPr/>
            <p:nvPr/>
          </p:nvSpPr>
          <p:spPr bwMode="auto">
            <a:xfrm>
              <a:off x="2933056" y="3201577"/>
              <a:ext cx="2381" cy="47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592" name="íSľîḑê"/>
            <p:cNvSpPr/>
            <p:nvPr/>
          </p:nvSpPr>
          <p:spPr bwMode="auto">
            <a:xfrm>
              <a:off x="2933056" y="2964642"/>
              <a:ext cx="2381" cy="4763"/>
            </a:xfrm>
            <a:prstGeom prst="rect">
              <a:avLst/>
            </a:pr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593" name="îŝḻïḓè"/>
            <p:cNvSpPr/>
            <p:nvPr/>
          </p:nvSpPr>
          <p:spPr bwMode="auto">
            <a:xfrm>
              <a:off x="2933056" y="2964642"/>
              <a:ext cx="2381" cy="47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594" name="íṩḷiḋê"/>
            <p:cNvSpPr/>
            <p:nvPr/>
          </p:nvSpPr>
          <p:spPr bwMode="auto">
            <a:xfrm>
              <a:off x="2933056" y="2726517"/>
              <a:ext cx="2381" cy="4763"/>
            </a:xfrm>
            <a:prstGeom prst="rect">
              <a:avLst/>
            </a:pr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595" name="işḻiḍê"/>
            <p:cNvSpPr/>
            <p:nvPr/>
          </p:nvSpPr>
          <p:spPr bwMode="auto">
            <a:xfrm>
              <a:off x="2933056" y="2726517"/>
              <a:ext cx="2381" cy="47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596" name="íšļiḋe"/>
            <p:cNvSpPr/>
            <p:nvPr/>
          </p:nvSpPr>
          <p:spPr bwMode="auto">
            <a:xfrm>
              <a:off x="2990206" y="2669367"/>
              <a:ext cx="4762" cy="2381"/>
            </a:xfrm>
            <a:prstGeom prst="rect">
              <a:avLst/>
            </a:pr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597" name="ïSḻíḋé"/>
            <p:cNvSpPr/>
            <p:nvPr/>
          </p:nvSpPr>
          <p:spPr bwMode="auto">
            <a:xfrm>
              <a:off x="2990206" y="2669367"/>
              <a:ext cx="4762" cy="23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598" name="íšḻíḓe"/>
            <p:cNvSpPr/>
            <p:nvPr/>
          </p:nvSpPr>
          <p:spPr bwMode="auto">
            <a:xfrm>
              <a:off x="3227140" y="2669367"/>
              <a:ext cx="4762" cy="2381"/>
            </a:xfrm>
            <a:prstGeom prst="rect">
              <a:avLst/>
            </a:pr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599" name="išḷíḓè"/>
            <p:cNvSpPr/>
            <p:nvPr/>
          </p:nvSpPr>
          <p:spPr bwMode="auto">
            <a:xfrm>
              <a:off x="3227140" y="2669367"/>
              <a:ext cx="4762" cy="23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600" name="íšḻiḍè"/>
            <p:cNvSpPr/>
            <p:nvPr/>
          </p:nvSpPr>
          <p:spPr bwMode="auto">
            <a:xfrm>
              <a:off x="3465265" y="2669367"/>
              <a:ext cx="4762" cy="2381"/>
            </a:xfrm>
            <a:prstGeom prst="rect">
              <a:avLst/>
            </a:pr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601" name="îsļíḋê"/>
            <p:cNvSpPr/>
            <p:nvPr/>
          </p:nvSpPr>
          <p:spPr bwMode="auto">
            <a:xfrm>
              <a:off x="3465265" y="2669367"/>
              <a:ext cx="4762" cy="23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602" name="iṥľîdé"/>
            <p:cNvSpPr/>
            <p:nvPr/>
          </p:nvSpPr>
          <p:spPr bwMode="auto">
            <a:xfrm>
              <a:off x="3108077" y="2669367"/>
              <a:ext cx="5953" cy="2381"/>
            </a:xfrm>
            <a:prstGeom prst="rect">
              <a:avLst/>
            </a:pr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603" name="îsliḑè"/>
            <p:cNvSpPr/>
            <p:nvPr/>
          </p:nvSpPr>
          <p:spPr bwMode="auto">
            <a:xfrm>
              <a:off x="3108077" y="2669367"/>
              <a:ext cx="5953" cy="23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604" name="iṧ1ïďé"/>
            <p:cNvSpPr/>
            <p:nvPr/>
          </p:nvSpPr>
          <p:spPr bwMode="auto">
            <a:xfrm>
              <a:off x="3346202" y="2669367"/>
              <a:ext cx="4762" cy="2381"/>
            </a:xfrm>
            <a:prstGeom prst="rect">
              <a:avLst/>
            </a:pr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605" name="íS1iďè"/>
            <p:cNvSpPr/>
            <p:nvPr/>
          </p:nvSpPr>
          <p:spPr bwMode="auto">
            <a:xfrm>
              <a:off x="3346202" y="2669367"/>
              <a:ext cx="4762" cy="23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606" name="iŝļíḑe"/>
            <p:cNvSpPr/>
            <p:nvPr/>
          </p:nvSpPr>
          <p:spPr bwMode="auto">
            <a:xfrm>
              <a:off x="3584327" y="2669367"/>
              <a:ext cx="4762" cy="2381"/>
            </a:xfrm>
            <a:prstGeom prst="rect">
              <a:avLst/>
            </a:pr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607" name="işļidè"/>
            <p:cNvSpPr/>
            <p:nvPr/>
          </p:nvSpPr>
          <p:spPr bwMode="auto">
            <a:xfrm>
              <a:off x="3584327" y="2669367"/>
              <a:ext cx="4762" cy="23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608" name="îṩḷiďé"/>
            <p:cNvSpPr/>
            <p:nvPr/>
          </p:nvSpPr>
          <p:spPr bwMode="auto">
            <a:xfrm>
              <a:off x="3703390" y="2669367"/>
              <a:ext cx="4762" cy="711994"/>
            </a:xfrm>
            <a:custGeom>
              <a:avLst/>
              <a:gdLst>
                <a:gd name="T0" fmla="*/ 4 w 4"/>
                <a:gd name="T1" fmla="*/ 551 h 598"/>
                <a:gd name="T2" fmla="*/ 0 w 4"/>
                <a:gd name="T3" fmla="*/ 551 h 598"/>
                <a:gd name="T4" fmla="*/ 0 w 4"/>
                <a:gd name="T5" fmla="*/ 596 h 598"/>
                <a:gd name="T6" fmla="*/ 0 w 4"/>
                <a:gd name="T7" fmla="*/ 598 h 598"/>
                <a:gd name="T8" fmla="*/ 4 w 4"/>
                <a:gd name="T9" fmla="*/ 598 h 598"/>
                <a:gd name="T10" fmla="*/ 4 w 4"/>
                <a:gd name="T11" fmla="*/ 551 h 598"/>
                <a:gd name="T12" fmla="*/ 4 w 4"/>
                <a:gd name="T13" fmla="*/ 451 h 598"/>
                <a:gd name="T14" fmla="*/ 0 w 4"/>
                <a:gd name="T15" fmla="*/ 451 h 598"/>
                <a:gd name="T16" fmla="*/ 0 w 4"/>
                <a:gd name="T17" fmla="*/ 547 h 598"/>
                <a:gd name="T18" fmla="*/ 4 w 4"/>
                <a:gd name="T19" fmla="*/ 547 h 598"/>
                <a:gd name="T20" fmla="*/ 4 w 4"/>
                <a:gd name="T21" fmla="*/ 451 h 598"/>
                <a:gd name="T22" fmla="*/ 4 w 4"/>
                <a:gd name="T23" fmla="*/ 351 h 598"/>
                <a:gd name="T24" fmla="*/ 0 w 4"/>
                <a:gd name="T25" fmla="*/ 351 h 598"/>
                <a:gd name="T26" fmla="*/ 0 w 4"/>
                <a:gd name="T27" fmla="*/ 447 h 598"/>
                <a:gd name="T28" fmla="*/ 4 w 4"/>
                <a:gd name="T29" fmla="*/ 447 h 598"/>
                <a:gd name="T30" fmla="*/ 4 w 4"/>
                <a:gd name="T31" fmla="*/ 351 h 598"/>
                <a:gd name="T32" fmla="*/ 4 w 4"/>
                <a:gd name="T33" fmla="*/ 252 h 598"/>
                <a:gd name="T34" fmla="*/ 0 w 4"/>
                <a:gd name="T35" fmla="*/ 252 h 598"/>
                <a:gd name="T36" fmla="*/ 0 w 4"/>
                <a:gd name="T37" fmla="*/ 347 h 598"/>
                <a:gd name="T38" fmla="*/ 4 w 4"/>
                <a:gd name="T39" fmla="*/ 347 h 598"/>
                <a:gd name="T40" fmla="*/ 4 w 4"/>
                <a:gd name="T41" fmla="*/ 252 h 598"/>
                <a:gd name="T42" fmla="*/ 4 w 4"/>
                <a:gd name="T43" fmla="*/ 152 h 598"/>
                <a:gd name="T44" fmla="*/ 0 w 4"/>
                <a:gd name="T45" fmla="*/ 152 h 598"/>
                <a:gd name="T46" fmla="*/ 0 w 4"/>
                <a:gd name="T47" fmla="*/ 248 h 598"/>
                <a:gd name="T48" fmla="*/ 4 w 4"/>
                <a:gd name="T49" fmla="*/ 248 h 598"/>
                <a:gd name="T50" fmla="*/ 4 w 4"/>
                <a:gd name="T51" fmla="*/ 152 h 598"/>
                <a:gd name="T52" fmla="*/ 4 w 4"/>
                <a:gd name="T53" fmla="*/ 52 h 598"/>
                <a:gd name="T54" fmla="*/ 0 w 4"/>
                <a:gd name="T55" fmla="*/ 52 h 598"/>
                <a:gd name="T56" fmla="*/ 0 w 4"/>
                <a:gd name="T57" fmla="*/ 148 h 598"/>
                <a:gd name="T58" fmla="*/ 4 w 4"/>
                <a:gd name="T59" fmla="*/ 148 h 598"/>
                <a:gd name="T60" fmla="*/ 4 w 4"/>
                <a:gd name="T61" fmla="*/ 52 h 598"/>
                <a:gd name="T62" fmla="*/ 0 w 4"/>
                <a:gd name="T63" fmla="*/ 0 h 598"/>
                <a:gd name="T64" fmla="*/ 0 w 4"/>
                <a:gd name="T65" fmla="*/ 0 h 598"/>
                <a:gd name="T66" fmla="*/ 0 w 4"/>
                <a:gd name="T67" fmla="*/ 48 h 598"/>
                <a:gd name="T68" fmla="*/ 4 w 4"/>
                <a:gd name="T69" fmla="*/ 48 h 598"/>
                <a:gd name="T70" fmla="*/ 4 w 4"/>
                <a:gd name="T71" fmla="*/ 2 h 598"/>
                <a:gd name="T72" fmla="*/ 0 w 4"/>
                <a:gd name="T73" fmla="*/ 2 h 598"/>
                <a:gd name="T74" fmla="*/ 0 w 4"/>
                <a:gd name="T75" fmla="*/ 0 h 5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" h="598">
                  <a:moveTo>
                    <a:pt x="4" y="551"/>
                  </a:moveTo>
                  <a:lnTo>
                    <a:pt x="0" y="551"/>
                  </a:lnTo>
                  <a:lnTo>
                    <a:pt x="0" y="596"/>
                  </a:lnTo>
                  <a:lnTo>
                    <a:pt x="0" y="598"/>
                  </a:lnTo>
                  <a:lnTo>
                    <a:pt x="4" y="598"/>
                  </a:lnTo>
                  <a:lnTo>
                    <a:pt x="4" y="551"/>
                  </a:lnTo>
                  <a:close/>
                  <a:moveTo>
                    <a:pt x="4" y="451"/>
                  </a:moveTo>
                  <a:lnTo>
                    <a:pt x="0" y="451"/>
                  </a:lnTo>
                  <a:lnTo>
                    <a:pt x="0" y="547"/>
                  </a:lnTo>
                  <a:lnTo>
                    <a:pt x="4" y="547"/>
                  </a:lnTo>
                  <a:lnTo>
                    <a:pt x="4" y="451"/>
                  </a:lnTo>
                  <a:close/>
                  <a:moveTo>
                    <a:pt x="4" y="351"/>
                  </a:moveTo>
                  <a:lnTo>
                    <a:pt x="0" y="351"/>
                  </a:lnTo>
                  <a:lnTo>
                    <a:pt x="0" y="447"/>
                  </a:lnTo>
                  <a:lnTo>
                    <a:pt x="4" y="447"/>
                  </a:lnTo>
                  <a:lnTo>
                    <a:pt x="4" y="351"/>
                  </a:lnTo>
                  <a:close/>
                  <a:moveTo>
                    <a:pt x="4" y="252"/>
                  </a:moveTo>
                  <a:lnTo>
                    <a:pt x="0" y="252"/>
                  </a:lnTo>
                  <a:lnTo>
                    <a:pt x="0" y="347"/>
                  </a:lnTo>
                  <a:lnTo>
                    <a:pt x="4" y="347"/>
                  </a:lnTo>
                  <a:lnTo>
                    <a:pt x="4" y="252"/>
                  </a:lnTo>
                  <a:close/>
                  <a:moveTo>
                    <a:pt x="4" y="152"/>
                  </a:moveTo>
                  <a:lnTo>
                    <a:pt x="0" y="152"/>
                  </a:lnTo>
                  <a:lnTo>
                    <a:pt x="0" y="248"/>
                  </a:lnTo>
                  <a:lnTo>
                    <a:pt x="4" y="248"/>
                  </a:lnTo>
                  <a:lnTo>
                    <a:pt x="4" y="152"/>
                  </a:lnTo>
                  <a:close/>
                  <a:moveTo>
                    <a:pt x="4" y="52"/>
                  </a:moveTo>
                  <a:lnTo>
                    <a:pt x="0" y="52"/>
                  </a:lnTo>
                  <a:lnTo>
                    <a:pt x="0" y="148"/>
                  </a:lnTo>
                  <a:lnTo>
                    <a:pt x="4" y="148"/>
                  </a:lnTo>
                  <a:lnTo>
                    <a:pt x="4" y="52"/>
                  </a:lnTo>
                  <a:close/>
                  <a:moveTo>
                    <a:pt x="0" y="0"/>
                  </a:moveTo>
                  <a:lnTo>
                    <a:pt x="0" y="0"/>
                  </a:lnTo>
                  <a:lnTo>
                    <a:pt x="0" y="48"/>
                  </a:lnTo>
                  <a:lnTo>
                    <a:pt x="4" y="48"/>
                  </a:lnTo>
                  <a:lnTo>
                    <a:pt x="4" y="2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609" name="i$lîdé"/>
            <p:cNvSpPr/>
            <p:nvPr/>
          </p:nvSpPr>
          <p:spPr bwMode="auto">
            <a:xfrm>
              <a:off x="3703390" y="2669367"/>
              <a:ext cx="4762" cy="711994"/>
            </a:xfrm>
            <a:custGeom>
              <a:avLst/>
              <a:gdLst>
                <a:gd name="T0" fmla="*/ 4 w 4"/>
                <a:gd name="T1" fmla="*/ 551 h 598"/>
                <a:gd name="T2" fmla="*/ 0 w 4"/>
                <a:gd name="T3" fmla="*/ 551 h 598"/>
                <a:gd name="T4" fmla="*/ 0 w 4"/>
                <a:gd name="T5" fmla="*/ 596 h 598"/>
                <a:gd name="T6" fmla="*/ 0 w 4"/>
                <a:gd name="T7" fmla="*/ 598 h 598"/>
                <a:gd name="T8" fmla="*/ 4 w 4"/>
                <a:gd name="T9" fmla="*/ 598 h 598"/>
                <a:gd name="T10" fmla="*/ 4 w 4"/>
                <a:gd name="T11" fmla="*/ 551 h 598"/>
                <a:gd name="T12" fmla="*/ 4 w 4"/>
                <a:gd name="T13" fmla="*/ 451 h 598"/>
                <a:gd name="T14" fmla="*/ 0 w 4"/>
                <a:gd name="T15" fmla="*/ 451 h 598"/>
                <a:gd name="T16" fmla="*/ 0 w 4"/>
                <a:gd name="T17" fmla="*/ 547 h 598"/>
                <a:gd name="T18" fmla="*/ 4 w 4"/>
                <a:gd name="T19" fmla="*/ 547 h 598"/>
                <a:gd name="T20" fmla="*/ 4 w 4"/>
                <a:gd name="T21" fmla="*/ 451 h 598"/>
                <a:gd name="T22" fmla="*/ 4 w 4"/>
                <a:gd name="T23" fmla="*/ 351 h 598"/>
                <a:gd name="T24" fmla="*/ 0 w 4"/>
                <a:gd name="T25" fmla="*/ 351 h 598"/>
                <a:gd name="T26" fmla="*/ 0 w 4"/>
                <a:gd name="T27" fmla="*/ 447 h 598"/>
                <a:gd name="T28" fmla="*/ 4 w 4"/>
                <a:gd name="T29" fmla="*/ 447 h 598"/>
                <a:gd name="T30" fmla="*/ 4 w 4"/>
                <a:gd name="T31" fmla="*/ 351 h 598"/>
                <a:gd name="T32" fmla="*/ 4 w 4"/>
                <a:gd name="T33" fmla="*/ 252 h 598"/>
                <a:gd name="T34" fmla="*/ 0 w 4"/>
                <a:gd name="T35" fmla="*/ 252 h 598"/>
                <a:gd name="T36" fmla="*/ 0 w 4"/>
                <a:gd name="T37" fmla="*/ 347 h 598"/>
                <a:gd name="T38" fmla="*/ 4 w 4"/>
                <a:gd name="T39" fmla="*/ 347 h 598"/>
                <a:gd name="T40" fmla="*/ 4 w 4"/>
                <a:gd name="T41" fmla="*/ 252 h 598"/>
                <a:gd name="T42" fmla="*/ 4 w 4"/>
                <a:gd name="T43" fmla="*/ 152 h 598"/>
                <a:gd name="T44" fmla="*/ 0 w 4"/>
                <a:gd name="T45" fmla="*/ 152 h 598"/>
                <a:gd name="T46" fmla="*/ 0 w 4"/>
                <a:gd name="T47" fmla="*/ 248 h 598"/>
                <a:gd name="T48" fmla="*/ 4 w 4"/>
                <a:gd name="T49" fmla="*/ 248 h 598"/>
                <a:gd name="T50" fmla="*/ 4 w 4"/>
                <a:gd name="T51" fmla="*/ 152 h 598"/>
                <a:gd name="T52" fmla="*/ 4 w 4"/>
                <a:gd name="T53" fmla="*/ 52 h 598"/>
                <a:gd name="T54" fmla="*/ 0 w 4"/>
                <a:gd name="T55" fmla="*/ 52 h 598"/>
                <a:gd name="T56" fmla="*/ 0 w 4"/>
                <a:gd name="T57" fmla="*/ 148 h 598"/>
                <a:gd name="T58" fmla="*/ 4 w 4"/>
                <a:gd name="T59" fmla="*/ 148 h 598"/>
                <a:gd name="T60" fmla="*/ 4 w 4"/>
                <a:gd name="T61" fmla="*/ 52 h 598"/>
                <a:gd name="T62" fmla="*/ 0 w 4"/>
                <a:gd name="T63" fmla="*/ 0 h 598"/>
                <a:gd name="T64" fmla="*/ 0 w 4"/>
                <a:gd name="T65" fmla="*/ 0 h 598"/>
                <a:gd name="T66" fmla="*/ 0 w 4"/>
                <a:gd name="T67" fmla="*/ 48 h 598"/>
                <a:gd name="T68" fmla="*/ 4 w 4"/>
                <a:gd name="T69" fmla="*/ 48 h 598"/>
                <a:gd name="T70" fmla="*/ 4 w 4"/>
                <a:gd name="T71" fmla="*/ 2 h 598"/>
                <a:gd name="T72" fmla="*/ 0 w 4"/>
                <a:gd name="T73" fmla="*/ 2 h 598"/>
                <a:gd name="T74" fmla="*/ 0 w 4"/>
                <a:gd name="T75" fmla="*/ 0 h 5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" h="598">
                  <a:moveTo>
                    <a:pt x="4" y="551"/>
                  </a:moveTo>
                  <a:lnTo>
                    <a:pt x="0" y="551"/>
                  </a:lnTo>
                  <a:lnTo>
                    <a:pt x="0" y="596"/>
                  </a:lnTo>
                  <a:lnTo>
                    <a:pt x="0" y="598"/>
                  </a:lnTo>
                  <a:lnTo>
                    <a:pt x="4" y="598"/>
                  </a:lnTo>
                  <a:lnTo>
                    <a:pt x="4" y="551"/>
                  </a:lnTo>
                  <a:moveTo>
                    <a:pt x="4" y="451"/>
                  </a:moveTo>
                  <a:lnTo>
                    <a:pt x="0" y="451"/>
                  </a:lnTo>
                  <a:lnTo>
                    <a:pt x="0" y="547"/>
                  </a:lnTo>
                  <a:lnTo>
                    <a:pt x="4" y="547"/>
                  </a:lnTo>
                  <a:lnTo>
                    <a:pt x="4" y="451"/>
                  </a:lnTo>
                  <a:moveTo>
                    <a:pt x="4" y="351"/>
                  </a:moveTo>
                  <a:lnTo>
                    <a:pt x="0" y="351"/>
                  </a:lnTo>
                  <a:lnTo>
                    <a:pt x="0" y="447"/>
                  </a:lnTo>
                  <a:lnTo>
                    <a:pt x="4" y="447"/>
                  </a:lnTo>
                  <a:lnTo>
                    <a:pt x="4" y="351"/>
                  </a:lnTo>
                  <a:moveTo>
                    <a:pt x="4" y="252"/>
                  </a:moveTo>
                  <a:lnTo>
                    <a:pt x="0" y="252"/>
                  </a:lnTo>
                  <a:lnTo>
                    <a:pt x="0" y="347"/>
                  </a:lnTo>
                  <a:lnTo>
                    <a:pt x="4" y="347"/>
                  </a:lnTo>
                  <a:lnTo>
                    <a:pt x="4" y="252"/>
                  </a:lnTo>
                  <a:moveTo>
                    <a:pt x="4" y="152"/>
                  </a:moveTo>
                  <a:lnTo>
                    <a:pt x="0" y="152"/>
                  </a:lnTo>
                  <a:lnTo>
                    <a:pt x="0" y="248"/>
                  </a:lnTo>
                  <a:lnTo>
                    <a:pt x="4" y="248"/>
                  </a:lnTo>
                  <a:lnTo>
                    <a:pt x="4" y="152"/>
                  </a:lnTo>
                  <a:moveTo>
                    <a:pt x="4" y="52"/>
                  </a:moveTo>
                  <a:lnTo>
                    <a:pt x="0" y="52"/>
                  </a:lnTo>
                  <a:lnTo>
                    <a:pt x="0" y="148"/>
                  </a:lnTo>
                  <a:lnTo>
                    <a:pt x="4" y="148"/>
                  </a:lnTo>
                  <a:lnTo>
                    <a:pt x="4" y="52"/>
                  </a:lnTo>
                  <a:moveTo>
                    <a:pt x="0" y="0"/>
                  </a:moveTo>
                  <a:lnTo>
                    <a:pt x="0" y="0"/>
                  </a:lnTo>
                  <a:lnTo>
                    <a:pt x="0" y="48"/>
                  </a:lnTo>
                  <a:lnTo>
                    <a:pt x="4" y="48"/>
                  </a:lnTo>
                  <a:lnTo>
                    <a:pt x="4" y="2"/>
                  </a:lnTo>
                  <a:lnTo>
                    <a:pt x="0" y="2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610" name="íşlide"/>
            <p:cNvSpPr/>
            <p:nvPr/>
          </p:nvSpPr>
          <p:spPr bwMode="auto">
            <a:xfrm>
              <a:off x="3940325" y="2669367"/>
              <a:ext cx="4762" cy="711994"/>
            </a:xfrm>
            <a:custGeom>
              <a:avLst/>
              <a:gdLst>
                <a:gd name="T0" fmla="*/ 4 w 4"/>
                <a:gd name="T1" fmla="*/ 551 h 598"/>
                <a:gd name="T2" fmla="*/ 0 w 4"/>
                <a:gd name="T3" fmla="*/ 551 h 598"/>
                <a:gd name="T4" fmla="*/ 0 w 4"/>
                <a:gd name="T5" fmla="*/ 596 h 598"/>
                <a:gd name="T6" fmla="*/ 0 w 4"/>
                <a:gd name="T7" fmla="*/ 598 h 598"/>
                <a:gd name="T8" fmla="*/ 4 w 4"/>
                <a:gd name="T9" fmla="*/ 598 h 598"/>
                <a:gd name="T10" fmla="*/ 4 w 4"/>
                <a:gd name="T11" fmla="*/ 551 h 598"/>
                <a:gd name="T12" fmla="*/ 4 w 4"/>
                <a:gd name="T13" fmla="*/ 451 h 598"/>
                <a:gd name="T14" fmla="*/ 0 w 4"/>
                <a:gd name="T15" fmla="*/ 451 h 598"/>
                <a:gd name="T16" fmla="*/ 0 w 4"/>
                <a:gd name="T17" fmla="*/ 547 h 598"/>
                <a:gd name="T18" fmla="*/ 4 w 4"/>
                <a:gd name="T19" fmla="*/ 547 h 598"/>
                <a:gd name="T20" fmla="*/ 4 w 4"/>
                <a:gd name="T21" fmla="*/ 451 h 598"/>
                <a:gd name="T22" fmla="*/ 4 w 4"/>
                <a:gd name="T23" fmla="*/ 351 h 598"/>
                <a:gd name="T24" fmla="*/ 0 w 4"/>
                <a:gd name="T25" fmla="*/ 351 h 598"/>
                <a:gd name="T26" fmla="*/ 0 w 4"/>
                <a:gd name="T27" fmla="*/ 447 h 598"/>
                <a:gd name="T28" fmla="*/ 4 w 4"/>
                <a:gd name="T29" fmla="*/ 447 h 598"/>
                <a:gd name="T30" fmla="*/ 4 w 4"/>
                <a:gd name="T31" fmla="*/ 351 h 598"/>
                <a:gd name="T32" fmla="*/ 4 w 4"/>
                <a:gd name="T33" fmla="*/ 252 h 598"/>
                <a:gd name="T34" fmla="*/ 0 w 4"/>
                <a:gd name="T35" fmla="*/ 252 h 598"/>
                <a:gd name="T36" fmla="*/ 0 w 4"/>
                <a:gd name="T37" fmla="*/ 347 h 598"/>
                <a:gd name="T38" fmla="*/ 4 w 4"/>
                <a:gd name="T39" fmla="*/ 347 h 598"/>
                <a:gd name="T40" fmla="*/ 4 w 4"/>
                <a:gd name="T41" fmla="*/ 252 h 598"/>
                <a:gd name="T42" fmla="*/ 4 w 4"/>
                <a:gd name="T43" fmla="*/ 152 h 598"/>
                <a:gd name="T44" fmla="*/ 0 w 4"/>
                <a:gd name="T45" fmla="*/ 152 h 598"/>
                <a:gd name="T46" fmla="*/ 0 w 4"/>
                <a:gd name="T47" fmla="*/ 248 h 598"/>
                <a:gd name="T48" fmla="*/ 4 w 4"/>
                <a:gd name="T49" fmla="*/ 248 h 598"/>
                <a:gd name="T50" fmla="*/ 4 w 4"/>
                <a:gd name="T51" fmla="*/ 152 h 598"/>
                <a:gd name="T52" fmla="*/ 4 w 4"/>
                <a:gd name="T53" fmla="*/ 52 h 598"/>
                <a:gd name="T54" fmla="*/ 0 w 4"/>
                <a:gd name="T55" fmla="*/ 52 h 598"/>
                <a:gd name="T56" fmla="*/ 0 w 4"/>
                <a:gd name="T57" fmla="*/ 148 h 598"/>
                <a:gd name="T58" fmla="*/ 4 w 4"/>
                <a:gd name="T59" fmla="*/ 148 h 598"/>
                <a:gd name="T60" fmla="*/ 4 w 4"/>
                <a:gd name="T61" fmla="*/ 52 h 598"/>
                <a:gd name="T62" fmla="*/ 0 w 4"/>
                <a:gd name="T63" fmla="*/ 0 h 598"/>
                <a:gd name="T64" fmla="*/ 0 w 4"/>
                <a:gd name="T65" fmla="*/ 0 h 598"/>
                <a:gd name="T66" fmla="*/ 0 w 4"/>
                <a:gd name="T67" fmla="*/ 48 h 598"/>
                <a:gd name="T68" fmla="*/ 4 w 4"/>
                <a:gd name="T69" fmla="*/ 48 h 598"/>
                <a:gd name="T70" fmla="*/ 4 w 4"/>
                <a:gd name="T71" fmla="*/ 2 h 598"/>
                <a:gd name="T72" fmla="*/ 0 w 4"/>
                <a:gd name="T73" fmla="*/ 2 h 598"/>
                <a:gd name="T74" fmla="*/ 0 w 4"/>
                <a:gd name="T75" fmla="*/ 0 h 5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" h="598">
                  <a:moveTo>
                    <a:pt x="4" y="551"/>
                  </a:moveTo>
                  <a:lnTo>
                    <a:pt x="0" y="551"/>
                  </a:lnTo>
                  <a:lnTo>
                    <a:pt x="0" y="596"/>
                  </a:lnTo>
                  <a:lnTo>
                    <a:pt x="0" y="598"/>
                  </a:lnTo>
                  <a:lnTo>
                    <a:pt x="4" y="598"/>
                  </a:lnTo>
                  <a:lnTo>
                    <a:pt x="4" y="551"/>
                  </a:lnTo>
                  <a:close/>
                  <a:moveTo>
                    <a:pt x="4" y="451"/>
                  </a:moveTo>
                  <a:lnTo>
                    <a:pt x="0" y="451"/>
                  </a:lnTo>
                  <a:lnTo>
                    <a:pt x="0" y="547"/>
                  </a:lnTo>
                  <a:lnTo>
                    <a:pt x="4" y="547"/>
                  </a:lnTo>
                  <a:lnTo>
                    <a:pt x="4" y="451"/>
                  </a:lnTo>
                  <a:close/>
                  <a:moveTo>
                    <a:pt x="4" y="351"/>
                  </a:moveTo>
                  <a:lnTo>
                    <a:pt x="0" y="351"/>
                  </a:lnTo>
                  <a:lnTo>
                    <a:pt x="0" y="447"/>
                  </a:lnTo>
                  <a:lnTo>
                    <a:pt x="4" y="447"/>
                  </a:lnTo>
                  <a:lnTo>
                    <a:pt x="4" y="351"/>
                  </a:lnTo>
                  <a:close/>
                  <a:moveTo>
                    <a:pt x="4" y="252"/>
                  </a:moveTo>
                  <a:lnTo>
                    <a:pt x="0" y="252"/>
                  </a:lnTo>
                  <a:lnTo>
                    <a:pt x="0" y="347"/>
                  </a:lnTo>
                  <a:lnTo>
                    <a:pt x="4" y="347"/>
                  </a:lnTo>
                  <a:lnTo>
                    <a:pt x="4" y="252"/>
                  </a:lnTo>
                  <a:close/>
                  <a:moveTo>
                    <a:pt x="4" y="152"/>
                  </a:moveTo>
                  <a:lnTo>
                    <a:pt x="0" y="152"/>
                  </a:lnTo>
                  <a:lnTo>
                    <a:pt x="0" y="248"/>
                  </a:lnTo>
                  <a:lnTo>
                    <a:pt x="4" y="248"/>
                  </a:lnTo>
                  <a:lnTo>
                    <a:pt x="4" y="152"/>
                  </a:lnTo>
                  <a:close/>
                  <a:moveTo>
                    <a:pt x="4" y="52"/>
                  </a:moveTo>
                  <a:lnTo>
                    <a:pt x="0" y="52"/>
                  </a:lnTo>
                  <a:lnTo>
                    <a:pt x="0" y="148"/>
                  </a:lnTo>
                  <a:lnTo>
                    <a:pt x="4" y="148"/>
                  </a:lnTo>
                  <a:lnTo>
                    <a:pt x="4" y="52"/>
                  </a:lnTo>
                  <a:close/>
                  <a:moveTo>
                    <a:pt x="0" y="0"/>
                  </a:moveTo>
                  <a:lnTo>
                    <a:pt x="0" y="0"/>
                  </a:lnTo>
                  <a:lnTo>
                    <a:pt x="0" y="48"/>
                  </a:lnTo>
                  <a:lnTo>
                    <a:pt x="4" y="48"/>
                  </a:lnTo>
                  <a:lnTo>
                    <a:pt x="4" y="2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611" name="îSļiḑè"/>
            <p:cNvSpPr/>
            <p:nvPr/>
          </p:nvSpPr>
          <p:spPr bwMode="auto">
            <a:xfrm>
              <a:off x="3940325" y="2669367"/>
              <a:ext cx="4762" cy="711994"/>
            </a:xfrm>
            <a:custGeom>
              <a:avLst/>
              <a:gdLst>
                <a:gd name="T0" fmla="*/ 4 w 4"/>
                <a:gd name="T1" fmla="*/ 551 h 598"/>
                <a:gd name="T2" fmla="*/ 0 w 4"/>
                <a:gd name="T3" fmla="*/ 551 h 598"/>
                <a:gd name="T4" fmla="*/ 0 w 4"/>
                <a:gd name="T5" fmla="*/ 596 h 598"/>
                <a:gd name="T6" fmla="*/ 0 w 4"/>
                <a:gd name="T7" fmla="*/ 598 h 598"/>
                <a:gd name="T8" fmla="*/ 4 w 4"/>
                <a:gd name="T9" fmla="*/ 598 h 598"/>
                <a:gd name="T10" fmla="*/ 4 w 4"/>
                <a:gd name="T11" fmla="*/ 551 h 598"/>
                <a:gd name="T12" fmla="*/ 4 w 4"/>
                <a:gd name="T13" fmla="*/ 451 h 598"/>
                <a:gd name="T14" fmla="*/ 0 w 4"/>
                <a:gd name="T15" fmla="*/ 451 h 598"/>
                <a:gd name="T16" fmla="*/ 0 w 4"/>
                <a:gd name="T17" fmla="*/ 547 h 598"/>
                <a:gd name="T18" fmla="*/ 4 w 4"/>
                <a:gd name="T19" fmla="*/ 547 h 598"/>
                <a:gd name="T20" fmla="*/ 4 w 4"/>
                <a:gd name="T21" fmla="*/ 451 h 598"/>
                <a:gd name="T22" fmla="*/ 4 w 4"/>
                <a:gd name="T23" fmla="*/ 351 h 598"/>
                <a:gd name="T24" fmla="*/ 0 w 4"/>
                <a:gd name="T25" fmla="*/ 351 h 598"/>
                <a:gd name="T26" fmla="*/ 0 w 4"/>
                <a:gd name="T27" fmla="*/ 447 h 598"/>
                <a:gd name="T28" fmla="*/ 4 w 4"/>
                <a:gd name="T29" fmla="*/ 447 h 598"/>
                <a:gd name="T30" fmla="*/ 4 w 4"/>
                <a:gd name="T31" fmla="*/ 351 h 598"/>
                <a:gd name="T32" fmla="*/ 4 w 4"/>
                <a:gd name="T33" fmla="*/ 252 h 598"/>
                <a:gd name="T34" fmla="*/ 0 w 4"/>
                <a:gd name="T35" fmla="*/ 252 h 598"/>
                <a:gd name="T36" fmla="*/ 0 w 4"/>
                <a:gd name="T37" fmla="*/ 347 h 598"/>
                <a:gd name="T38" fmla="*/ 4 w 4"/>
                <a:gd name="T39" fmla="*/ 347 h 598"/>
                <a:gd name="T40" fmla="*/ 4 w 4"/>
                <a:gd name="T41" fmla="*/ 252 h 598"/>
                <a:gd name="T42" fmla="*/ 4 w 4"/>
                <a:gd name="T43" fmla="*/ 152 h 598"/>
                <a:gd name="T44" fmla="*/ 0 w 4"/>
                <a:gd name="T45" fmla="*/ 152 h 598"/>
                <a:gd name="T46" fmla="*/ 0 w 4"/>
                <a:gd name="T47" fmla="*/ 248 h 598"/>
                <a:gd name="T48" fmla="*/ 4 w 4"/>
                <a:gd name="T49" fmla="*/ 248 h 598"/>
                <a:gd name="T50" fmla="*/ 4 w 4"/>
                <a:gd name="T51" fmla="*/ 152 h 598"/>
                <a:gd name="T52" fmla="*/ 4 w 4"/>
                <a:gd name="T53" fmla="*/ 52 h 598"/>
                <a:gd name="T54" fmla="*/ 0 w 4"/>
                <a:gd name="T55" fmla="*/ 52 h 598"/>
                <a:gd name="T56" fmla="*/ 0 w 4"/>
                <a:gd name="T57" fmla="*/ 148 h 598"/>
                <a:gd name="T58" fmla="*/ 4 w 4"/>
                <a:gd name="T59" fmla="*/ 148 h 598"/>
                <a:gd name="T60" fmla="*/ 4 w 4"/>
                <a:gd name="T61" fmla="*/ 52 h 598"/>
                <a:gd name="T62" fmla="*/ 0 w 4"/>
                <a:gd name="T63" fmla="*/ 0 h 598"/>
                <a:gd name="T64" fmla="*/ 0 w 4"/>
                <a:gd name="T65" fmla="*/ 0 h 598"/>
                <a:gd name="T66" fmla="*/ 0 w 4"/>
                <a:gd name="T67" fmla="*/ 48 h 598"/>
                <a:gd name="T68" fmla="*/ 4 w 4"/>
                <a:gd name="T69" fmla="*/ 48 h 598"/>
                <a:gd name="T70" fmla="*/ 4 w 4"/>
                <a:gd name="T71" fmla="*/ 2 h 598"/>
                <a:gd name="T72" fmla="*/ 0 w 4"/>
                <a:gd name="T73" fmla="*/ 2 h 598"/>
                <a:gd name="T74" fmla="*/ 0 w 4"/>
                <a:gd name="T75" fmla="*/ 0 h 5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" h="598">
                  <a:moveTo>
                    <a:pt x="4" y="551"/>
                  </a:moveTo>
                  <a:lnTo>
                    <a:pt x="0" y="551"/>
                  </a:lnTo>
                  <a:lnTo>
                    <a:pt x="0" y="596"/>
                  </a:lnTo>
                  <a:lnTo>
                    <a:pt x="0" y="598"/>
                  </a:lnTo>
                  <a:lnTo>
                    <a:pt x="4" y="598"/>
                  </a:lnTo>
                  <a:lnTo>
                    <a:pt x="4" y="551"/>
                  </a:lnTo>
                  <a:moveTo>
                    <a:pt x="4" y="451"/>
                  </a:moveTo>
                  <a:lnTo>
                    <a:pt x="0" y="451"/>
                  </a:lnTo>
                  <a:lnTo>
                    <a:pt x="0" y="547"/>
                  </a:lnTo>
                  <a:lnTo>
                    <a:pt x="4" y="547"/>
                  </a:lnTo>
                  <a:lnTo>
                    <a:pt x="4" y="451"/>
                  </a:lnTo>
                  <a:moveTo>
                    <a:pt x="4" y="351"/>
                  </a:moveTo>
                  <a:lnTo>
                    <a:pt x="0" y="351"/>
                  </a:lnTo>
                  <a:lnTo>
                    <a:pt x="0" y="447"/>
                  </a:lnTo>
                  <a:lnTo>
                    <a:pt x="4" y="447"/>
                  </a:lnTo>
                  <a:lnTo>
                    <a:pt x="4" y="351"/>
                  </a:lnTo>
                  <a:moveTo>
                    <a:pt x="4" y="252"/>
                  </a:moveTo>
                  <a:lnTo>
                    <a:pt x="0" y="252"/>
                  </a:lnTo>
                  <a:lnTo>
                    <a:pt x="0" y="347"/>
                  </a:lnTo>
                  <a:lnTo>
                    <a:pt x="4" y="347"/>
                  </a:lnTo>
                  <a:lnTo>
                    <a:pt x="4" y="252"/>
                  </a:lnTo>
                  <a:moveTo>
                    <a:pt x="4" y="152"/>
                  </a:moveTo>
                  <a:lnTo>
                    <a:pt x="0" y="152"/>
                  </a:lnTo>
                  <a:lnTo>
                    <a:pt x="0" y="248"/>
                  </a:lnTo>
                  <a:lnTo>
                    <a:pt x="4" y="248"/>
                  </a:lnTo>
                  <a:lnTo>
                    <a:pt x="4" y="152"/>
                  </a:lnTo>
                  <a:moveTo>
                    <a:pt x="4" y="52"/>
                  </a:moveTo>
                  <a:lnTo>
                    <a:pt x="0" y="52"/>
                  </a:lnTo>
                  <a:lnTo>
                    <a:pt x="0" y="148"/>
                  </a:lnTo>
                  <a:lnTo>
                    <a:pt x="4" y="148"/>
                  </a:lnTo>
                  <a:lnTo>
                    <a:pt x="4" y="52"/>
                  </a:lnTo>
                  <a:moveTo>
                    <a:pt x="0" y="0"/>
                  </a:moveTo>
                  <a:lnTo>
                    <a:pt x="0" y="0"/>
                  </a:lnTo>
                  <a:lnTo>
                    <a:pt x="0" y="48"/>
                  </a:lnTo>
                  <a:lnTo>
                    <a:pt x="4" y="48"/>
                  </a:lnTo>
                  <a:lnTo>
                    <a:pt x="4" y="2"/>
                  </a:lnTo>
                  <a:lnTo>
                    <a:pt x="0" y="2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612" name="iSļidé"/>
            <p:cNvSpPr/>
            <p:nvPr/>
          </p:nvSpPr>
          <p:spPr bwMode="auto">
            <a:xfrm>
              <a:off x="4178450" y="2669367"/>
              <a:ext cx="4762" cy="711994"/>
            </a:xfrm>
            <a:custGeom>
              <a:avLst/>
              <a:gdLst>
                <a:gd name="T0" fmla="*/ 4 w 4"/>
                <a:gd name="T1" fmla="*/ 551 h 598"/>
                <a:gd name="T2" fmla="*/ 0 w 4"/>
                <a:gd name="T3" fmla="*/ 551 h 598"/>
                <a:gd name="T4" fmla="*/ 0 w 4"/>
                <a:gd name="T5" fmla="*/ 596 h 598"/>
                <a:gd name="T6" fmla="*/ 0 w 4"/>
                <a:gd name="T7" fmla="*/ 598 h 598"/>
                <a:gd name="T8" fmla="*/ 4 w 4"/>
                <a:gd name="T9" fmla="*/ 598 h 598"/>
                <a:gd name="T10" fmla="*/ 4 w 4"/>
                <a:gd name="T11" fmla="*/ 551 h 598"/>
                <a:gd name="T12" fmla="*/ 4 w 4"/>
                <a:gd name="T13" fmla="*/ 451 h 598"/>
                <a:gd name="T14" fmla="*/ 0 w 4"/>
                <a:gd name="T15" fmla="*/ 451 h 598"/>
                <a:gd name="T16" fmla="*/ 0 w 4"/>
                <a:gd name="T17" fmla="*/ 547 h 598"/>
                <a:gd name="T18" fmla="*/ 4 w 4"/>
                <a:gd name="T19" fmla="*/ 547 h 598"/>
                <a:gd name="T20" fmla="*/ 4 w 4"/>
                <a:gd name="T21" fmla="*/ 451 h 598"/>
                <a:gd name="T22" fmla="*/ 4 w 4"/>
                <a:gd name="T23" fmla="*/ 351 h 598"/>
                <a:gd name="T24" fmla="*/ 0 w 4"/>
                <a:gd name="T25" fmla="*/ 351 h 598"/>
                <a:gd name="T26" fmla="*/ 0 w 4"/>
                <a:gd name="T27" fmla="*/ 447 h 598"/>
                <a:gd name="T28" fmla="*/ 4 w 4"/>
                <a:gd name="T29" fmla="*/ 447 h 598"/>
                <a:gd name="T30" fmla="*/ 4 w 4"/>
                <a:gd name="T31" fmla="*/ 351 h 598"/>
                <a:gd name="T32" fmla="*/ 4 w 4"/>
                <a:gd name="T33" fmla="*/ 252 h 598"/>
                <a:gd name="T34" fmla="*/ 0 w 4"/>
                <a:gd name="T35" fmla="*/ 252 h 598"/>
                <a:gd name="T36" fmla="*/ 0 w 4"/>
                <a:gd name="T37" fmla="*/ 347 h 598"/>
                <a:gd name="T38" fmla="*/ 4 w 4"/>
                <a:gd name="T39" fmla="*/ 347 h 598"/>
                <a:gd name="T40" fmla="*/ 4 w 4"/>
                <a:gd name="T41" fmla="*/ 252 h 598"/>
                <a:gd name="T42" fmla="*/ 4 w 4"/>
                <a:gd name="T43" fmla="*/ 152 h 598"/>
                <a:gd name="T44" fmla="*/ 0 w 4"/>
                <a:gd name="T45" fmla="*/ 152 h 598"/>
                <a:gd name="T46" fmla="*/ 0 w 4"/>
                <a:gd name="T47" fmla="*/ 248 h 598"/>
                <a:gd name="T48" fmla="*/ 4 w 4"/>
                <a:gd name="T49" fmla="*/ 248 h 598"/>
                <a:gd name="T50" fmla="*/ 4 w 4"/>
                <a:gd name="T51" fmla="*/ 152 h 598"/>
                <a:gd name="T52" fmla="*/ 4 w 4"/>
                <a:gd name="T53" fmla="*/ 52 h 598"/>
                <a:gd name="T54" fmla="*/ 0 w 4"/>
                <a:gd name="T55" fmla="*/ 52 h 598"/>
                <a:gd name="T56" fmla="*/ 0 w 4"/>
                <a:gd name="T57" fmla="*/ 148 h 598"/>
                <a:gd name="T58" fmla="*/ 4 w 4"/>
                <a:gd name="T59" fmla="*/ 148 h 598"/>
                <a:gd name="T60" fmla="*/ 4 w 4"/>
                <a:gd name="T61" fmla="*/ 52 h 598"/>
                <a:gd name="T62" fmla="*/ 0 w 4"/>
                <a:gd name="T63" fmla="*/ 0 h 598"/>
                <a:gd name="T64" fmla="*/ 0 w 4"/>
                <a:gd name="T65" fmla="*/ 0 h 598"/>
                <a:gd name="T66" fmla="*/ 0 w 4"/>
                <a:gd name="T67" fmla="*/ 48 h 598"/>
                <a:gd name="T68" fmla="*/ 4 w 4"/>
                <a:gd name="T69" fmla="*/ 48 h 598"/>
                <a:gd name="T70" fmla="*/ 4 w 4"/>
                <a:gd name="T71" fmla="*/ 2 h 598"/>
                <a:gd name="T72" fmla="*/ 0 w 4"/>
                <a:gd name="T73" fmla="*/ 2 h 598"/>
                <a:gd name="T74" fmla="*/ 0 w 4"/>
                <a:gd name="T75" fmla="*/ 0 h 5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" h="598">
                  <a:moveTo>
                    <a:pt x="4" y="551"/>
                  </a:moveTo>
                  <a:lnTo>
                    <a:pt x="0" y="551"/>
                  </a:lnTo>
                  <a:lnTo>
                    <a:pt x="0" y="596"/>
                  </a:lnTo>
                  <a:lnTo>
                    <a:pt x="0" y="598"/>
                  </a:lnTo>
                  <a:lnTo>
                    <a:pt x="4" y="598"/>
                  </a:lnTo>
                  <a:lnTo>
                    <a:pt x="4" y="551"/>
                  </a:lnTo>
                  <a:close/>
                  <a:moveTo>
                    <a:pt x="4" y="451"/>
                  </a:moveTo>
                  <a:lnTo>
                    <a:pt x="0" y="451"/>
                  </a:lnTo>
                  <a:lnTo>
                    <a:pt x="0" y="547"/>
                  </a:lnTo>
                  <a:lnTo>
                    <a:pt x="4" y="547"/>
                  </a:lnTo>
                  <a:lnTo>
                    <a:pt x="4" y="451"/>
                  </a:lnTo>
                  <a:close/>
                  <a:moveTo>
                    <a:pt x="4" y="351"/>
                  </a:moveTo>
                  <a:lnTo>
                    <a:pt x="0" y="351"/>
                  </a:lnTo>
                  <a:lnTo>
                    <a:pt x="0" y="447"/>
                  </a:lnTo>
                  <a:lnTo>
                    <a:pt x="4" y="447"/>
                  </a:lnTo>
                  <a:lnTo>
                    <a:pt x="4" y="351"/>
                  </a:lnTo>
                  <a:close/>
                  <a:moveTo>
                    <a:pt x="4" y="252"/>
                  </a:moveTo>
                  <a:lnTo>
                    <a:pt x="0" y="252"/>
                  </a:lnTo>
                  <a:lnTo>
                    <a:pt x="0" y="347"/>
                  </a:lnTo>
                  <a:lnTo>
                    <a:pt x="4" y="347"/>
                  </a:lnTo>
                  <a:lnTo>
                    <a:pt x="4" y="252"/>
                  </a:lnTo>
                  <a:close/>
                  <a:moveTo>
                    <a:pt x="4" y="152"/>
                  </a:moveTo>
                  <a:lnTo>
                    <a:pt x="0" y="152"/>
                  </a:lnTo>
                  <a:lnTo>
                    <a:pt x="0" y="248"/>
                  </a:lnTo>
                  <a:lnTo>
                    <a:pt x="4" y="248"/>
                  </a:lnTo>
                  <a:lnTo>
                    <a:pt x="4" y="152"/>
                  </a:lnTo>
                  <a:close/>
                  <a:moveTo>
                    <a:pt x="4" y="52"/>
                  </a:moveTo>
                  <a:lnTo>
                    <a:pt x="0" y="52"/>
                  </a:lnTo>
                  <a:lnTo>
                    <a:pt x="0" y="148"/>
                  </a:lnTo>
                  <a:lnTo>
                    <a:pt x="4" y="148"/>
                  </a:lnTo>
                  <a:lnTo>
                    <a:pt x="4" y="52"/>
                  </a:lnTo>
                  <a:close/>
                  <a:moveTo>
                    <a:pt x="0" y="0"/>
                  </a:moveTo>
                  <a:lnTo>
                    <a:pt x="0" y="0"/>
                  </a:lnTo>
                  <a:lnTo>
                    <a:pt x="0" y="48"/>
                  </a:lnTo>
                  <a:lnTo>
                    <a:pt x="4" y="48"/>
                  </a:lnTo>
                  <a:lnTo>
                    <a:pt x="4" y="2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613" name="ïşḷïdè"/>
            <p:cNvSpPr/>
            <p:nvPr/>
          </p:nvSpPr>
          <p:spPr bwMode="auto">
            <a:xfrm>
              <a:off x="4178450" y="2669367"/>
              <a:ext cx="4762" cy="711994"/>
            </a:xfrm>
            <a:custGeom>
              <a:avLst/>
              <a:gdLst>
                <a:gd name="T0" fmla="*/ 4 w 4"/>
                <a:gd name="T1" fmla="*/ 551 h 598"/>
                <a:gd name="T2" fmla="*/ 0 w 4"/>
                <a:gd name="T3" fmla="*/ 551 h 598"/>
                <a:gd name="T4" fmla="*/ 0 w 4"/>
                <a:gd name="T5" fmla="*/ 596 h 598"/>
                <a:gd name="T6" fmla="*/ 0 w 4"/>
                <a:gd name="T7" fmla="*/ 598 h 598"/>
                <a:gd name="T8" fmla="*/ 4 w 4"/>
                <a:gd name="T9" fmla="*/ 598 h 598"/>
                <a:gd name="T10" fmla="*/ 4 w 4"/>
                <a:gd name="T11" fmla="*/ 551 h 598"/>
                <a:gd name="T12" fmla="*/ 4 w 4"/>
                <a:gd name="T13" fmla="*/ 451 h 598"/>
                <a:gd name="T14" fmla="*/ 0 w 4"/>
                <a:gd name="T15" fmla="*/ 451 h 598"/>
                <a:gd name="T16" fmla="*/ 0 w 4"/>
                <a:gd name="T17" fmla="*/ 547 h 598"/>
                <a:gd name="T18" fmla="*/ 4 w 4"/>
                <a:gd name="T19" fmla="*/ 547 h 598"/>
                <a:gd name="T20" fmla="*/ 4 w 4"/>
                <a:gd name="T21" fmla="*/ 451 h 598"/>
                <a:gd name="T22" fmla="*/ 4 w 4"/>
                <a:gd name="T23" fmla="*/ 351 h 598"/>
                <a:gd name="T24" fmla="*/ 0 w 4"/>
                <a:gd name="T25" fmla="*/ 351 h 598"/>
                <a:gd name="T26" fmla="*/ 0 w 4"/>
                <a:gd name="T27" fmla="*/ 447 h 598"/>
                <a:gd name="T28" fmla="*/ 4 w 4"/>
                <a:gd name="T29" fmla="*/ 447 h 598"/>
                <a:gd name="T30" fmla="*/ 4 w 4"/>
                <a:gd name="T31" fmla="*/ 351 h 598"/>
                <a:gd name="T32" fmla="*/ 4 w 4"/>
                <a:gd name="T33" fmla="*/ 252 h 598"/>
                <a:gd name="T34" fmla="*/ 0 w 4"/>
                <a:gd name="T35" fmla="*/ 252 h 598"/>
                <a:gd name="T36" fmla="*/ 0 w 4"/>
                <a:gd name="T37" fmla="*/ 347 h 598"/>
                <a:gd name="T38" fmla="*/ 4 w 4"/>
                <a:gd name="T39" fmla="*/ 347 h 598"/>
                <a:gd name="T40" fmla="*/ 4 w 4"/>
                <a:gd name="T41" fmla="*/ 252 h 598"/>
                <a:gd name="T42" fmla="*/ 4 w 4"/>
                <a:gd name="T43" fmla="*/ 152 h 598"/>
                <a:gd name="T44" fmla="*/ 0 w 4"/>
                <a:gd name="T45" fmla="*/ 152 h 598"/>
                <a:gd name="T46" fmla="*/ 0 w 4"/>
                <a:gd name="T47" fmla="*/ 248 h 598"/>
                <a:gd name="T48" fmla="*/ 4 w 4"/>
                <a:gd name="T49" fmla="*/ 248 h 598"/>
                <a:gd name="T50" fmla="*/ 4 w 4"/>
                <a:gd name="T51" fmla="*/ 152 h 598"/>
                <a:gd name="T52" fmla="*/ 4 w 4"/>
                <a:gd name="T53" fmla="*/ 52 h 598"/>
                <a:gd name="T54" fmla="*/ 0 w 4"/>
                <a:gd name="T55" fmla="*/ 52 h 598"/>
                <a:gd name="T56" fmla="*/ 0 w 4"/>
                <a:gd name="T57" fmla="*/ 148 h 598"/>
                <a:gd name="T58" fmla="*/ 4 w 4"/>
                <a:gd name="T59" fmla="*/ 148 h 598"/>
                <a:gd name="T60" fmla="*/ 4 w 4"/>
                <a:gd name="T61" fmla="*/ 52 h 598"/>
                <a:gd name="T62" fmla="*/ 0 w 4"/>
                <a:gd name="T63" fmla="*/ 0 h 598"/>
                <a:gd name="T64" fmla="*/ 0 w 4"/>
                <a:gd name="T65" fmla="*/ 0 h 598"/>
                <a:gd name="T66" fmla="*/ 0 w 4"/>
                <a:gd name="T67" fmla="*/ 48 h 598"/>
                <a:gd name="T68" fmla="*/ 4 w 4"/>
                <a:gd name="T69" fmla="*/ 48 h 598"/>
                <a:gd name="T70" fmla="*/ 4 w 4"/>
                <a:gd name="T71" fmla="*/ 2 h 598"/>
                <a:gd name="T72" fmla="*/ 0 w 4"/>
                <a:gd name="T73" fmla="*/ 2 h 598"/>
                <a:gd name="T74" fmla="*/ 0 w 4"/>
                <a:gd name="T75" fmla="*/ 0 h 5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" h="598">
                  <a:moveTo>
                    <a:pt x="4" y="551"/>
                  </a:moveTo>
                  <a:lnTo>
                    <a:pt x="0" y="551"/>
                  </a:lnTo>
                  <a:lnTo>
                    <a:pt x="0" y="596"/>
                  </a:lnTo>
                  <a:lnTo>
                    <a:pt x="0" y="598"/>
                  </a:lnTo>
                  <a:lnTo>
                    <a:pt x="4" y="598"/>
                  </a:lnTo>
                  <a:lnTo>
                    <a:pt x="4" y="551"/>
                  </a:lnTo>
                  <a:moveTo>
                    <a:pt x="4" y="451"/>
                  </a:moveTo>
                  <a:lnTo>
                    <a:pt x="0" y="451"/>
                  </a:lnTo>
                  <a:lnTo>
                    <a:pt x="0" y="547"/>
                  </a:lnTo>
                  <a:lnTo>
                    <a:pt x="4" y="547"/>
                  </a:lnTo>
                  <a:lnTo>
                    <a:pt x="4" y="451"/>
                  </a:lnTo>
                  <a:moveTo>
                    <a:pt x="4" y="351"/>
                  </a:moveTo>
                  <a:lnTo>
                    <a:pt x="0" y="351"/>
                  </a:lnTo>
                  <a:lnTo>
                    <a:pt x="0" y="447"/>
                  </a:lnTo>
                  <a:lnTo>
                    <a:pt x="4" y="447"/>
                  </a:lnTo>
                  <a:lnTo>
                    <a:pt x="4" y="351"/>
                  </a:lnTo>
                  <a:moveTo>
                    <a:pt x="4" y="252"/>
                  </a:moveTo>
                  <a:lnTo>
                    <a:pt x="0" y="252"/>
                  </a:lnTo>
                  <a:lnTo>
                    <a:pt x="0" y="347"/>
                  </a:lnTo>
                  <a:lnTo>
                    <a:pt x="4" y="347"/>
                  </a:lnTo>
                  <a:lnTo>
                    <a:pt x="4" y="252"/>
                  </a:lnTo>
                  <a:moveTo>
                    <a:pt x="4" y="152"/>
                  </a:moveTo>
                  <a:lnTo>
                    <a:pt x="0" y="152"/>
                  </a:lnTo>
                  <a:lnTo>
                    <a:pt x="0" y="248"/>
                  </a:lnTo>
                  <a:lnTo>
                    <a:pt x="4" y="248"/>
                  </a:lnTo>
                  <a:lnTo>
                    <a:pt x="4" y="152"/>
                  </a:lnTo>
                  <a:moveTo>
                    <a:pt x="4" y="52"/>
                  </a:moveTo>
                  <a:lnTo>
                    <a:pt x="0" y="52"/>
                  </a:lnTo>
                  <a:lnTo>
                    <a:pt x="0" y="148"/>
                  </a:lnTo>
                  <a:lnTo>
                    <a:pt x="4" y="148"/>
                  </a:lnTo>
                  <a:lnTo>
                    <a:pt x="4" y="52"/>
                  </a:lnTo>
                  <a:moveTo>
                    <a:pt x="0" y="0"/>
                  </a:moveTo>
                  <a:lnTo>
                    <a:pt x="0" y="0"/>
                  </a:lnTo>
                  <a:lnTo>
                    <a:pt x="0" y="48"/>
                  </a:lnTo>
                  <a:lnTo>
                    <a:pt x="4" y="48"/>
                  </a:lnTo>
                  <a:lnTo>
                    <a:pt x="4" y="2"/>
                  </a:lnTo>
                  <a:lnTo>
                    <a:pt x="0" y="2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614" name="îś1îdé"/>
            <p:cNvSpPr/>
            <p:nvPr/>
          </p:nvSpPr>
          <p:spPr bwMode="auto">
            <a:xfrm>
              <a:off x="4064150" y="3320640"/>
              <a:ext cx="136922" cy="4763"/>
            </a:xfrm>
            <a:custGeom>
              <a:avLst/>
              <a:gdLst>
                <a:gd name="T0" fmla="*/ 115 w 115"/>
                <a:gd name="T1" fmla="*/ 0 h 4"/>
                <a:gd name="T2" fmla="*/ 100 w 115"/>
                <a:gd name="T3" fmla="*/ 0 h 4"/>
                <a:gd name="T4" fmla="*/ 96 w 115"/>
                <a:gd name="T5" fmla="*/ 0 h 4"/>
                <a:gd name="T6" fmla="*/ 0 w 115"/>
                <a:gd name="T7" fmla="*/ 0 h 4"/>
                <a:gd name="T8" fmla="*/ 0 w 115"/>
                <a:gd name="T9" fmla="*/ 4 h 4"/>
                <a:gd name="T10" fmla="*/ 96 w 115"/>
                <a:gd name="T11" fmla="*/ 4 h 4"/>
                <a:gd name="T12" fmla="*/ 100 w 115"/>
                <a:gd name="T13" fmla="*/ 4 h 4"/>
                <a:gd name="T14" fmla="*/ 115 w 115"/>
                <a:gd name="T15" fmla="*/ 4 h 4"/>
                <a:gd name="T16" fmla="*/ 115 w 115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5" h="4">
                  <a:moveTo>
                    <a:pt x="115" y="0"/>
                  </a:moveTo>
                  <a:lnTo>
                    <a:pt x="100" y="0"/>
                  </a:lnTo>
                  <a:lnTo>
                    <a:pt x="96" y="0"/>
                  </a:lnTo>
                  <a:lnTo>
                    <a:pt x="0" y="0"/>
                  </a:lnTo>
                  <a:lnTo>
                    <a:pt x="0" y="4"/>
                  </a:lnTo>
                  <a:lnTo>
                    <a:pt x="96" y="4"/>
                  </a:lnTo>
                  <a:lnTo>
                    <a:pt x="100" y="4"/>
                  </a:lnTo>
                  <a:lnTo>
                    <a:pt x="115" y="4"/>
                  </a:lnTo>
                  <a:lnTo>
                    <a:pt x="115" y="0"/>
                  </a:lnTo>
                  <a:close/>
                </a:path>
              </a:pathLst>
            </a:cu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615" name="iṣļïdé"/>
            <p:cNvSpPr/>
            <p:nvPr/>
          </p:nvSpPr>
          <p:spPr bwMode="auto">
            <a:xfrm>
              <a:off x="4064150" y="3320640"/>
              <a:ext cx="136922" cy="4763"/>
            </a:xfrm>
            <a:custGeom>
              <a:avLst/>
              <a:gdLst>
                <a:gd name="T0" fmla="*/ 115 w 115"/>
                <a:gd name="T1" fmla="*/ 0 h 4"/>
                <a:gd name="T2" fmla="*/ 100 w 115"/>
                <a:gd name="T3" fmla="*/ 0 h 4"/>
                <a:gd name="T4" fmla="*/ 96 w 115"/>
                <a:gd name="T5" fmla="*/ 0 h 4"/>
                <a:gd name="T6" fmla="*/ 0 w 115"/>
                <a:gd name="T7" fmla="*/ 0 h 4"/>
                <a:gd name="T8" fmla="*/ 0 w 115"/>
                <a:gd name="T9" fmla="*/ 4 h 4"/>
                <a:gd name="T10" fmla="*/ 96 w 115"/>
                <a:gd name="T11" fmla="*/ 4 h 4"/>
                <a:gd name="T12" fmla="*/ 100 w 115"/>
                <a:gd name="T13" fmla="*/ 4 h 4"/>
                <a:gd name="T14" fmla="*/ 115 w 115"/>
                <a:gd name="T15" fmla="*/ 4 h 4"/>
                <a:gd name="T16" fmla="*/ 115 w 115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5" h="4">
                  <a:moveTo>
                    <a:pt x="115" y="0"/>
                  </a:moveTo>
                  <a:lnTo>
                    <a:pt x="100" y="0"/>
                  </a:lnTo>
                  <a:lnTo>
                    <a:pt x="96" y="0"/>
                  </a:lnTo>
                  <a:lnTo>
                    <a:pt x="0" y="0"/>
                  </a:lnTo>
                  <a:lnTo>
                    <a:pt x="0" y="4"/>
                  </a:lnTo>
                  <a:lnTo>
                    <a:pt x="96" y="4"/>
                  </a:lnTo>
                  <a:lnTo>
                    <a:pt x="100" y="4"/>
                  </a:lnTo>
                  <a:lnTo>
                    <a:pt x="115" y="4"/>
                  </a:lnTo>
                  <a:lnTo>
                    <a:pt x="11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616" name="ïšḷíḍê"/>
            <p:cNvSpPr/>
            <p:nvPr/>
          </p:nvSpPr>
          <p:spPr bwMode="auto">
            <a:xfrm>
              <a:off x="3646240" y="3320640"/>
              <a:ext cx="413147" cy="4763"/>
            </a:xfrm>
            <a:custGeom>
              <a:avLst/>
              <a:gdLst>
                <a:gd name="T0" fmla="*/ 147 w 347"/>
                <a:gd name="T1" fmla="*/ 0 h 4"/>
                <a:gd name="T2" fmla="*/ 52 w 347"/>
                <a:gd name="T3" fmla="*/ 0 h 4"/>
                <a:gd name="T4" fmla="*/ 48 w 347"/>
                <a:gd name="T5" fmla="*/ 0 h 4"/>
                <a:gd name="T6" fmla="*/ 2 w 347"/>
                <a:gd name="T7" fmla="*/ 0 h 4"/>
                <a:gd name="T8" fmla="*/ 2 w 347"/>
                <a:gd name="T9" fmla="*/ 4 h 4"/>
                <a:gd name="T10" fmla="*/ 0 w 347"/>
                <a:gd name="T11" fmla="*/ 4 h 4"/>
                <a:gd name="T12" fmla="*/ 48 w 347"/>
                <a:gd name="T13" fmla="*/ 4 h 4"/>
                <a:gd name="T14" fmla="*/ 52 w 347"/>
                <a:gd name="T15" fmla="*/ 4 h 4"/>
                <a:gd name="T16" fmla="*/ 147 w 347"/>
                <a:gd name="T17" fmla="*/ 4 h 4"/>
                <a:gd name="T18" fmla="*/ 147 w 347"/>
                <a:gd name="T19" fmla="*/ 0 h 4"/>
                <a:gd name="T20" fmla="*/ 347 w 347"/>
                <a:gd name="T21" fmla="*/ 0 h 4"/>
                <a:gd name="T22" fmla="*/ 251 w 347"/>
                <a:gd name="T23" fmla="*/ 0 h 4"/>
                <a:gd name="T24" fmla="*/ 247 w 347"/>
                <a:gd name="T25" fmla="*/ 0 h 4"/>
                <a:gd name="T26" fmla="*/ 152 w 347"/>
                <a:gd name="T27" fmla="*/ 0 h 4"/>
                <a:gd name="T28" fmla="*/ 152 w 347"/>
                <a:gd name="T29" fmla="*/ 4 h 4"/>
                <a:gd name="T30" fmla="*/ 247 w 347"/>
                <a:gd name="T31" fmla="*/ 4 h 4"/>
                <a:gd name="T32" fmla="*/ 251 w 347"/>
                <a:gd name="T33" fmla="*/ 4 h 4"/>
                <a:gd name="T34" fmla="*/ 347 w 347"/>
                <a:gd name="T35" fmla="*/ 4 h 4"/>
                <a:gd name="T36" fmla="*/ 347 w 347"/>
                <a:gd name="T3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47" h="4">
                  <a:moveTo>
                    <a:pt x="147" y="0"/>
                  </a:moveTo>
                  <a:lnTo>
                    <a:pt x="52" y="0"/>
                  </a:lnTo>
                  <a:lnTo>
                    <a:pt x="48" y="0"/>
                  </a:lnTo>
                  <a:lnTo>
                    <a:pt x="2" y="0"/>
                  </a:lnTo>
                  <a:lnTo>
                    <a:pt x="2" y="4"/>
                  </a:lnTo>
                  <a:lnTo>
                    <a:pt x="0" y="4"/>
                  </a:lnTo>
                  <a:lnTo>
                    <a:pt x="48" y="4"/>
                  </a:lnTo>
                  <a:lnTo>
                    <a:pt x="52" y="4"/>
                  </a:lnTo>
                  <a:lnTo>
                    <a:pt x="147" y="4"/>
                  </a:lnTo>
                  <a:lnTo>
                    <a:pt x="147" y="0"/>
                  </a:lnTo>
                  <a:close/>
                  <a:moveTo>
                    <a:pt x="347" y="0"/>
                  </a:moveTo>
                  <a:lnTo>
                    <a:pt x="251" y="0"/>
                  </a:lnTo>
                  <a:lnTo>
                    <a:pt x="247" y="0"/>
                  </a:lnTo>
                  <a:lnTo>
                    <a:pt x="152" y="0"/>
                  </a:lnTo>
                  <a:lnTo>
                    <a:pt x="152" y="4"/>
                  </a:lnTo>
                  <a:lnTo>
                    <a:pt x="247" y="4"/>
                  </a:lnTo>
                  <a:lnTo>
                    <a:pt x="251" y="4"/>
                  </a:lnTo>
                  <a:lnTo>
                    <a:pt x="347" y="4"/>
                  </a:lnTo>
                  <a:lnTo>
                    <a:pt x="347" y="0"/>
                  </a:lnTo>
                  <a:close/>
                </a:path>
              </a:pathLst>
            </a:cu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617" name="îŝḻíďê"/>
            <p:cNvSpPr/>
            <p:nvPr/>
          </p:nvSpPr>
          <p:spPr bwMode="auto">
            <a:xfrm>
              <a:off x="3646240" y="3320640"/>
              <a:ext cx="413147" cy="4763"/>
            </a:xfrm>
            <a:custGeom>
              <a:avLst/>
              <a:gdLst>
                <a:gd name="T0" fmla="*/ 147 w 347"/>
                <a:gd name="T1" fmla="*/ 0 h 4"/>
                <a:gd name="T2" fmla="*/ 52 w 347"/>
                <a:gd name="T3" fmla="*/ 0 h 4"/>
                <a:gd name="T4" fmla="*/ 48 w 347"/>
                <a:gd name="T5" fmla="*/ 0 h 4"/>
                <a:gd name="T6" fmla="*/ 2 w 347"/>
                <a:gd name="T7" fmla="*/ 0 h 4"/>
                <a:gd name="T8" fmla="*/ 2 w 347"/>
                <a:gd name="T9" fmla="*/ 4 h 4"/>
                <a:gd name="T10" fmla="*/ 0 w 347"/>
                <a:gd name="T11" fmla="*/ 4 h 4"/>
                <a:gd name="T12" fmla="*/ 48 w 347"/>
                <a:gd name="T13" fmla="*/ 4 h 4"/>
                <a:gd name="T14" fmla="*/ 52 w 347"/>
                <a:gd name="T15" fmla="*/ 4 h 4"/>
                <a:gd name="T16" fmla="*/ 147 w 347"/>
                <a:gd name="T17" fmla="*/ 4 h 4"/>
                <a:gd name="T18" fmla="*/ 147 w 347"/>
                <a:gd name="T19" fmla="*/ 0 h 4"/>
                <a:gd name="T20" fmla="*/ 347 w 347"/>
                <a:gd name="T21" fmla="*/ 0 h 4"/>
                <a:gd name="T22" fmla="*/ 251 w 347"/>
                <a:gd name="T23" fmla="*/ 0 h 4"/>
                <a:gd name="T24" fmla="*/ 247 w 347"/>
                <a:gd name="T25" fmla="*/ 0 h 4"/>
                <a:gd name="T26" fmla="*/ 152 w 347"/>
                <a:gd name="T27" fmla="*/ 0 h 4"/>
                <a:gd name="T28" fmla="*/ 152 w 347"/>
                <a:gd name="T29" fmla="*/ 4 h 4"/>
                <a:gd name="T30" fmla="*/ 247 w 347"/>
                <a:gd name="T31" fmla="*/ 4 h 4"/>
                <a:gd name="T32" fmla="*/ 251 w 347"/>
                <a:gd name="T33" fmla="*/ 4 h 4"/>
                <a:gd name="T34" fmla="*/ 347 w 347"/>
                <a:gd name="T35" fmla="*/ 4 h 4"/>
                <a:gd name="T36" fmla="*/ 347 w 347"/>
                <a:gd name="T3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47" h="4">
                  <a:moveTo>
                    <a:pt x="147" y="0"/>
                  </a:moveTo>
                  <a:lnTo>
                    <a:pt x="52" y="0"/>
                  </a:lnTo>
                  <a:lnTo>
                    <a:pt x="48" y="0"/>
                  </a:lnTo>
                  <a:lnTo>
                    <a:pt x="2" y="0"/>
                  </a:lnTo>
                  <a:lnTo>
                    <a:pt x="2" y="4"/>
                  </a:lnTo>
                  <a:lnTo>
                    <a:pt x="0" y="4"/>
                  </a:lnTo>
                  <a:lnTo>
                    <a:pt x="48" y="4"/>
                  </a:lnTo>
                  <a:lnTo>
                    <a:pt x="52" y="4"/>
                  </a:lnTo>
                  <a:lnTo>
                    <a:pt x="147" y="4"/>
                  </a:lnTo>
                  <a:lnTo>
                    <a:pt x="147" y="0"/>
                  </a:lnTo>
                  <a:moveTo>
                    <a:pt x="347" y="0"/>
                  </a:moveTo>
                  <a:lnTo>
                    <a:pt x="251" y="0"/>
                  </a:lnTo>
                  <a:lnTo>
                    <a:pt x="247" y="0"/>
                  </a:lnTo>
                  <a:lnTo>
                    <a:pt x="152" y="0"/>
                  </a:lnTo>
                  <a:lnTo>
                    <a:pt x="152" y="4"/>
                  </a:lnTo>
                  <a:lnTo>
                    <a:pt x="247" y="4"/>
                  </a:lnTo>
                  <a:lnTo>
                    <a:pt x="251" y="4"/>
                  </a:lnTo>
                  <a:lnTo>
                    <a:pt x="347" y="4"/>
                  </a:lnTo>
                  <a:lnTo>
                    <a:pt x="34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618" name="iş1îḓe"/>
            <p:cNvSpPr/>
            <p:nvPr/>
          </p:nvSpPr>
          <p:spPr bwMode="auto">
            <a:xfrm>
              <a:off x="4064150" y="3082515"/>
              <a:ext cx="136922" cy="4763"/>
            </a:xfrm>
            <a:custGeom>
              <a:avLst/>
              <a:gdLst>
                <a:gd name="T0" fmla="*/ 115 w 115"/>
                <a:gd name="T1" fmla="*/ 0 h 4"/>
                <a:gd name="T2" fmla="*/ 100 w 115"/>
                <a:gd name="T3" fmla="*/ 0 h 4"/>
                <a:gd name="T4" fmla="*/ 96 w 115"/>
                <a:gd name="T5" fmla="*/ 0 h 4"/>
                <a:gd name="T6" fmla="*/ 0 w 115"/>
                <a:gd name="T7" fmla="*/ 0 h 4"/>
                <a:gd name="T8" fmla="*/ 0 w 115"/>
                <a:gd name="T9" fmla="*/ 4 h 4"/>
                <a:gd name="T10" fmla="*/ 96 w 115"/>
                <a:gd name="T11" fmla="*/ 4 h 4"/>
                <a:gd name="T12" fmla="*/ 100 w 115"/>
                <a:gd name="T13" fmla="*/ 4 h 4"/>
                <a:gd name="T14" fmla="*/ 115 w 115"/>
                <a:gd name="T15" fmla="*/ 4 h 4"/>
                <a:gd name="T16" fmla="*/ 115 w 115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5" h="4">
                  <a:moveTo>
                    <a:pt x="115" y="0"/>
                  </a:moveTo>
                  <a:lnTo>
                    <a:pt x="100" y="0"/>
                  </a:lnTo>
                  <a:lnTo>
                    <a:pt x="96" y="0"/>
                  </a:lnTo>
                  <a:lnTo>
                    <a:pt x="0" y="0"/>
                  </a:lnTo>
                  <a:lnTo>
                    <a:pt x="0" y="4"/>
                  </a:lnTo>
                  <a:lnTo>
                    <a:pt x="96" y="4"/>
                  </a:lnTo>
                  <a:lnTo>
                    <a:pt x="100" y="4"/>
                  </a:lnTo>
                  <a:lnTo>
                    <a:pt x="115" y="4"/>
                  </a:lnTo>
                  <a:lnTo>
                    <a:pt x="115" y="0"/>
                  </a:lnTo>
                  <a:close/>
                </a:path>
              </a:pathLst>
            </a:cu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619" name="ïṥḻîḍê"/>
            <p:cNvSpPr/>
            <p:nvPr/>
          </p:nvSpPr>
          <p:spPr bwMode="auto">
            <a:xfrm>
              <a:off x="4064150" y="3082515"/>
              <a:ext cx="136922" cy="4763"/>
            </a:xfrm>
            <a:custGeom>
              <a:avLst/>
              <a:gdLst>
                <a:gd name="T0" fmla="*/ 115 w 115"/>
                <a:gd name="T1" fmla="*/ 0 h 4"/>
                <a:gd name="T2" fmla="*/ 100 w 115"/>
                <a:gd name="T3" fmla="*/ 0 h 4"/>
                <a:gd name="T4" fmla="*/ 96 w 115"/>
                <a:gd name="T5" fmla="*/ 0 h 4"/>
                <a:gd name="T6" fmla="*/ 0 w 115"/>
                <a:gd name="T7" fmla="*/ 0 h 4"/>
                <a:gd name="T8" fmla="*/ 0 w 115"/>
                <a:gd name="T9" fmla="*/ 4 h 4"/>
                <a:gd name="T10" fmla="*/ 96 w 115"/>
                <a:gd name="T11" fmla="*/ 4 h 4"/>
                <a:gd name="T12" fmla="*/ 100 w 115"/>
                <a:gd name="T13" fmla="*/ 4 h 4"/>
                <a:gd name="T14" fmla="*/ 115 w 115"/>
                <a:gd name="T15" fmla="*/ 4 h 4"/>
                <a:gd name="T16" fmla="*/ 115 w 115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5" h="4">
                  <a:moveTo>
                    <a:pt x="115" y="0"/>
                  </a:moveTo>
                  <a:lnTo>
                    <a:pt x="100" y="0"/>
                  </a:lnTo>
                  <a:lnTo>
                    <a:pt x="96" y="0"/>
                  </a:lnTo>
                  <a:lnTo>
                    <a:pt x="0" y="0"/>
                  </a:lnTo>
                  <a:lnTo>
                    <a:pt x="0" y="4"/>
                  </a:lnTo>
                  <a:lnTo>
                    <a:pt x="96" y="4"/>
                  </a:lnTo>
                  <a:lnTo>
                    <a:pt x="100" y="4"/>
                  </a:lnTo>
                  <a:lnTo>
                    <a:pt x="115" y="4"/>
                  </a:lnTo>
                  <a:lnTo>
                    <a:pt x="11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620" name="iS1ïďê"/>
            <p:cNvSpPr/>
            <p:nvPr/>
          </p:nvSpPr>
          <p:spPr bwMode="auto">
            <a:xfrm>
              <a:off x="3646240" y="3082515"/>
              <a:ext cx="413147" cy="4763"/>
            </a:xfrm>
            <a:custGeom>
              <a:avLst/>
              <a:gdLst>
                <a:gd name="T0" fmla="*/ 147 w 347"/>
                <a:gd name="T1" fmla="*/ 0 h 4"/>
                <a:gd name="T2" fmla="*/ 52 w 347"/>
                <a:gd name="T3" fmla="*/ 0 h 4"/>
                <a:gd name="T4" fmla="*/ 48 w 347"/>
                <a:gd name="T5" fmla="*/ 0 h 4"/>
                <a:gd name="T6" fmla="*/ 2 w 347"/>
                <a:gd name="T7" fmla="*/ 0 h 4"/>
                <a:gd name="T8" fmla="*/ 2 w 347"/>
                <a:gd name="T9" fmla="*/ 4 h 4"/>
                <a:gd name="T10" fmla="*/ 0 w 347"/>
                <a:gd name="T11" fmla="*/ 4 h 4"/>
                <a:gd name="T12" fmla="*/ 48 w 347"/>
                <a:gd name="T13" fmla="*/ 4 h 4"/>
                <a:gd name="T14" fmla="*/ 52 w 347"/>
                <a:gd name="T15" fmla="*/ 4 h 4"/>
                <a:gd name="T16" fmla="*/ 147 w 347"/>
                <a:gd name="T17" fmla="*/ 4 h 4"/>
                <a:gd name="T18" fmla="*/ 147 w 347"/>
                <a:gd name="T19" fmla="*/ 0 h 4"/>
                <a:gd name="T20" fmla="*/ 347 w 347"/>
                <a:gd name="T21" fmla="*/ 0 h 4"/>
                <a:gd name="T22" fmla="*/ 251 w 347"/>
                <a:gd name="T23" fmla="*/ 0 h 4"/>
                <a:gd name="T24" fmla="*/ 247 w 347"/>
                <a:gd name="T25" fmla="*/ 0 h 4"/>
                <a:gd name="T26" fmla="*/ 152 w 347"/>
                <a:gd name="T27" fmla="*/ 0 h 4"/>
                <a:gd name="T28" fmla="*/ 152 w 347"/>
                <a:gd name="T29" fmla="*/ 4 h 4"/>
                <a:gd name="T30" fmla="*/ 247 w 347"/>
                <a:gd name="T31" fmla="*/ 4 h 4"/>
                <a:gd name="T32" fmla="*/ 251 w 347"/>
                <a:gd name="T33" fmla="*/ 4 h 4"/>
                <a:gd name="T34" fmla="*/ 347 w 347"/>
                <a:gd name="T35" fmla="*/ 4 h 4"/>
                <a:gd name="T36" fmla="*/ 347 w 347"/>
                <a:gd name="T3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47" h="4">
                  <a:moveTo>
                    <a:pt x="147" y="0"/>
                  </a:moveTo>
                  <a:lnTo>
                    <a:pt x="52" y="0"/>
                  </a:lnTo>
                  <a:lnTo>
                    <a:pt x="48" y="0"/>
                  </a:lnTo>
                  <a:lnTo>
                    <a:pt x="2" y="0"/>
                  </a:lnTo>
                  <a:lnTo>
                    <a:pt x="2" y="4"/>
                  </a:lnTo>
                  <a:lnTo>
                    <a:pt x="0" y="4"/>
                  </a:lnTo>
                  <a:lnTo>
                    <a:pt x="48" y="4"/>
                  </a:lnTo>
                  <a:lnTo>
                    <a:pt x="52" y="4"/>
                  </a:lnTo>
                  <a:lnTo>
                    <a:pt x="147" y="4"/>
                  </a:lnTo>
                  <a:lnTo>
                    <a:pt x="147" y="0"/>
                  </a:lnTo>
                  <a:close/>
                  <a:moveTo>
                    <a:pt x="347" y="0"/>
                  </a:moveTo>
                  <a:lnTo>
                    <a:pt x="251" y="0"/>
                  </a:lnTo>
                  <a:lnTo>
                    <a:pt x="247" y="0"/>
                  </a:lnTo>
                  <a:lnTo>
                    <a:pt x="152" y="0"/>
                  </a:lnTo>
                  <a:lnTo>
                    <a:pt x="152" y="4"/>
                  </a:lnTo>
                  <a:lnTo>
                    <a:pt x="247" y="4"/>
                  </a:lnTo>
                  <a:lnTo>
                    <a:pt x="251" y="4"/>
                  </a:lnTo>
                  <a:lnTo>
                    <a:pt x="347" y="4"/>
                  </a:lnTo>
                  <a:lnTo>
                    <a:pt x="347" y="0"/>
                  </a:lnTo>
                  <a:close/>
                </a:path>
              </a:pathLst>
            </a:cu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621" name="ï$ḻïḋe"/>
            <p:cNvSpPr/>
            <p:nvPr/>
          </p:nvSpPr>
          <p:spPr bwMode="auto">
            <a:xfrm>
              <a:off x="3646240" y="3082515"/>
              <a:ext cx="413147" cy="4763"/>
            </a:xfrm>
            <a:custGeom>
              <a:avLst/>
              <a:gdLst>
                <a:gd name="T0" fmla="*/ 147 w 347"/>
                <a:gd name="T1" fmla="*/ 0 h 4"/>
                <a:gd name="T2" fmla="*/ 52 w 347"/>
                <a:gd name="T3" fmla="*/ 0 h 4"/>
                <a:gd name="T4" fmla="*/ 48 w 347"/>
                <a:gd name="T5" fmla="*/ 0 h 4"/>
                <a:gd name="T6" fmla="*/ 2 w 347"/>
                <a:gd name="T7" fmla="*/ 0 h 4"/>
                <a:gd name="T8" fmla="*/ 2 w 347"/>
                <a:gd name="T9" fmla="*/ 4 h 4"/>
                <a:gd name="T10" fmla="*/ 0 w 347"/>
                <a:gd name="T11" fmla="*/ 4 h 4"/>
                <a:gd name="T12" fmla="*/ 48 w 347"/>
                <a:gd name="T13" fmla="*/ 4 h 4"/>
                <a:gd name="T14" fmla="*/ 52 w 347"/>
                <a:gd name="T15" fmla="*/ 4 h 4"/>
                <a:gd name="T16" fmla="*/ 147 w 347"/>
                <a:gd name="T17" fmla="*/ 4 h 4"/>
                <a:gd name="T18" fmla="*/ 147 w 347"/>
                <a:gd name="T19" fmla="*/ 0 h 4"/>
                <a:gd name="T20" fmla="*/ 347 w 347"/>
                <a:gd name="T21" fmla="*/ 0 h 4"/>
                <a:gd name="T22" fmla="*/ 251 w 347"/>
                <a:gd name="T23" fmla="*/ 0 h 4"/>
                <a:gd name="T24" fmla="*/ 247 w 347"/>
                <a:gd name="T25" fmla="*/ 0 h 4"/>
                <a:gd name="T26" fmla="*/ 152 w 347"/>
                <a:gd name="T27" fmla="*/ 0 h 4"/>
                <a:gd name="T28" fmla="*/ 152 w 347"/>
                <a:gd name="T29" fmla="*/ 4 h 4"/>
                <a:gd name="T30" fmla="*/ 247 w 347"/>
                <a:gd name="T31" fmla="*/ 4 h 4"/>
                <a:gd name="T32" fmla="*/ 251 w 347"/>
                <a:gd name="T33" fmla="*/ 4 h 4"/>
                <a:gd name="T34" fmla="*/ 347 w 347"/>
                <a:gd name="T35" fmla="*/ 4 h 4"/>
                <a:gd name="T36" fmla="*/ 347 w 347"/>
                <a:gd name="T3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47" h="4">
                  <a:moveTo>
                    <a:pt x="147" y="0"/>
                  </a:moveTo>
                  <a:lnTo>
                    <a:pt x="52" y="0"/>
                  </a:lnTo>
                  <a:lnTo>
                    <a:pt x="48" y="0"/>
                  </a:lnTo>
                  <a:lnTo>
                    <a:pt x="2" y="0"/>
                  </a:lnTo>
                  <a:lnTo>
                    <a:pt x="2" y="4"/>
                  </a:lnTo>
                  <a:lnTo>
                    <a:pt x="0" y="4"/>
                  </a:lnTo>
                  <a:lnTo>
                    <a:pt x="48" y="4"/>
                  </a:lnTo>
                  <a:lnTo>
                    <a:pt x="52" y="4"/>
                  </a:lnTo>
                  <a:lnTo>
                    <a:pt x="147" y="4"/>
                  </a:lnTo>
                  <a:lnTo>
                    <a:pt x="147" y="0"/>
                  </a:lnTo>
                  <a:moveTo>
                    <a:pt x="347" y="0"/>
                  </a:moveTo>
                  <a:lnTo>
                    <a:pt x="251" y="0"/>
                  </a:lnTo>
                  <a:lnTo>
                    <a:pt x="247" y="0"/>
                  </a:lnTo>
                  <a:lnTo>
                    <a:pt x="152" y="0"/>
                  </a:lnTo>
                  <a:lnTo>
                    <a:pt x="152" y="4"/>
                  </a:lnTo>
                  <a:lnTo>
                    <a:pt x="247" y="4"/>
                  </a:lnTo>
                  <a:lnTo>
                    <a:pt x="251" y="4"/>
                  </a:lnTo>
                  <a:lnTo>
                    <a:pt x="347" y="4"/>
                  </a:lnTo>
                  <a:lnTo>
                    <a:pt x="34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622" name="ïṡļïdè"/>
            <p:cNvSpPr/>
            <p:nvPr/>
          </p:nvSpPr>
          <p:spPr bwMode="auto">
            <a:xfrm>
              <a:off x="4064150" y="2845580"/>
              <a:ext cx="136922" cy="4763"/>
            </a:xfrm>
            <a:custGeom>
              <a:avLst/>
              <a:gdLst>
                <a:gd name="T0" fmla="*/ 115 w 115"/>
                <a:gd name="T1" fmla="*/ 0 h 4"/>
                <a:gd name="T2" fmla="*/ 100 w 115"/>
                <a:gd name="T3" fmla="*/ 0 h 4"/>
                <a:gd name="T4" fmla="*/ 96 w 115"/>
                <a:gd name="T5" fmla="*/ 0 h 4"/>
                <a:gd name="T6" fmla="*/ 0 w 115"/>
                <a:gd name="T7" fmla="*/ 0 h 4"/>
                <a:gd name="T8" fmla="*/ 0 w 115"/>
                <a:gd name="T9" fmla="*/ 4 h 4"/>
                <a:gd name="T10" fmla="*/ 96 w 115"/>
                <a:gd name="T11" fmla="*/ 4 h 4"/>
                <a:gd name="T12" fmla="*/ 100 w 115"/>
                <a:gd name="T13" fmla="*/ 4 h 4"/>
                <a:gd name="T14" fmla="*/ 115 w 115"/>
                <a:gd name="T15" fmla="*/ 4 h 4"/>
                <a:gd name="T16" fmla="*/ 115 w 115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5" h="4">
                  <a:moveTo>
                    <a:pt x="115" y="0"/>
                  </a:moveTo>
                  <a:lnTo>
                    <a:pt x="100" y="0"/>
                  </a:lnTo>
                  <a:lnTo>
                    <a:pt x="96" y="0"/>
                  </a:lnTo>
                  <a:lnTo>
                    <a:pt x="0" y="0"/>
                  </a:lnTo>
                  <a:lnTo>
                    <a:pt x="0" y="4"/>
                  </a:lnTo>
                  <a:lnTo>
                    <a:pt x="96" y="4"/>
                  </a:lnTo>
                  <a:lnTo>
                    <a:pt x="100" y="4"/>
                  </a:lnTo>
                  <a:lnTo>
                    <a:pt x="115" y="4"/>
                  </a:lnTo>
                  <a:lnTo>
                    <a:pt x="115" y="0"/>
                  </a:lnTo>
                  <a:close/>
                </a:path>
              </a:pathLst>
            </a:cu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623" name="îśľíḑe"/>
            <p:cNvSpPr/>
            <p:nvPr/>
          </p:nvSpPr>
          <p:spPr bwMode="auto">
            <a:xfrm>
              <a:off x="4064150" y="2845580"/>
              <a:ext cx="136922" cy="4763"/>
            </a:xfrm>
            <a:custGeom>
              <a:avLst/>
              <a:gdLst>
                <a:gd name="T0" fmla="*/ 115 w 115"/>
                <a:gd name="T1" fmla="*/ 0 h 4"/>
                <a:gd name="T2" fmla="*/ 100 w 115"/>
                <a:gd name="T3" fmla="*/ 0 h 4"/>
                <a:gd name="T4" fmla="*/ 96 w 115"/>
                <a:gd name="T5" fmla="*/ 0 h 4"/>
                <a:gd name="T6" fmla="*/ 0 w 115"/>
                <a:gd name="T7" fmla="*/ 0 h 4"/>
                <a:gd name="T8" fmla="*/ 0 w 115"/>
                <a:gd name="T9" fmla="*/ 4 h 4"/>
                <a:gd name="T10" fmla="*/ 96 w 115"/>
                <a:gd name="T11" fmla="*/ 4 h 4"/>
                <a:gd name="T12" fmla="*/ 100 w 115"/>
                <a:gd name="T13" fmla="*/ 4 h 4"/>
                <a:gd name="T14" fmla="*/ 115 w 115"/>
                <a:gd name="T15" fmla="*/ 4 h 4"/>
                <a:gd name="T16" fmla="*/ 115 w 115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5" h="4">
                  <a:moveTo>
                    <a:pt x="115" y="0"/>
                  </a:moveTo>
                  <a:lnTo>
                    <a:pt x="100" y="0"/>
                  </a:lnTo>
                  <a:lnTo>
                    <a:pt x="96" y="0"/>
                  </a:lnTo>
                  <a:lnTo>
                    <a:pt x="0" y="0"/>
                  </a:lnTo>
                  <a:lnTo>
                    <a:pt x="0" y="4"/>
                  </a:lnTo>
                  <a:lnTo>
                    <a:pt x="96" y="4"/>
                  </a:lnTo>
                  <a:lnTo>
                    <a:pt x="100" y="4"/>
                  </a:lnTo>
                  <a:lnTo>
                    <a:pt x="115" y="4"/>
                  </a:lnTo>
                  <a:lnTo>
                    <a:pt x="11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624" name="îṣḻídé"/>
            <p:cNvSpPr/>
            <p:nvPr/>
          </p:nvSpPr>
          <p:spPr bwMode="auto">
            <a:xfrm>
              <a:off x="3646240" y="2845580"/>
              <a:ext cx="413147" cy="4763"/>
            </a:xfrm>
            <a:custGeom>
              <a:avLst/>
              <a:gdLst>
                <a:gd name="T0" fmla="*/ 147 w 347"/>
                <a:gd name="T1" fmla="*/ 0 h 4"/>
                <a:gd name="T2" fmla="*/ 52 w 347"/>
                <a:gd name="T3" fmla="*/ 0 h 4"/>
                <a:gd name="T4" fmla="*/ 48 w 347"/>
                <a:gd name="T5" fmla="*/ 0 h 4"/>
                <a:gd name="T6" fmla="*/ 2 w 347"/>
                <a:gd name="T7" fmla="*/ 0 h 4"/>
                <a:gd name="T8" fmla="*/ 2 w 347"/>
                <a:gd name="T9" fmla="*/ 4 h 4"/>
                <a:gd name="T10" fmla="*/ 0 w 347"/>
                <a:gd name="T11" fmla="*/ 4 h 4"/>
                <a:gd name="T12" fmla="*/ 48 w 347"/>
                <a:gd name="T13" fmla="*/ 4 h 4"/>
                <a:gd name="T14" fmla="*/ 52 w 347"/>
                <a:gd name="T15" fmla="*/ 4 h 4"/>
                <a:gd name="T16" fmla="*/ 147 w 347"/>
                <a:gd name="T17" fmla="*/ 4 h 4"/>
                <a:gd name="T18" fmla="*/ 147 w 347"/>
                <a:gd name="T19" fmla="*/ 0 h 4"/>
                <a:gd name="T20" fmla="*/ 347 w 347"/>
                <a:gd name="T21" fmla="*/ 0 h 4"/>
                <a:gd name="T22" fmla="*/ 251 w 347"/>
                <a:gd name="T23" fmla="*/ 0 h 4"/>
                <a:gd name="T24" fmla="*/ 247 w 347"/>
                <a:gd name="T25" fmla="*/ 0 h 4"/>
                <a:gd name="T26" fmla="*/ 152 w 347"/>
                <a:gd name="T27" fmla="*/ 0 h 4"/>
                <a:gd name="T28" fmla="*/ 152 w 347"/>
                <a:gd name="T29" fmla="*/ 4 h 4"/>
                <a:gd name="T30" fmla="*/ 247 w 347"/>
                <a:gd name="T31" fmla="*/ 4 h 4"/>
                <a:gd name="T32" fmla="*/ 251 w 347"/>
                <a:gd name="T33" fmla="*/ 4 h 4"/>
                <a:gd name="T34" fmla="*/ 347 w 347"/>
                <a:gd name="T35" fmla="*/ 4 h 4"/>
                <a:gd name="T36" fmla="*/ 347 w 347"/>
                <a:gd name="T3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47" h="4">
                  <a:moveTo>
                    <a:pt x="147" y="0"/>
                  </a:moveTo>
                  <a:lnTo>
                    <a:pt x="52" y="0"/>
                  </a:lnTo>
                  <a:lnTo>
                    <a:pt x="48" y="0"/>
                  </a:lnTo>
                  <a:lnTo>
                    <a:pt x="2" y="0"/>
                  </a:lnTo>
                  <a:lnTo>
                    <a:pt x="2" y="4"/>
                  </a:lnTo>
                  <a:lnTo>
                    <a:pt x="0" y="4"/>
                  </a:lnTo>
                  <a:lnTo>
                    <a:pt x="48" y="4"/>
                  </a:lnTo>
                  <a:lnTo>
                    <a:pt x="52" y="4"/>
                  </a:lnTo>
                  <a:lnTo>
                    <a:pt x="147" y="4"/>
                  </a:lnTo>
                  <a:lnTo>
                    <a:pt x="147" y="0"/>
                  </a:lnTo>
                  <a:close/>
                  <a:moveTo>
                    <a:pt x="347" y="0"/>
                  </a:moveTo>
                  <a:lnTo>
                    <a:pt x="251" y="0"/>
                  </a:lnTo>
                  <a:lnTo>
                    <a:pt x="247" y="0"/>
                  </a:lnTo>
                  <a:lnTo>
                    <a:pt x="152" y="0"/>
                  </a:lnTo>
                  <a:lnTo>
                    <a:pt x="152" y="4"/>
                  </a:lnTo>
                  <a:lnTo>
                    <a:pt x="247" y="4"/>
                  </a:lnTo>
                  <a:lnTo>
                    <a:pt x="251" y="4"/>
                  </a:lnTo>
                  <a:lnTo>
                    <a:pt x="347" y="4"/>
                  </a:lnTo>
                  <a:lnTo>
                    <a:pt x="347" y="0"/>
                  </a:lnTo>
                  <a:close/>
                </a:path>
              </a:pathLst>
            </a:cu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625" name="ï$ľïḋè"/>
            <p:cNvSpPr/>
            <p:nvPr/>
          </p:nvSpPr>
          <p:spPr bwMode="auto">
            <a:xfrm>
              <a:off x="3646240" y="2845580"/>
              <a:ext cx="413147" cy="4763"/>
            </a:xfrm>
            <a:custGeom>
              <a:avLst/>
              <a:gdLst>
                <a:gd name="T0" fmla="*/ 147 w 347"/>
                <a:gd name="T1" fmla="*/ 0 h 4"/>
                <a:gd name="T2" fmla="*/ 52 w 347"/>
                <a:gd name="T3" fmla="*/ 0 h 4"/>
                <a:gd name="T4" fmla="*/ 48 w 347"/>
                <a:gd name="T5" fmla="*/ 0 h 4"/>
                <a:gd name="T6" fmla="*/ 2 w 347"/>
                <a:gd name="T7" fmla="*/ 0 h 4"/>
                <a:gd name="T8" fmla="*/ 2 w 347"/>
                <a:gd name="T9" fmla="*/ 4 h 4"/>
                <a:gd name="T10" fmla="*/ 0 w 347"/>
                <a:gd name="T11" fmla="*/ 4 h 4"/>
                <a:gd name="T12" fmla="*/ 48 w 347"/>
                <a:gd name="T13" fmla="*/ 4 h 4"/>
                <a:gd name="T14" fmla="*/ 52 w 347"/>
                <a:gd name="T15" fmla="*/ 4 h 4"/>
                <a:gd name="T16" fmla="*/ 147 w 347"/>
                <a:gd name="T17" fmla="*/ 4 h 4"/>
                <a:gd name="T18" fmla="*/ 147 w 347"/>
                <a:gd name="T19" fmla="*/ 0 h 4"/>
                <a:gd name="T20" fmla="*/ 347 w 347"/>
                <a:gd name="T21" fmla="*/ 0 h 4"/>
                <a:gd name="T22" fmla="*/ 251 w 347"/>
                <a:gd name="T23" fmla="*/ 0 h 4"/>
                <a:gd name="T24" fmla="*/ 247 w 347"/>
                <a:gd name="T25" fmla="*/ 0 h 4"/>
                <a:gd name="T26" fmla="*/ 152 w 347"/>
                <a:gd name="T27" fmla="*/ 0 h 4"/>
                <a:gd name="T28" fmla="*/ 152 w 347"/>
                <a:gd name="T29" fmla="*/ 4 h 4"/>
                <a:gd name="T30" fmla="*/ 247 w 347"/>
                <a:gd name="T31" fmla="*/ 4 h 4"/>
                <a:gd name="T32" fmla="*/ 251 w 347"/>
                <a:gd name="T33" fmla="*/ 4 h 4"/>
                <a:gd name="T34" fmla="*/ 347 w 347"/>
                <a:gd name="T35" fmla="*/ 4 h 4"/>
                <a:gd name="T36" fmla="*/ 347 w 347"/>
                <a:gd name="T3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47" h="4">
                  <a:moveTo>
                    <a:pt x="147" y="0"/>
                  </a:moveTo>
                  <a:lnTo>
                    <a:pt x="52" y="0"/>
                  </a:lnTo>
                  <a:lnTo>
                    <a:pt x="48" y="0"/>
                  </a:lnTo>
                  <a:lnTo>
                    <a:pt x="2" y="0"/>
                  </a:lnTo>
                  <a:lnTo>
                    <a:pt x="2" y="4"/>
                  </a:lnTo>
                  <a:lnTo>
                    <a:pt x="0" y="4"/>
                  </a:lnTo>
                  <a:lnTo>
                    <a:pt x="48" y="4"/>
                  </a:lnTo>
                  <a:lnTo>
                    <a:pt x="52" y="4"/>
                  </a:lnTo>
                  <a:lnTo>
                    <a:pt x="147" y="4"/>
                  </a:lnTo>
                  <a:lnTo>
                    <a:pt x="147" y="0"/>
                  </a:lnTo>
                  <a:moveTo>
                    <a:pt x="347" y="0"/>
                  </a:moveTo>
                  <a:lnTo>
                    <a:pt x="251" y="0"/>
                  </a:lnTo>
                  <a:lnTo>
                    <a:pt x="247" y="0"/>
                  </a:lnTo>
                  <a:lnTo>
                    <a:pt x="152" y="0"/>
                  </a:lnTo>
                  <a:lnTo>
                    <a:pt x="152" y="4"/>
                  </a:lnTo>
                  <a:lnTo>
                    <a:pt x="247" y="4"/>
                  </a:lnTo>
                  <a:lnTo>
                    <a:pt x="251" y="4"/>
                  </a:lnTo>
                  <a:lnTo>
                    <a:pt x="347" y="4"/>
                  </a:lnTo>
                  <a:lnTo>
                    <a:pt x="34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626" name="ïšḻïḑé"/>
            <p:cNvSpPr/>
            <p:nvPr/>
          </p:nvSpPr>
          <p:spPr bwMode="auto">
            <a:xfrm>
              <a:off x="4064150" y="3201577"/>
              <a:ext cx="136922" cy="4763"/>
            </a:xfrm>
            <a:custGeom>
              <a:avLst/>
              <a:gdLst>
                <a:gd name="T0" fmla="*/ 115 w 115"/>
                <a:gd name="T1" fmla="*/ 0 h 4"/>
                <a:gd name="T2" fmla="*/ 100 w 115"/>
                <a:gd name="T3" fmla="*/ 0 h 4"/>
                <a:gd name="T4" fmla="*/ 96 w 115"/>
                <a:gd name="T5" fmla="*/ 0 h 4"/>
                <a:gd name="T6" fmla="*/ 0 w 115"/>
                <a:gd name="T7" fmla="*/ 0 h 4"/>
                <a:gd name="T8" fmla="*/ 0 w 115"/>
                <a:gd name="T9" fmla="*/ 4 h 4"/>
                <a:gd name="T10" fmla="*/ 96 w 115"/>
                <a:gd name="T11" fmla="*/ 4 h 4"/>
                <a:gd name="T12" fmla="*/ 100 w 115"/>
                <a:gd name="T13" fmla="*/ 4 h 4"/>
                <a:gd name="T14" fmla="*/ 115 w 115"/>
                <a:gd name="T15" fmla="*/ 4 h 4"/>
                <a:gd name="T16" fmla="*/ 115 w 115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5" h="4">
                  <a:moveTo>
                    <a:pt x="115" y="0"/>
                  </a:moveTo>
                  <a:lnTo>
                    <a:pt x="100" y="0"/>
                  </a:lnTo>
                  <a:lnTo>
                    <a:pt x="96" y="0"/>
                  </a:lnTo>
                  <a:lnTo>
                    <a:pt x="0" y="0"/>
                  </a:lnTo>
                  <a:lnTo>
                    <a:pt x="0" y="4"/>
                  </a:lnTo>
                  <a:lnTo>
                    <a:pt x="96" y="4"/>
                  </a:lnTo>
                  <a:lnTo>
                    <a:pt x="100" y="4"/>
                  </a:lnTo>
                  <a:lnTo>
                    <a:pt x="115" y="4"/>
                  </a:lnTo>
                  <a:lnTo>
                    <a:pt x="115" y="0"/>
                  </a:lnTo>
                  <a:close/>
                </a:path>
              </a:pathLst>
            </a:cu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627" name="ï$ḷïḑè"/>
            <p:cNvSpPr/>
            <p:nvPr/>
          </p:nvSpPr>
          <p:spPr bwMode="auto">
            <a:xfrm>
              <a:off x="4064150" y="3201577"/>
              <a:ext cx="136922" cy="4763"/>
            </a:xfrm>
            <a:custGeom>
              <a:avLst/>
              <a:gdLst>
                <a:gd name="T0" fmla="*/ 115 w 115"/>
                <a:gd name="T1" fmla="*/ 0 h 4"/>
                <a:gd name="T2" fmla="*/ 100 w 115"/>
                <a:gd name="T3" fmla="*/ 0 h 4"/>
                <a:gd name="T4" fmla="*/ 96 w 115"/>
                <a:gd name="T5" fmla="*/ 0 h 4"/>
                <a:gd name="T6" fmla="*/ 0 w 115"/>
                <a:gd name="T7" fmla="*/ 0 h 4"/>
                <a:gd name="T8" fmla="*/ 0 w 115"/>
                <a:gd name="T9" fmla="*/ 4 h 4"/>
                <a:gd name="T10" fmla="*/ 96 w 115"/>
                <a:gd name="T11" fmla="*/ 4 h 4"/>
                <a:gd name="T12" fmla="*/ 100 w 115"/>
                <a:gd name="T13" fmla="*/ 4 h 4"/>
                <a:gd name="T14" fmla="*/ 115 w 115"/>
                <a:gd name="T15" fmla="*/ 4 h 4"/>
                <a:gd name="T16" fmla="*/ 115 w 115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5" h="4">
                  <a:moveTo>
                    <a:pt x="115" y="0"/>
                  </a:moveTo>
                  <a:lnTo>
                    <a:pt x="100" y="0"/>
                  </a:lnTo>
                  <a:lnTo>
                    <a:pt x="96" y="0"/>
                  </a:lnTo>
                  <a:lnTo>
                    <a:pt x="0" y="0"/>
                  </a:lnTo>
                  <a:lnTo>
                    <a:pt x="0" y="4"/>
                  </a:lnTo>
                  <a:lnTo>
                    <a:pt x="96" y="4"/>
                  </a:lnTo>
                  <a:lnTo>
                    <a:pt x="100" y="4"/>
                  </a:lnTo>
                  <a:lnTo>
                    <a:pt x="115" y="4"/>
                  </a:lnTo>
                  <a:lnTo>
                    <a:pt x="11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628" name="îSľîḋe"/>
            <p:cNvSpPr/>
            <p:nvPr/>
          </p:nvSpPr>
          <p:spPr bwMode="auto">
            <a:xfrm>
              <a:off x="3646240" y="3201577"/>
              <a:ext cx="413147" cy="4763"/>
            </a:xfrm>
            <a:custGeom>
              <a:avLst/>
              <a:gdLst>
                <a:gd name="T0" fmla="*/ 147 w 347"/>
                <a:gd name="T1" fmla="*/ 0 h 4"/>
                <a:gd name="T2" fmla="*/ 52 w 347"/>
                <a:gd name="T3" fmla="*/ 0 h 4"/>
                <a:gd name="T4" fmla="*/ 48 w 347"/>
                <a:gd name="T5" fmla="*/ 0 h 4"/>
                <a:gd name="T6" fmla="*/ 2 w 347"/>
                <a:gd name="T7" fmla="*/ 0 h 4"/>
                <a:gd name="T8" fmla="*/ 2 w 347"/>
                <a:gd name="T9" fmla="*/ 4 h 4"/>
                <a:gd name="T10" fmla="*/ 0 w 347"/>
                <a:gd name="T11" fmla="*/ 4 h 4"/>
                <a:gd name="T12" fmla="*/ 48 w 347"/>
                <a:gd name="T13" fmla="*/ 4 h 4"/>
                <a:gd name="T14" fmla="*/ 52 w 347"/>
                <a:gd name="T15" fmla="*/ 4 h 4"/>
                <a:gd name="T16" fmla="*/ 147 w 347"/>
                <a:gd name="T17" fmla="*/ 4 h 4"/>
                <a:gd name="T18" fmla="*/ 147 w 347"/>
                <a:gd name="T19" fmla="*/ 0 h 4"/>
                <a:gd name="T20" fmla="*/ 347 w 347"/>
                <a:gd name="T21" fmla="*/ 0 h 4"/>
                <a:gd name="T22" fmla="*/ 251 w 347"/>
                <a:gd name="T23" fmla="*/ 0 h 4"/>
                <a:gd name="T24" fmla="*/ 247 w 347"/>
                <a:gd name="T25" fmla="*/ 0 h 4"/>
                <a:gd name="T26" fmla="*/ 152 w 347"/>
                <a:gd name="T27" fmla="*/ 0 h 4"/>
                <a:gd name="T28" fmla="*/ 152 w 347"/>
                <a:gd name="T29" fmla="*/ 4 h 4"/>
                <a:gd name="T30" fmla="*/ 247 w 347"/>
                <a:gd name="T31" fmla="*/ 4 h 4"/>
                <a:gd name="T32" fmla="*/ 251 w 347"/>
                <a:gd name="T33" fmla="*/ 4 h 4"/>
                <a:gd name="T34" fmla="*/ 347 w 347"/>
                <a:gd name="T35" fmla="*/ 4 h 4"/>
                <a:gd name="T36" fmla="*/ 347 w 347"/>
                <a:gd name="T3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47" h="4">
                  <a:moveTo>
                    <a:pt x="147" y="0"/>
                  </a:moveTo>
                  <a:lnTo>
                    <a:pt x="52" y="0"/>
                  </a:lnTo>
                  <a:lnTo>
                    <a:pt x="48" y="0"/>
                  </a:lnTo>
                  <a:lnTo>
                    <a:pt x="2" y="0"/>
                  </a:lnTo>
                  <a:lnTo>
                    <a:pt x="2" y="4"/>
                  </a:lnTo>
                  <a:lnTo>
                    <a:pt x="0" y="4"/>
                  </a:lnTo>
                  <a:lnTo>
                    <a:pt x="48" y="4"/>
                  </a:lnTo>
                  <a:lnTo>
                    <a:pt x="52" y="4"/>
                  </a:lnTo>
                  <a:lnTo>
                    <a:pt x="147" y="4"/>
                  </a:lnTo>
                  <a:lnTo>
                    <a:pt x="147" y="0"/>
                  </a:lnTo>
                  <a:close/>
                  <a:moveTo>
                    <a:pt x="347" y="0"/>
                  </a:moveTo>
                  <a:lnTo>
                    <a:pt x="251" y="0"/>
                  </a:lnTo>
                  <a:lnTo>
                    <a:pt x="247" y="0"/>
                  </a:lnTo>
                  <a:lnTo>
                    <a:pt x="152" y="0"/>
                  </a:lnTo>
                  <a:lnTo>
                    <a:pt x="152" y="4"/>
                  </a:lnTo>
                  <a:lnTo>
                    <a:pt x="247" y="4"/>
                  </a:lnTo>
                  <a:lnTo>
                    <a:pt x="251" y="4"/>
                  </a:lnTo>
                  <a:lnTo>
                    <a:pt x="347" y="4"/>
                  </a:lnTo>
                  <a:lnTo>
                    <a:pt x="347" y="0"/>
                  </a:lnTo>
                  <a:close/>
                </a:path>
              </a:pathLst>
            </a:cu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629" name="îṧľiḋe"/>
            <p:cNvSpPr/>
            <p:nvPr/>
          </p:nvSpPr>
          <p:spPr bwMode="auto">
            <a:xfrm>
              <a:off x="3646240" y="3201577"/>
              <a:ext cx="413147" cy="4763"/>
            </a:xfrm>
            <a:custGeom>
              <a:avLst/>
              <a:gdLst>
                <a:gd name="T0" fmla="*/ 147 w 347"/>
                <a:gd name="T1" fmla="*/ 0 h 4"/>
                <a:gd name="T2" fmla="*/ 52 w 347"/>
                <a:gd name="T3" fmla="*/ 0 h 4"/>
                <a:gd name="T4" fmla="*/ 48 w 347"/>
                <a:gd name="T5" fmla="*/ 0 h 4"/>
                <a:gd name="T6" fmla="*/ 2 w 347"/>
                <a:gd name="T7" fmla="*/ 0 h 4"/>
                <a:gd name="T8" fmla="*/ 2 w 347"/>
                <a:gd name="T9" fmla="*/ 4 h 4"/>
                <a:gd name="T10" fmla="*/ 0 w 347"/>
                <a:gd name="T11" fmla="*/ 4 h 4"/>
                <a:gd name="T12" fmla="*/ 48 w 347"/>
                <a:gd name="T13" fmla="*/ 4 h 4"/>
                <a:gd name="T14" fmla="*/ 52 w 347"/>
                <a:gd name="T15" fmla="*/ 4 h 4"/>
                <a:gd name="T16" fmla="*/ 147 w 347"/>
                <a:gd name="T17" fmla="*/ 4 h 4"/>
                <a:gd name="T18" fmla="*/ 147 w 347"/>
                <a:gd name="T19" fmla="*/ 0 h 4"/>
                <a:gd name="T20" fmla="*/ 347 w 347"/>
                <a:gd name="T21" fmla="*/ 0 h 4"/>
                <a:gd name="T22" fmla="*/ 251 w 347"/>
                <a:gd name="T23" fmla="*/ 0 h 4"/>
                <a:gd name="T24" fmla="*/ 247 w 347"/>
                <a:gd name="T25" fmla="*/ 0 h 4"/>
                <a:gd name="T26" fmla="*/ 152 w 347"/>
                <a:gd name="T27" fmla="*/ 0 h 4"/>
                <a:gd name="T28" fmla="*/ 152 w 347"/>
                <a:gd name="T29" fmla="*/ 4 h 4"/>
                <a:gd name="T30" fmla="*/ 247 w 347"/>
                <a:gd name="T31" fmla="*/ 4 h 4"/>
                <a:gd name="T32" fmla="*/ 251 w 347"/>
                <a:gd name="T33" fmla="*/ 4 h 4"/>
                <a:gd name="T34" fmla="*/ 347 w 347"/>
                <a:gd name="T35" fmla="*/ 4 h 4"/>
                <a:gd name="T36" fmla="*/ 347 w 347"/>
                <a:gd name="T3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47" h="4">
                  <a:moveTo>
                    <a:pt x="147" y="0"/>
                  </a:moveTo>
                  <a:lnTo>
                    <a:pt x="52" y="0"/>
                  </a:lnTo>
                  <a:lnTo>
                    <a:pt x="48" y="0"/>
                  </a:lnTo>
                  <a:lnTo>
                    <a:pt x="2" y="0"/>
                  </a:lnTo>
                  <a:lnTo>
                    <a:pt x="2" y="4"/>
                  </a:lnTo>
                  <a:lnTo>
                    <a:pt x="0" y="4"/>
                  </a:lnTo>
                  <a:lnTo>
                    <a:pt x="48" y="4"/>
                  </a:lnTo>
                  <a:lnTo>
                    <a:pt x="52" y="4"/>
                  </a:lnTo>
                  <a:lnTo>
                    <a:pt x="147" y="4"/>
                  </a:lnTo>
                  <a:lnTo>
                    <a:pt x="147" y="0"/>
                  </a:lnTo>
                  <a:moveTo>
                    <a:pt x="347" y="0"/>
                  </a:moveTo>
                  <a:lnTo>
                    <a:pt x="251" y="0"/>
                  </a:lnTo>
                  <a:lnTo>
                    <a:pt x="247" y="0"/>
                  </a:lnTo>
                  <a:lnTo>
                    <a:pt x="152" y="0"/>
                  </a:lnTo>
                  <a:lnTo>
                    <a:pt x="152" y="4"/>
                  </a:lnTo>
                  <a:lnTo>
                    <a:pt x="247" y="4"/>
                  </a:lnTo>
                  <a:lnTo>
                    <a:pt x="251" y="4"/>
                  </a:lnTo>
                  <a:lnTo>
                    <a:pt x="347" y="4"/>
                  </a:lnTo>
                  <a:lnTo>
                    <a:pt x="34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630" name="iṡ1íde"/>
            <p:cNvSpPr/>
            <p:nvPr/>
          </p:nvSpPr>
          <p:spPr bwMode="auto">
            <a:xfrm>
              <a:off x="4064150" y="2964642"/>
              <a:ext cx="136922" cy="4763"/>
            </a:xfrm>
            <a:custGeom>
              <a:avLst/>
              <a:gdLst>
                <a:gd name="T0" fmla="*/ 115 w 115"/>
                <a:gd name="T1" fmla="*/ 0 h 4"/>
                <a:gd name="T2" fmla="*/ 100 w 115"/>
                <a:gd name="T3" fmla="*/ 0 h 4"/>
                <a:gd name="T4" fmla="*/ 96 w 115"/>
                <a:gd name="T5" fmla="*/ 0 h 4"/>
                <a:gd name="T6" fmla="*/ 0 w 115"/>
                <a:gd name="T7" fmla="*/ 0 h 4"/>
                <a:gd name="T8" fmla="*/ 0 w 115"/>
                <a:gd name="T9" fmla="*/ 4 h 4"/>
                <a:gd name="T10" fmla="*/ 96 w 115"/>
                <a:gd name="T11" fmla="*/ 4 h 4"/>
                <a:gd name="T12" fmla="*/ 100 w 115"/>
                <a:gd name="T13" fmla="*/ 4 h 4"/>
                <a:gd name="T14" fmla="*/ 115 w 115"/>
                <a:gd name="T15" fmla="*/ 4 h 4"/>
                <a:gd name="T16" fmla="*/ 115 w 115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5" h="4">
                  <a:moveTo>
                    <a:pt x="115" y="0"/>
                  </a:moveTo>
                  <a:lnTo>
                    <a:pt x="100" y="0"/>
                  </a:lnTo>
                  <a:lnTo>
                    <a:pt x="96" y="0"/>
                  </a:lnTo>
                  <a:lnTo>
                    <a:pt x="0" y="0"/>
                  </a:lnTo>
                  <a:lnTo>
                    <a:pt x="0" y="4"/>
                  </a:lnTo>
                  <a:lnTo>
                    <a:pt x="96" y="4"/>
                  </a:lnTo>
                  <a:lnTo>
                    <a:pt x="100" y="4"/>
                  </a:lnTo>
                  <a:lnTo>
                    <a:pt x="115" y="4"/>
                  </a:lnTo>
                  <a:lnTo>
                    <a:pt x="115" y="0"/>
                  </a:lnTo>
                  <a:close/>
                </a:path>
              </a:pathLst>
            </a:cu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631" name="îş1iďe"/>
            <p:cNvSpPr/>
            <p:nvPr/>
          </p:nvSpPr>
          <p:spPr bwMode="auto">
            <a:xfrm>
              <a:off x="4064150" y="2964642"/>
              <a:ext cx="136922" cy="4763"/>
            </a:xfrm>
            <a:custGeom>
              <a:avLst/>
              <a:gdLst>
                <a:gd name="T0" fmla="*/ 115 w 115"/>
                <a:gd name="T1" fmla="*/ 0 h 4"/>
                <a:gd name="T2" fmla="*/ 100 w 115"/>
                <a:gd name="T3" fmla="*/ 0 h 4"/>
                <a:gd name="T4" fmla="*/ 96 w 115"/>
                <a:gd name="T5" fmla="*/ 0 h 4"/>
                <a:gd name="T6" fmla="*/ 0 w 115"/>
                <a:gd name="T7" fmla="*/ 0 h 4"/>
                <a:gd name="T8" fmla="*/ 0 w 115"/>
                <a:gd name="T9" fmla="*/ 4 h 4"/>
                <a:gd name="T10" fmla="*/ 96 w 115"/>
                <a:gd name="T11" fmla="*/ 4 h 4"/>
                <a:gd name="T12" fmla="*/ 100 w 115"/>
                <a:gd name="T13" fmla="*/ 4 h 4"/>
                <a:gd name="T14" fmla="*/ 115 w 115"/>
                <a:gd name="T15" fmla="*/ 4 h 4"/>
                <a:gd name="T16" fmla="*/ 115 w 115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5" h="4">
                  <a:moveTo>
                    <a:pt x="115" y="0"/>
                  </a:moveTo>
                  <a:lnTo>
                    <a:pt x="100" y="0"/>
                  </a:lnTo>
                  <a:lnTo>
                    <a:pt x="96" y="0"/>
                  </a:lnTo>
                  <a:lnTo>
                    <a:pt x="0" y="0"/>
                  </a:lnTo>
                  <a:lnTo>
                    <a:pt x="0" y="4"/>
                  </a:lnTo>
                  <a:lnTo>
                    <a:pt x="96" y="4"/>
                  </a:lnTo>
                  <a:lnTo>
                    <a:pt x="100" y="4"/>
                  </a:lnTo>
                  <a:lnTo>
                    <a:pt x="115" y="4"/>
                  </a:lnTo>
                  <a:lnTo>
                    <a:pt x="11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632" name="íṥļîḍè"/>
            <p:cNvSpPr/>
            <p:nvPr/>
          </p:nvSpPr>
          <p:spPr bwMode="auto">
            <a:xfrm>
              <a:off x="3646240" y="2964642"/>
              <a:ext cx="413147" cy="4763"/>
            </a:xfrm>
            <a:custGeom>
              <a:avLst/>
              <a:gdLst>
                <a:gd name="T0" fmla="*/ 147 w 347"/>
                <a:gd name="T1" fmla="*/ 0 h 4"/>
                <a:gd name="T2" fmla="*/ 52 w 347"/>
                <a:gd name="T3" fmla="*/ 0 h 4"/>
                <a:gd name="T4" fmla="*/ 48 w 347"/>
                <a:gd name="T5" fmla="*/ 0 h 4"/>
                <a:gd name="T6" fmla="*/ 2 w 347"/>
                <a:gd name="T7" fmla="*/ 0 h 4"/>
                <a:gd name="T8" fmla="*/ 2 w 347"/>
                <a:gd name="T9" fmla="*/ 4 h 4"/>
                <a:gd name="T10" fmla="*/ 0 w 347"/>
                <a:gd name="T11" fmla="*/ 4 h 4"/>
                <a:gd name="T12" fmla="*/ 48 w 347"/>
                <a:gd name="T13" fmla="*/ 4 h 4"/>
                <a:gd name="T14" fmla="*/ 52 w 347"/>
                <a:gd name="T15" fmla="*/ 4 h 4"/>
                <a:gd name="T16" fmla="*/ 147 w 347"/>
                <a:gd name="T17" fmla="*/ 4 h 4"/>
                <a:gd name="T18" fmla="*/ 147 w 347"/>
                <a:gd name="T19" fmla="*/ 0 h 4"/>
                <a:gd name="T20" fmla="*/ 347 w 347"/>
                <a:gd name="T21" fmla="*/ 0 h 4"/>
                <a:gd name="T22" fmla="*/ 251 w 347"/>
                <a:gd name="T23" fmla="*/ 0 h 4"/>
                <a:gd name="T24" fmla="*/ 247 w 347"/>
                <a:gd name="T25" fmla="*/ 0 h 4"/>
                <a:gd name="T26" fmla="*/ 152 w 347"/>
                <a:gd name="T27" fmla="*/ 0 h 4"/>
                <a:gd name="T28" fmla="*/ 152 w 347"/>
                <a:gd name="T29" fmla="*/ 4 h 4"/>
                <a:gd name="T30" fmla="*/ 247 w 347"/>
                <a:gd name="T31" fmla="*/ 4 h 4"/>
                <a:gd name="T32" fmla="*/ 251 w 347"/>
                <a:gd name="T33" fmla="*/ 4 h 4"/>
                <a:gd name="T34" fmla="*/ 347 w 347"/>
                <a:gd name="T35" fmla="*/ 4 h 4"/>
                <a:gd name="T36" fmla="*/ 347 w 347"/>
                <a:gd name="T3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47" h="4">
                  <a:moveTo>
                    <a:pt x="147" y="0"/>
                  </a:moveTo>
                  <a:lnTo>
                    <a:pt x="52" y="0"/>
                  </a:lnTo>
                  <a:lnTo>
                    <a:pt x="48" y="0"/>
                  </a:lnTo>
                  <a:lnTo>
                    <a:pt x="2" y="0"/>
                  </a:lnTo>
                  <a:lnTo>
                    <a:pt x="2" y="4"/>
                  </a:lnTo>
                  <a:lnTo>
                    <a:pt x="0" y="4"/>
                  </a:lnTo>
                  <a:lnTo>
                    <a:pt x="48" y="4"/>
                  </a:lnTo>
                  <a:lnTo>
                    <a:pt x="52" y="4"/>
                  </a:lnTo>
                  <a:lnTo>
                    <a:pt x="147" y="4"/>
                  </a:lnTo>
                  <a:lnTo>
                    <a:pt x="147" y="0"/>
                  </a:lnTo>
                  <a:close/>
                  <a:moveTo>
                    <a:pt x="347" y="0"/>
                  </a:moveTo>
                  <a:lnTo>
                    <a:pt x="251" y="0"/>
                  </a:lnTo>
                  <a:lnTo>
                    <a:pt x="247" y="0"/>
                  </a:lnTo>
                  <a:lnTo>
                    <a:pt x="152" y="0"/>
                  </a:lnTo>
                  <a:lnTo>
                    <a:pt x="152" y="4"/>
                  </a:lnTo>
                  <a:lnTo>
                    <a:pt x="247" y="4"/>
                  </a:lnTo>
                  <a:lnTo>
                    <a:pt x="251" y="4"/>
                  </a:lnTo>
                  <a:lnTo>
                    <a:pt x="347" y="4"/>
                  </a:lnTo>
                  <a:lnTo>
                    <a:pt x="347" y="0"/>
                  </a:lnTo>
                  <a:close/>
                </a:path>
              </a:pathLst>
            </a:cu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633" name="íṣ1íḓê"/>
            <p:cNvSpPr/>
            <p:nvPr/>
          </p:nvSpPr>
          <p:spPr bwMode="auto">
            <a:xfrm>
              <a:off x="3646240" y="2964642"/>
              <a:ext cx="413147" cy="4763"/>
            </a:xfrm>
            <a:custGeom>
              <a:avLst/>
              <a:gdLst>
                <a:gd name="T0" fmla="*/ 147 w 347"/>
                <a:gd name="T1" fmla="*/ 0 h 4"/>
                <a:gd name="T2" fmla="*/ 52 w 347"/>
                <a:gd name="T3" fmla="*/ 0 h 4"/>
                <a:gd name="T4" fmla="*/ 48 w 347"/>
                <a:gd name="T5" fmla="*/ 0 h 4"/>
                <a:gd name="T6" fmla="*/ 2 w 347"/>
                <a:gd name="T7" fmla="*/ 0 h 4"/>
                <a:gd name="T8" fmla="*/ 2 w 347"/>
                <a:gd name="T9" fmla="*/ 4 h 4"/>
                <a:gd name="T10" fmla="*/ 0 w 347"/>
                <a:gd name="T11" fmla="*/ 4 h 4"/>
                <a:gd name="T12" fmla="*/ 48 w 347"/>
                <a:gd name="T13" fmla="*/ 4 h 4"/>
                <a:gd name="T14" fmla="*/ 52 w 347"/>
                <a:gd name="T15" fmla="*/ 4 h 4"/>
                <a:gd name="T16" fmla="*/ 147 w 347"/>
                <a:gd name="T17" fmla="*/ 4 h 4"/>
                <a:gd name="T18" fmla="*/ 147 w 347"/>
                <a:gd name="T19" fmla="*/ 0 h 4"/>
                <a:gd name="T20" fmla="*/ 347 w 347"/>
                <a:gd name="T21" fmla="*/ 0 h 4"/>
                <a:gd name="T22" fmla="*/ 251 w 347"/>
                <a:gd name="T23" fmla="*/ 0 h 4"/>
                <a:gd name="T24" fmla="*/ 247 w 347"/>
                <a:gd name="T25" fmla="*/ 0 h 4"/>
                <a:gd name="T26" fmla="*/ 152 w 347"/>
                <a:gd name="T27" fmla="*/ 0 h 4"/>
                <a:gd name="T28" fmla="*/ 152 w 347"/>
                <a:gd name="T29" fmla="*/ 4 h 4"/>
                <a:gd name="T30" fmla="*/ 247 w 347"/>
                <a:gd name="T31" fmla="*/ 4 h 4"/>
                <a:gd name="T32" fmla="*/ 251 w 347"/>
                <a:gd name="T33" fmla="*/ 4 h 4"/>
                <a:gd name="T34" fmla="*/ 347 w 347"/>
                <a:gd name="T35" fmla="*/ 4 h 4"/>
                <a:gd name="T36" fmla="*/ 347 w 347"/>
                <a:gd name="T3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47" h="4">
                  <a:moveTo>
                    <a:pt x="147" y="0"/>
                  </a:moveTo>
                  <a:lnTo>
                    <a:pt x="52" y="0"/>
                  </a:lnTo>
                  <a:lnTo>
                    <a:pt x="48" y="0"/>
                  </a:lnTo>
                  <a:lnTo>
                    <a:pt x="2" y="0"/>
                  </a:lnTo>
                  <a:lnTo>
                    <a:pt x="2" y="4"/>
                  </a:lnTo>
                  <a:lnTo>
                    <a:pt x="0" y="4"/>
                  </a:lnTo>
                  <a:lnTo>
                    <a:pt x="48" y="4"/>
                  </a:lnTo>
                  <a:lnTo>
                    <a:pt x="52" y="4"/>
                  </a:lnTo>
                  <a:lnTo>
                    <a:pt x="147" y="4"/>
                  </a:lnTo>
                  <a:lnTo>
                    <a:pt x="147" y="0"/>
                  </a:lnTo>
                  <a:moveTo>
                    <a:pt x="347" y="0"/>
                  </a:moveTo>
                  <a:lnTo>
                    <a:pt x="251" y="0"/>
                  </a:lnTo>
                  <a:lnTo>
                    <a:pt x="247" y="0"/>
                  </a:lnTo>
                  <a:lnTo>
                    <a:pt x="152" y="0"/>
                  </a:lnTo>
                  <a:lnTo>
                    <a:pt x="152" y="4"/>
                  </a:lnTo>
                  <a:lnTo>
                    <a:pt x="247" y="4"/>
                  </a:lnTo>
                  <a:lnTo>
                    <a:pt x="251" y="4"/>
                  </a:lnTo>
                  <a:lnTo>
                    <a:pt x="347" y="4"/>
                  </a:lnTo>
                  <a:lnTo>
                    <a:pt x="34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634" name="isḻíḍè"/>
            <p:cNvSpPr/>
            <p:nvPr/>
          </p:nvSpPr>
          <p:spPr bwMode="auto">
            <a:xfrm>
              <a:off x="4064150" y="2726517"/>
              <a:ext cx="136922" cy="4763"/>
            </a:xfrm>
            <a:custGeom>
              <a:avLst/>
              <a:gdLst>
                <a:gd name="T0" fmla="*/ 115 w 115"/>
                <a:gd name="T1" fmla="*/ 0 h 4"/>
                <a:gd name="T2" fmla="*/ 100 w 115"/>
                <a:gd name="T3" fmla="*/ 0 h 4"/>
                <a:gd name="T4" fmla="*/ 96 w 115"/>
                <a:gd name="T5" fmla="*/ 0 h 4"/>
                <a:gd name="T6" fmla="*/ 0 w 115"/>
                <a:gd name="T7" fmla="*/ 0 h 4"/>
                <a:gd name="T8" fmla="*/ 0 w 115"/>
                <a:gd name="T9" fmla="*/ 4 h 4"/>
                <a:gd name="T10" fmla="*/ 96 w 115"/>
                <a:gd name="T11" fmla="*/ 4 h 4"/>
                <a:gd name="T12" fmla="*/ 100 w 115"/>
                <a:gd name="T13" fmla="*/ 4 h 4"/>
                <a:gd name="T14" fmla="*/ 115 w 115"/>
                <a:gd name="T15" fmla="*/ 4 h 4"/>
                <a:gd name="T16" fmla="*/ 115 w 115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5" h="4">
                  <a:moveTo>
                    <a:pt x="115" y="0"/>
                  </a:moveTo>
                  <a:lnTo>
                    <a:pt x="100" y="0"/>
                  </a:lnTo>
                  <a:lnTo>
                    <a:pt x="96" y="0"/>
                  </a:lnTo>
                  <a:lnTo>
                    <a:pt x="0" y="0"/>
                  </a:lnTo>
                  <a:lnTo>
                    <a:pt x="0" y="4"/>
                  </a:lnTo>
                  <a:lnTo>
                    <a:pt x="96" y="4"/>
                  </a:lnTo>
                  <a:lnTo>
                    <a:pt x="100" y="4"/>
                  </a:lnTo>
                  <a:lnTo>
                    <a:pt x="115" y="4"/>
                  </a:lnTo>
                  <a:lnTo>
                    <a:pt x="115" y="0"/>
                  </a:lnTo>
                  <a:close/>
                </a:path>
              </a:pathLst>
            </a:cu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635" name="ïṧļîďe"/>
            <p:cNvSpPr/>
            <p:nvPr/>
          </p:nvSpPr>
          <p:spPr bwMode="auto">
            <a:xfrm>
              <a:off x="4064150" y="2726517"/>
              <a:ext cx="136922" cy="4763"/>
            </a:xfrm>
            <a:custGeom>
              <a:avLst/>
              <a:gdLst>
                <a:gd name="T0" fmla="*/ 115 w 115"/>
                <a:gd name="T1" fmla="*/ 0 h 4"/>
                <a:gd name="T2" fmla="*/ 100 w 115"/>
                <a:gd name="T3" fmla="*/ 0 h 4"/>
                <a:gd name="T4" fmla="*/ 96 w 115"/>
                <a:gd name="T5" fmla="*/ 0 h 4"/>
                <a:gd name="T6" fmla="*/ 0 w 115"/>
                <a:gd name="T7" fmla="*/ 0 h 4"/>
                <a:gd name="T8" fmla="*/ 0 w 115"/>
                <a:gd name="T9" fmla="*/ 4 h 4"/>
                <a:gd name="T10" fmla="*/ 96 w 115"/>
                <a:gd name="T11" fmla="*/ 4 h 4"/>
                <a:gd name="T12" fmla="*/ 100 w 115"/>
                <a:gd name="T13" fmla="*/ 4 h 4"/>
                <a:gd name="T14" fmla="*/ 115 w 115"/>
                <a:gd name="T15" fmla="*/ 4 h 4"/>
                <a:gd name="T16" fmla="*/ 115 w 115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5" h="4">
                  <a:moveTo>
                    <a:pt x="115" y="0"/>
                  </a:moveTo>
                  <a:lnTo>
                    <a:pt x="100" y="0"/>
                  </a:lnTo>
                  <a:lnTo>
                    <a:pt x="96" y="0"/>
                  </a:lnTo>
                  <a:lnTo>
                    <a:pt x="0" y="0"/>
                  </a:lnTo>
                  <a:lnTo>
                    <a:pt x="0" y="4"/>
                  </a:lnTo>
                  <a:lnTo>
                    <a:pt x="96" y="4"/>
                  </a:lnTo>
                  <a:lnTo>
                    <a:pt x="100" y="4"/>
                  </a:lnTo>
                  <a:lnTo>
                    <a:pt x="115" y="4"/>
                  </a:lnTo>
                  <a:lnTo>
                    <a:pt x="11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636" name="îṡlîḋé"/>
            <p:cNvSpPr/>
            <p:nvPr/>
          </p:nvSpPr>
          <p:spPr bwMode="auto">
            <a:xfrm>
              <a:off x="3646240" y="2726517"/>
              <a:ext cx="413147" cy="4763"/>
            </a:xfrm>
            <a:custGeom>
              <a:avLst/>
              <a:gdLst>
                <a:gd name="T0" fmla="*/ 147 w 347"/>
                <a:gd name="T1" fmla="*/ 0 h 4"/>
                <a:gd name="T2" fmla="*/ 52 w 347"/>
                <a:gd name="T3" fmla="*/ 0 h 4"/>
                <a:gd name="T4" fmla="*/ 48 w 347"/>
                <a:gd name="T5" fmla="*/ 0 h 4"/>
                <a:gd name="T6" fmla="*/ 2 w 347"/>
                <a:gd name="T7" fmla="*/ 0 h 4"/>
                <a:gd name="T8" fmla="*/ 2 w 347"/>
                <a:gd name="T9" fmla="*/ 4 h 4"/>
                <a:gd name="T10" fmla="*/ 0 w 347"/>
                <a:gd name="T11" fmla="*/ 4 h 4"/>
                <a:gd name="T12" fmla="*/ 48 w 347"/>
                <a:gd name="T13" fmla="*/ 4 h 4"/>
                <a:gd name="T14" fmla="*/ 52 w 347"/>
                <a:gd name="T15" fmla="*/ 4 h 4"/>
                <a:gd name="T16" fmla="*/ 147 w 347"/>
                <a:gd name="T17" fmla="*/ 4 h 4"/>
                <a:gd name="T18" fmla="*/ 147 w 347"/>
                <a:gd name="T19" fmla="*/ 0 h 4"/>
                <a:gd name="T20" fmla="*/ 347 w 347"/>
                <a:gd name="T21" fmla="*/ 0 h 4"/>
                <a:gd name="T22" fmla="*/ 251 w 347"/>
                <a:gd name="T23" fmla="*/ 0 h 4"/>
                <a:gd name="T24" fmla="*/ 247 w 347"/>
                <a:gd name="T25" fmla="*/ 0 h 4"/>
                <a:gd name="T26" fmla="*/ 152 w 347"/>
                <a:gd name="T27" fmla="*/ 0 h 4"/>
                <a:gd name="T28" fmla="*/ 152 w 347"/>
                <a:gd name="T29" fmla="*/ 4 h 4"/>
                <a:gd name="T30" fmla="*/ 247 w 347"/>
                <a:gd name="T31" fmla="*/ 4 h 4"/>
                <a:gd name="T32" fmla="*/ 251 w 347"/>
                <a:gd name="T33" fmla="*/ 4 h 4"/>
                <a:gd name="T34" fmla="*/ 347 w 347"/>
                <a:gd name="T35" fmla="*/ 4 h 4"/>
                <a:gd name="T36" fmla="*/ 347 w 347"/>
                <a:gd name="T3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47" h="4">
                  <a:moveTo>
                    <a:pt x="147" y="0"/>
                  </a:moveTo>
                  <a:lnTo>
                    <a:pt x="52" y="0"/>
                  </a:lnTo>
                  <a:lnTo>
                    <a:pt x="48" y="0"/>
                  </a:lnTo>
                  <a:lnTo>
                    <a:pt x="2" y="0"/>
                  </a:lnTo>
                  <a:lnTo>
                    <a:pt x="2" y="4"/>
                  </a:lnTo>
                  <a:lnTo>
                    <a:pt x="0" y="4"/>
                  </a:lnTo>
                  <a:lnTo>
                    <a:pt x="48" y="4"/>
                  </a:lnTo>
                  <a:lnTo>
                    <a:pt x="52" y="4"/>
                  </a:lnTo>
                  <a:lnTo>
                    <a:pt x="147" y="4"/>
                  </a:lnTo>
                  <a:lnTo>
                    <a:pt x="147" y="0"/>
                  </a:lnTo>
                  <a:close/>
                  <a:moveTo>
                    <a:pt x="347" y="0"/>
                  </a:moveTo>
                  <a:lnTo>
                    <a:pt x="251" y="0"/>
                  </a:lnTo>
                  <a:lnTo>
                    <a:pt x="247" y="0"/>
                  </a:lnTo>
                  <a:lnTo>
                    <a:pt x="152" y="0"/>
                  </a:lnTo>
                  <a:lnTo>
                    <a:pt x="152" y="4"/>
                  </a:lnTo>
                  <a:lnTo>
                    <a:pt x="247" y="4"/>
                  </a:lnTo>
                  <a:lnTo>
                    <a:pt x="251" y="4"/>
                  </a:lnTo>
                  <a:lnTo>
                    <a:pt x="347" y="4"/>
                  </a:lnTo>
                  <a:lnTo>
                    <a:pt x="347" y="0"/>
                  </a:lnTo>
                  <a:close/>
                </a:path>
              </a:pathLst>
            </a:cu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637" name="íṥ1iḋé"/>
            <p:cNvSpPr/>
            <p:nvPr/>
          </p:nvSpPr>
          <p:spPr bwMode="auto">
            <a:xfrm>
              <a:off x="3646240" y="2726517"/>
              <a:ext cx="413147" cy="4763"/>
            </a:xfrm>
            <a:custGeom>
              <a:avLst/>
              <a:gdLst>
                <a:gd name="T0" fmla="*/ 147 w 347"/>
                <a:gd name="T1" fmla="*/ 0 h 4"/>
                <a:gd name="T2" fmla="*/ 52 w 347"/>
                <a:gd name="T3" fmla="*/ 0 h 4"/>
                <a:gd name="T4" fmla="*/ 48 w 347"/>
                <a:gd name="T5" fmla="*/ 0 h 4"/>
                <a:gd name="T6" fmla="*/ 2 w 347"/>
                <a:gd name="T7" fmla="*/ 0 h 4"/>
                <a:gd name="T8" fmla="*/ 2 w 347"/>
                <a:gd name="T9" fmla="*/ 4 h 4"/>
                <a:gd name="T10" fmla="*/ 0 w 347"/>
                <a:gd name="T11" fmla="*/ 4 h 4"/>
                <a:gd name="T12" fmla="*/ 48 w 347"/>
                <a:gd name="T13" fmla="*/ 4 h 4"/>
                <a:gd name="T14" fmla="*/ 52 w 347"/>
                <a:gd name="T15" fmla="*/ 4 h 4"/>
                <a:gd name="T16" fmla="*/ 147 w 347"/>
                <a:gd name="T17" fmla="*/ 4 h 4"/>
                <a:gd name="T18" fmla="*/ 147 w 347"/>
                <a:gd name="T19" fmla="*/ 0 h 4"/>
                <a:gd name="T20" fmla="*/ 347 w 347"/>
                <a:gd name="T21" fmla="*/ 0 h 4"/>
                <a:gd name="T22" fmla="*/ 251 w 347"/>
                <a:gd name="T23" fmla="*/ 0 h 4"/>
                <a:gd name="T24" fmla="*/ 247 w 347"/>
                <a:gd name="T25" fmla="*/ 0 h 4"/>
                <a:gd name="T26" fmla="*/ 152 w 347"/>
                <a:gd name="T27" fmla="*/ 0 h 4"/>
                <a:gd name="T28" fmla="*/ 152 w 347"/>
                <a:gd name="T29" fmla="*/ 4 h 4"/>
                <a:gd name="T30" fmla="*/ 247 w 347"/>
                <a:gd name="T31" fmla="*/ 4 h 4"/>
                <a:gd name="T32" fmla="*/ 251 w 347"/>
                <a:gd name="T33" fmla="*/ 4 h 4"/>
                <a:gd name="T34" fmla="*/ 347 w 347"/>
                <a:gd name="T35" fmla="*/ 4 h 4"/>
                <a:gd name="T36" fmla="*/ 347 w 347"/>
                <a:gd name="T3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47" h="4">
                  <a:moveTo>
                    <a:pt x="147" y="0"/>
                  </a:moveTo>
                  <a:lnTo>
                    <a:pt x="52" y="0"/>
                  </a:lnTo>
                  <a:lnTo>
                    <a:pt x="48" y="0"/>
                  </a:lnTo>
                  <a:lnTo>
                    <a:pt x="2" y="0"/>
                  </a:lnTo>
                  <a:lnTo>
                    <a:pt x="2" y="4"/>
                  </a:lnTo>
                  <a:lnTo>
                    <a:pt x="0" y="4"/>
                  </a:lnTo>
                  <a:lnTo>
                    <a:pt x="48" y="4"/>
                  </a:lnTo>
                  <a:lnTo>
                    <a:pt x="52" y="4"/>
                  </a:lnTo>
                  <a:lnTo>
                    <a:pt x="147" y="4"/>
                  </a:lnTo>
                  <a:lnTo>
                    <a:pt x="147" y="0"/>
                  </a:lnTo>
                  <a:moveTo>
                    <a:pt x="347" y="0"/>
                  </a:moveTo>
                  <a:lnTo>
                    <a:pt x="251" y="0"/>
                  </a:lnTo>
                  <a:lnTo>
                    <a:pt x="247" y="0"/>
                  </a:lnTo>
                  <a:lnTo>
                    <a:pt x="152" y="0"/>
                  </a:lnTo>
                  <a:lnTo>
                    <a:pt x="152" y="4"/>
                  </a:lnTo>
                  <a:lnTo>
                    <a:pt x="247" y="4"/>
                  </a:lnTo>
                  <a:lnTo>
                    <a:pt x="251" y="4"/>
                  </a:lnTo>
                  <a:lnTo>
                    <a:pt x="347" y="4"/>
                  </a:lnTo>
                  <a:lnTo>
                    <a:pt x="34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638" name="îšľiḓé"/>
            <p:cNvSpPr/>
            <p:nvPr/>
          </p:nvSpPr>
          <p:spPr bwMode="auto">
            <a:xfrm>
              <a:off x="3821262" y="2669367"/>
              <a:ext cx="5953" cy="711994"/>
            </a:xfrm>
            <a:custGeom>
              <a:avLst/>
              <a:gdLst>
                <a:gd name="T0" fmla="*/ 0 w 5"/>
                <a:gd name="T1" fmla="*/ 0 h 598"/>
                <a:gd name="T2" fmla="*/ 0 w 5"/>
                <a:gd name="T3" fmla="*/ 0 h 598"/>
                <a:gd name="T4" fmla="*/ 0 w 5"/>
                <a:gd name="T5" fmla="*/ 48 h 598"/>
                <a:gd name="T6" fmla="*/ 0 w 5"/>
                <a:gd name="T7" fmla="*/ 52 h 598"/>
                <a:gd name="T8" fmla="*/ 0 w 5"/>
                <a:gd name="T9" fmla="*/ 148 h 598"/>
                <a:gd name="T10" fmla="*/ 0 w 5"/>
                <a:gd name="T11" fmla="*/ 152 h 598"/>
                <a:gd name="T12" fmla="*/ 0 w 5"/>
                <a:gd name="T13" fmla="*/ 248 h 598"/>
                <a:gd name="T14" fmla="*/ 0 w 5"/>
                <a:gd name="T15" fmla="*/ 252 h 598"/>
                <a:gd name="T16" fmla="*/ 0 w 5"/>
                <a:gd name="T17" fmla="*/ 347 h 598"/>
                <a:gd name="T18" fmla="*/ 0 w 5"/>
                <a:gd name="T19" fmla="*/ 351 h 598"/>
                <a:gd name="T20" fmla="*/ 0 w 5"/>
                <a:gd name="T21" fmla="*/ 447 h 598"/>
                <a:gd name="T22" fmla="*/ 0 w 5"/>
                <a:gd name="T23" fmla="*/ 451 h 598"/>
                <a:gd name="T24" fmla="*/ 0 w 5"/>
                <a:gd name="T25" fmla="*/ 547 h 598"/>
                <a:gd name="T26" fmla="*/ 0 w 5"/>
                <a:gd name="T27" fmla="*/ 551 h 598"/>
                <a:gd name="T28" fmla="*/ 0 w 5"/>
                <a:gd name="T29" fmla="*/ 596 h 598"/>
                <a:gd name="T30" fmla="*/ 0 w 5"/>
                <a:gd name="T31" fmla="*/ 598 h 598"/>
                <a:gd name="T32" fmla="*/ 5 w 5"/>
                <a:gd name="T33" fmla="*/ 598 h 598"/>
                <a:gd name="T34" fmla="*/ 5 w 5"/>
                <a:gd name="T35" fmla="*/ 551 h 598"/>
                <a:gd name="T36" fmla="*/ 5 w 5"/>
                <a:gd name="T37" fmla="*/ 547 h 598"/>
                <a:gd name="T38" fmla="*/ 5 w 5"/>
                <a:gd name="T39" fmla="*/ 451 h 598"/>
                <a:gd name="T40" fmla="*/ 5 w 5"/>
                <a:gd name="T41" fmla="*/ 447 h 598"/>
                <a:gd name="T42" fmla="*/ 5 w 5"/>
                <a:gd name="T43" fmla="*/ 351 h 598"/>
                <a:gd name="T44" fmla="*/ 5 w 5"/>
                <a:gd name="T45" fmla="*/ 347 h 598"/>
                <a:gd name="T46" fmla="*/ 5 w 5"/>
                <a:gd name="T47" fmla="*/ 252 h 598"/>
                <a:gd name="T48" fmla="*/ 5 w 5"/>
                <a:gd name="T49" fmla="*/ 248 h 598"/>
                <a:gd name="T50" fmla="*/ 5 w 5"/>
                <a:gd name="T51" fmla="*/ 152 h 598"/>
                <a:gd name="T52" fmla="*/ 5 w 5"/>
                <a:gd name="T53" fmla="*/ 148 h 598"/>
                <a:gd name="T54" fmla="*/ 5 w 5"/>
                <a:gd name="T55" fmla="*/ 52 h 598"/>
                <a:gd name="T56" fmla="*/ 5 w 5"/>
                <a:gd name="T57" fmla="*/ 48 h 598"/>
                <a:gd name="T58" fmla="*/ 5 w 5"/>
                <a:gd name="T59" fmla="*/ 2 h 598"/>
                <a:gd name="T60" fmla="*/ 0 w 5"/>
                <a:gd name="T61" fmla="*/ 2 h 598"/>
                <a:gd name="T62" fmla="*/ 0 w 5"/>
                <a:gd name="T63" fmla="*/ 0 h 5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" h="598">
                  <a:moveTo>
                    <a:pt x="0" y="0"/>
                  </a:moveTo>
                  <a:lnTo>
                    <a:pt x="0" y="0"/>
                  </a:lnTo>
                  <a:lnTo>
                    <a:pt x="0" y="48"/>
                  </a:lnTo>
                  <a:lnTo>
                    <a:pt x="0" y="52"/>
                  </a:lnTo>
                  <a:lnTo>
                    <a:pt x="0" y="148"/>
                  </a:lnTo>
                  <a:lnTo>
                    <a:pt x="0" y="152"/>
                  </a:lnTo>
                  <a:lnTo>
                    <a:pt x="0" y="248"/>
                  </a:lnTo>
                  <a:lnTo>
                    <a:pt x="0" y="252"/>
                  </a:lnTo>
                  <a:lnTo>
                    <a:pt x="0" y="347"/>
                  </a:lnTo>
                  <a:lnTo>
                    <a:pt x="0" y="351"/>
                  </a:lnTo>
                  <a:lnTo>
                    <a:pt x="0" y="447"/>
                  </a:lnTo>
                  <a:lnTo>
                    <a:pt x="0" y="451"/>
                  </a:lnTo>
                  <a:lnTo>
                    <a:pt x="0" y="547"/>
                  </a:lnTo>
                  <a:lnTo>
                    <a:pt x="0" y="551"/>
                  </a:lnTo>
                  <a:lnTo>
                    <a:pt x="0" y="596"/>
                  </a:lnTo>
                  <a:lnTo>
                    <a:pt x="0" y="598"/>
                  </a:lnTo>
                  <a:lnTo>
                    <a:pt x="5" y="598"/>
                  </a:lnTo>
                  <a:lnTo>
                    <a:pt x="5" y="551"/>
                  </a:lnTo>
                  <a:lnTo>
                    <a:pt x="5" y="547"/>
                  </a:lnTo>
                  <a:lnTo>
                    <a:pt x="5" y="451"/>
                  </a:lnTo>
                  <a:lnTo>
                    <a:pt x="5" y="447"/>
                  </a:lnTo>
                  <a:lnTo>
                    <a:pt x="5" y="351"/>
                  </a:lnTo>
                  <a:lnTo>
                    <a:pt x="5" y="347"/>
                  </a:lnTo>
                  <a:lnTo>
                    <a:pt x="5" y="252"/>
                  </a:lnTo>
                  <a:lnTo>
                    <a:pt x="5" y="248"/>
                  </a:lnTo>
                  <a:lnTo>
                    <a:pt x="5" y="152"/>
                  </a:lnTo>
                  <a:lnTo>
                    <a:pt x="5" y="148"/>
                  </a:lnTo>
                  <a:lnTo>
                    <a:pt x="5" y="52"/>
                  </a:lnTo>
                  <a:lnTo>
                    <a:pt x="5" y="48"/>
                  </a:lnTo>
                  <a:lnTo>
                    <a:pt x="5" y="2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639" name="iṥḷiḍê"/>
            <p:cNvSpPr/>
            <p:nvPr/>
          </p:nvSpPr>
          <p:spPr bwMode="auto">
            <a:xfrm>
              <a:off x="3821262" y="2669367"/>
              <a:ext cx="5953" cy="711994"/>
            </a:xfrm>
            <a:custGeom>
              <a:avLst/>
              <a:gdLst>
                <a:gd name="T0" fmla="*/ 0 w 5"/>
                <a:gd name="T1" fmla="*/ 0 h 598"/>
                <a:gd name="T2" fmla="*/ 0 w 5"/>
                <a:gd name="T3" fmla="*/ 0 h 598"/>
                <a:gd name="T4" fmla="*/ 0 w 5"/>
                <a:gd name="T5" fmla="*/ 48 h 598"/>
                <a:gd name="T6" fmla="*/ 0 w 5"/>
                <a:gd name="T7" fmla="*/ 52 h 598"/>
                <a:gd name="T8" fmla="*/ 0 w 5"/>
                <a:gd name="T9" fmla="*/ 148 h 598"/>
                <a:gd name="T10" fmla="*/ 0 w 5"/>
                <a:gd name="T11" fmla="*/ 152 h 598"/>
                <a:gd name="T12" fmla="*/ 0 w 5"/>
                <a:gd name="T13" fmla="*/ 248 h 598"/>
                <a:gd name="T14" fmla="*/ 0 w 5"/>
                <a:gd name="T15" fmla="*/ 252 h 598"/>
                <a:gd name="T16" fmla="*/ 0 w 5"/>
                <a:gd name="T17" fmla="*/ 347 h 598"/>
                <a:gd name="T18" fmla="*/ 0 w 5"/>
                <a:gd name="T19" fmla="*/ 351 h 598"/>
                <a:gd name="T20" fmla="*/ 0 w 5"/>
                <a:gd name="T21" fmla="*/ 447 h 598"/>
                <a:gd name="T22" fmla="*/ 0 w 5"/>
                <a:gd name="T23" fmla="*/ 451 h 598"/>
                <a:gd name="T24" fmla="*/ 0 w 5"/>
                <a:gd name="T25" fmla="*/ 547 h 598"/>
                <a:gd name="T26" fmla="*/ 0 w 5"/>
                <a:gd name="T27" fmla="*/ 551 h 598"/>
                <a:gd name="T28" fmla="*/ 0 w 5"/>
                <a:gd name="T29" fmla="*/ 596 h 598"/>
                <a:gd name="T30" fmla="*/ 0 w 5"/>
                <a:gd name="T31" fmla="*/ 598 h 598"/>
                <a:gd name="T32" fmla="*/ 5 w 5"/>
                <a:gd name="T33" fmla="*/ 598 h 598"/>
                <a:gd name="T34" fmla="*/ 5 w 5"/>
                <a:gd name="T35" fmla="*/ 551 h 598"/>
                <a:gd name="T36" fmla="*/ 5 w 5"/>
                <a:gd name="T37" fmla="*/ 547 h 598"/>
                <a:gd name="T38" fmla="*/ 5 w 5"/>
                <a:gd name="T39" fmla="*/ 451 h 598"/>
                <a:gd name="T40" fmla="*/ 5 w 5"/>
                <a:gd name="T41" fmla="*/ 447 h 598"/>
                <a:gd name="T42" fmla="*/ 5 w 5"/>
                <a:gd name="T43" fmla="*/ 351 h 598"/>
                <a:gd name="T44" fmla="*/ 5 w 5"/>
                <a:gd name="T45" fmla="*/ 347 h 598"/>
                <a:gd name="T46" fmla="*/ 5 w 5"/>
                <a:gd name="T47" fmla="*/ 252 h 598"/>
                <a:gd name="T48" fmla="*/ 5 w 5"/>
                <a:gd name="T49" fmla="*/ 248 h 598"/>
                <a:gd name="T50" fmla="*/ 5 w 5"/>
                <a:gd name="T51" fmla="*/ 152 h 598"/>
                <a:gd name="T52" fmla="*/ 5 w 5"/>
                <a:gd name="T53" fmla="*/ 148 h 598"/>
                <a:gd name="T54" fmla="*/ 5 w 5"/>
                <a:gd name="T55" fmla="*/ 52 h 598"/>
                <a:gd name="T56" fmla="*/ 5 w 5"/>
                <a:gd name="T57" fmla="*/ 48 h 598"/>
                <a:gd name="T58" fmla="*/ 5 w 5"/>
                <a:gd name="T59" fmla="*/ 2 h 598"/>
                <a:gd name="T60" fmla="*/ 0 w 5"/>
                <a:gd name="T61" fmla="*/ 2 h 598"/>
                <a:gd name="T62" fmla="*/ 0 w 5"/>
                <a:gd name="T63" fmla="*/ 0 h 5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" h="598">
                  <a:moveTo>
                    <a:pt x="0" y="0"/>
                  </a:moveTo>
                  <a:lnTo>
                    <a:pt x="0" y="0"/>
                  </a:lnTo>
                  <a:lnTo>
                    <a:pt x="0" y="48"/>
                  </a:lnTo>
                  <a:lnTo>
                    <a:pt x="0" y="52"/>
                  </a:lnTo>
                  <a:lnTo>
                    <a:pt x="0" y="148"/>
                  </a:lnTo>
                  <a:lnTo>
                    <a:pt x="0" y="152"/>
                  </a:lnTo>
                  <a:lnTo>
                    <a:pt x="0" y="248"/>
                  </a:lnTo>
                  <a:lnTo>
                    <a:pt x="0" y="252"/>
                  </a:lnTo>
                  <a:lnTo>
                    <a:pt x="0" y="347"/>
                  </a:lnTo>
                  <a:lnTo>
                    <a:pt x="0" y="351"/>
                  </a:lnTo>
                  <a:lnTo>
                    <a:pt x="0" y="447"/>
                  </a:lnTo>
                  <a:lnTo>
                    <a:pt x="0" y="451"/>
                  </a:lnTo>
                  <a:lnTo>
                    <a:pt x="0" y="547"/>
                  </a:lnTo>
                  <a:lnTo>
                    <a:pt x="0" y="551"/>
                  </a:lnTo>
                  <a:lnTo>
                    <a:pt x="0" y="596"/>
                  </a:lnTo>
                  <a:lnTo>
                    <a:pt x="0" y="598"/>
                  </a:lnTo>
                  <a:lnTo>
                    <a:pt x="5" y="598"/>
                  </a:lnTo>
                  <a:lnTo>
                    <a:pt x="5" y="551"/>
                  </a:lnTo>
                  <a:lnTo>
                    <a:pt x="5" y="547"/>
                  </a:lnTo>
                  <a:lnTo>
                    <a:pt x="5" y="451"/>
                  </a:lnTo>
                  <a:lnTo>
                    <a:pt x="5" y="447"/>
                  </a:lnTo>
                  <a:lnTo>
                    <a:pt x="5" y="351"/>
                  </a:lnTo>
                  <a:lnTo>
                    <a:pt x="5" y="347"/>
                  </a:lnTo>
                  <a:lnTo>
                    <a:pt x="5" y="252"/>
                  </a:lnTo>
                  <a:lnTo>
                    <a:pt x="5" y="248"/>
                  </a:lnTo>
                  <a:lnTo>
                    <a:pt x="5" y="152"/>
                  </a:lnTo>
                  <a:lnTo>
                    <a:pt x="5" y="148"/>
                  </a:lnTo>
                  <a:lnTo>
                    <a:pt x="5" y="52"/>
                  </a:lnTo>
                  <a:lnTo>
                    <a:pt x="5" y="48"/>
                  </a:lnTo>
                  <a:lnTo>
                    <a:pt x="5" y="2"/>
                  </a:lnTo>
                  <a:lnTo>
                    <a:pt x="0" y="2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640" name="iṡļîḋe"/>
            <p:cNvSpPr/>
            <p:nvPr/>
          </p:nvSpPr>
          <p:spPr bwMode="auto">
            <a:xfrm>
              <a:off x="4059387" y="2669367"/>
              <a:ext cx="4762" cy="711994"/>
            </a:xfrm>
            <a:custGeom>
              <a:avLst/>
              <a:gdLst>
                <a:gd name="T0" fmla="*/ 0 w 4"/>
                <a:gd name="T1" fmla="*/ 0 h 598"/>
                <a:gd name="T2" fmla="*/ 0 w 4"/>
                <a:gd name="T3" fmla="*/ 0 h 598"/>
                <a:gd name="T4" fmla="*/ 0 w 4"/>
                <a:gd name="T5" fmla="*/ 48 h 598"/>
                <a:gd name="T6" fmla="*/ 0 w 4"/>
                <a:gd name="T7" fmla="*/ 52 h 598"/>
                <a:gd name="T8" fmla="*/ 0 w 4"/>
                <a:gd name="T9" fmla="*/ 148 h 598"/>
                <a:gd name="T10" fmla="*/ 0 w 4"/>
                <a:gd name="T11" fmla="*/ 152 h 598"/>
                <a:gd name="T12" fmla="*/ 0 w 4"/>
                <a:gd name="T13" fmla="*/ 248 h 598"/>
                <a:gd name="T14" fmla="*/ 0 w 4"/>
                <a:gd name="T15" fmla="*/ 252 h 598"/>
                <a:gd name="T16" fmla="*/ 0 w 4"/>
                <a:gd name="T17" fmla="*/ 347 h 598"/>
                <a:gd name="T18" fmla="*/ 0 w 4"/>
                <a:gd name="T19" fmla="*/ 351 h 598"/>
                <a:gd name="T20" fmla="*/ 0 w 4"/>
                <a:gd name="T21" fmla="*/ 447 h 598"/>
                <a:gd name="T22" fmla="*/ 0 w 4"/>
                <a:gd name="T23" fmla="*/ 451 h 598"/>
                <a:gd name="T24" fmla="*/ 0 w 4"/>
                <a:gd name="T25" fmla="*/ 547 h 598"/>
                <a:gd name="T26" fmla="*/ 0 w 4"/>
                <a:gd name="T27" fmla="*/ 551 h 598"/>
                <a:gd name="T28" fmla="*/ 0 w 4"/>
                <a:gd name="T29" fmla="*/ 596 h 598"/>
                <a:gd name="T30" fmla="*/ 0 w 4"/>
                <a:gd name="T31" fmla="*/ 598 h 598"/>
                <a:gd name="T32" fmla="*/ 4 w 4"/>
                <a:gd name="T33" fmla="*/ 598 h 598"/>
                <a:gd name="T34" fmla="*/ 4 w 4"/>
                <a:gd name="T35" fmla="*/ 551 h 598"/>
                <a:gd name="T36" fmla="*/ 4 w 4"/>
                <a:gd name="T37" fmla="*/ 547 h 598"/>
                <a:gd name="T38" fmla="*/ 4 w 4"/>
                <a:gd name="T39" fmla="*/ 451 h 598"/>
                <a:gd name="T40" fmla="*/ 4 w 4"/>
                <a:gd name="T41" fmla="*/ 447 h 598"/>
                <a:gd name="T42" fmla="*/ 4 w 4"/>
                <a:gd name="T43" fmla="*/ 351 h 598"/>
                <a:gd name="T44" fmla="*/ 4 w 4"/>
                <a:gd name="T45" fmla="*/ 347 h 598"/>
                <a:gd name="T46" fmla="*/ 4 w 4"/>
                <a:gd name="T47" fmla="*/ 252 h 598"/>
                <a:gd name="T48" fmla="*/ 4 w 4"/>
                <a:gd name="T49" fmla="*/ 248 h 598"/>
                <a:gd name="T50" fmla="*/ 4 w 4"/>
                <a:gd name="T51" fmla="*/ 152 h 598"/>
                <a:gd name="T52" fmla="*/ 4 w 4"/>
                <a:gd name="T53" fmla="*/ 148 h 598"/>
                <a:gd name="T54" fmla="*/ 4 w 4"/>
                <a:gd name="T55" fmla="*/ 52 h 598"/>
                <a:gd name="T56" fmla="*/ 4 w 4"/>
                <a:gd name="T57" fmla="*/ 48 h 598"/>
                <a:gd name="T58" fmla="*/ 4 w 4"/>
                <a:gd name="T59" fmla="*/ 2 h 598"/>
                <a:gd name="T60" fmla="*/ 0 w 4"/>
                <a:gd name="T61" fmla="*/ 2 h 598"/>
                <a:gd name="T62" fmla="*/ 0 w 4"/>
                <a:gd name="T63" fmla="*/ 0 h 5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" h="598">
                  <a:moveTo>
                    <a:pt x="0" y="0"/>
                  </a:moveTo>
                  <a:lnTo>
                    <a:pt x="0" y="0"/>
                  </a:lnTo>
                  <a:lnTo>
                    <a:pt x="0" y="48"/>
                  </a:lnTo>
                  <a:lnTo>
                    <a:pt x="0" y="52"/>
                  </a:lnTo>
                  <a:lnTo>
                    <a:pt x="0" y="148"/>
                  </a:lnTo>
                  <a:lnTo>
                    <a:pt x="0" y="152"/>
                  </a:lnTo>
                  <a:lnTo>
                    <a:pt x="0" y="248"/>
                  </a:lnTo>
                  <a:lnTo>
                    <a:pt x="0" y="252"/>
                  </a:lnTo>
                  <a:lnTo>
                    <a:pt x="0" y="347"/>
                  </a:lnTo>
                  <a:lnTo>
                    <a:pt x="0" y="351"/>
                  </a:lnTo>
                  <a:lnTo>
                    <a:pt x="0" y="447"/>
                  </a:lnTo>
                  <a:lnTo>
                    <a:pt x="0" y="451"/>
                  </a:lnTo>
                  <a:lnTo>
                    <a:pt x="0" y="547"/>
                  </a:lnTo>
                  <a:lnTo>
                    <a:pt x="0" y="551"/>
                  </a:lnTo>
                  <a:lnTo>
                    <a:pt x="0" y="596"/>
                  </a:lnTo>
                  <a:lnTo>
                    <a:pt x="0" y="598"/>
                  </a:lnTo>
                  <a:lnTo>
                    <a:pt x="4" y="598"/>
                  </a:lnTo>
                  <a:lnTo>
                    <a:pt x="4" y="551"/>
                  </a:lnTo>
                  <a:lnTo>
                    <a:pt x="4" y="547"/>
                  </a:lnTo>
                  <a:lnTo>
                    <a:pt x="4" y="451"/>
                  </a:lnTo>
                  <a:lnTo>
                    <a:pt x="4" y="447"/>
                  </a:lnTo>
                  <a:lnTo>
                    <a:pt x="4" y="351"/>
                  </a:lnTo>
                  <a:lnTo>
                    <a:pt x="4" y="347"/>
                  </a:lnTo>
                  <a:lnTo>
                    <a:pt x="4" y="252"/>
                  </a:lnTo>
                  <a:lnTo>
                    <a:pt x="4" y="248"/>
                  </a:lnTo>
                  <a:lnTo>
                    <a:pt x="4" y="152"/>
                  </a:lnTo>
                  <a:lnTo>
                    <a:pt x="4" y="148"/>
                  </a:lnTo>
                  <a:lnTo>
                    <a:pt x="4" y="52"/>
                  </a:lnTo>
                  <a:lnTo>
                    <a:pt x="4" y="48"/>
                  </a:lnTo>
                  <a:lnTo>
                    <a:pt x="4" y="2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641" name="îŝļíde"/>
            <p:cNvSpPr/>
            <p:nvPr/>
          </p:nvSpPr>
          <p:spPr bwMode="auto">
            <a:xfrm>
              <a:off x="4059387" y="2669367"/>
              <a:ext cx="4762" cy="711994"/>
            </a:xfrm>
            <a:custGeom>
              <a:avLst/>
              <a:gdLst>
                <a:gd name="T0" fmla="*/ 0 w 4"/>
                <a:gd name="T1" fmla="*/ 0 h 598"/>
                <a:gd name="T2" fmla="*/ 0 w 4"/>
                <a:gd name="T3" fmla="*/ 0 h 598"/>
                <a:gd name="T4" fmla="*/ 0 w 4"/>
                <a:gd name="T5" fmla="*/ 48 h 598"/>
                <a:gd name="T6" fmla="*/ 0 w 4"/>
                <a:gd name="T7" fmla="*/ 52 h 598"/>
                <a:gd name="T8" fmla="*/ 0 w 4"/>
                <a:gd name="T9" fmla="*/ 148 h 598"/>
                <a:gd name="T10" fmla="*/ 0 w 4"/>
                <a:gd name="T11" fmla="*/ 152 h 598"/>
                <a:gd name="T12" fmla="*/ 0 w 4"/>
                <a:gd name="T13" fmla="*/ 248 h 598"/>
                <a:gd name="T14" fmla="*/ 0 w 4"/>
                <a:gd name="T15" fmla="*/ 252 h 598"/>
                <a:gd name="T16" fmla="*/ 0 w 4"/>
                <a:gd name="T17" fmla="*/ 347 h 598"/>
                <a:gd name="T18" fmla="*/ 0 w 4"/>
                <a:gd name="T19" fmla="*/ 351 h 598"/>
                <a:gd name="T20" fmla="*/ 0 w 4"/>
                <a:gd name="T21" fmla="*/ 447 h 598"/>
                <a:gd name="T22" fmla="*/ 0 w 4"/>
                <a:gd name="T23" fmla="*/ 451 h 598"/>
                <a:gd name="T24" fmla="*/ 0 w 4"/>
                <a:gd name="T25" fmla="*/ 547 h 598"/>
                <a:gd name="T26" fmla="*/ 0 w 4"/>
                <a:gd name="T27" fmla="*/ 551 h 598"/>
                <a:gd name="T28" fmla="*/ 0 w 4"/>
                <a:gd name="T29" fmla="*/ 596 h 598"/>
                <a:gd name="T30" fmla="*/ 0 w 4"/>
                <a:gd name="T31" fmla="*/ 598 h 598"/>
                <a:gd name="T32" fmla="*/ 4 w 4"/>
                <a:gd name="T33" fmla="*/ 598 h 598"/>
                <a:gd name="T34" fmla="*/ 4 w 4"/>
                <a:gd name="T35" fmla="*/ 551 h 598"/>
                <a:gd name="T36" fmla="*/ 4 w 4"/>
                <a:gd name="T37" fmla="*/ 547 h 598"/>
                <a:gd name="T38" fmla="*/ 4 w 4"/>
                <a:gd name="T39" fmla="*/ 451 h 598"/>
                <a:gd name="T40" fmla="*/ 4 w 4"/>
                <a:gd name="T41" fmla="*/ 447 h 598"/>
                <a:gd name="T42" fmla="*/ 4 w 4"/>
                <a:gd name="T43" fmla="*/ 351 h 598"/>
                <a:gd name="T44" fmla="*/ 4 w 4"/>
                <a:gd name="T45" fmla="*/ 347 h 598"/>
                <a:gd name="T46" fmla="*/ 4 w 4"/>
                <a:gd name="T47" fmla="*/ 252 h 598"/>
                <a:gd name="T48" fmla="*/ 4 w 4"/>
                <a:gd name="T49" fmla="*/ 248 h 598"/>
                <a:gd name="T50" fmla="*/ 4 w 4"/>
                <a:gd name="T51" fmla="*/ 152 h 598"/>
                <a:gd name="T52" fmla="*/ 4 w 4"/>
                <a:gd name="T53" fmla="*/ 148 h 598"/>
                <a:gd name="T54" fmla="*/ 4 w 4"/>
                <a:gd name="T55" fmla="*/ 52 h 598"/>
                <a:gd name="T56" fmla="*/ 4 w 4"/>
                <a:gd name="T57" fmla="*/ 48 h 598"/>
                <a:gd name="T58" fmla="*/ 4 w 4"/>
                <a:gd name="T59" fmla="*/ 2 h 598"/>
                <a:gd name="T60" fmla="*/ 0 w 4"/>
                <a:gd name="T61" fmla="*/ 2 h 598"/>
                <a:gd name="T62" fmla="*/ 0 w 4"/>
                <a:gd name="T63" fmla="*/ 0 h 5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" h="598">
                  <a:moveTo>
                    <a:pt x="0" y="0"/>
                  </a:moveTo>
                  <a:lnTo>
                    <a:pt x="0" y="0"/>
                  </a:lnTo>
                  <a:lnTo>
                    <a:pt x="0" y="48"/>
                  </a:lnTo>
                  <a:lnTo>
                    <a:pt x="0" y="52"/>
                  </a:lnTo>
                  <a:lnTo>
                    <a:pt x="0" y="148"/>
                  </a:lnTo>
                  <a:lnTo>
                    <a:pt x="0" y="152"/>
                  </a:lnTo>
                  <a:lnTo>
                    <a:pt x="0" y="248"/>
                  </a:lnTo>
                  <a:lnTo>
                    <a:pt x="0" y="252"/>
                  </a:lnTo>
                  <a:lnTo>
                    <a:pt x="0" y="347"/>
                  </a:lnTo>
                  <a:lnTo>
                    <a:pt x="0" y="351"/>
                  </a:lnTo>
                  <a:lnTo>
                    <a:pt x="0" y="447"/>
                  </a:lnTo>
                  <a:lnTo>
                    <a:pt x="0" y="451"/>
                  </a:lnTo>
                  <a:lnTo>
                    <a:pt x="0" y="547"/>
                  </a:lnTo>
                  <a:lnTo>
                    <a:pt x="0" y="551"/>
                  </a:lnTo>
                  <a:lnTo>
                    <a:pt x="0" y="596"/>
                  </a:lnTo>
                  <a:lnTo>
                    <a:pt x="0" y="598"/>
                  </a:lnTo>
                  <a:lnTo>
                    <a:pt x="4" y="598"/>
                  </a:lnTo>
                  <a:lnTo>
                    <a:pt x="4" y="551"/>
                  </a:lnTo>
                  <a:lnTo>
                    <a:pt x="4" y="547"/>
                  </a:lnTo>
                  <a:lnTo>
                    <a:pt x="4" y="451"/>
                  </a:lnTo>
                  <a:lnTo>
                    <a:pt x="4" y="447"/>
                  </a:lnTo>
                  <a:lnTo>
                    <a:pt x="4" y="351"/>
                  </a:lnTo>
                  <a:lnTo>
                    <a:pt x="4" y="347"/>
                  </a:lnTo>
                  <a:lnTo>
                    <a:pt x="4" y="252"/>
                  </a:lnTo>
                  <a:lnTo>
                    <a:pt x="4" y="248"/>
                  </a:lnTo>
                  <a:lnTo>
                    <a:pt x="4" y="152"/>
                  </a:lnTo>
                  <a:lnTo>
                    <a:pt x="4" y="148"/>
                  </a:lnTo>
                  <a:lnTo>
                    <a:pt x="4" y="52"/>
                  </a:lnTo>
                  <a:lnTo>
                    <a:pt x="4" y="48"/>
                  </a:lnTo>
                  <a:lnTo>
                    <a:pt x="4" y="2"/>
                  </a:lnTo>
                  <a:lnTo>
                    <a:pt x="0" y="2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642" name="iŝlíde"/>
            <p:cNvSpPr/>
            <p:nvPr/>
          </p:nvSpPr>
          <p:spPr bwMode="auto">
            <a:xfrm>
              <a:off x="3646240" y="3320640"/>
              <a:ext cx="2381" cy="4763"/>
            </a:xfrm>
            <a:prstGeom prst="rect">
              <a:avLst/>
            </a:pr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643" name="ïṧḻíďé"/>
            <p:cNvSpPr/>
            <p:nvPr/>
          </p:nvSpPr>
          <p:spPr bwMode="auto">
            <a:xfrm>
              <a:off x="3646240" y="3320640"/>
              <a:ext cx="2381" cy="47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644" name="iŝ1ïḑè"/>
            <p:cNvSpPr/>
            <p:nvPr/>
          </p:nvSpPr>
          <p:spPr bwMode="auto">
            <a:xfrm>
              <a:off x="3646240" y="3082515"/>
              <a:ext cx="2381" cy="4763"/>
            </a:xfrm>
            <a:prstGeom prst="rect">
              <a:avLst/>
            </a:pr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645" name="îṩḻíḍê"/>
            <p:cNvSpPr/>
            <p:nvPr/>
          </p:nvSpPr>
          <p:spPr bwMode="auto">
            <a:xfrm>
              <a:off x="3646240" y="3082515"/>
              <a:ext cx="2381" cy="47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646" name="iṧľïḑè"/>
            <p:cNvSpPr/>
            <p:nvPr/>
          </p:nvSpPr>
          <p:spPr bwMode="auto">
            <a:xfrm>
              <a:off x="3646240" y="2845580"/>
              <a:ext cx="2381" cy="4763"/>
            </a:xfrm>
            <a:prstGeom prst="rect">
              <a:avLst/>
            </a:pr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647" name="isḻíde"/>
            <p:cNvSpPr/>
            <p:nvPr/>
          </p:nvSpPr>
          <p:spPr bwMode="auto">
            <a:xfrm>
              <a:off x="3646240" y="2845580"/>
              <a:ext cx="2381" cy="47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648" name="íṣľîḋé"/>
            <p:cNvSpPr/>
            <p:nvPr/>
          </p:nvSpPr>
          <p:spPr bwMode="auto">
            <a:xfrm>
              <a:off x="3646241" y="3201577"/>
              <a:ext cx="2381" cy="4763"/>
            </a:xfrm>
            <a:prstGeom prst="rect">
              <a:avLst/>
            </a:pr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649" name="ïšľïḍè"/>
            <p:cNvSpPr/>
            <p:nvPr/>
          </p:nvSpPr>
          <p:spPr bwMode="auto">
            <a:xfrm>
              <a:off x="3646241" y="3201577"/>
              <a:ext cx="2381" cy="47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650" name="iṧ1iďé"/>
            <p:cNvSpPr/>
            <p:nvPr/>
          </p:nvSpPr>
          <p:spPr bwMode="auto">
            <a:xfrm>
              <a:off x="3646241" y="2964643"/>
              <a:ext cx="2381" cy="4763"/>
            </a:xfrm>
            <a:prstGeom prst="rect">
              <a:avLst/>
            </a:pr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651" name="iṧlíḍè"/>
            <p:cNvSpPr/>
            <p:nvPr/>
          </p:nvSpPr>
          <p:spPr bwMode="auto">
            <a:xfrm>
              <a:off x="3646241" y="2964643"/>
              <a:ext cx="2381" cy="47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652" name="ïšlîḋé"/>
            <p:cNvSpPr/>
            <p:nvPr/>
          </p:nvSpPr>
          <p:spPr bwMode="auto">
            <a:xfrm>
              <a:off x="3646241" y="2726518"/>
              <a:ext cx="2381" cy="4763"/>
            </a:xfrm>
            <a:prstGeom prst="rect">
              <a:avLst/>
            </a:pr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653" name="îšḷiḑê"/>
            <p:cNvSpPr/>
            <p:nvPr/>
          </p:nvSpPr>
          <p:spPr bwMode="auto">
            <a:xfrm>
              <a:off x="3646241" y="2726518"/>
              <a:ext cx="2381" cy="47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654" name="ïSlíḍé"/>
            <p:cNvSpPr/>
            <p:nvPr/>
          </p:nvSpPr>
          <p:spPr bwMode="auto">
            <a:xfrm>
              <a:off x="3703391" y="2669368"/>
              <a:ext cx="4762" cy="2381"/>
            </a:xfrm>
            <a:prstGeom prst="rect">
              <a:avLst/>
            </a:pr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655" name="íSľïďê"/>
            <p:cNvSpPr/>
            <p:nvPr/>
          </p:nvSpPr>
          <p:spPr bwMode="auto">
            <a:xfrm>
              <a:off x="3703391" y="2669368"/>
              <a:ext cx="4762" cy="23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656" name="íṧlíḋè"/>
            <p:cNvSpPr/>
            <p:nvPr/>
          </p:nvSpPr>
          <p:spPr bwMode="auto">
            <a:xfrm>
              <a:off x="3940325" y="2669368"/>
              <a:ext cx="4762" cy="2381"/>
            </a:xfrm>
            <a:prstGeom prst="rect">
              <a:avLst/>
            </a:pr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657" name="ïşliḓè"/>
            <p:cNvSpPr/>
            <p:nvPr/>
          </p:nvSpPr>
          <p:spPr bwMode="auto">
            <a:xfrm>
              <a:off x="3940325" y="2669368"/>
              <a:ext cx="4762" cy="23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658" name="íṡļïḋé"/>
            <p:cNvSpPr/>
            <p:nvPr/>
          </p:nvSpPr>
          <p:spPr bwMode="auto">
            <a:xfrm>
              <a:off x="4178450" y="2669368"/>
              <a:ext cx="4762" cy="2381"/>
            </a:xfrm>
            <a:prstGeom prst="rect">
              <a:avLst/>
            </a:pr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659" name="ïšliḍê"/>
            <p:cNvSpPr/>
            <p:nvPr/>
          </p:nvSpPr>
          <p:spPr bwMode="auto">
            <a:xfrm>
              <a:off x="4178450" y="2669368"/>
              <a:ext cx="4762" cy="23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660" name="íŝľîďè"/>
            <p:cNvSpPr/>
            <p:nvPr/>
          </p:nvSpPr>
          <p:spPr bwMode="auto">
            <a:xfrm>
              <a:off x="3821262" y="2669368"/>
              <a:ext cx="5953" cy="2381"/>
            </a:xfrm>
            <a:prstGeom prst="rect">
              <a:avLst/>
            </a:pr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661" name="ïşḻíḋè"/>
            <p:cNvSpPr/>
            <p:nvPr/>
          </p:nvSpPr>
          <p:spPr bwMode="auto">
            <a:xfrm>
              <a:off x="3821262" y="2669368"/>
              <a:ext cx="5953" cy="23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662" name="íśļíḍé"/>
            <p:cNvSpPr/>
            <p:nvPr/>
          </p:nvSpPr>
          <p:spPr bwMode="auto">
            <a:xfrm>
              <a:off x="4059387" y="2669368"/>
              <a:ext cx="4762" cy="2381"/>
            </a:xfrm>
            <a:prstGeom prst="rect">
              <a:avLst/>
            </a:pr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663" name="îŝľïde"/>
            <p:cNvSpPr/>
            <p:nvPr/>
          </p:nvSpPr>
          <p:spPr bwMode="auto">
            <a:xfrm>
              <a:off x="4059387" y="2669368"/>
              <a:ext cx="4762" cy="23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664" name="iŝḷïde"/>
            <p:cNvSpPr/>
            <p:nvPr/>
          </p:nvSpPr>
          <p:spPr bwMode="auto">
            <a:xfrm>
              <a:off x="850653" y="2187165"/>
              <a:ext cx="4762" cy="64294"/>
            </a:xfrm>
            <a:prstGeom prst="rect">
              <a:avLst/>
            </a:pr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665" name="îsľídè"/>
            <p:cNvSpPr/>
            <p:nvPr/>
          </p:nvSpPr>
          <p:spPr bwMode="auto">
            <a:xfrm>
              <a:off x="850653" y="2187165"/>
              <a:ext cx="4762" cy="642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666" name="ï$1ïḋé"/>
            <p:cNvSpPr/>
            <p:nvPr/>
          </p:nvSpPr>
          <p:spPr bwMode="auto">
            <a:xfrm>
              <a:off x="850653" y="2257412"/>
              <a:ext cx="4762" cy="411956"/>
            </a:xfrm>
            <a:custGeom>
              <a:avLst/>
              <a:gdLst>
                <a:gd name="T0" fmla="*/ 4 w 4"/>
                <a:gd name="T1" fmla="*/ 299 h 346"/>
                <a:gd name="T2" fmla="*/ 0 w 4"/>
                <a:gd name="T3" fmla="*/ 299 h 346"/>
                <a:gd name="T4" fmla="*/ 0 w 4"/>
                <a:gd name="T5" fmla="*/ 344 h 346"/>
                <a:gd name="T6" fmla="*/ 0 w 4"/>
                <a:gd name="T7" fmla="*/ 346 h 346"/>
                <a:gd name="T8" fmla="*/ 4 w 4"/>
                <a:gd name="T9" fmla="*/ 346 h 346"/>
                <a:gd name="T10" fmla="*/ 4 w 4"/>
                <a:gd name="T11" fmla="*/ 299 h 346"/>
                <a:gd name="T12" fmla="*/ 4 w 4"/>
                <a:gd name="T13" fmla="*/ 199 h 346"/>
                <a:gd name="T14" fmla="*/ 0 w 4"/>
                <a:gd name="T15" fmla="*/ 199 h 346"/>
                <a:gd name="T16" fmla="*/ 0 w 4"/>
                <a:gd name="T17" fmla="*/ 294 h 346"/>
                <a:gd name="T18" fmla="*/ 4 w 4"/>
                <a:gd name="T19" fmla="*/ 294 h 346"/>
                <a:gd name="T20" fmla="*/ 4 w 4"/>
                <a:gd name="T21" fmla="*/ 199 h 346"/>
                <a:gd name="T22" fmla="*/ 4 w 4"/>
                <a:gd name="T23" fmla="*/ 99 h 346"/>
                <a:gd name="T24" fmla="*/ 0 w 4"/>
                <a:gd name="T25" fmla="*/ 99 h 346"/>
                <a:gd name="T26" fmla="*/ 0 w 4"/>
                <a:gd name="T27" fmla="*/ 195 h 346"/>
                <a:gd name="T28" fmla="*/ 4 w 4"/>
                <a:gd name="T29" fmla="*/ 195 h 346"/>
                <a:gd name="T30" fmla="*/ 4 w 4"/>
                <a:gd name="T31" fmla="*/ 99 h 346"/>
                <a:gd name="T32" fmla="*/ 4 w 4"/>
                <a:gd name="T33" fmla="*/ 0 h 346"/>
                <a:gd name="T34" fmla="*/ 0 w 4"/>
                <a:gd name="T35" fmla="*/ 0 h 346"/>
                <a:gd name="T36" fmla="*/ 0 w 4"/>
                <a:gd name="T37" fmla="*/ 95 h 346"/>
                <a:gd name="T38" fmla="*/ 4 w 4"/>
                <a:gd name="T39" fmla="*/ 95 h 346"/>
                <a:gd name="T40" fmla="*/ 4 w 4"/>
                <a:gd name="T41" fmla="*/ 0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" h="346">
                  <a:moveTo>
                    <a:pt x="4" y="299"/>
                  </a:moveTo>
                  <a:lnTo>
                    <a:pt x="0" y="299"/>
                  </a:lnTo>
                  <a:lnTo>
                    <a:pt x="0" y="344"/>
                  </a:lnTo>
                  <a:lnTo>
                    <a:pt x="0" y="346"/>
                  </a:lnTo>
                  <a:lnTo>
                    <a:pt x="4" y="346"/>
                  </a:lnTo>
                  <a:lnTo>
                    <a:pt x="4" y="299"/>
                  </a:lnTo>
                  <a:close/>
                  <a:moveTo>
                    <a:pt x="4" y="199"/>
                  </a:moveTo>
                  <a:lnTo>
                    <a:pt x="0" y="199"/>
                  </a:lnTo>
                  <a:lnTo>
                    <a:pt x="0" y="294"/>
                  </a:lnTo>
                  <a:lnTo>
                    <a:pt x="4" y="294"/>
                  </a:lnTo>
                  <a:lnTo>
                    <a:pt x="4" y="199"/>
                  </a:lnTo>
                  <a:close/>
                  <a:moveTo>
                    <a:pt x="4" y="99"/>
                  </a:moveTo>
                  <a:lnTo>
                    <a:pt x="0" y="99"/>
                  </a:lnTo>
                  <a:lnTo>
                    <a:pt x="0" y="195"/>
                  </a:lnTo>
                  <a:lnTo>
                    <a:pt x="4" y="195"/>
                  </a:lnTo>
                  <a:lnTo>
                    <a:pt x="4" y="99"/>
                  </a:lnTo>
                  <a:close/>
                  <a:moveTo>
                    <a:pt x="4" y="0"/>
                  </a:moveTo>
                  <a:lnTo>
                    <a:pt x="0" y="0"/>
                  </a:lnTo>
                  <a:lnTo>
                    <a:pt x="0" y="95"/>
                  </a:lnTo>
                  <a:lnTo>
                    <a:pt x="4" y="95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667" name="îṧliḋê"/>
            <p:cNvSpPr/>
            <p:nvPr/>
          </p:nvSpPr>
          <p:spPr bwMode="auto">
            <a:xfrm>
              <a:off x="850653" y="2257412"/>
              <a:ext cx="4762" cy="411956"/>
            </a:xfrm>
            <a:custGeom>
              <a:avLst/>
              <a:gdLst>
                <a:gd name="T0" fmla="*/ 4 w 4"/>
                <a:gd name="T1" fmla="*/ 299 h 346"/>
                <a:gd name="T2" fmla="*/ 0 w 4"/>
                <a:gd name="T3" fmla="*/ 299 h 346"/>
                <a:gd name="T4" fmla="*/ 0 w 4"/>
                <a:gd name="T5" fmla="*/ 344 h 346"/>
                <a:gd name="T6" fmla="*/ 0 w 4"/>
                <a:gd name="T7" fmla="*/ 346 h 346"/>
                <a:gd name="T8" fmla="*/ 4 w 4"/>
                <a:gd name="T9" fmla="*/ 346 h 346"/>
                <a:gd name="T10" fmla="*/ 4 w 4"/>
                <a:gd name="T11" fmla="*/ 299 h 346"/>
                <a:gd name="T12" fmla="*/ 4 w 4"/>
                <a:gd name="T13" fmla="*/ 199 h 346"/>
                <a:gd name="T14" fmla="*/ 0 w 4"/>
                <a:gd name="T15" fmla="*/ 199 h 346"/>
                <a:gd name="T16" fmla="*/ 0 w 4"/>
                <a:gd name="T17" fmla="*/ 294 h 346"/>
                <a:gd name="T18" fmla="*/ 4 w 4"/>
                <a:gd name="T19" fmla="*/ 294 h 346"/>
                <a:gd name="T20" fmla="*/ 4 w 4"/>
                <a:gd name="T21" fmla="*/ 199 h 346"/>
                <a:gd name="T22" fmla="*/ 4 w 4"/>
                <a:gd name="T23" fmla="*/ 99 h 346"/>
                <a:gd name="T24" fmla="*/ 0 w 4"/>
                <a:gd name="T25" fmla="*/ 99 h 346"/>
                <a:gd name="T26" fmla="*/ 0 w 4"/>
                <a:gd name="T27" fmla="*/ 195 h 346"/>
                <a:gd name="T28" fmla="*/ 4 w 4"/>
                <a:gd name="T29" fmla="*/ 195 h 346"/>
                <a:gd name="T30" fmla="*/ 4 w 4"/>
                <a:gd name="T31" fmla="*/ 99 h 346"/>
                <a:gd name="T32" fmla="*/ 4 w 4"/>
                <a:gd name="T33" fmla="*/ 0 h 346"/>
                <a:gd name="T34" fmla="*/ 0 w 4"/>
                <a:gd name="T35" fmla="*/ 0 h 346"/>
                <a:gd name="T36" fmla="*/ 0 w 4"/>
                <a:gd name="T37" fmla="*/ 95 h 346"/>
                <a:gd name="T38" fmla="*/ 4 w 4"/>
                <a:gd name="T39" fmla="*/ 95 h 346"/>
                <a:gd name="T40" fmla="*/ 4 w 4"/>
                <a:gd name="T41" fmla="*/ 0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" h="346">
                  <a:moveTo>
                    <a:pt x="4" y="299"/>
                  </a:moveTo>
                  <a:lnTo>
                    <a:pt x="0" y="299"/>
                  </a:lnTo>
                  <a:lnTo>
                    <a:pt x="0" y="344"/>
                  </a:lnTo>
                  <a:lnTo>
                    <a:pt x="0" y="346"/>
                  </a:lnTo>
                  <a:lnTo>
                    <a:pt x="4" y="346"/>
                  </a:lnTo>
                  <a:lnTo>
                    <a:pt x="4" y="299"/>
                  </a:lnTo>
                  <a:moveTo>
                    <a:pt x="4" y="199"/>
                  </a:moveTo>
                  <a:lnTo>
                    <a:pt x="0" y="199"/>
                  </a:lnTo>
                  <a:lnTo>
                    <a:pt x="0" y="294"/>
                  </a:lnTo>
                  <a:lnTo>
                    <a:pt x="4" y="294"/>
                  </a:lnTo>
                  <a:lnTo>
                    <a:pt x="4" y="199"/>
                  </a:lnTo>
                  <a:moveTo>
                    <a:pt x="4" y="99"/>
                  </a:moveTo>
                  <a:lnTo>
                    <a:pt x="0" y="99"/>
                  </a:lnTo>
                  <a:lnTo>
                    <a:pt x="0" y="195"/>
                  </a:lnTo>
                  <a:lnTo>
                    <a:pt x="4" y="195"/>
                  </a:lnTo>
                  <a:lnTo>
                    <a:pt x="4" y="99"/>
                  </a:lnTo>
                  <a:moveTo>
                    <a:pt x="4" y="0"/>
                  </a:moveTo>
                  <a:lnTo>
                    <a:pt x="0" y="0"/>
                  </a:lnTo>
                  <a:lnTo>
                    <a:pt x="0" y="95"/>
                  </a:lnTo>
                  <a:lnTo>
                    <a:pt x="4" y="95"/>
                  </a:lnTo>
                  <a:lnTo>
                    <a:pt x="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668" name="ïṡļîḍé"/>
            <p:cNvSpPr/>
            <p:nvPr/>
          </p:nvSpPr>
          <p:spPr bwMode="auto">
            <a:xfrm>
              <a:off x="1087587" y="2187165"/>
              <a:ext cx="4762" cy="64294"/>
            </a:xfrm>
            <a:prstGeom prst="rect">
              <a:avLst/>
            </a:pr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669" name="íṩļíḑe"/>
            <p:cNvSpPr/>
            <p:nvPr/>
          </p:nvSpPr>
          <p:spPr bwMode="auto">
            <a:xfrm>
              <a:off x="1087587" y="2187165"/>
              <a:ext cx="4762" cy="642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670" name="îsḻïďe"/>
            <p:cNvSpPr/>
            <p:nvPr/>
          </p:nvSpPr>
          <p:spPr bwMode="auto">
            <a:xfrm>
              <a:off x="1087587" y="2257412"/>
              <a:ext cx="4762" cy="411956"/>
            </a:xfrm>
            <a:custGeom>
              <a:avLst/>
              <a:gdLst>
                <a:gd name="T0" fmla="*/ 4 w 4"/>
                <a:gd name="T1" fmla="*/ 299 h 346"/>
                <a:gd name="T2" fmla="*/ 0 w 4"/>
                <a:gd name="T3" fmla="*/ 299 h 346"/>
                <a:gd name="T4" fmla="*/ 0 w 4"/>
                <a:gd name="T5" fmla="*/ 344 h 346"/>
                <a:gd name="T6" fmla="*/ 0 w 4"/>
                <a:gd name="T7" fmla="*/ 346 h 346"/>
                <a:gd name="T8" fmla="*/ 4 w 4"/>
                <a:gd name="T9" fmla="*/ 346 h 346"/>
                <a:gd name="T10" fmla="*/ 4 w 4"/>
                <a:gd name="T11" fmla="*/ 299 h 346"/>
                <a:gd name="T12" fmla="*/ 4 w 4"/>
                <a:gd name="T13" fmla="*/ 199 h 346"/>
                <a:gd name="T14" fmla="*/ 0 w 4"/>
                <a:gd name="T15" fmla="*/ 199 h 346"/>
                <a:gd name="T16" fmla="*/ 0 w 4"/>
                <a:gd name="T17" fmla="*/ 294 h 346"/>
                <a:gd name="T18" fmla="*/ 4 w 4"/>
                <a:gd name="T19" fmla="*/ 294 h 346"/>
                <a:gd name="T20" fmla="*/ 4 w 4"/>
                <a:gd name="T21" fmla="*/ 199 h 346"/>
                <a:gd name="T22" fmla="*/ 4 w 4"/>
                <a:gd name="T23" fmla="*/ 99 h 346"/>
                <a:gd name="T24" fmla="*/ 0 w 4"/>
                <a:gd name="T25" fmla="*/ 99 h 346"/>
                <a:gd name="T26" fmla="*/ 0 w 4"/>
                <a:gd name="T27" fmla="*/ 195 h 346"/>
                <a:gd name="T28" fmla="*/ 4 w 4"/>
                <a:gd name="T29" fmla="*/ 195 h 346"/>
                <a:gd name="T30" fmla="*/ 4 w 4"/>
                <a:gd name="T31" fmla="*/ 99 h 346"/>
                <a:gd name="T32" fmla="*/ 4 w 4"/>
                <a:gd name="T33" fmla="*/ 0 h 346"/>
                <a:gd name="T34" fmla="*/ 0 w 4"/>
                <a:gd name="T35" fmla="*/ 0 h 346"/>
                <a:gd name="T36" fmla="*/ 0 w 4"/>
                <a:gd name="T37" fmla="*/ 95 h 346"/>
                <a:gd name="T38" fmla="*/ 4 w 4"/>
                <a:gd name="T39" fmla="*/ 95 h 346"/>
                <a:gd name="T40" fmla="*/ 4 w 4"/>
                <a:gd name="T41" fmla="*/ 0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" h="346">
                  <a:moveTo>
                    <a:pt x="4" y="299"/>
                  </a:moveTo>
                  <a:lnTo>
                    <a:pt x="0" y="299"/>
                  </a:lnTo>
                  <a:lnTo>
                    <a:pt x="0" y="344"/>
                  </a:lnTo>
                  <a:lnTo>
                    <a:pt x="0" y="346"/>
                  </a:lnTo>
                  <a:lnTo>
                    <a:pt x="4" y="346"/>
                  </a:lnTo>
                  <a:lnTo>
                    <a:pt x="4" y="299"/>
                  </a:lnTo>
                  <a:close/>
                  <a:moveTo>
                    <a:pt x="4" y="199"/>
                  </a:moveTo>
                  <a:lnTo>
                    <a:pt x="0" y="199"/>
                  </a:lnTo>
                  <a:lnTo>
                    <a:pt x="0" y="294"/>
                  </a:lnTo>
                  <a:lnTo>
                    <a:pt x="4" y="294"/>
                  </a:lnTo>
                  <a:lnTo>
                    <a:pt x="4" y="199"/>
                  </a:lnTo>
                  <a:close/>
                  <a:moveTo>
                    <a:pt x="4" y="99"/>
                  </a:moveTo>
                  <a:lnTo>
                    <a:pt x="0" y="99"/>
                  </a:lnTo>
                  <a:lnTo>
                    <a:pt x="0" y="195"/>
                  </a:lnTo>
                  <a:lnTo>
                    <a:pt x="4" y="195"/>
                  </a:lnTo>
                  <a:lnTo>
                    <a:pt x="4" y="99"/>
                  </a:lnTo>
                  <a:close/>
                  <a:moveTo>
                    <a:pt x="4" y="0"/>
                  </a:moveTo>
                  <a:lnTo>
                    <a:pt x="0" y="0"/>
                  </a:lnTo>
                  <a:lnTo>
                    <a:pt x="0" y="95"/>
                  </a:lnTo>
                  <a:lnTo>
                    <a:pt x="4" y="95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671" name="ïşliḑe"/>
            <p:cNvSpPr/>
            <p:nvPr/>
          </p:nvSpPr>
          <p:spPr bwMode="auto">
            <a:xfrm>
              <a:off x="1087587" y="2257412"/>
              <a:ext cx="4762" cy="411956"/>
            </a:xfrm>
            <a:custGeom>
              <a:avLst/>
              <a:gdLst>
                <a:gd name="T0" fmla="*/ 4 w 4"/>
                <a:gd name="T1" fmla="*/ 299 h 346"/>
                <a:gd name="T2" fmla="*/ 0 w 4"/>
                <a:gd name="T3" fmla="*/ 299 h 346"/>
                <a:gd name="T4" fmla="*/ 0 w 4"/>
                <a:gd name="T5" fmla="*/ 344 h 346"/>
                <a:gd name="T6" fmla="*/ 0 w 4"/>
                <a:gd name="T7" fmla="*/ 346 h 346"/>
                <a:gd name="T8" fmla="*/ 4 w 4"/>
                <a:gd name="T9" fmla="*/ 346 h 346"/>
                <a:gd name="T10" fmla="*/ 4 w 4"/>
                <a:gd name="T11" fmla="*/ 299 h 346"/>
                <a:gd name="T12" fmla="*/ 4 w 4"/>
                <a:gd name="T13" fmla="*/ 199 h 346"/>
                <a:gd name="T14" fmla="*/ 0 w 4"/>
                <a:gd name="T15" fmla="*/ 199 h 346"/>
                <a:gd name="T16" fmla="*/ 0 w 4"/>
                <a:gd name="T17" fmla="*/ 294 h 346"/>
                <a:gd name="T18" fmla="*/ 4 w 4"/>
                <a:gd name="T19" fmla="*/ 294 h 346"/>
                <a:gd name="T20" fmla="*/ 4 w 4"/>
                <a:gd name="T21" fmla="*/ 199 h 346"/>
                <a:gd name="T22" fmla="*/ 4 w 4"/>
                <a:gd name="T23" fmla="*/ 99 h 346"/>
                <a:gd name="T24" fmla="*/ 0 w 4"/>
                <a:gd name="T25" fmla="*/ 99 h 346"/>
                <a:gd name="T26" fmla="*/ 0 w 4"/>
                <a:gd name="T27" fmla="*/ 195 h 346"/>
                <a:gd name="T28" fmla="*/ 4 w 4"/>
                <a:gd name="T29" fmla="*/ 195 h 346"/>
                <a:gd name="T30" fmla="*/ 4 w 4"/>
                <a:gd name="T31" fmla="*/ 99 h 346"/>
                <a:gd name="T32" fmla="*/ 4 w 4"/>
                <a:gd name="T33" fmla="*/ 0 h 346"/>
                <a:gd name="T34" fmla="*/ 0 w 4"/>
                <a:gd name="T35" fmla="*/ 0 h 346"/>
                <a:gd name="T36" fmla="*/ 0 w 4"/>
                <a:gd name="T37" fmla="*/ 95 h 346"/>
                <a:gd name="T38" fmla="*/ 4 w 4"/>
                <a:gd name="T39" fmla="*/ 95 h 346"/>
                <a:gd name="T40" fmla="*/ 4 w 4"/>
                <a:gd name="T41" fmla="*/ 0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" h="346">
                  <a:moveTo>
                    <a:pt x="4" y="299"/>
                  </a:moveTo>
                  <a:lnTo>
                    <a:pt x="0" y="299"/>
                  </a:lnTo>
                  <a:lnTo>
                    <a:pt x="0" y="344"/>
                  </a:lnTo>
                  <a:lnTo>
                    <a:pt x="0" y="346"/>
                  </a:lnTo>
                  <a:lnTo>
                    <a:pt x="4" y="346"/>
                  </a:lnTo>
                  <a:lnTo>
                    <a:pt x="4" y="299"/>
                  </a:lnTo>
                  <a:moveTo>
                    <a:pt x="4" y="199"/>
                  </a:moveTo>
                  <a:lnTo>
                    <a:pt x="0" y="199"/>
                  </a:lnTo>
                  <a:lnTo>
                    <a:pt x="0" y="294"/>
                  </a:lnTo>
                  <a:lnTo>
                    <a:pt x="4" y="294"/>
                  </a:lnTo>
                  <a:lnTo>
                    <a:pt x="4" y="199"/>
                  </a:lnTo>
                  <a:moveTo>
                    <a:pt x="4" y="99"/>
                  </a:moveTo>
                  <a:lnTo>
                    <a:pt x="0" y="99"/>
                  </a:lnTo>
                  <a:lnTo>
                    <a:pt x="0" y="195"/>
                  </a:lnTo>
                  <a:lnTo>
                    <a:pt x="4" y="195"/>
                  </a:lnTo>
                  <a:lnTo>
                    <a:pt x="4" y="99"/>
                  </a:lnTo>
                  <a:moveTo>
                    <a:pt x="4" y="0"/>
                  </a:moveTo>
                  <a:lnTo>
                    <a:pt x="0" y="0"/>
                  </a:lnTo>
                  <a:lnTo>
                    <a:pt x="0" y="95"/>
                  </a:lnTo>
                  <a:lnTo>
                    <a:pt x="4" y="95"/>
                  </a:lnTo>
                  <a:lnTo>
                    <a:pt x="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672" name="íšľîḋè"/>
            <p:cNvSpPr/>
            <p:nvPr/>
          </p:nvSpPr>
          <p:spPr bwMode="auto">
            <a:xfrm>
              <a:off x="1325712" y="2187165"/>
              <a:ext cx="4762" cy="64294"/>
            </a:xfrm>
            <a:prstGeom prst="rect">
              <a:avLst/>
            </a:pr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673" name="ïṧľîďé"/>
            <p:cNvSpPr/>
            <p:nvPr/>
          </p:nvSpPr>
          <p:spPr bwMode="auto">
            <a:xfrm>
              <a:off x="1325712" y="2187165"/>
              <a:ext cx="4762" cy="642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674" name="îšḷïdé"/>
            <p:cNvSpPr/>
            <p:nvPr/>
          </p:nvSpPr>
          <p:spPr bwMode="auto">
            <a:xfrm>
              <a:off x="1325712" y="2257412"/>
              <a:ext cx="4762" cy="411956"/>
            </a:xfrm>
            <a:custGeom>
              <a:avLst/>
              <a:gdLst>
                <a:gd name="T0" fmla="*/ 4 w 4"/>
                <a:gd name="T1" fmla="*/ 299 h 346"/>
                <a:gd name="T2" fmla="*/ 0 w 4"/>
                <a:gd name="T3" fmla="*/ 299 h 346"/>
                <a:gd name="T4" fmla="*/ 0 w 4"/>
                <a:gd name="T5" fmla="*/ 344 h 346"/>
                <a:gd name="T6" fmla="*/ 0 w 4"/>
                <a:gd name="T7" fmla="*/ 346 h 346"/>
                <a:gd name="T8" fmla="*/ 4 w 4"/>
                <a:gd name="T9" fmla="*/ 346 h 346"/>
                <a:gd name="T10" fmla="*/ 4 w 4"/>
                <a:gd name="T11" fmla="*/ 299 h 346"/>
                <a:gd name="T12" fmla="*/ 4 w 4"/>
                <a:gd name="T13" fmla="*/ 199 h 346"/>
                <a:gd name="T14" fmla="*/ 0 w 4"/>
                <a:gd name="T15" fmla="*/ 199 h 346"/>
                <a:gd name="T16" fmla="*/ 0 w 4"/>
                <a:gd name="T17" fmla="*/ 294 h 346"/>
                <a:gd name="T18" fmla="*/ 4 w 4"/>
                <a:gd name="T19" fmla="*/ 294 h 346"/>
                <a:gd name="T20" fmla="*/ 4 w 4"/>
                <a:gd name="T21" fmla="*/ 199 h 346"/>
                <a:gd name="T22" fmla="*/ 4 w 4"/>
                <a:gd name="T23" fmla="*/ 99 h 346"/>
                <a:gd name="T24" fmla="*/ 0 w 4"/>
                <a:gd name="T25" fmla="*/ 99 h 346"/>
                <a:gd name="T26" fmla="*/ 0 w 4"/>
                <a:gd name="T27" fmla="*/ 195 h 346"/>
                <a:gd name="T28" fmla="*/ 4 w 4"/>
                <a:gd name="T29" fmla="*/ 195 h 346"/>
                <a:gd name="T30" fmla="*/ 4 w 4"/>
                <a:gd name="T31" fmla="*/ 99 h 346"/>
                <a:gd name="T32" fmla="*/ 4 w 4"/>
                <a:gd name="T33" fmla="*/ 0 h 346"/>
                <a:gd name="T34" fmla="*/ 0 w 4"/>
                <a:gd name="T35" fmla="*/ 0 h 346"/>
                <a:gd name="T36" fmla="*/ 0 w 4"/>
                <a:gd name="T37" fmla="*/ 95 h 346"/>
                <a:gd name="T38" fmla="*/ 4 w 4"/>
                <a:gd name="T39" fmla="*/ 95 h 346"/>
                <a:gd name="T40" fmla="*/ 4 w 4"/>
                <a:gd name="T41" fmla="*/ 0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" h="346">
                  <a:moveTo>
                    <a:pt x="4" y="299"/>
                  </a:moveTo>
                  <a:lnTo>
                    <a:pt x="0" y="299"/>
                  </a:lnTo>
                  <a:lnTo>
                    <a:pt x="0" y="344"/>
                  </a:lnTo>
                  <a:lnTo>
                    <a:pt x="0" y="346"/>
                  </a:lnTo>
                  <a:lnTo>
                    <a:pt x="4" y="346"/>
                  </a:lnTo>
                  <a:lnTo>
                    <a:pt x="4" y="299"/>
                  </a:lnTo>
                  <a:close/>
                  <a:moveTo>
                    <a:pt x="4" y="199"/>
                  </a:moveTo>
                  <a:lnTo>
                    <a:pt x="0" y="199"/>
                  </a:lnTo>
                  <a:lnTo>
                    <a:pt x="0" y="294"/>
                  </a:lnTo>
                  <a:lnTo>
                    <a:pt x="4" y="294"/>
                  </a:lnTo>
                  <a:lnTo>
                    <a:pt x="4" y="199"/>
                  </a:lnTo>
                  <a:close/>
                  <a:moveTo>
                    <a:pt x="4" y="99"/>
                  </a:moveTo>
                  <a:lnTo>
                    <a:pt x="0" y="99"/>
                  </a:lnTo>
                  <a:lnTo>
                    <a:pt x="0" y="195"/>
                  </a:lnTo>
                  <a:lnTo>
                    <a:pt x="4" y="195"/>
                  </a:lnTo>
                  <a:lnTo>
                    <a:pt x="4" y="99"/>
                  </a:lnTo>
                  <a:close/>
                  <a:moveTo>
                    <a:pt x="4" y="0"/>
                  </a:moveTo>
                  <a:lnTo>
                    <a:pt x="0" y="0"/>
                  </a:lnTo>
                  <a:lnTo>
                    <a:pt x="0" y="95"/>
                  </a:lnTo>
                  <a:lnTo>
                    <a:pt x="4" y="95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675" name="ïṥļïḋe"/>
            <p:cNvSpPr/>
            <p:nvPr/>
          </p:nvSpPr>
          <p:spPr bwMode="auto">
            <a:xfrm>
              <a:off x="1325712" y="2257412"/>
              <a:ext cx="4762" cy="411956"/>
            </a:xfrm>
            <a:custGeom>
              <a:avLst/>
              <a:gdLst>
                <a:gd name="T0" fmla="*/ 4 w 4"/>
                <a:gd name="T1" fmla="*/ 299 h 346"/>
                <a:gd name="T2" fmla="*/ 0 w 4"/>
                <a:gd name="T3" fmla="*/ 299 h 346"/>
                <a:gd name="T4" fmla="*/ 0 w 4"/>
                <a:gd name="T5" fmla="*/ 344 h 346"/>
                <a:gd name="T6" fmla="*/ 0 w 4"/>
                <a:gd name="T7" fmla="*/ 346 h 346"/>
                <a:gd name="T8" fmla="*/ 4 w 4"/>
                <a:gd name="T9" fmla="*/ 346 h 346"/>
                <a:gd name="T10" fmla="*/ 4 w 4"/>
                <a:gd name="T11" fmla="*/ 299 h 346"/>
                <a:gd name="T12" fmla="*/ 4 w 4"/>
                <a:gd name="T13" fmla="*/ 199 h 346"/>
                <a:gd name="T14" fmla="*/ 0 w 4"/>
                <a:gd name="T15" fmla="*/ 199 h 346"/>
                <a:gd name="T16" fmla="*/ 0 w 4"/>
                <a:gd name="T17" fmla="*/ 294 h 346"/>
                <a:gd name="T18" fmla="*/ 4 w 4"/>
                <a:gd name="T19" fmla="*/ 294 h 346"/>
                <a:gd name="T20" fmla="*/ 4 w 4"/>
                <a:gd name="T21" fmla="*/ 199 h 346"/>
                <a:gd name="T22" fmla="*/ 4 w 4"/>
                <a:gd name="T23" fmla="*/ 99 h 346"/>
                <a:gd name="T24" fmla="*/ 0 w 4"/>
                <a:gd name="T25" fmla="*/ 99 h 346"/>
                <a:gd name="T26" fmla="*/ 0 w 4"/>
                <a:gd name="T27" fmla="*/ 195 h 346"/>
                <a:gd name="T28" fmla="*/ 4 w 4"/>
                <a:gd name="T29" fmla="*/ 195 h 346"/>
                <a:gd name="T30" fmla="*/ 4 w 4"/>
                <a:gd name="T31" fmla="*/ 99 h 346"/>
                <a:gd name="T32" fmla="*/ 4 w 4"/>
                <a:gd name="T33" fmla="*/ 0 h 346"/>
                <a:gd name="T34" fmla="*/ 0 w 4"/>
                <a:gd name="T35" fmla="*/ 0 h 346"/>
                <a:gd name="T36" fmla="*/ 0 w 4"/>
                <a:gd name="T37" fmla="*/ 95 h 346"/>
                <a:gd name="T38" fmla="*/ 4 w 4"/>
                <a:gd name="T39" fmla="*/ 95 h 346"/>
                <a:gd name="T40" fmla="*/ 4 w 4"/>
                <a:gd name="T41" fmla="*/ 0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" h="346">
                  <a:moveTo>
                    <a:pt x="4" y="299"/>
                  </a:moveTo>
                  <a:lnTo>
                    <a:pt x="0" y="299"/>
                  </a:lnTo>
                  <a:lnTo>
                    <a:pt x="0" y="344"/>
                  </a:lnTo>
                  <a:lnTo>
                    <a:pt x="0" y="346"/>
                  </a:lnTo>
                  <a:lnTo>
                    <a:pt x="4" y="346"/>
                  </a:lnTo>
                  <a:lnTo>
                    <a:pt x="4" y="299"/>
                  </a:lnTo>
                  <a:moveTo>
                    <a:pt x="4" y="199"/>
                  </a:moveTo>
                  <a:lnTo>
                    <a:pt x="0" y="199"/>
                  </a:lnTo>
                  <a:lnTo>
                    <a:pt x="0" y="294"/>
                  </a:lnTo>
                  <a:lnTo>
                    <a:pt x="4" y="294"/>
                  </a:lnTo>
                  <a:lnTo>
                    <a:pt x="4" y="199"/>
                  </a:lnTo>
                  <a:moveTo>
                    <a:pt x="4" y="99"/>
                  </a:moveTo>
                  <a:lnTo>
                    <a:pt x="0" y="99"/>
                  </a:lnTo>
                  <a:lnTo>
                    <a:pt x="0" y="195"/>
                  </a:lnTo>
                  <a:lnTo>
                    <a:pt x="4" y="195"/>
                  </a:lnTo>
                  <a:lnTo>
                    <a:pt x="4" y="99"/>
                  </a:lnTo>
                  <a:moveTo>
                    <a:pt x="4" y="0"/>
                  </a:moveTo>
                  <a:lnTo>
                    <a:pt x="0" y="0"/>
                  </a:lnTo>
                  <a:lnTo>
                    <a:pt x="0" y="95"/>
                  </a:lnTo>
                  <a:lnTo>
                    <a:pt x="4" y="95"/>
                  </a:lnTo>
                  <a:lnTo>
                    <a:pt x="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676" name="ïŝḻiḋè"/>
            <p:cNvSpPr/>
            <p:nvPr/>
          </p:nvSpPr>
          <p:spPr bwMode="auto">
            <a:xfrm>
              <a:off x="842318" y="2607456"/>
              <a:ext cx="664369" cy="5954"/>
            </a:xfrm>
            <a:custGeom>
              <a:avLst/>
              <a:gdLst>
                <a:gd name="T0" fmla="*/ 106 w 558"/>
                <a:gd name="T1" fmla="*/ 0 h 5"/>
                <a:gd name="T2" fmla="*/ 11 w 558"/>
                <a:gd name="T3" fmla="*/ 0 h 5"/>
                <a:gd name="T4" fmla="*/ 7 w 558"/>
                <a:gd name="T5" fmla="*/ 0 h 5"/>
                <a:gd name="T6" fmla="*/ 0 w 558"/>
                <a:gd name="T7" fmla="*/ 0 h 5"/>
                <a:gd name="T8" fmla="*/ 0 w 558"/>
                <a:gd name="T9" fmla="*/ 5 h 5"/>
                <a:gd name="T10" fmla="*/ 7 w 558"/>
                <a:gd name="T11" fmla="*/ 5 h 5"/>
                <a:gd name="T12" fmla="*/ 11 w 558"/>
                <a:gd name="T13" fmla="*/ 5 h 5"/>
                <a:gd name="T14" fmla="*/ 106 w 558"/>
                <a:gd name="T15" fmla="*/ 5 h 5"/>
                <a:gd name="T16" fmla="*/ 106 w 558"/>
                <a:gd name="T17" fmla="*/ 0 h 5"/>
                <a:gd name="T18" fmla="*/ 306 w 558"/>
                <a:gd name="T19" fmla="*/ 0 h 5"/>
                <a:gd name="T20" fmla="*/ 210 w 558"/>
                <a:gd name="T21" fmla="*/ 0 h 5"/>
                <a:gd name="T22" fmla="*/ 206 w 558"/>
                <a:gd name="T23" fmla="*/ 0 h 5"/>
                <a:gd name="T24" fmla="*/ 111 w 558"/>
                <a:gd name="T25" fmla="*/ 0 h 5"/>
                <a:gd name="T26" fmla="*/ 111 w 558"/>
                <a:gd name="T27" fmla="*/ 5 h 5"/>
                <a:gd name="T28" fmla="*/ 206 w 558"/>
                <a:gd name="T29" fmla="*/ 5 h 5"/>
                <a:gd name="T30" fmla="*/ 210 w 558"/>
                <a:gd name="T31" fmla="*/ 5 h 5"/>
                <a:gd name="T32" fmla="*/ 306 w 558"/>
                <a:gd name="T33" fmla="*/ 5 h 5"/>
                <a:gd name="T34" fmla="*/ 306 w 558"/>
                <a:gd name="T35" fmla="*/ 0 h 5"/>
                <a:gd name="T36" fmla="*/ 506 w 558"/>
                <a:gd name="T37" fmla="*/ 0 h 5"/>
                <a:gd name="T38" fmla="*/ 410 w 558"/>
                <a:gd name="T39" fmla="*/ 0 h 5"/>
                <a:gd name="T40" fmla="*/ 406 w 558"/>
                <a:gd name="T41" fmla="*/ 0 h 5"/>
                <a:gd name="T42" fmla="*/ 310 w 558"/>
                <a:gd name="T43" fmla="*/ 0 h 5"/>
                <a:gd name="T44" fmla="*/ 310 w 558"/>
                <a:gd name="T45" fmla="*/ 5 h 5"/>
                <a:gd name="T46" fmla="*/ 406 w 558"/>
                <a:gd name="T47" fmla="*/ 5 h 5"/>
                <a:gd name="T48" fmla="*/ 410 w 558"/>
                <a:gd name="T49" fmla="*/ 5 h 5"/>
                <a:gd name="T50" fmla="*/ 506 w 558"/>
                <a:gd name="T51" fmla="*/ 5 h 5"/>
                <a:gd name="T52" fmla="*/ 506 w 558"/>
                <a:gd name="T53" fmla="*/ 0 h 5"/>
                <a:gd name="T54" fmla="*/ 558 w 558"/>
                <a:gd name="T55" fmla="*/ 0 h 5"/>
                <a:gd name="T56" fmla="*/ 510 w 558"/>
                <a:gd name="T57" fmla="*/ 0 h 5"/>
                <a:gd name="T58" fmla="*/ 510 w 558"/>
                <a:gd name="T59" fmla="*/ 5 h 5"/>
                <a:gd name="T60" fmla="*/ 556 w 558"/>
                <a:gd name="T61" fmla="*/ 5 h 5"/>
                <a:gd name="T62" fmla="*/ 558 w 558"/>
                <a:gd name="T63" fmla="*/ 5 h 5"/>
                <a:gd name="T64" fmla="*/ 558 w 558"/>
                <a:gd name="T65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58" h="5">
                  <a:moveTo>
                    <a:pt x="106" y="0"/>
                  </a:moveTo>
                  <a:lnTo>
                    <a:pt x="11" y="0"/>
                  </a:lnTo>
                  <a:lnTo>
                    <a:pt x="7" y="0"/>
                  </a:lnTo>
                  <a:lnTo>
                    <a:pt x="0" y="0"/>
                  </a:lnTo>
                  <a:lnTo>
                    <a:pt x="0" y="5"/>
                  </a:lnTo>
                  <a:lnTo>
                    <a:pt x="7" y="5"/>
                  </a:lnTo>
                  <a:lnTo>
                    <a:pt x="11" y="5"/>
                  </a:lnTo>
                  <a:lnTo>
                    <a:pt x="106" y="5"/>
                  </a:lnTo>
                  <a:lnTo>
                    <a:pt x="106" y="0"/>
                  </a:lnTo>
                  <a:close/>
                  <a:moveTo>
                    <a:pt x="306" y="0"/>
                  </a:moveTo>
                  <a:lnTo>
                    <a:pt x="210" y="0"/>
                  </a:lnTo>
                  <a:lnTo>
                    <a:pt x="206" y="0"/>
                  </a:lnTo>
                  <a:lnTo>
                    <a:pt x="111" y="0"/>
                  </a:lnTo>
                  <a:lnTo>
                    <a:pt x="111" y="5"/>
                  </a:lnTo>
                  <a:lnTo>
                    <a:pt x="206" y="5"/>
                  </a:lnTo>
                  <a:lnTo>
                    <a:pt x="210" y="5"/>
                  </a:lnTo>
                  <a:lnTo>
                    <a:pt x="306" y="5"/>
                  </a:lnTo>
                  <a:lnTo>
                    <a:pt x="306" y="0"/>
                  </a:lnTo>
                  <a:close/>
                  <a:moveTo>
                    <a:pt x="506" y="0"/>
                  </a:moveTo>
                  <a:lnTo>
                    <a:pt x="410" y="0"/>
                  </a:lnTo>
                  <a:lnTo>
                    <a:pt x="406" y="0"/>
                  </a:lnTo>
                  <a:lnTo>
                    <a:pt x="310" y="0"/>
                  </a:lnTo>
                  <a:lnTo>
                    <a:pt x="310" y="5"/>
                  </a:lnTo>
                  <a:lnTo>
                    <a:pt x="406" y="5"/>
                  </a:lnTo>
                  <a:lnTo>
                    <a:pt x="410" y="5"/>
                  </a:lnTo>
                  <a:lnTo>
                    <a:pt x="506" y="5"/>
                  </a:lnTo>
                  <a:lnTo>
                    <a:pt x="506" y="0"/>
                  </a:lnTo>
                  <a:close/>
                  <a:moveTo>
                    <a:pt x="558" y="0"/>
                  </a:moveTo>
                  <a:lnTo>
                    <a:pt x="510" y="0"/>
                  </a:lnTo>
                  <a:lnTo>
                    <a:pt x="510" y="5"/>
                  </a:lnTo>
                  <a:lnTo>
                    <a:pt x="556" y="5"/>
                  </a:lnTo>
                  <a:lnTo>
                    <a:pt x="558" y="5"/>
                  </a:lnTo>
                  <a:lnTo>
                    <a:pt x="558" y="0"/>
                  </a:lnTo>
                  <a:close/>
                </a:path>
              </a:pathLst>
            </a:cu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677" name="îṧḻíḋé"/>
            <p:cNvSpPr/>
            <p:nvPr/>
          </p:nvSpPr>
          <p:spPr bwMode="auto">
            <a:xfrm>
              <a:off x="842318" y="2607456"/>
              <a:ext cx="664369" cy="5954"/>
            </a:xfrm>
            <a:custGeom>
              <a:avLst/>
              <a:gdLst>
                <a:gd name="T0" fmla="*/ 106 w 558"/>
                <a:gd name="T1" fmla="*/ 0 h 5"/>
                <a:gd name="T2" fmla="*/ 11 w 558"/>
                <a:gd name="T3" fmla="*/ 0 h 5"/>
                <a:gd name="T4" fmla="*/ 7 w 558"/>
                <a:gd name="T5" fmla="*/ 0 h 5"/>
                <a:gd name="T6" fmla="*/ 0 w 558"/>
                <a:gd name="T7" fmla="*/ 0 h 5"/>
                <a:gd name="T8" fmla="*/ 0 w 558"/>
                <a:gd name="T9" fmla="*/ 5 h 5"/>
                <a:gd name="T10" fmla="*/ 7 w 558"/>
                <a:gd name="T11" fmla="*/ 5 h 5"/>
                <a:gd name="T12" fmla="*/ 11 w 558"/>
                <a:gd name="T13" fmla="*/ 5 h 5"/>
                <a:gd name="T14" fmla="*/ 106 w 558"/>
                <a:gd name="T15" fmla="*/ 5 h 5"/>
                <a:gd name="T16" fmla="*/ 106 w 558"/>
                <a:gd name="T17" fmla="*/ 0 h 5"/>
                <a:gd name="T18" fmla="*/ 306 w 558"/>
                <a:gd name="T19" fmla="*/ 0 h 5"/>
                <a:gd name="T20" fmla="*/ 210 w 558"/>
                <a:gd name="T21" fmla="*/ 0 h 5"/>
                <a:gd name="T22" fmla="*/ 206 w 558"/>
                <a:gd name="T23" fmla="*/ 0 h 5"/>
                <a:gd name="T24" fmla="*/ 111 w 558"/>
                <a:gd name="T25" fmla="*/ 0 h 5"/>
                <a:gd name="T26" fmla="*/ 111 w 558"/>
                <a:gd name="T27" fmla="*/ 5 h 5"/>
                <a:gd name="T28" fmla="*/ 206 w 558"/>
                <a:gd name="T29" fmla="*/ 5 h 5"/>
                <a:gd name="T30" fmla="*/ 210 w 558"/>
                <a:gd name="T31" fmla="*/ 5 h 5"/>
                <a:gd name="T32" fmla="*/ 306 w 558"/>
                <a:gd name="T33" fmla="*/ 5 h 5"/>
                <a:gd name="T34" fmla="*/ 306 w 558"/>
                <a:gd name="T35" fmla="*/ 0 h 5"/>
                <a:gd name="T36" fmla="*/ 506 w 558"/>
                <a:gd name="T37" fmla="*/ 0 h 5"/>
                <a:gd name="T38" fmla="*/ 410 w 558"/>
                <a:gd name="T39" fmla="*/ 0 h 5"/>
                <a:gd name="T40" fmla="*/ 406 w 558"/>
                <a:gd name="T41" fmla="*/ 0 h 5"/>
                <a:gd name="T42" fmla="*/ 310 w 558"/>
                <a:gd name="T43" fmla="*/ 0 h 5"/>
                <a:gd name="T44" fmla="*/ 310 w 558"/>
                <a:gd name="T45" fmla="*/ 5 h 5"/>
                <a:gd name="T46" fmla="*/ 406 w 558"/>
                <a:gd name="T47" fmla="*/ 5 h 5"/>
                <a:gd name="T48" fmla="*/ 410 w 558"/>
                <a:gd name="T49" fmla="*/ 5 h 5"/>
                <a:gd name="T50" fmla="*/ 506 w 558"/>
                <a:gd name="T51" fmla="*/ 5 h 5"/>
                <a:gd name="T52" fmla="*/ 506 w 558"/>
                <a:gd name="T53" fmla="*/ 0 h 5"/>
                <a:gd name="T54" fmla="*/ 558 w 558"/>
                <a:gd name="T55" fmla="*/ 0 h 5"/>
                <a:gd name="T56" fmla="*/ 510 w 558"/>
                <a:gd name="T57" fmla="*/ 0 h 5"/>
                <a:gd name="T58" fmla="*/ 510 w 558"/>
                <a:gd name="T59" fmla="*/ 5 h 5"/>
                <a:gd name="T60" fmla="*/ 556 w 558"/>
                <a:gd name="T61" fmla="*/ 5 h 5"/>
                <a:gd name="T62" fmla="*/ 558 w 558"/>
                <a:gd name="T63" fmla="*/ 5 h 5"/>
                <a:gd name="T64" fmla="*/ 558 w 558"/>
                <a:gd name="T65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58" h="5">
                  <a:moveTo>
                    <a:pt x="106" y="0"/>
                  </a:moveTo>
                  <a:lnTo>
                    <a:pt x="11" y="0"/>
                  </a:lnTo>
                  <a:lnTo>
                    <a:pt x="7" y="0"/>
                  </a:lnTo>
                  <a:lnTo>
                    <a:pt x="0" y="0"/>
                  </a:lnTo>
                  <a:lnTo>
                    <a:pt x="0" y="5"/>
                  </a:lnTo>
                  <a:lnTo>
                    <a:pt x="7" y="5"/>
                  </a:lnTo>
                  <a:lnTo>
                    <a:pt x="11" y="5"/>
                  </a:lnTo>
                  <a:lnTo>
                    <a:pt x="106" y="5"/>
                  </a:lnTo>
                  <a:lnTo>
                    <a:pt x="106" y="0"/>
                  </a:lnTo>
                  <a:moveTo>
                    <a:pt x="306" y="0"/>
                  </a:moveTo>
                  <a:lnTo>
                    <a:pt x="210" y="0"/>
                  </a:lnTo>
                  <a:lnTo>
                    <a:pt x="206" y="0"/>
                  </a:lnTo>
                  <a:lnTo>
                    <a:pt x="111" y="0"/>
                  </a:lnTo>
                  <a:lnTo>
                    <a:pt x="111" y="5"/>
                  </a:lnTo>
                  <a:lnTo>
                    <a:pt x="206" y="5"/>
                  </a:lnTo>
                  <a:lnTo>
                    <a:pt x="210" y="5"/>
                  </a:lnTo>
                  <a:lnTo>
                    <a:pt x="306" y="5"/>
                  </a:lnTo>
                  <a:lnTo>
                    <a:pt x="306" y="0"/>
                  </a:lnTo>
                  <a:moveTo>
                    <a:pt x="506" y="0"/>
                  </a:moveTo>
                  <a:lnTo>
                    <a:pt x="410" y="0"/>
                  </a:lnTo>
                  <a:lnTo>
                    <a:pt x="406" y="0"/>
                  </a:lnTo>
                  <a:lnTo>
                    <a:pt x="310" y="0"/>
                  </a:lnTo>
                  <a:lnTo>
                    <a:pt x="310" y="5"/>
                  </a:lnTo>
                  <a:lnTo>
                    <a:pt x="406" y="5"/>
                  </a:lnTo>
                  <a:lnTo>
                    <a:pt x="410" y="5"/>
                  </a:lnTo>
                  <a:lnTo>
                    <a:pt x="506" y="5"/>
                  </a:lnTo>
                  <a:lnTo>
                    <a:pt x="506" y="0"/>
                  </a:lnTo>
                  <a:moveTo>
                    <a:pt x="558" y="0"/>
                  </a:moveTo>
                  <a:lnTo>
                    <a:pt x="510" y="0"/>
                  </a:lnTo>
                  <a:lnTo>
                    <a:pt x="510" y="5"/>
                  </a:lnTo>
                  <a:lnTo>
                    <a:pt x="556" y="5"/>
                  </a:lnTo>
                  <a:lnTo>
                    <a:pt x="558" y="5"/>
                  </a:lnTo>
                  <a:lnTo>
                    <a:pt x="55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678" name="iŝlíḍê"/>
            <p:cNvSpPr/>
            <p:nvPr/>
          </p:nvSpPr>
          <p:spPr bwMode="auto">
            <a:xfrm>
              <a:off x="842318" y="2370521"/>
              <a:ext cx="664369" cy="4763"/>
            </a:xfrm>
            <a:custGeom>
              <a:avLst/>
              <a:gdLst>
                <a:gd name="T0" fmla="*/ 106 w 558"/>
                <a:gd name="T1" fmla="*/ 0 h 4"/>
                <a:gd name="T2" fmla="*/ 11 w 558"/>
                <a:gd name="T3" fmla="*/ 0 h 4"/>
                <a:gd name="T4" fmla="*/ 7 w 558"/>
                <a:gd name="T5" fmla="*/ 0 h 4"/>
                <a:gd name="T6" fmla="*/ 0 w 558"/>
                <a:gd name="T7" fmla="*/ 0 h 4"/>
                <a:gd name="T8" fmla="*/ 0 w 558"/>
                <a:gd name="T9" fmla="*/ 4 h 4"/>
                <a:gd name="T10" fmla="*/ 7 w 558"/>
                <a:gd name="T11" fmla="*/ 4 h 4"/>
                <a:gd name="T12" fmla="*/ 11 w 558"/>
                <a:gd name="T13" fmla="*/ 4 h 4"/>
                <a:gd name="T14" fmla="*/ 106 w 558"/>
                <a:gd name="T15" fmla="*/ 4 h 4"/>
                <a:gd name="T16" fmla="*/ 106 w 558"/>
                <a:gd name="T17" fmla="*/ 0 h 4"/>
                <a:gd name="T18" fmla="*/ 306 w 558"/>
                <a:gd name="T19" fmla="*/ 0 h 4"/>
                <a:gd name="T20" fmla="*/ 210 w 558"/>
                <a:gd name="T21" fmla="*/ 0 h 4"/>
                <a:gd name="T22" fmla="*/ 206 w 558"/>
                <a:gd name="T23" fmla="*/ 0 h 4"/>
                <a:gd name="T24" fmla="*/ 111 w 558"/>
                <a:gd name="T25" fmla="*/ 0 h 4"/>
                <a:gd name="T26" fmla="*/ 111 w 558"/>
                <a:gd name="T27" fmla="*/ 4 h 4"/>
                <a:gd name="T28" fmla="*/ 206 w 558"/>
                <a:gd name="T29" fmla="*/ 4 h 4"/>
                <a:gd name="T30" fmla="*/ 210 w 558"/>
                <a:gd name="T31" fmla="*/ 4 h 4"/>
                <a:gd name="T32" fmla="*/ 306 w 558"/>
                <a:gd name="T33" fmla="*/ 4 h 4"/>
                <a:gd name="T34" fmla="*/ 306 w 558"/>
                <a:gd name="T35" fmla="*/ 0 h 4"/>
                <a:gd name="T36" fmla="*/ 506 w 558"/>
                <a:gd name="T37" fmla="*/ 0 h 4"/>
                <a:gd name="T38" fmla="*/ 410 w 558"/>
                <a:gd name="T39" fmla="*/ 0 h 4"/>
                <a:gd name="T40" fmla="*/ 406 w 558"/>
                <a:gd name="T41" fmla="*/ 0 h 4"/>
                <a:gd name="T42" fmla="*/ 310 w 558"/>
                <a:gd name="T43" fmla="*/ 0 h 4"/>
                <a:gd name="T44" fmla="*/ 310 w 558"/>
                <a:gd name="T45" fmla="*/ 4 h 4"/>
                <a:gd name="T46" fmla="*/ 406 w 558"/>
                <a:gd name="T47" fmla="*/ 4 h 4"/>
                <a:gd name="T48" fmla="*/ 410 w 558"/>
                <a:gd name="T49" fmla="*/ 4 h 4"/>
                <a:gd name="T50" fmla="*/ 506 w 558"/>
                <a:gd name="T51" fmla="*/ 4 h 4"/>
                <a:gd name="T52" fmla="*/ 506 w 558"/>
                <a:gd name="T53" fmla="*/ 0 h 4"/>
                <a:gd name="T54" fmla="*/ 558 w 558"/>
                <a:gd name="T55" fmla="*/ 0 h 4"/>
                <a:gd name="T56" fmla="*/ 510 w 558"/>
                <a:gd name="T57" fmla="*/ 0 h 4"/>
                <a:gd name="T58" fmla="*/ 510 w 558"/>
                <a:gd name="T59" fmla="*/ 4 h 4"/>
                <a:gd name="T60" fmla="*/ 556 w 558"/>
                <a:gd name="T61" fmla="*/ 4 h 4"/>
                <a:gd name="T62" fmla="*/ 558 w 558"/>
                <a:gd name="T63" fmla="*/ 4 h 4"/>
                <a:gd name="T64" fmla="*/ 558 w 558"/>
                <a:gd name="T6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58" h="4">
                  <a:moveTo>
                    <a:pt x="106" y="0"/>
                  </a:moveTo>
                  <a:lnTo>
                    <a:pt x="11" y="0"/>
                  </a:lnTo>
                  <a:lnTo>
                    <a:pt x="7" y="0"/>
                  </a:lnTo>
                  <a:lnTo>
                    <a:pt x="0" y="0"/>
                  </a:lnTo>
                  <a:lnTo>
                    <a:pt x="0" y="4"/>
                  </a:lnTo>
                  <a:lnTo>
                    <a:pt x="7" y="4"/>
                  </a:lnTo>
                  <a:lnTo>
                    <a:pt x="11" y="4"/>
                  </a:lnTo>
                  <a:lnTo>
                    <a:pt x="106" y="4"/>
                  </a:lnTo>
                  <a:lnTo>
                    <a:pt x="106" y="0"/>
                  </a:lnTo>
                  <a:close/>
                  <a:moveTo>
                    <a:pt x="306" y="0"/>
                  </a:moveTo>
                  <a:lnTo>
                    <a:pt x="210" y="0"/>
                  </a:lnTo>
                  <a:lnTo>
                    <a:pt x="206" y="0"/>
                  </a:lnTo>
                  <a:lnTo>
                    <a:pt x="111" y="0"/>
                  </a:lnTo>
                  <a:lnTo>
                    <a:pt x="111" y="4"/>
                  </a:lnTo>
                  <a:lnTo>
                    <a:pt x="206" y="4"/>
                  </a:lnTo>
                  <a:lnTo>
                    <a:pt x="210" y="4"/>
                  </a:lnTo>
                  <a:lnTo>
                    <a:pt x="306" y="4"/>
                  </a:lnTo>
                  <a:lnTo>
                    <a:pt x="306" y="0"/>
                  </a:lnTo>
                  <a:close/>
                  <a:moveTo>
                    <a:pt x="506" y="0"/>
                  </a:moveTo>
                  <a:lnTo>
                    <a:pt x="410" y="0"/>
                  </a:lnTo>
                  <a:lnTo>
                    <a:pt x="406" y="0"/>
                  </a:lnTo>
                  <a:lnTo>
                    <a:pt x="310" y="0"/>
                  </a:lnTo>
                  <a:lnTo>
                    <a:pt x="310" y="4"/>
                  </a:lnTo>
                  <a:lnTo>
                    <a:pt x="406" y="4"/>
                  </a:lnTo>
                  <a:lnTo>
                    <a:pt x="410" y="4"/>
                  </a:lnTo>
                  <a:lnTo>
                    <a:pt x="506" y="4"/>
                  </a:lnTo>
                  <a:lnTo>
                    <a:pt x="506" y="0"/>
                  </a:lnTo>
                  <a:close/>
                  <a:moveTo>
                    <a:pt x="558" y="0"/>
                  </a:moveTo>
                  <a:lnTo>
                    <a:pt x="510" y="0"/>
                  </a:lnTo>
                  <a:lnTo>
                    <a:pt x="510" y="4"/>
                  </a:lnTo>
                  <a:lnTo>
                    <a:pt x="556" y="4"/>
                  </a:lnTo>
                  <a:lnTo>
                    <a:pt x="558" y="4"/>
                  </a:lnTo>
                  <a:lnTo>
                    <a:pt x="558" y="0"/>
                  </a:lnTo>
                  <a:close/>
                </a:path>
              </a:pathLst>
            </a:cu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679" name="ïšliḋe"/>
            <p:cNvSpPr/>
            <p:nvPr/>
          </p:nvSpPr>
          <p:spPr bwMode="auto">
            <a:xfrm>
              <a:off x="842318" y="2370521"/>
              <a:ext cx="664369" cy="4763"/>
            </a:xfrm>
            <a:custGeom>
              <a:avLst/>
              <a:gdLst>
                <a:gd name="T0" fmla="*/ 106 w 558"/>
                <a:gd name="T1" fmla="*/ 0 h 4"/>
                <a:gd name="T2" fmla="*/ 11 w 558"/>
                <a:gd name="T3" fmla="*/ 0 h 4"/>
                <a:gd name="T4" fmla="*/ 7 w 558"/>
                <a:gd name="T5" fmla="*/ 0 h 4"/>
                <a:gd name="T6" fmla="*/ 0 w 558"/>
                <a:gd name="T7" fmla="*/ 0 h 4"/>
                <a:gd name="T8" fmla="*/ 0 w 558"/>
                <a:gd name="T9" fmla="*/ 4 h 4"/>
                <a:gd name="T10" fmla="*/ 7 w 558"/>
                <a:gd name="T11" fmla="*/ 4 h 4"/>
                <a:gd name="T12" fmla="*/ 11 w 558"/>
                <a:gd name="T13" fmla="*/ 4 h 4"/>
                <a:gd name="T14" fmla="*/ 106 w 558"/>
                <a:gd name="T15" fmla="*/ 4 h 4"/>
                <a:gd name="T16" fmla="*/ 106 w 558"/>
                <a:gd name="T17" fmla="*/ 0 h 4"/>
                <a:gd name="T18" fmla="*/ 306 w 558"/>
                <a:gd name="T19" fmla="*/ 0 h 4"/>
                <a:gd name="T20" fmla="*/ 210 w 558"/>
                <a:gd name="T21" fmla="*/ 0 h 4"/>
                <a:gd name="T22" fmla="*/ 206 w 558"/>
                <a:gd name="T23" fmla="*/ 0 h 4"/>
                <a:gd name="T24" fmla="*/ 111 w 558"/>
                <a:gd name="T25" fmla="*/ 0 h 4"/>
                <a:gd name="T26" fmla="*/ 111 w 558"/>
                <a:gd name="T27" fmla="*/ 4 h 4"/>
                <a:gd name="T28" fmla="*/ 206 w 558"/>
                <a:gd name="T29" fmla="*/ 4 h 4"/>
                <a:gd name="T30" fmla="*/ 210 w 558"/>
                <a:gd name="T31" fmla="*/ 4 h 4"/>
                <a:gd name="T32" fmla="*/ 306 w 558"/>
                <a:gd name="T33" fmla="*/ 4 h 4"/>
                <a:gd name="T34" fmla="*/ 306 w 558"/>
                <a:gd name="T35" fmla="*/ 0 h 4"/>
                <a:gd name="T36" fmla="*/ 506 w 558"/>
                <a:gd name="T37" fmla="*/ 0 h 4"/>
                <a:gd name="T38" fmla="*/ 410 w 558"/>
                <a:gd name="T39" fmla="*/ 0 h 4"/>
                <a:gd name="T40" fmla="*/ 406 w 558"/>
                <a:gd name="T41" fmla="*/ 0 h 4"/>
                <a:gd name="T42" fmla="*/ 310 w 558"/>
                <a:gd name="T43" fmla="*/ 0 h 4"/>
                <a:gd name="T44" fmla="*/ 310 w 558"/>
                <a:gd name="T45" fmla="*/ 4 h 4"/>
                <a:gd name="T46" fmla="*/ 406 w 558"/>
                <a:gd name="T47" fmla="*/ 4 h 4"/>
                <a:gd name="T48" fmla="*/ 410 w 558"/>
                <a:gd name="T49" fmla="*/ 4 h 4"/>
                <a:gd name="T50" fmla="*/ 506 w 558"/>
                <a:gd name="T51" fmla="*/ 4 h 4"/>
                <a:gd name="T52" fmla="*/ 506 w 558"/>
                <a:gd name="T53" fmla="*/ 0 h 4"/>
                <a:gd name="T54" fmla="*/ 558 w 558"/>
                <a:gd name="T55" fmla="*/ 0 h 4"/>
                <a:gd name="T56" fmla="*/ 510 w 558"/>
                <a:gd name="T57" fmla="*/ 0 h 4"/>
                <a:gd name="T58" fmla="*/ 510 w 558"/>
                <a:gd name="T59" fmla="*/ 4 h 4"/>
                <a:gd name="T60" fmla="*/ 556 w 558"/>
                <a:gd name="T61" fmla="*/ 4 h 4"/>
                <a:gd name="T62" fmla="*/ 558 w 558"/>
                <a:gd name="T63" fmla="*/ 4 h 4"/>
                <a:gd name="T64" fmla="*/ 558 w 558"/>
                <a:gd name="T6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58" h="4">
                  <a:moveTo>
                    <a:pt x="106" y="0"/>
                  </a:moveTo>
                  <a:lnTo>
                    <a:pt x="11" y="0"/>
                  </a:lnTo>
                  <a:lnTo>
                    <a:pt x="7" y="0"/>
                  </a:lnTo>
                  <a:lnTo>
                    <a:pt x="0" y="0"/>
                  </a:lnTo>
                  <a:lnTo>
                    <a:pt x="0" y="4"/>
                  </a:lnTo>
                  <a:lnTo>
                    <a:pt x="7" y="4"/>
                  </a:lnTo>
                  <a:lnTo>
                    <a:pt x="11" y="4"/>
                  </a:lnTo>
                  <a:lnTo>
                    <a:pt x="106" y="4"/>
                  </a:lnTo>
                  <a:lnTo>
                    <a:pt x="106" y="0"/>
                  </a:lnTo>
                  <a:moveTo>
                    <a:pt x="306" y="0"/>
                  </a:moveTo>
                  <a:lnTo>
                    <a:pt x="210" y="0"/>
                  </a:lnTo>
                  <a:lnTo>
                    <a:pt x="206" y="0"/>
                  </a:lnTo>
                  <a:lnTo>
                    <a:pt x="111" y="0"/>
                  </a:lnTo>
                  <a:lnTo>
                    <a:pt x="111" y="4"/>
                  </a:lnTo>
                  <a:lnTo>
                    <a:pt x="206" y="4"/>
                  </a:lnTo>
                  <a:lnTo>
                    <a:pt x="210" y="4"/>
                  </a:lnTo>
                  <a:lnTo>
                    <a:pt x="306" y="4"/>
                  </a:lnTo>
                  <a:lnTo>
                    <a:pt x="306" y="0"/>
                  </a:lnTo>
                  <a:moveTo>
                    <a:pt x="506" y="0"/>
                  </a:moveTo>
                  <a:lnTo>
                    <a:pt x="410" y="0"/>
                  </a:lnTo>
                  <a:lnTo>
                    <a:pt x="406" y="0"/>
                  </a:lnTo>
                  <a:lnTo>
                    <a:pt x="310" y="0"/>
                  </a:lnTo>
                  <a:lnTo>
                    <a:pt x="310" y="4"/>
                  </a:lnTo>
                  <a:lnTo>
                    <a:pt x="406" y="4"/>
                  </a:lnTo>
                  <a:lnTo>
                    <a:pt x="410" y="4"/>
                  </a:lnTo>
                  <a:lnTo>
                    <a:pt x="506" y="4"/>
                  </a:lnTo>
                  <a:lnTo>
                    <a:pt x="506" y="0"/>
                  </a:lnTo>
                  <a:moveTo>
                    <a:pt x="558" y="0"/>
                  </a:moveTo>
                  <a:lnTo>
                    <a:pt x="510" y="0"/>
                  </a:lnTo>
                  <a:lnTo>
                    <a:pt x="510" y="4"/>
                  </a:lnTo>
                  <a:lnTo>
                    <a:pt x="556" y="4"/>
                  </a:lnTo>
                  <a:lnTo>
                    <a:pt x="558" y="4"/>
                  </a:lnTo>
                  <a:lnTo>
                    <a:pt x="55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680" name="ísḻïḋe"/>
            <p:cNvSpPr/>
            <p:nvPr/>
          </p:nvSpPr>
          <p:spPr bwMode="auto">
            <a:xfrm>
              <a:off x="842318" y="2489583"/>
              <a:ext cx="664369" cy="4763"/>
            </a:xfrm>
            <a:custGeom>
              <a:avLst/>
              <a:gdLst>
                <a:gd name="T0" fmla="*/ 106 w 558"/>
                <a:gd name="T1" fmla="*/ 0 h 4"/>
                <a:gd name="T2" fmla="*/ 11 w 558"/>
                <a:gd name="T3" fmla="*/ 0 h 4"/>
                <a:gd name="T4" fmla="*/ 7 w 558"/>
                <a:gd name="T5" fmla="*/ 0 h 4"/>
                <a:gd name="T6" fmla="*/ 0 w 558"/>
                <a:gd name="T7" fmla="*/ 0 h 4"/>
                <a:gd name="T8" fmla="*/ 0 w 558"/>
                <a:gd name="T9" fmla="*/ 4 h 4"/>
                <a:gd name="T10" fmla="*/ 7 w 558"/>
                <a:gd name="T11" fmla="*/ 4 h 4"/>
                <a:gd name="T12" fmla="*/ 11 w 558"/>
                <a:gd name="T13" fmla="*/ 4 h 4"/>
                <a:gd name="T14" fmla="*/ 106 w 558"/>
                <a:gd name="T15" fmla="*/ 4 h 4"/>
                <a:gd name="T16" fmla="*/ 106 w 558"/>
                <a:gd name="T17" fmla="*/ 0 h 4"/>
                <a:gd name="T18" fmla="*/ 306 w 558"/>
                <a:gd name="T19" fmla="*/ 0 h 4"/>
                <a:gd name="T20" fmla="*/ 210 w 558"/>
                <a:gd name="T21" fmla="*/ 0 h 4"/>
                <a:gd name="T22" fmla="*/ 206 w 558"/>
                <a:gd name="T23" fmla="*/ 0 h 4"/>
                <a:gd name="T24" fmla="*/ 111 w 558"/>
                <a:gd name="T25" fmla="*/ 0 h 4"/>
                <a:gd name="T26" fmla="*/ 111 w 558"/>
                <a:gd name="T27" fmla="*/ 4 h 4"/>
                <a:gd name="T28" fmla="*/ 206 w 558"/>
                <a:gd name="T29" fmla="*/ 4 h 4"/>
                <a:gd name="T30" fmla="*/ 210 w 558"/>
                <a:gd name="T31" fmla="*/ 4 h 4"/>
                <a:gd name="T32" fmla="*/ 306 w 558"/>
                <a:gd name="T33" fmla="*/ 4 h 4"/>
                <a:gd name="T34" fmla="*/ 306 w 558"/>
                <a:gd name="T35" fmla="*/ 0 h 4"/>
                <a:gd name="T36" fmla="*/ 506 w 558"/>
                <a:gd name="T37" fmla="*/ 0 h 4"/>
                <a:gd name="T38" fmla="*/ 410 w 558"/>
                <a:gd name="T39" fmla="*/ 0 h 4"/>
                <a:gd name="T40" fmla="*/ 406 w 558"/>
                <a:gd name="T41" fmla="*/ 0 h 4"/>
                <a:gd name="T42" fmla="*/ 310 w 558"/>
                <a:gd name="T43" fmla="*/ 0 h 4"/>
                <a:gd name="T44" fmla="*/ 310 w 558"/>
                <a:gd name="T45" fmla="*/ 4 h 4"/>
                <a:gd name="T46" fmla="*/ 406 w 558"/>
                <a:gd name="T47" fmla="*/ 4 h 4"/>
                <a:gd name="T48" fmla="*/ 410 w 558"/>
                <a:gd name="T49" fmla="*/ 4 h 4"/>
                <a:gd name="T50" fmla="*/ 506 w 558"/>
                <a:gd name="T51" fmla="*/ 4 h 4"/>
                <a:gd name="T52" fmla="*/ 506 w 558"/>
                <a:gd name="T53" fmla="*/ 0 h 4"/>
                <a:gd name="T54" fmla="*/ 558 w 558"/>
                <a:gd name="T55" fmla="*/ 0 h 4"/>
                <a:gd name="T56" fmla="*/ 510 w 558"/>
                <a:gd name="T57" fmla="*/ 0 h 4"/>
                <a:gd name="T58" fmla="*/ 510 w 558"/>
                <a:gd name="T59" fmla="*/ 4 h 4"/>
                <a:gd name="T60" fmla="*/ 556 w 558"/>
                <a:gd name="T61" fmla="*/ 4 h 4"/>
                <a:gd name="T62" fmla="*/ 558 w 558"/>
                <a:gd name="T63" fmla="*/ 4 h 4"/>
                <a:gd name="T64" fmla="*/ 558 w 558"/>
                <a:gd name="T6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58" h="4">
                  <a:moveTo>
                    <a:pt x="106" y="0"/>
                  </a:moveTo>
                  <a:lnTo>
                    <a:pt x="11" y="0"/>
                  </a:lnTo>
                  <a:lnTo>
                    <a:pt x="7" y="0"/>
                  </a:lnTo>
                  <a:lnTo>
                    <a:pt x="0" y="0"/>
                  </a:lnTo>
                  <a:lnTo>
                    <a:pt x="0" y="4"/>
                  </a:lnTo>
                  <a:lnTo>
                    <a:pt x="7" y="4"/>
                  </a:lnTo>
                  <a:lnTo>
                    <a:pt x="11" y="4"/>
                  </a:lnTo>
                  <a:lnTo>
                    <a:pt x="106" y="4"/>
                  </a:lnTo>
                  <a:lnTo>
                    <a:pt x="106" y="0"/>
                  </a:lnTo>
                  <a:close/>
                  <a:moveTo>
                    <a:pt x="306" y="0"/>
                  </a:moveTo>
                  <a:lnTo>
                    <a:pt x="210" y="0"/>
                  </a:lnTo>
                  <a:lnTo>
                    <a:pt x="206" y="0"/>
                  </a:lnTo>
                  <a:lnTo>
                    <a:pt x="111" y="0"/>
                  </a:lnTo>
                  <a:lnTo>
                    <a:pt x="111" y="4"/>
                  </a:lnTo>
                  <a:lnTo>
                    <a:pt x="206" y="4"/>
                  </a:lnTo>
                  <a:lnTo>
                    <a:pt x="210" y="4"/>
                  </a:lnTo>
                  <a:lnTo>
                    <a:pt x="306" y="4"/>
                  </a:lnTo>
                  <a:lnTo>
                    <a:pt x="306" y="0"/>
                  </a:lnTo>
                  <a:close/>
                  <a:moveTo>
                    <a:pt x="506" y="0"/>
                  </a:moveTo>
                  <a:lnTo>
                    <a:pt x="410" y="0"/>
                  </a:lnTo>
                  <a:lnTo>
                    <a:pt x="406" y="0"/>
                  </a:lnTo>
                  <a:lnTo>
                    <a:pt x="310" y="0"/>
                  </a:lnTo>
                  <a:lnTo>
                    <a:pt x="310" y="4"/>
                  </a:lnTo>
                  <a:lnTo>
                    <a:pt x="406" y="4"/>
                  </a:lnTo>
                  <a:lnTo>
                    <a:pt x="410" y="4"/>
                  </a:lnTo>
                  <a:lnTo>
                    <a:pt x="506" y="4"/>
                  </a:lnTo>
                  <a:lnTo>
                    <a:pt x="506" y="0"/>
                  </a:lnTo>
                  <a:close/>
                  <a:moveTo>
                    <a:pt x="558" y="0"/>
                  </a:moveTo>
                  <a:lnTo>
                    <a:pt x="510" y="0"/>
                  </a:lnTo>
                  <a:lnTo>
                    <a:pt x="510" y="4"/>
                  </a:lnTo>
                  <a:lnTo>
                    <a:pt x="556" y="4"/>
                  </a:lnTo>
                  <a:lnTo>
                    <a:pt x="558" y="4"/>
                  </a:lnTo>
                  <a:lnTo>
                    <a:pt x="558" y="0"/>
                  </a:lnTo>
                  <a:close/>
                </a:path>
              </a:pathLst>
            </a:cu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681" name="îṥļíďé"/>
            <p:cNvSpPr/>
            <p:nvPr/>
          </p:nvSpPr>
          <p:spPr bwMode="auto">
            <a:xfrm>
              <a:off x="842318" y="2489583"/>
              <a:ext cx="664369" cy="4763"/>
            </a:xfrm>
            <a:custGeom>
              <a:avLst/>
              <a:gdLst>
                <a:gd name="T0" fmla="*/ 106 w 558"/>
                <a:gd name="T1" fmla="*/ 0 h 4"/>
                <a:gd name="T2" fmla="*/ 11 w 558"/>
                <a:gd name="T3" fmla="*/ 0 h 4"/>
                <a:gd name="T4" fmla="*/ 7 w 558"/>
                <a:gd name="T5" fmla="*/ 0 h 4"/>
                <a:gd name="T6" fmla="*/ 0 w 558"/>
                <a:gd name="T7" fmla="*/ 0 h 4"/>
                <a:gd name="T8" fmla="*/ 0 w 558"/>
                <a:gd name="T9" fmla="*/ 4 h 4"/>
                <a:gd name="T10" fmla="*/ 7 w 558"/>
                <a:gd name="T11" fmla="*/ 4 h 4"/>
                <a:gd name="T12" fmla="*/ 11 w 558"/>
                <a:gd name="T13" fmla="*/ 4 h 4"/>
                <a:gd name="T14" fmla="*/ 106 w 558"/>
                <a:gd name="T15" fmla="*/ 4 h 4"/>
                <a:gd name="T16" fmla="*/ 106 w 558"/>
                <a:gd name="T17" fmla="*/ 0 h 4"/>
                <a:gd name="T18" fmla="*/ 306 w 558"/>
                <a:gd name="T19" fmla="*/ 0 h 4"/>
                <a:gd name="T20" fmla="*/ 210 w 558"/>
                <a:gd name="T21" fmla="*/ 0 h 4"/>
                <a:gd name="T22" fmla="*/ 206 w 558"/>
                <a:gd name="T23" fmla="*/ 0 h 4"/>
                <a:gd name="T24" fmla="*/ 111 w 558"/>
                <a:gd name="T25" fmla="*/ 0 h 4"/>
                <a:gd name="T26" fmla="*/ 111 w 558"/>
                <a:gd name="T27" fmla="*/ 4 h 4"/>
                <a:gd name="T28" fmla="*/ 206 w 558"/>
                <a:gd name="T29" fmla="*/ 4 h 4"/>
                <a:gd name="T30" fmla="*/ 210 w 558"/>
                <a:gd name="T31" fmla="*/ 4 h 4"/>
                <a:gd name="T32" fmla="*/ 306 w 558"/>
                <a:gd name="T33" fmla="*/ 4 h 4"/>
                <a:gd name="T34" fmla="*/ 306 w 558"/>
                <a:gd name="T35" fmla="*/ 0 h 4"/>
                <a:gd name="T36" fmla="*/ 506 w 558"/>
                <a:gd name="T37" fmla="*/ 0 h 4"/>
                <a:gd name="T38" fmla="*/ 410 w 558"/>
                <a:gd name="T39" fmla="*/ 0 h 4"/>
                <a:gd name="T40" fmla="*/ 406 w 558"/>
                <a:gd name="T41" fmla="*/ 0 h 4"/>
                <a:gd name="T42" fmla="*/ 310 w 558"/>
                <a:gd name="T43" fmla="*/ 0 h 4"/>
                <a:gd name="T44" fmla="*/ 310 w 558"/>
                <a:gd name="T45" fmla="*/ 4 h 4"/>
                <a:gd name="T46" fmla="*/ 406 w 558"/>
                <a:gd name="T47" fmla="*/ 4 h 4"/>
                <a:gd name="T48" fmla="*/ 410 w 558"/>
                <a:gd name="T49" fmla="*/ 4 h 4"/>
                <a:gd name="T50" fmla="*/ 506 w 558"/>
                <a:gd name="T51" fmla="*/ 4 h 4"/>
                <a:gd name="T52" fmla="*/ 506 w 558"/>
                <a:gd name="T53" fmla="*/ 0 h 4"/>
                <a:gd name="T54" fmla="*/ 558 w 558"/>
                <a:gd name="T55" fmla="*/ 0 h 4"/>
                <a:gd name="T56" fmla="*/ 510 w 558"/>
                <a:gd name="T57" fmla="*/ 0 h 4"/>
                <a:gd name="T58" fmla="*/ 510 w 558"/>
                <a:gd name="T59" fmla="*/ 4 h 4"/>
                <a:gd name="T60" fmla="*/ 556 w 558"/>
                <a:gd name="T61" fmla="*/ 4 h 4"/>
                <a:gd name="T62" fmla="*/ 558 w 558"/>
                <a:gd name="T63" fmla="*/ 4 h 4"/>
                <a:gd name="T64" fmla="*/ 558 w 558"/>
                <a:gd name="T6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58" h="4">
                  <a:moveTo>
                    <a:pt x="106" y="0"/>
                  </a:moveTo>
                  <a:lnTo>
                    <a:pt x="11" y="0"/>
                  </a:lnTo>
                  <a:lnTo>
                    <a:pt x="7" y="0"/>
                  </a:lnTo>
                  <a:lnTo>
                    <a:pt x="0" y="0"/>
                  </a:lnTo>
                  <a:lnTo>
                    <a:pt x="0" y="4"/>
                  </a:lnTo>
                  <a:lnTo>
                    <a:pt x="7" y="4"/>
                  </a:lnTo>
                  <a:lnTo>
                    <a:pt x="11" y="4"/>
                  </a:lnTo>
                  <a:lnTo>
                    <a:pt x="106" y="4"/>
                  </a:lnTo>
                  <a:lnTo>
                    <a:pt x="106" y="0"/>
                  </a:lnTo>
                  <a:moveTo>
                    <a:pt x="306" y="0"/>
                  </a:moveTo>
                  <a:lnTo>
                    <a:pt x="210" y="0"/>
                  </a:lnTo>
                  <a:lnTo>
                    <a:pt x="206" y="0"/>
                  </a:lnTo>
                  <a:lnTo>
                    <a:pt x="111" y="0"/>
                  </a:lnTo>
                  <a:lnTo>
                    <a:pt x="111" y="4"/>
                  </a:lnTo>
                  <a:lnTo>
                    <a:pt x="206" y="4"/>
                  </a:lnTo>
                  <a:lnTo>
                    <a:pt x="210" y="4"/>
                  </a:lnTo>
                  <a:lnTo>
                    <a:pt x="306" y="4"/>
                  </a:lnTo>
                  <a:lnTo>
                    <a:pt x="306" y="0"/>
                  </a:lnTo>
                  <a:moveTo>
                    <a:pt x="506" y="0"/>
                  </a:moveTo>
                  <a:lnTo>
                    <a:pt x="410" y="0"/>
                  </a:lnTo>
                  <a:lnTo>
                    <a:pt x="406" y="0"/>
                  </a:lnTo>
                  <a:lnTo>
                    <a:pt x="310" y="0"/>
                  </a:lnTo>
                  <a:lnTo>
                    <a:pt x="310" y="4"/>
                  </a:lnTo>
                  <a:lnTo>
                    <a:pt x="406" y="4"/>
                  </a:lnTo>
                  <a:lnTo>
                    <a:pt x="410" y="4"/>
                  </a:lnTo>
                  <a:lnTo>
                    <a:pt x="506" y="4"/>
                  </a:lnTo>
                  <a:lnTo>
                    <a:pt x="506" y="0"/>
                  </a:lnTo>
                  <a:moveTo>
                    <a:pt x="558" y="0"/>
                  </a:moveTo>
                  <a:lnTo>
                    <a:pt x="510" y="0"/>
                  </a:lnTo>
                  <a:lnTo>
                    <a:pt x="510" y="4"/>
                  </a:lnTo>
                  <a:lnTo>
                    <a:pt x="556" y="4"/>
                  </a:lnTo>
                  <a:lnTo>
                    <a:pt x="558" y="4"/>
                  </a:lnTo>
                  <a:lnTo>
                    <a:pt x="55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682" name="íṧľide"/>
            <p:cNvSpPr/>
            <p:nvPr/>
          </p:nvSpPr>
          <p:spPr bwMode="auto">
            <a:xfrm>
              <a:off x="842318" y="2251458"/>
              <a:ext cx="664369" cy="5954"/>
            </a:xfrm>
            <a:custGeom>
              <a:avLst/>
              <a:gdLst>
                <a:gd name="T0" fmla="*/ 106 w 558"/>
                <a:gd name="T1" fmla="*/ 0 h 5"/>
                <a:gd name="T2" fmla="*/ 11 w 558"/>
                <a:gd name="T3" fmla="*/ 0 h 5"/>
                <a:gd name="T4" fmla="*/ 7 w 558"/>
                <a:gd name="T5" fmla="*/ 0 h 5"/>
                <a:gd name="T6" fmla="*/ 0 w 558"/>
                <a:gd name="T7" fmla="*/ 0 h 5"/>
                <a:gd name="T8" fmla="*/ 0 w 558"/>
                <a:gd name="T9" fmla="*/ 5 h 5"/>
                <a:gd name="T10" fmla="*/ 7 w 558"/>
                <a:gd name="T11" fmla="*/ 5 h 5"/>
                <a:gd name="T12" fmla="*/ 11 w 558"/>
                <a:gd name="T13" fmla="*/ 5 h 5"/>
                <a:gd name="T14" fmla="*/ 106 w 558"/>
                <a:gd name="T15" fmla="*/ 5 h 5"/>
                <a:gd name="T16" fmla="*/ 106 w 558"/>
                <a:gd name="T17" fmla="*/ 0 h 5"/>
                <a:gd name="T18" fmla="*/ 306 w 558"/>
                <a:gd name="T19" fmla="*/ 0 h 5"/>
                <a:gd name="T20" fmla="*/ 210 w 558"/>
                <a:gd name="T21" fmla="*/ 0 h 5"/>
                <a:gd name="T22" fmla="*/ 206 w 558"/>
                <a:gd name="T23" fmla="*/ 0 h 5"/>
                <a:gd name="T24" fmla="*/ 111 w 558"/>
                <a:gd name="T25" fmla="*/ 0 h 5"/>
                <a:gd name="T26" fmla="*/ 111 w 558"/>
                <a:gd name="T27" fmla="*/ 5 h 5"/>
                <a:gd name="T28" fmla="*/ 206 w 558"/>
                <a:gd name="T29" fmla="*/ 5 h 5"/>
                <a:gd name="T30" fmla="*/ 210 w 558"/>
                <a:gd name="T31" fmla="*/ 5 h 5"/>
                <a:gd name="T32" fmla="*/ 306 w 558"/>
                <a:gd name="T33" fmla="*/ 5 h 5"/>
                <a:gd name="T34" fmla="*/ 306 w 558"/>
                <a:gd name="T35" fmla="*/ 0 h 5"/>
                <a:gd name="T36" fmla="*/ 506 w 558"/>
                <a:gd name="T37" fmla="*/ 0 h 5"/>
                <a:gd name="T38" fmla="*/ 410 w 558"/>
                <a:gd name="T39" fmla="*/ 0 h 5"/>
                <a:gd name="T40" fmla="*/ 406 w 558"/>
                <a:gd name="T41" fmla="*/ 0 h 5"/>
                <a:gd name="T42" fmla="*/ 310 w 558"/>
                <a:gd name="T43" fmla="*/ 0 h 5"/>
                <a:gd name="T44" fmla="*/ 310 w 558"/>
                <a:gd name="T45" fmla="*/ 5 h 5"/>
                <a:gd name="T46" fmla="*/ 406 w 558"/>
                <a:gd name="T47" fmla="*/ 5 h 5"/>
                <a:gd name="T48" fmla="*/ 410 w 558"/>
                <a:gd name="T49" fmla="*/ 5 h 5"/>
                <a:gd name="T50" fmla="*/ 506 w 558"/>
                <a:gd name="T51" fmla="*/ 5 h 5"/>
                <a:gd name="T52" fmla="*/ 506 w 558"/>
                <a:gd name="T53" fmla="*/ 0 h 5"/>
                <a:gd name="T54" fmla="*/ 558 w 558"/>
                <a:gd name="T55" fmla="*/ 0 h 5"/>
                <a:gd name="T56" fmla="*/ 510 w 558"/>
                <a:gd name="T57" fmla="*/ 0 h 5"/>
                <a:gd name="T58" fmla="*/ 510 w 558"/>
                <a:gd name="T59" fmla="*/ 5 h 5"/>
                <a:gd name="T60" fmla="*/ 556 w 558"/>
                <a:gd name="T61" fmla="*/ 5 h 5"/>
                <a:gd name="T62" fmla="*/ 558 w 558"/>
                <a:gd name="T63" fmla="*/ 5 h 5"/>
                <a:gd name="T64" fmla="*/ 558 w 558"/>
                <a:gd name="T65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58" h="5">
                  <a:moveTo>
                    <a:pt x="106" y="0"/>
                  </a:moveTo>
                  <a:lnTo>
                    <a:pt x="11" y="0"/>
                  </a:lnTo>
                  <a:lnTo>
                    <a:pt x="7" y="0"/>
                  </a:lnTo>
                  <a:lnTo>
                    <a:pt x="0" y="0"/>
                  </a:lnTo>
                  <a:lnTo>
                    <a:pt x="0" y="5"/>
                  </a:lnTo>
                  <a:lnTo>
                    <a:pt x="7" y="5"/>
                  </a:lnTo>
                  <a:lnTo>
                    <a:pt x="11" y="5"/>
                  </a:lnTo>
                  <a:lnTo>
                    <a:pt x="106" y="5"/>
                  </a:lnTo>
                  <a:lnTo>
                    <a:pt x="106" y="0"/>
                  </a:lnTo>
                  <a:close/>
                  <a:moveTo>
                    <a:pt x="306" y="0"/>
                  </a:moveTo>
                  <a:lnTo>
                    <a:pt x="210" y="0"/>
                  </a:lnTo>
                  <a:lnTo>
                    <a:pt x="206" y="0"/>
                  </a:lnTo>
                  <a:lnTo>
                    <a:pt x="111" y="0"/>
                  </a:lnTo>
                  <a:lnTo>
                    <a:pt x="111" y="5"/>
                  </a:lnTo>
                  <a:lnTo>
                    <a:pt x="206" y="5"/>
                  </a:lnTo>
                  <a:lnTo>
                    <a:pt x="210" y="5"/>
                  </a:lnTo>
                  <a:lnTo>
                    <a:pt x="306" y="5"/>
                  </a:lnTo>
                  <a:lnTo>
                    <a:pt x="306" y="0"/>
                  </a:lnTo>
                  <a:close/>
                  <a:moveTo>
                    <a:pt x="506" y="0"/>
                  </a:moveTo>
                  <a:lnTo>
                    <a:pt x="410" y="0"/>
                  </a:lnTo>
                  <a:lnTo>
                    <a:pt x="406" y="0"/>
                  </a:lnTo>
                  <a:lnTo>
                    <a:pt x="310" y="0"/>
                  </a:lnTo>
                  <a:lnTo>
                    <a:pt x="310" y="5"/>
                  </a:lnTo>
                  <a:lnTo>
                    <a:pt x="406" y="5"/>
                  </a:lnTo>
                  <a:lnTo>
                    <a:pt x="410" y="5"/>
                  </a:lnTo>
                  <a:lnTo>
                    <a:pt x="506" y="5"/>
                  </a:lnTo>
                  <a:lnTo>
                    <a:pt x="506" y="0"/>
                  </a:lnTo>
                  <a:close/>
                  <a:moveTo>
                    <a:pt x="558" y="0"/>
                  </a:moveTo>
                  <a:lnTo>
                    <a:pt x="510" y="0"/>
                  </a:lnTo>
                  <a:lnTo>
                    <a:pt x="510" y="5"/>
                  </a:lnTo>
                  <a:lnTo>
                    <a:pt x="556" y="5"/>
                  </a:lnTo>
                  <a:lnTo>
                    <a:pt x="558" y="5"/>
                  </a:lnTo>
                  <a:lnTo>
                    <a:pt x="558" y="0"/>
                  </a:lnTo>
                  <a:close/>
                </a:path>
              </a:pathLst>
            </a:cu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683" name="ï$ļiḑè"/>
            <p:cNvSpPr/>
            <p:nvPr/>
          </p:nvSpPr>
          <p:spPr bwMode="auto">
            <a:xfrm>
              <a:off x="842318" y="2251458"/>
              <a:ext cx="664369" cy="5954"/>
            </a:xfrm>
            <a:custGeom>
              <a:avLst/>
              <a:gdLst>
                <a:gd name="T0" fmla="*/ 106 w 558"/>
                <a:gd name="T1" fmla="*/ 0 h 5"/>
                <a:gd name="T2" fmla="*/ 11 w 558"/>
                <a:gd name="T3" fmla="*/ 0 h 5"/>
                <a:gd name="T4" fmla="*/ 7 w 558"/>
                <a:gd name="T5" fmla="*/ 0 h 5"/>
                <a:gd name="T6" fmla="*/ 0 w 558"/>
                <a:gd name="T7" fmla="*/ 0 h 5"/>
                <a:gd name="T8" fmla="*/ 0 w 558"/>
                <a:gd name="T9" fmla="*/ 5 h 5"/>
                <a:gd name="T10" fmla="*/ 7 w 558"/>
                <a:gd name="T11" fmla="*/ 5 h 5"/>
                <a:gd name="T12" fmla="*/ 11 w 558"/>
                <a:gd name="T13" fmla="*/ 5 h 5"/>
                <a:gd name="T14" fmla="*/ 106 w 558"/>
                <a:gd name="T15" fmla="*/ 5 h 5"/>
                <a:gd name="T16" fmla="*/ 106 w 558"/>
                <a:gd name="T17" fmla="*/ 0 h 5"/>
                <a:gd name="T18" fmla="*/ 306 w 558"/>
                <a:gd name="T19" fmla="*/ 0 h 5"/>
                <a:gd name="T20" fmla="*/ 210 w 558"/>
                <a:gd name="T21" fmla="*/ 0 h 5"/>
                <a:gd name="T22" fmla="*/ 206 w 558"/>
                <a:gd name="T23" fmla="*/ 0 h 5"/>
                <a:gd name="T24" fmla="*/ 111 w 558"/>
                <a:gd name="T25" fmla="*/ 0 h 5"/>
                <a:gd name="T26" fmla="*/ 111 w 558"/>
                <a:gd name="T27" fmla="*/ 5 h 5"/>
                <a:gd name="T28" fmla="*/ 206 w 558"/>
                <a:gd name="T29" fmla="*/ 5 h 5"/>
                <a:gd name="T30" fmla="*/ 210 w 558"/>
                <a:gd name="T31" fmla="*/ 5 h 5"/>
                <a:gd name="T32" fmla="*/ 306 w 558"/>
                <a:gd name="T33" fmla="*/ 5 h 5"/>
                <a:gd name="T34" fmla="*/ 306 w 558"/>
                <a:gd name="T35" fmla="*/ 0 h 5"/>
                <a:gd name="T36" fmla="*/ 506 w 558"/>
                <a:gd name="T37" fmla="*/ 0 h 5"/>
                <a:gd name="T38" fmla="*/ 410 w 558"/>
                <a:gd name="T39" fmla="*/ 0 h 5"/>
                <a:gd name="T40" fmla="*/ 406 w 558"/>
                <a:gd name="T41" fmla="*/ 0 h 5"/>
                <a:gd name="T42" fmla="*/ 310 w 558"/>
                <a:gd name="T43" fmla="*/ 0 h 5"/>
                <a:gd name="T44" fmla="*/ 310 w 558"/>
                <a:gd name="T45" fmla="*/ 5 h 5"/>
                <a:gd name="T46" fmla="*/ 406 w 558"/>
                <a:gd name="T47" fmla="*/ 5 h 5"/>
                <a:gd name="T48" fmla="*/ 410 w 558"/>
                <a:gd name="T49" fmla="*/ 5 h 5"/>
                <a:gd name="T50" fmla="*/ 506 w 558"/>
                <a:gd name="T51" fmla="*/ 5 h 5"/>
                <a:gd name="T52" fmla="*/ 506 w 558"/>
                <a:gd name="T53" fmla="*/ 0 h 5"/>
                <a:gd name="T54" fmla="*/ 558 w 558"/>
                <a:gd name="T55" fmla="*/ 0 h 5"/>
                <a:gd name="T56" fmla="*/ 510 w 558"/>
                <a:gd name="T57" fmla="*/ 0 h 5"/>
                <a:gd name="T58" fmla="*/ 510 w 558"/>
                <a:gd name="T59" fmla="*/ 5 h 5"/>
                <a:gd name="T60" fmla="*/ 556 w 558"/>
                <a:gd name="T61" fmla="*/ 5 h 5"/>
                <a:gd name="T62" fmla="*/ 558 w 558"/>
                <a:gd name="T63" fmla="*/ 5 h 5"/>
                <a:gd name="T64" fmla="*/ 558 w 558"/>
                <a:gd name="T65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58" h="5">
                  <a:moveTo>
                    <a:pt x="106" y="0"/>
                  </a:moveTo>
                  <a:lnTo>
                    <a:pt x="11" y="0"/>
                  </a:lnTo>
                  <a:lnTo>
                    <a:pt x="7" y="0"/>
                  </a:lnTo>
                  <a:lnTo>
                    <a:pt x="0" y="0"/>
                  </a:lnTo>
                  <a:lnTo>
                    <a:pt x="0" y="5"/>
                  </a:lnTo>
                  <a:lnTo>
                    <a:pt x="7" y="5"/>
                  </a:lnTo>
                  <a:lnTo>
                    <a:pt x="11" y="5"/>
                  </a:lnTo>
                  <a:lnTo>
                    <a:pt x="106" y="5"/>
                  </a:lnTo>
                  <a:lnTo>
                    <a:pt x="106" y="0"/>
                  </a:lnTo>
                  <a:moveTo>
                    <a:pt x="306" y="0"/>
                  </a:moveTo>
                  <a:lnTo>
                    <a:pt x="210" y="0"/>
                  </a:lnTo>
                  <a:lnTo>
                    <a:pt x="206" y="0"/>
                  </a:lnTo>
                  <a:lnTo>
                    <a:pt x="111" y="0"/>
                  </a:lnTo>
                  <a:lnTo>
                    <a:pt x="111" y="5"/>
                  </a:lnTo>
                  <a:lnTo>
                    <a:pt x="206" y="5"/>
                  </a:lnTo>
                  <a:lnTo>
                    <a:pt x="210" y="5"/>
                  </a:lnTo>
                  <a:lnTo>
                    <a:pt x="306" y="5"/>
                  </a:lnTo>
                  <a:lnTo>
                    <a:pt x="306" y="0"/>
                  </a:lnTo>
                  <a:moveTo>
                    <a:pt x="506" y="0"/>
                  </a:moveTo>
                  <a:lnTo>
                    <a:pt x="410" y="0"/>
                  </a:lnTo>
                  <a:lnTo>
                    <a:pt x="406" y="0"/>
                  </a:lnTo>
                  <a:lnTo>
                    <a:pt x="310" y="0"/>
                  </a:lnTo>
                  <a:lnTo>
                    <a:pt x="310" y="5"/>
                  </a:lnTo>
                  <a:lnTo>
                    <a:pt x="406" y="5"/>
                  </a:lnTo>
                  <a:lnTo>
                    <a:pt x="410" y="5"/>
                  </a:lnTo>
                  <a:lnTo>
                    <a:pt x="506" y="5"/>
                  </a:lnTo>
                  <a:lnTo>
                    <a:pt x="506" y="0"/>
                  </a:lnTo>
                  <a:moveTo>
                    <a:pt x="558" y="0"/>
                  </a:moveTo>
                  <a:lnTo>
                    <a:pt x="510" y="0"/>
                  </a:lnTo>
                  <a:lnTo>
                    <a:pt x="510" y="5"/>
                  </a:lnTo>
                  <a:lnTo>
                    <a:pt x="556" y="5"/>
                  </a:lnTo>
                  <a:lnTo>
                    <a:pt x="558" y="5"/>
                  </a:lnTo>
                  <a:lnTo>
                    <a:pt x="55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684" name="íṩ1îdè"/>
            <p:cNvSpPr/>
            <p:nvPr/>
          </p:nvSpPr>
          <p:spPr bwMode="auto">
            <a:xfrm>
              <a:off x="968525" y="2187165"/>
              <a:ext cx="5953" cy="482204"/>
            </a:xfrm>
            <a:custGeom>
              <a:avLst/>
              <a:gdLst>
                <a:gd name="T0" fmla="*/ 5 w 5"/>
                <a:gd name="T1" fmla="*/ 0 h 405"/>
                <a:gd name="T2" fmla="*/ 0 w 5"/>
                <a:gd name="T3" fmla="*/ 0 h 405"/>
                <a:gd name="T4" fmla="*/ 0 w 5"/>
                <a:gd name="T5" fmla="*/ 54 h 405"/>
                <a:gd name="T6" fmla="*/ 0 w 5"/>
                <a:gd name="T7" fmla="*/ 59 h 405"/>
                <a:gd name="T8" fmla="*/ 0 w 5"/>
                <a:gd name="T9" fmla="*/ 154 h 405"/>
                <a:gd name="T10" fmla="*/ 0 w 5"/>
                <a:gd name="T11" fmla="*/ 158 h 405"/>
                <a:gd name="T12" fmla="*/ 0 w 5"/>
                <a:gd name="T13" fmla="*/ 254 h 405"/>
                <a:gd name="T14" fmla="*/ 0 w 5"/>
                <a:gd name="T15" fmla="*/ 258 h 405"/>
                <a:gd name="T16" fmla="*/ 0 w 5"/>
                <a:gd name="T17" fmla="*/ 353 h 405"/>
                <a:gd name="T18" fmla="*/ 0 w 5"/>
                <a:gd name="T19" fmla="*/ 358 h 405"/>
                <a:gd name="T20" fmla="*/ 0 w 5"/>
                <a:gd name="T21" fmla="*/ 403 h 405"/>
                <a:gd name="T22" fmla="*/ 0 w 5"/>
                <a:gd name="T23" fmla="*/ 405 h 405"/>
                <a:gd name="T24" fmla="*/ 5 w 5"/>
                <a:gd name="T25" fmla="*/ 405 h 405"/>
                <a:gd name="T26" fmla="*/ 5 w 5"/>
                <a:gd name="T27" fmla="*/ 358 h 405"/>
                <a:gd name="T28" fmla="*/ 5 w 5"/>
                <a:gd name="T29" fmla="*/ 353 h 405"/>
                <a:gd name="T30" fmla="*/ 5 w 5"/>
                <a:gd name="T31" fmla="*/ 258 h 405"/>
                <a:gd name="T32" fmla="*/ 5 w 5"/>
                <a:gd name="T33" fmla="*/ 254 h 405"/>
                <a:gd name="T34" fmla="*/ 5 w 5"/>
                <a:gd name="T35" fmla="*/ 158 h 405"/>
                <a:gd name="T36" fmla="*/ 5 w 5"/>
                <a:gd name="T37" fmla="*/ 154 h 405"/>
                <a:gd name="T38" fmla="*/ 5 w 5"/>
                <a:gd name="T39" fmla="*/ 59 h 405"/>
                <a:gd name="T40" fmla="*/ 5 w 5"/>
                <a:gd name="T41" fmla="*/ 54 h 405"/>
                <a:gd name="T42" fmla="*/ 5 w 5"/>
                <a:gd name="T43" fmla="*/ 0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" h="405">
                  <a:moveTo>
                    <a:pt x="5" y="0"/>
                  </a:moveTo>
                  <a:lnTo>
                    <a:pt x="0" y="0"/>
                  </a:lnTo>
                  <a:lnTo>
                    <a:pt x="0" y="54"/>
                  </a:lnTo>
                  <a:lnTo>
                    <a:pt x="0" y="59"/>
                  </a:lnTo>
                  <a:lnTo>
                    <a:pt x="0" y="154"/>
                  </a:lnTo>
                  <a:lnTo>
                    <a:pt x="0" y="158"/>
                  </a:lnTo>
                  <a:lnTo>
                    <a:pt x="0" y="254"/>
                  </a:lnTo>
                  <a:lnTo>
                    <a:pt x="0" y="258"/>
                  </a:lnTo>
                  <a:lnTo>
                    <a:pt x="0" y="353"/>
                  </a:lnTo>
                  <a:lnTo>
                    <a:pt x="0" y="358"/>
                  </a:lnTo>
                  <a:lnTo>
                    <a:pt x="0" y="403"/>
                  </a:lnTo>
                  <a:lnTo>
                    <a:pt x="0" y="405"/>
                  </a:lnTo>
                  <a:lnTo>
                    <a:pt x="5" y="405"/>
                  </a:lnTo>
                  <a:lnTo>
                    <a:pt x="5" y="358"/>
                  </a:lnTo>
                  <a:lnTo>
                    <a:pt x="5" y="353"/>
                  </a:lnTo>
                  <a:lnTo>
                    <a:pt x="5" y="258"/>
                  </a:lnTo>
                  <a:lnTo>
                    <a:pt x="5" y="254"/>
                  </a:lnTo>
                  <a:lnTo>
                    <a:pt x="5" y="158"/>
                  </a:lnTo>
                  <a:lnTo>
                    <a:pt x="5" y="154"/>
                  </a:lnTo>
                  <a:lnTo>
                    <a:pt x="5" y="59"/>
                  </a:lnTo>
                  <a:lnTo>
                    <a:pt x="5" y="54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685" name="ïṣľïḓe"/>
            <p:cNvSpPr/>
            <p:nvPr/>
          </p:nvSpPr>
          <p:spPr bwMode="auto">
            <a:xfrm>
              <a:off x="968525" y="2187165"/>
              <a:ext cx="5953" cy="482204"/>
            </a:xfrm>
            <a:custGeom>
              <a:avLst/>
              <a:gdLst>
                <a:gd name="T0" fmla="*/ 5 w 5"/>
                <a:gd name="T1" fmla="*/ 0 h 405"/>
                <a:gd name="T2" fmla="*/ 0 w 5"/>
                <a:gd name="T3" fmla="*/ 0 h 405"/>
                <a:gd name="T4" fmla="*/ 0 w 5"/>
                <a:gd name="T5" fmla="*/ 54 h 405"/>
                <a:gd name="T6" fmla="*/ 0 w 5"/>
                <a:gd name="T7" fmla="*/ 59 h 405"/>
                <a:gd name="T8" fmla="*/ 0 w 5"/>
                <a:gd name="T9" fmla="*/ 154 h 405"/>
                <a:gd name="T10" fmla="*/ 0 w 5"/>
                <a:gd name="T11" fmla="*/ 158 h 405"/>
                <a:gd name="T12" fmla="*/ 0 w 5"/>
                <a:gd name="T13" fmla="*/ 254 h 405"/>
                <a:gd name="T14" fmla="*/ 0 w 5"/>
                <a:gd name="T15" fmla="*/ 258 h 405"/>
                <a:gd name="T16" fmla="*/ 0 w 5"/>
                <a:gd name="T17" fmla="*/ 353 h 405"/>
                <a:gd name="T18" fmla="*/ 0 w 5"/>
                <a:gd name="T19" fmla="*/ 358 h 405"/>
                <a:gd name="T20" fmla="*/ 0 w 5"/>
                <a:gd name="T21" fmla="*/ 403 h 405"/>
                <a:gd name="T22" fmla="*/ 0 w 5"/>
                <a:gd name="T23" fmla="*/ 405 h 405"/>
                <a:gd name="T24" fmla="*/ 5 w 5"/>
                <a:gd name="T25" fmla="*/ 405 h 405"/>
                <a:gd name="T26" fmla="*/ 5 w 5"/>
                <a:gd name="T27" fmla="*/ 358 h 405"/>
                <a:gd name="T28" fmla="*/ 5 w 5"/>
                <a:gd name="T29" fmla="*/ 353 h 405"/>
                <a:gd name="T30" fmla="*/ 5 w 5"/>
                <a:gd name="T31" fmla="*/ 258 h 405"/>
                <a:gd name="T32" fmla="*/ 5 w 5"/>
                <a:gd name="T33" fmla="*/ 254 h 405"/>
                <a:gd name="T34" fmla="*/ 5 w 5"/>
                <a:gd name="T35" fmla="*/ 158 h 405"/>
                <a:gd name="T36" fmla="*/ 5 w 5"/>
                <a:gd name="T37" fmla="*/ 154 h 405"/>
                <a:gd name="T38" fmla="*/ 5 w 5"/>
                <a:gd name="T39" fmla="*/ 59 h 405"/>
                <a:gd name="T40" fmla="*/ 5 w 5"/>
                <a:gd name="T41" fmla="*/ 54 h 405"/>
                <a:gd name="T42" fmla="*/ 5 w 5"/>
                <a:gd name="T43" fmla="*/ 0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" h="405">
                  <a:moveTo>
                    <a:pt x="5" y="0"/>
                  </a:moveTo>
                  <a:lnTo>
                    <a:pt x="0" y="0"/>
                  </a:lnTo>
                  <a:lnTo>
                    <a:pt x="0" y="54"/>
                  </a:lnTo>
                  <a:lnTo>
                    <a:pt x="0" y="59"/>
                  </a:lnTo>
                  <a:lnTo>
                    <a:pt x="0" y="154"/>
                  </a:lnTo>
                  <a:lnTo>
                    <a:pt x="0" y="158"/>
                  </a:lnTo>
                  <a:lnTo>
                    <a:pt x="0" y="254"/>
                  </a:lnTo>
                  <a:lnTo>
                    <a:pt x="0" y="258"/>
                  </a:lnTo>
                  <a:lnTo>
                    <a:pt x="0" y="353"/>
                  </a:lnTo>
                  <a:lnTo>
                    <a:pt x="0" y="358"/>
                  </a:lnTo>
                  <a:lnTo>
                    <a:pt x="0" y="403"/>
                  </a:lnTo>
                  <a:lnTo>
                    <a:pt x="0" y="405"/>
                  </a:lnTo>
                  <a:lnTo>
                    <a:pt x="5" y="405"/>
                  </a:lnTo>
                  <a:lnTo>
                    <a:pt x="5" y="358"/>
                  </a:lnTo>
                  <a:lnTo>
                    <a:pt x="5" y="353"/>
                  </a:lnTo>
                  <a:lnTo>
                    <a:pt x="5" y="258"/>
                  </a:lnTo>
                  <a:lnTo>
                    <a:pt x="5" y="254"/>
                  </a:lnTo>
                  <a:lnTo>
                    <a:pt x="5" y="158"/>
                  </a:lnTo>
                  <a:lnTo>
                    <a:pt x="5" y="154"/>
                  </a:lnTo>
                  <a:lnTo>
                    <a:pt x="5" y="59"/>
                  </a:lnTo>
                  <a:lnTo>
                    <a:pt x="5" y="54"/>
                  </a:lnTo>
                  <a:lnTo>
                    <a:pt x="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686" name="íšľïḓé"/>
            <p:cNvSpPr/>
            <p:nvPr/>
          </p:nvSpPr>
          <p:spPr bwMode="auto">
            <a:xfrm>
              <a:off x="1206650" y="2187165"/>
              <a:ext cx="4762" cy="482204"/>
            </a:xfrm>
            <a:custGeom>
              <a:avLst/>
              <a:gdLst>
                <a:gd name="T0" fmla="*/ 4 w 4"/>
                <a:gd name="T1" fmla="*/ 0 h 405"/>
                <a:gd name="T2" fmla="*/ 0 w 4"/>
                <a:gd name="T3" fmla="*/ 0 h 405"/>
                <a:gd name="T4" fmla="*/ 0 w 4"/>
                <a:gd name="T5" fmla="*/ 54 h 405"/>
                <a:gd name="T6" fmla="*/ 0 w 4"/>
                <a:gd name="T7" fmla="*/ 59 h 405"/>
                <a:gd name="T8" fmla="*/ 0 w 4"/>
                <a:gd name="T9" fmla="*/ 154 h 405"/>
                <a:gd name="T10" fmla="*/ 0 w 4"/>
                <a:gd name="T11" fmla="*/ 158 h 405"/>
                <a:gd name="T12" fmla="*/ 0 w 4"/>
                <a:gd name="T13" fmla="*/ 254 h 405"/>
                <a:gd name="T14" fmla="*/ 0 w 4"/>
                <a:gd name="T15" fmla="*/ 258 h 405"/>
                <a:gd name="T16" fmla="*/ 0 w 4"/>
                <a:gd name="T17" fmla="*/ 353 h 405"/>
                <a:gd name="T18" fmla="*/ 0 w 4"/>
                <a:gd name="T19" fmla="*/ 358 h 405"/>
                <a:gd name="T20" fmla="*/ 0 w 4"/>
                <a:gd name="T21" fmla="*/ 403 h 405"/>
                <a:gd name="T22" fmla="*/ 0 w 4"/>
                <a:gd name="T23" fmla="*/ 405 h 405"/>
                <a:gd name="T24" fmla="*/ 4 w 4"/>
                <a:gd name="T25" fmla="*/ 405 h 405"/>
                <a:gd name="T26" fmla="*/ 4 w 4"/>
                <a:gd name="T27" fmla="*/ 358 h 405"/>
                <a:gd name="T28" fmla="*/ 4 w 4"/>
                <a:gd name="T29" fmla="*/ 353 h 405"/>
                <a:gd name="T30" fmla="*/ 4 w 4"/>
                <a:gd name="T31" fmla="*/ 258 h 405"/>
                <a:gd name="T32" fmla="*/ 4 w 4"/>
                <a:gd name="T33" fmla="*/ 254 h 405"/>
                <a:gd name="T34" fmla="*/ 4 w 4"/>
                <a:gd name="T35" fmla="*/ 158 h 405"/>
                <a:gd name="T36" fmla="*/ 4 w 4"/>
                <a:gd name="T37" fmla="*/ 154 h 405"/>
                <a:gd name="T38" fmla="*/ 4 w 4"/>
                <a:gd name="T39" fmla="*/ 59 h 405"/>
                <a:gd name="T40" fmla="*/ 4 w 4"/>
                <a:gd name="T41" fmla="*/ 54 h 405"/>
                <a:gd name="T42" fmla="*/ 4 w 4"/>
                <a:gd name="T43" fmla="*/ 0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" h="405">
                  <a:moveTo>
                    <a:pt x="4" y="0"/>
                  </a:moveTo>
                  <a:lnTo>
                    <a:pt x="0" y="0"/>
                  </a:lnTo>
                  <a:lnTo>
                    <a:pt x="0" y="54"/>
                  </a:lnTo>
                  <a:lnTo>
                    <a:pt x="0" y="59"/>
                  </a:lnTo>
                  <a:lnTo>
                    <a:pt x="0" y="154"/>
                  </a:lnTo>
                  <a:lnTo>
                    <a:pt x="0" y="158"/>
                  </a:lnTo>
                  <a:lnTo>
                    <a:pt x="0" y="254"/>
                  </a:lnTo>
                  <a:lnTo>
                    <a:pt x="0" y="258"/>
                  </a:lnTo>
                  <a:lnTo>
                    <a:pt x="0" y="353"/>
                  </a:lnTo>
                  <a:lnTo>
                    <a:pt x="0" y="358"/>
                  </a:lnTo>
                  <a:lnTo>
                    <a:pt x="0" y="403"/>
                  </a:lnTo>
                  <a:lnTo>
                    <a:pt x="0" y="405"/>
                  </a:lnTo>
                  <a:lnTo>
                    <a:pt x="4" y="405"/>
                  </a:lnTo>
                  <a:lnTo>
                    <a:pt x="4" y="358"/>
                  </a:lnTo>
                  <a:lnTo>
                    <a:pt x="4" y="353"/>
                  </a:lnTo>
                  <a:lnTo>
                    <a:pt x="4" y="258"/>
                  </a:lnTo>
                  <a:lnTo>
                    <a:pt x="4" y="254"/>
                  </a:lnTo>
                  <a:lnTo>
                    <a:pt x="4" y="158"/>
                  </a:lnTo>
                  <a:lnTo>
                    <a:pt x="4" y="154"/>
                  </a:lnTo>
                  <a:lnTo>
                    <a:pt x="4" y="59"/>
                  </a:lnTo>
                  <a:lnTo>
                    <a:pt x="4" y="5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687" name="ïṧḻîďé"/>
            <p:cNvSpPr/>
            <p:nvPr/>
          </p:nvSpPr>
          <p:spPr bwMode="auto">
            <a:xfrm>
              <a:off x="1206650" y="2187165"/>
              <a:ext cx="4762" cy="482204"/>
            </a:xfrm>
            <a:custGeom>
              <a:avLst/>
              <a:gdLst>
                <a:gd name="T0" fmla="*/ 4 w 4"/>
                <a:gd name="T1" fmla="*/ 0 h 405"/>
                <a:gd name="T2" fmla="*/ 0 w 4"/>
                <a:gd name="T3" fmla="*/ 0 h 405"/>
                <a:gd name="T4" fmla="*/ 0 w 4"/>
                <a:gd name="T5" fmla="*/ 54 h 405"/>
                <a:gd name="T6" fmla="*/ 0 w 4"/>
                <a:gd name="T7" fmla="*/ 59 h 405"/>
                <a:gd name="T8" fmla="*/ 0 w 4"/>
                <a:gd name="T9" fmla="*/ 154 h 405"/>
                <a:gd name="T10" fmla="*/ 0 w 4"/>
                <a:gd name="T11" fmla="*/ 158 h 405"/>
                <a:gd name="T12" fmla="*/ 0 w 4"/>
                <a:gd name="T13" fmla="*/ 254 h 405"/>
                <a:gd name="T14" fmla="*/ 0 w 4"/>
                <a:gd name="T15" fmla="*/ 258 h 405"/>
                <a:gd name="T16" fmla="*/ 0 w 4"/>
                <a:gd name="T17" fmla="*/ 353 h 405"/>
                <a:gd name="T18" fmla="*/ 0 w 4"/>
                <a:gd name="T19" fmla="*/ 358 h 405"/>
                <a:gd name="T20" fmla="*/ 0 w 4"/>
                <a:gd name="T21" fmla="*/ 403 h 405"/>
                <a:gd name="T22" fmla="*/ 0 w 4"/>
                <a:gd name="T23" fmla="*/ 405 h 405"/>
                <a:gd name="T24" fmla="*/ 4 w 4"/>
                <a:gd name="T25" fmla="*/ 405 h 405"/>
                <a:gd name="T26" fmla="*/ 4 w 4"/>
                <a:gd name="T27" fmla="*/ 358 h 405"/>
                <a:gd name="T28" fmla="*/ 4 w 4"/>
                <a:gd name="T29" fmla="*/ 353 h 405"/>
                <a:gd name="T30" fmla="*/ 4 w 4"/>
                <a:gd name="T31" fmla="*/ 258 h 405"/>
                <a:gd name="T32" fmla="*/ 4 w 4"/>
                <a:gd name="T33" fmla="*/ 254 h 405"/>
                <a:gd name="T34" fmla="*/ 4 w 4"/>
                <a:gd name="T35" fmla="*/ 158 h 405"/>
                <a:gd name="T36" fmla="*/ 4 w 4"/>
                <a:gd name="T37" fmla="*/ 154 h 405"/>
                <a:gd name="T38" fmla="*/ 4 w 4"/>
                <a:gd name="T39" fmla="*/ 59 h 405"/>
                <a:gd name="T40" fmla="*/ 4 w 4"/>
                <a:gd name="T41" fmla="*/ 54 h 405"/>
                <a:gd name="T42" fmla="*/ 4 w 4"/>
                <a:gd name="T43" fmla="*/ 0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" h="405">
                  <a:moveTo>
                    <a:pt x="4" y="0"/>
                  </a:moveTo>
                  <a:lnTo>
                    <a:pt x="0" y="0"/>
                  </a:lnTo>
                  <a:lnTo>
                    <a:pt x="0" y="54"/>
                  </a:lnTo>
                  <a:lnTo>
                    <a:pt x="0" y="59"/>
                  </a:lnTo>
                  <a:lnTo>
                    <a:pt x="0" y="154"/>
                  </a:lnTo>
                  <a:lnTo>
                    <a:pt x="0" y="158"/>
                  </a:lnTo>
                  <a:lnTo>
                    <a:pt x="0" y="254"/>
                  </a:lnTo>
                  <a:lnTo>
                    <a:pt x="0" y="258"/>
                  </a:lnTo>
                  <a:lnTo>
                    <a:pt x="0" y="353"/>
                  </a:lnTo>
                  <a:lnTo>
                    <a:pt x="0" y="358"/>
                  </a:lnTo>
                  <a:lnTo>
                    <a:pt x="0" y="403"/>
                  </a:lnTo>
                  <a:lnTo>
                    <a:pt x="0" y="405"/>
                  </a:lnTo>
                  <a:lnTo>
                    <a:pt x="4" y="405"/>
                  </a:lnTo>
                  <a:lnTo>
                    <a:pt x="4" y="358"/>
                  </a:lnTo>
                  <a:lnTo>
                    <a:pt x="4" y="353"/>
                  </a:lnTo>
                  <a:lnTo>
                    <a:pt x="4" y="258"/>
                  </a:lnTo>
                  <a:lnTo>
                    <a:pt x="4" y="254"/>
                  </a:lnTo>
                  <a:lnTo>
                    <a:pt x="4" y="158"/>
                  </a:lnTo>
                  <a:lnTo>
                    <a:pt x="4" y="154"/>
                  </a:lnTo>
                  <a:lnTo>
                    <a:pt x="4" y="59"/>
                  </a:lnTo>
                  <a:lnTo>
                    <a:pt x="4" y="54"/>
                  </a:lnTo>
                  <a:lnTo>
                    <a:pt x="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688" name="íŝḷiḍe"/>
            <p:cNvSpPr/>
            <p:nvPr/>
          </p:nvSpPr>
          <p:spPr bwMode="auto">
            <a:xfrm>
              <a:off x="1444775" y="2187165"/>
              <a:ext cx="4762" cy="482204"/>
            </a:xfrm>
            <a:custGeom>
              <a:avLst/>
              <a:gdLst>
                <a:gd name="T0" fmla="*/ 4 w 4"/>
                <a:gd name="T1" fmla="*/ 0 h 405"/>
                <a:gd name="T2" fmla="*/ 0 w 4"/>
                <a:gd name="T3" fmla="*/ 0 h 405"/>
                <a:gd name="T4" fmla="*/ 0 w 4"/>
                <a:gd name="T5" fmla="*/ 54 h 405"/>
                <a:gd name="T6" fmla="*/ 0 w 4"/>
                <a:gd name="T7" fmla="*/ 59 h 405"/>
                <a:gd name="T8" fmla="*/ 0 w 4"/>
                <a:gd name="T9" fmla="*/ 154 h 405"/>
                <a:gd name="T10" fmla="*/ 0 w 4"/>
                <a:gd name="T11" fmla="*/ 158 h 405"/>
                <a:gd name="T12" fmla="*/ 0 w 4"/>
                <a:gd name="T13" fmla="*/ 254 h 405"/>
                <a:gd name="T14" fmla="*/ 0 w 4"/>
                <a:gd name="T15" fmla="*/ 258 h 405"/>
                <a:gd name="T16" fmla="*/ 0 w 4"/>
                <a:gd name="T17" fmla="*/ 353 h 405"/>
                <a:gd name="T18" fmla="*/ 0 w 4"/>
                <a:gd name="T19" fmla="*/ 358 h 405"/>
                <a:gd name="T20" fmla="*/ 0 w 4"/>
                <a:gd name="T21" fmla="*/ 403 h 405"/>
                <a:gd name="T22" fmla="*/ 0 w 4"/>
                <a:gd name="T23" fmla="*/ 405 h 405"/>
                <a:gd name="T24" fmla="*/ 4 w 4"/>
                <a:gd name="T25" fmla="*/ 405 h 405"/>
                <a:gd name="T26" fmla="*/ 4 w 4"/>
                <a:gd name="T27" fmla="*/ 358 h 405"/>
                <a:gd name="T28" fmla="*/ 4 w 4"/>
                <a:gd name="T29" fmla="*/ 353 h 405"/>
                <a:gd name="T30" fmla="*/ 4 w 4"/>
                <a:gd name="T31" fmla="*/ 258 h 405"/>
                <a:gd name="T32" fmla="*/ 4 w 4"/>
                <a:gd name="T33" fmla="*/ 254 h 405"/>
                <a:gd name="T34" fmla="*/ 4 w 4"/>
                <a:gd name="T35" fmla="*/ 158 h 405"/>
                <a:gd name="T36" fmla="*/ 4 w 4"/>
                <a:gd name="T37" fmla="*/ 154 h 405"/>
                <a:gd name="T38" fmla="*/ 4 w 4"/>
                <a:gd name="T39" fmla="*/ 59 h 405"/>
                <a:gd name="T40" fmla="*/ 4 w 4"/>
                <a:gd name="T41" fmla="*/ 54 h 405"/>
                <a:gd name="T42" fmla="*/ 4 w 4"/>
                <a:gd name="T43" fmla="*/ 0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" h="405">
                  <a:moveTo>
                    <a:pt x="4" y="0"/>
                  </a:moveTo>
                  <a:lnTo>
                    <a:pt x="0" y="0"/>
                  </a:lnTo>
                  <a:lnTo>
                    <a:pt x="0" y="54"/>
                  </a:lnTo>
                  <a:lnTo>
                    <a:pt x="0" y="59"/>
                  </a:lnTo>
                  <a:lnTo>
                    <a:pt x="0" y="154"/>
                  </a:lnTo>
                  <a:lnTo>
                    <a:pt x="0" y="158"/>
                  </a:lnTo>
                  <a:lnTo>
                    <a:pt x="0" y="254"/>
                  </a:lnTo>
                  <a:lnTo>
                    <a:pt x="0" y="258"/>
                  </a:lnTo>
                  <a:lnTo>
                    <a:pt x="0" y="353"/>
                  </a:lnTo>
                  <a:lnTo>
                    <a:pt x="0" y="358"/>
                  </a:lnTo>
                  <a:lnTo>
                    <a:pt x="0" y="403"/>
                  </a:lnTo>
                  <a:lnTo>
                    <a:pt x="0" y="405"/>
                  </a:lnTo>
                  <a:lnTo>
                    <a:pt x="4" y="405"/>
                  </a:lnTo>
                  <a:lnTo>
                    <a:pt x="4" y="358"/>
                  </a:lnTo>
                  <a:lnTo>
                    <a:pt x="4" y="353"/>
                  </a:lnTo>
                  <a:lnTo>
                    <a:pt x="4" y="258"/>
                  </a:lnTo>
                  <a:lnTo>
                    <a:pt x="4" y="254"/>
                  </a:lnTo>
                  <a:lnTo>
                    <a:pt x="4" y="158"/>
                  </a:lnTo>
                  <a:lnTo>
                    <a:pt x="4" y="154"/>
                  </a:lnTo>
                  <a:lnTo>
                    <a:pt x="4" y="59"/>
                  </a:lnTo>
                  <a:lnTo>
                    <a:pt x="4" y="5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689" name="íśľîḍê"/>
            <p:cNvSpPr/>
            <p:nvPr/>
          </p:nvSpPr>
          <p:spPr bwMode="auto">
            <a:xfrm>
              <a:off x="1444775" y="2187165"/>
              <a:ext cx="4762" cy="482204"/>
            </a:xfrm>
            <a:custGeom>
              <a:avLst/>
              <a:gdLst>
                <a:gd name="T0" fmla="*/ 4 w 4"/>
                <a:gd name="T1" fmla="*/ 0 h 405"/>
                <a:gd name="T2" fmla="*/ 0 w 4"/>
                <a:gd name="T3" fmla="*/ 0 h 405"/>
                <a:gd name="T4" fmla="*/ 0 w 4"/>
                <a:gd name="T5" fmla="*/ 54 h 405"/>
                <a:gd name="T6" fmla="*/ 0 w 4"/>
                <a:gd name="T7" fmla="*/ 59 h 405"/>
                <a:gd name="T8" fmla="*/ 0 w 4"/>
                <a:gd name="T9" fmla="*/ 154 h 405"/>
                <a:gd name="T10" fmla="*/ 0 w 4"/>
                <a:gd name="T11" fmla="*/ 158 h 405"/>
                <a:gd name="T12" fmla="*/ 0 w 4"/>
                <a:gd name="T13" fmla="*/ 254 h 405"/>
                <a:gd name="T14" fmla="*/ 0 w 4"/>
                <a:gd name="T15" fmla="*/ 258 h 405"/>
                <a:gd name="T16" fmla="*/ 0 w 4"/>
                <a:gd name="T17" fmla="*/ 353 h 405"/>
                <a:gd name="T18" fmla="*/ 0 w 4"/>
                <a:gd name="T19" fmla="*/ 358 h 405"/>
                <a:gd name="T20" fmla="*/ 0 w 4"/>
                <a:gd name="T21" fmla="*/ 403 h 405"/>
                <a:gd name="T22" fmla="*/ 0 w 4"/>
                <a:gd name="T23" fmla="*/ 405 h 405"/>
                <a:gd name="T24" fmla="*/ 4 w 4"/>
                <a:gd name="T25" fmla="*/ 405 h 405"/>
                <a:gd name="T26" fmla="*/ 4 w 4"/>
                <a:gd name="T27" fmla="*/ 358 h 405"/>
                <a:gd name="T28" fmla="*/ 4 w 4"/>
                <a:gd name="T29" fmla="*/ 353 h 405"/>
                <a:gd name="T30" fmla="*/ 4 w 4"/>
                <a:gd name="T31" fmla="*/ 258 h 405"/>
                <a:gd name="T32" fmla="*/ 4 w 4"/>
                <a:gd name="T33" fmla="*/ 254 h 405"/>
                <a:gd name="T34" fmla="*/ 4 w 4"/>
                <a:gd name="T35" fmla="*/ 158 h 405"/>
                <a:gd name="T36" fmla="*/ 4 w 4"/>
                <a:gd name="T37" fmla="*/ 154 h 405"/>
                <a:gd name="T38" fmla="*/ 4 w 4"/>
                <a:gd name="T39" fmla="*/ 59 h 405"/>
                <a:gd name="T40" fmla="*/ 4 w 4"/>
                <a:gd name="T41" fmla="*/ 54 h 405"/>
                <a:gd name="T42" fmla="*/ 4 w 4"/>
                <a:gd name="T43" fmla="*/ 0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" h="405">
                  <a:moveTo>
                    <a:pt x="4" y="0"/>
                  </a:moveTo>
                  <a:lnTo>
                    <a:pt x="0" y="0"/>
                  </a:lnTo>
                  <a:lnTo>
                    <a:pt x="0" y="54"/>
                  </a:lnTo>
                  <a:lnTo>
                    <a:pt x="0" y="59"/>
                  </a:lnTo>
                  <a:lnTo>
                    <a:pt x="0" y="154"/>
                  </a:lnTo>
                  <a:lnTo>
                    <a:pt x="0" y="158"/>
                  </a:lnTo>
                  <a:lnTo>
                    <a:pt x="0" y="254"/>
                  </a:lnTo>
                  <a:lnTo>
                    <a:pt x="0" y="258"/>
                  </a:lnTo>
                  <a:lnTo>
                    <a:pt x="0" y="353"/>
                  </a:lnTo>
                  <a:lnTo>
                    <a:pt x="0" y="358"/>
                  </a:lnTo>
                  <a:lnTo>
                    <a:pt x="0" y="403"/>
                  </a:lnTo>
                  <a:lnTo>
                    <a:pt x="0" y="405"/>
                  </a:lnTo>
                  <a:lnTo>
                    <a:pt x="4" y="405"/>
                  </a:lnTo>
                  <a:lnTo>
                    <a:pt x="4" y="358"/>
                  </a:lnTo>
                  <a:lnTo>
                    <a:pt x="4" y="353"/>
                  </a:lnTo>
                  <a:lnTo>
                    <a:pt x="4" y="258"/>
                  </a:lnTo>
                  <a:lnTo>
                    <a:pt x="4" y="254"/>
                  </a:lnTo>
                  <a:lnTo>
                    <a:pt x="4" y="158"/>
                  </a:lnTo>
                  <a:lnTo>
                    <a:pt x="4" y="154"/>
                  </a:lnTo>
                  <a:lnTo>
                    <a:pt x="4" y="59"/>
                  </a:lnTo>
                  <a:lnTo>
                    <a:pt x="4" y="54"/>
                  </a:lnTo>
                  <a:lnTo>
                    <a:pt x="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690" name="ïšļíḍè"/>
            <p:cNvSpPr/>
            <p:nvPr/>
          </p:nvSpPr>
          <p:spPr bwMode="auto">
            <a:xfrm>
              <a:off x="1563837" y="2187165"/>
              <a:ext cx="4762" cy="64294"/>
            </a:xfrm>
            <a:prstGeom prst="rect">
              <a:avLst/>
            </a:pr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691" name="iṣ1iḑe"/>
            <p:cNvSpPr/>
            <p:nvPr/>
          </p:nvSpPr>
          <p:spPr bwMode="auto">
            <a:xfrm>
              <a:off x="1563837" y="2187165"/>
              <a:ext cx="4762" cy="642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692" name="îşľïḋê"/>
            <p:cNvSpPr/>
            <p:nvPr/>
          </p:nvSpPr>
          <p:spPr bwMode="auto">
            <a:xfrm>
              <a:off x="1563837" y="2257412"/>
              <a:ext cx="4762" cy="411956"/>
            </a:xfrm>
            <a:custGeom>
              <a:avLst/>
              <a:gdLst>
                <a:gd name="T0" fmla="*/ 4 w 4"/>
                <a:gd name="T1" fmla="*/ 299 h 346"/>
                <a:gd name="T2" fmla="*/ 0 w 4"/>
                <a:gd name="T3" fmla="*/ 299 h 346"/>
                <a:gd name="T4" fmla="*/ 0 w 4"/>
                <a:gd name="T5" fmla="*/ 344 h 346"/>
                <a:gd name="T6" fmla="*/ 0 w 4"/>
                <a:gd name="T7" fmla="*/ 346 h 346"/>
                <a:gd name="T8" fmla="*/ 4 w 4"/>
                <a:gd name="T9" fmla="*/ 346 h 346"/>
                <a:gd name="T10" fmla="*/ 4 w 4"/>
                <a:gd name="T11" fmla="*/ 299 h 346"/>
                <a:gd name="T12" fmla="*/ 4 w 4"/>
                <a:gd name="T13" fmla="*/ 199 h 346"/>
                <a:gd name="T14" fmla="*/ 0 w 4"/>
                <a:gd name="T15" fmla="*/ 199 h 346"/>
                <a:gd name="T16" fmla="*/ 0 w 4"/>
                <a:gd name="T17" fmla="*/ 294 h 346"/>
                <a:gd name="T18" fmla="*/ 4 w 4"/>
                <a:gd name="T19" fmla="*/ 294 h 346"/>
                <a:gd name="T20" fmla="*/ 4 w 4"/>
                <a:gd name="T21" fmla="*/ 199 h 346"/>
                <a:gd name="T22" fmla="*/ 4 w 4"/>
                <a:gd name="T23" fmla="*/ 99 h 346"/>
                <a:gd name="T24" fmla="*/ 0 w 4"/>
                <a:gd name="T25" fmla="*/ 99 h 346"/>
                <a:gd name="T26" fmla="*/ 0 w 4"/>
                <a:gd name="T27" fmla="*/ 195 h 346"/>
                <a:gd name="T28" fmla="*/ 4 w 4"/>
                <a:gd name="T29" fmla="*/ 195 h 346"/>
                <a:gd name="T30" fmla="*/ 4 w 4"/>
                <a:gd name="T31" fmla="*/ 99 h 346"/>
                <a:gd name="T32" fmla="*/ 4 w 4"/>
                <a:gd name="T33" fmla="*/ 0 h 346"/>
                <a:gd name="T34" fmla="*/ 0 w 4"/>
                <a:gd name="T35" fmla="*/ 0 h 346"/>
                <a:gd name="T36" fmla="*/ 0 w 4"/>
                <a:gd name="T37" fmla="*/ 95 h 346"/>
                <a:gd name="T38" fmla="*/ 4 w 4"/>
                <a:gd name="T39" fmla="*/ 95 h 346"/>
                <a:gd name="T40" fmla="*/ 4 w 4"/>
                <a:gd name="T41" fmla="*/ 0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" h="346">
                  <a:moveTo>
                    <a:pt x="4" y="299"/>
                  </a:moveTo>
                  <a:lnTo>
                    <a:pt x="0" y="299"/>
                  </a:lnTo>
                  <a:lnTo>
                    <a:pt x="0" y="344"/>
                  </a:lnTo>
                  <a:lnTo>
                    <a:pt x="0" y="346"/>
                  </a:lnTo>
                  <a:lnTo>
                    <a:pt x="4" y="346"/>
                  </a:lnTo>
                  <a:lnTo>
                    <a:pt x="4" y="299"/>
                  </a:lnTo>
                  <a:close/>
                  <a:moveTo>
                    <a:pt x="4" y="199"/>
                  </a:moveTo>
                  <a:lnTo>
                    <a:pt x="0" y="199"/>
                  </a:lnTo>
                  <a:lnTo>
                    <a:pt x="0" y="294"/>
                  </a:lnTo>
                  <a:lnTo>
                    <a:pt x="4" y="294"/>
                  </a:lnTo>
                  <a:lnTo>
                    <a:pt x="4" y="199"/>
                  </a:lnTo>
                  <a:close/>
                  <a:moveTo>
                    <a:pt x="4" y="99"/>
                  </a:moveTo>
                  <a:lnTo>
                    <a:pt x="0" y="99"/>
                  </a:lnTo>
                  <a:lnTo>
                    <a:pt x="0" y="195"/>
                  </a:lnTo>
                  <a:lnTo>
                    <a:pt x="4" y="195"/>
                  </a:lnTo>
                  <a:lnTo>
                    <a:pt x="4" y="99"/>
                  </a:lnTo>
                  <a:close/>
                  <a:moveTo>
                    <a:pt x="4" y="0"/>
                  </a:moveTo>
                  <a:lnTo>
                    <a:pt x="0" y="0"/>
                  </a:lnTo>
                  <a:lnTo>
                    <a:pt x="0" y="95"/>
                  </a:lnTo>
                  <a:lnTo>
                    <a:pt x="4" y="95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693" name="íṧľíḋè"/>
            <p:cNvSpPr/>
            <p:nvPr/>
          </p:nvSpPr>
          <p:spPr bwMode="auto">
            <a:xfrm>
              <a:off x="1563837" y="2257412"/>
              <a:ext cx="4762" cy="411956"/>
            </a:xfrm>
            <a:custGeom>
              <a:avLst/>
              <a:gdLst>
                <a:gd name="T0" fmla="*/ 4 w 4"/>
                <a:gd name="T1" fmla="*/ 299 h 346"/>
                <a:gd name="T2" fmla="*/ 0 w 4"/>
                <a:gd name="T3" fmla="*/ 299 h 346"/>
                <a:gd name="T4" fmla="*/ 0 w 4"/>
                <a:gd name="T5" fmla="*/ 344 h 346"/>
                <a:gd name="T6" fmla="*/ 0 w 4"/>
                <a:gd name="T7" fmla="*/ 346 h 346"/>
                <a:gd name="T8" fmla="*/ 4 w 4"/>
                <a:gd name="T9" fmla="*/ 346 h 346"/>
                <a:gd name="T10" fmla="*/ 4 w 4"/>
                <a:gd name="T11" fmla="*/ 299 h 346"/>
                <a:gd name="T12" fmla="*/ 4 w 4"/>
                <a:gd name="T13" fmla="*/ 199 h 346"/>
                <a:gd name="T14" fmla="*/ 0 w 4"/>
                <a:gd name="T15" fmla="*/ 199 h 346"/>
                <a:gd name="T16" fmla="*/ 0 w 4"/>
                <a:gd name="T17" fmla="*/ 294 h 346"/>
                <a:gd name="T18" fmla="*/ 4 w 4"/>
                <a:gd name="T19" fmla="*/ 294 h 346"/>
                <a:gd name="T20" fmla="*/ 4 w 4"/>
                <a:gd name="T21" fmla="*/ 199 h 346"/>
                <a:gd name="T22" fmla="*/ 4 w 4"/>
                <a:gd name="T23" fmla="*/ 99 h 346"/>
                <a:gd name="T24" fmla="*/ 0 w 4"/>
                <a:gd name="T25" fmla="*/ 99 h 346"/>
                <a:gd name="T26" fmla="*/ 0 w 4"/>
                <a:gd name="T27" fmla="*/ 195 h 346"/>
                <a:gd name="T28" fmla="*/ 4 w 4"/>
                <a:gd name="T29" fmla="*/ 195 h 346"/>
                <a:gd name="T30" fmla="*/ 4 w 4"/>
                <a:gd name="T31" fmla="*/ 99 h 346"/>
                <a:gd name="T32" fmla="*/ 4 w 4"/>
                <a:gd name="T33" fmla="*/ 0 h 346"/>
                <a:gd name="T34" fmla="*/ 0 w 4"/>
                <a:gd name="T35" fmla="*/ 0 h 346"/>
                <a:gd name="T36" fmla="*/ 0 w 4"/>
                <a:gd name="T37" fmla="*/ 95 h 346"/>
                <a:gd name="T38" fmla="*/ 4 w 4"/>
                <a:gd name="T39" fmla="*/ 95 h 346"/>
                <a:gd name="T40" fmla="*/ 4 w 4"/>
                <a:gd name="T41" fmla="*/ 0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" h="346">
                  <a:moveTo>
                    <a:pt x="4" y="299"/>
                  </a:moveTo>
                  <a:lnTo>
                    <a:pt x="0" y="299"/>
                  </a:lnTo>
                  <a:lnTo>
                    <a:pt x="0" y="344"/>
                  </a:lnTo>
                  <a:lnTo>
                    <a:pt x="0" y="346"/>
                  </a:lnTo>
                  <a:lnTo>
                    <a:pt x="4" y="346"/>
                  </a:lnTo>
                  <a:lnTo>
                    <a:pt x="4" y="299"/>
                  </a:lnTo>
                  <a:moveTo>
                    <a:pt x="4" y="199"/>
                  </a:moveTo>
                  <a:lnTo>
                    <a:pt x="0" y="199"/>
                  </a:lnTo>
                  <a:lnTo>
                    <a:pt x="0" y="294"/>
                  </a:lnTo>
                  <a:lnTo>
                    <a:pt x="4" y="294"/>
                  </a:lnTo>
                  <a:lnTo>
                    <a:pt x="4" y="199"/>
                  </a:lnTo>
                  <a:moveTo>
                    <a:pt x="4" y="99"/>
                  </a:moveTo>
                  <a:lnTo>
                    <a:pt x="0" y="99"/>
                  </a:lnTo>
                  <a:lnTo>
                    <a:pt x="0" y="195"/>
                  </a:lnTo>
                  <a:lnTo>
                    <a:pt x="4" y="195"/>
                  </a:lnTo>
                  <a:lnTo>
                    <a:pt x="4" y="99"/>
                  </a:lnTo>
                  <a:moveTo>
                    <a:pt x="4" y="0"/>
                  </a:moveTo>
                  <a:lnTo>
                    <a:pt x="0" y="0"/>
                  </a:lnTo>
                  <a:lnTo>
                    <a:pt x="0" y="95"/>
                  </a:lnTo>
                  <a:lnTo>
                    <a:pt x="4" y="95"/>
                  </a:lnTo>
                  <a:lnTo>
                    <a:pt x="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694" name="îṧlíḋè"/>
            <p:cNvSpPr/>
            <p:nvPr/>
          </p:nvSpPr>
          <p:spPr bwMode="auto">
            <a:xfrm>
              <a:off x="1800772" y="2187165"/>
              <a:ext cx="4762" cy="64294"/>
            </a:xfrm>
            <a:prstGeom prst="rect">
              <a:avLst/>
            </a:pr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695" name="ïşľîďê"/>
            <p:cNvSpPr/>
            <p:nvPr/>
          </p:nvSpPr>
          <p:spPr bwMode="auto">
            <a:xfrm>
              <a:off x="1800772" y="2187165"/>
              <a:ext cx="4762" cy="642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696" name="iṣľîḍè"/>
            <p:cNvSpPr/>
            <p:nvPr/>
          </p:nvSpPr>
          <p:spPr bwMode="auto">
            <a:xfrm>
              <a:off x="1800772" y="2257412"/>
              <a:ext cx="4762" cy="411956"/>
            </a:xfrm>
            <a:custGeom>
              <a:avLst/>
              <a:gdLst>
                <a:gd name="T0" fmla="*/ 4 w 4"/>
                <a:gd name="T1" fmla="*/ 299 h 346"/>
                <a:gd name="T2" fmla="*/ 0 w 4"/>
                <a:gd name="T3" fmla="*/ 299 h 346"/>
                <a:gd name="T4" fmla="*/ 0 w 4"/>
                <a:gd name="T5" fmla="*/ 344 h 346"/>
                <a:gd name="T6" fmla="*/ 0 w 4"/>
                <a:gd name="T7" fmla="*/ 346 h 346"/>
                <a:gd name="T8" fmla="*/ 4 w 4"/>
                <a:gd name="T9" fmla="*/ 346 h 346"/>
                <a:gd name="T10" fmla="*/ 4 w 4"/>
                <a:gd name="T11" fmla="*/ 299 h 346"/>
                <a:gd name="T12" fmla="*/ 4 w 4"/>
                <a:gd name="T13" fmla="*/ 199 h 346"/>
                <a:gd name="T14" fmla="*/ 0 w 4"/>
                <a:gd name="T15" fmla="*/ 199 h 346"/>
                <a:gd name="T16" fmla="*/ 0 w 4"/>
                <a:gd name="T17" fmla="*/ 294 h 346"/>
                <a:gd name="T18" fmla="*/ 4 w 4"/>
                <a:gd name="T19" fmla="*/ 294 h 346"/>
                <a:gd name="T20" fmla="*/ 4 w 4"/>
                <a:gd name="T21" fmla="*/ 199 h 346"/>
                <a:gd name="T22" fmla="*/ 4 w 4"/>
                <a:gd name="T23" fmla="*/ 99 h 346"/>
                <a:gd name="T24" fmla="*/ 0 w 4"/>
                <a:gd name="T25" fmla="*/ 99 h 346"/>
                <a:gd name="T26" fmla="*/ 0 w 4"/>
                <a:gd name="T27" fmla="*/ 195 h 346"/>
                <a:gd name="T28" fmla="*/ 4 w 4"/>
                <a:gd name="T29" fmla="*/ 195 h 346"/>
                <a:gd name="T30" fmla="*/ 4 w 4"/>
                <a:gd name="T31" fmla="*/ 99 h 346"/>
                <a:gd name="T32" fmla="*/ 4 w 4"/>
                <a:gd name="T33" fmla="*/ 0 h 346"/>
                <a:gd name="T34" fmla="*/ 0 w 4"/>
                <a:gd name="T35" fmla="*/ 0 h 346"/>
                <a:gd name="T36" fmla="*/ 0 w 4"/>
                <a:gd name="T37" fmla="*/ 95 h 346"/>
                <a:gd name="T38" fmla="*/ 4 w 4"/>
                <a:gd name="T39" fmla="*/ 95 h 346"/>
                <a:gd name="T40" fmla="*/ 4 w 4"/>
                <a:gd name="T41" fmla="*/ 0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" h="346">
                  <a:moveTo>
                    <a:pt x="4" y="299"/>
                  </a:moveTo>
                  <a:lnTo>
                    <a:pt x="0" y="299"/>
                  </a:lnTo>
                  <a:lnTo>
                    <a:pt x="0" y="344"/>
                  </a:lnTo>
                  <a:lnTo>
                    <a:pt x="0" y="346"/>
                  </a:lnTo>
                  <a:lnTo>
                    <a:pt x="4" y="346"/>
                  </a:lnTo>
                  <a:lnTo>
                    <a:pt x="4" y="299"/>
                  </a:lnTo>
                  <a:close/>
                  <a:moveTo>
                    <a:pt x="4" y="199"/>
                  </a:moveTo>
                  <a:lnTo>
                    <a:pt x="0" y="199"/>
                  </a:lnTo>
                  <a:lnTo>
                    <a:pt x="0" y="294"/>
                  </a:lnTo>
                  <a:lnTo>
                    <a:pt x="4" y="294"/>
                  </a:lnTo>
                  <a:lnTo>
                    <a:pt x="4" y="199"/>
                  </a:lnTo>
                  <a:close/>
                  <a:moveTo>
                    <a:pt x="4" y="99"/>
                  </a:moveTo>
                  <a:lnTo>
                    <a:pt x="0" y="99"/>
                  </a:lnTo>
                  <a:lnTo>
                    <a:pt x="0" y="195"/>
                  </a:lnTo>
                  <a:lnTo>
                    <a:pt x="4" y="195"/>
                  </a:lnTo>
                  <a:lnTo>
                    <a:pt x="4" y="99"/>
                  </a:lnTo>
                  <a:close/>
                  <a:moveTo>
                    <a:pt x="4" y="0"/>
                  </a:moveTo>
                  <a:lnTo>
                    <a:pt x="0" y="0"/>
                  </a:lnTo>
                  <a:lnTo>
                    <a:pt x="0" y="95"/>
                  </a:lnTo>
                  <a:lnTo>
                    <a:pt x="4" y="95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697" name="î$1îḑè"/>
            <p:cNvSpPr/>
            <p:nvPr/>
          </p:nvSpPr>
          <p:spPr bwMode="auto">
            <a:xfrm>
              <a:off x="1800772" y="2257412"/>
              <a:ext cx="4762" cy="411956"/>
            </a:xfrm>
            <a:custGeom>
              <a:avLst/>
              <a:gdLst>
                <a:gd name="T0" fmla="*/ 4 w 4"/>
                <a:gd name="T1" fmla="*/ 299 h 346"/>
                <a:gd name="T2" fmla="*/ 0 w 4"/>
                <a:gd name="T3" fmla="*/ 299 h 346"/>
                <a:gd name="T4" fmla="*/ 0 w 4"/>
                <a:gd name="T5" fmla="*/ 344 h 346"/>
                <a:gd name="T6" fmla="*/ 0 w 4"/>
                <a:gd name="T7" fmla="*/ 346 h 346"/>
                <a:gd name="T8" fmla="*/ 4 w 4"/>
                <a:gd name="T9" fmla="*/ 346 h 346"/>
                <a:gd name="T10" fmla="*/ 4 w 4"/>
                <a:gd name="T11" fmla="*/ 299 h 346"/>
                <a:gd name="T12" fmla="*/ 4 w 4"/>
                <a:gd name="T13" fmla="*/ 199 h 346"/>
                <a:gd name="T14" fmla="*/ 0 w 4"/>
                <a:gd name="T15" fmla="*/ 199 h 346"/>
                <a:gd name="T16" fmla="*/ 0 w 4"/>
                <a:gd name="T17" fmla="*/ 294 h 346"/>
                <a:gd name="T18" fmla="*/ 4 w 4"/>
                <a:gd name="T19" fmla="*/ 294 h 346"/>
                <a:gd name="T20" fmla="*/ 4 w 4"/>
                <a:gd name="T21" fmla="*/ 199 h 346"/>
                <a:gd name="T22" fmla="*/ 4 w 4"/>
                <a:gd name="T23" fmla="*/ 99 h 346"/>
                <a:gd name="T24" fmla="*/ 0 w 4"/>
                <a:gd name="T25" fmla="*/ 99 h 346"/>
                <a:gd name="T26" fmla="*/ 0 w 4"/>
                <a:gd name="T27" fmla="*/ 195 h 346"/>
                <a:gd name="T28" fmla="*/ 4 w 4"/>
                <a:gd name="T29" fmla="*/ 195 h 346"/>
                <a:gd name="T30" fmla="*/ 4 w 4"/>
                <a:gd name="T31" fmla="*/ 99 h 346"/>
                <a:gd name="T32" fmla="*/ 4 w 4"/>
                <a:gd name="T33" fmla="*/ 0 h 346"/>
                <a:gd name="T34" fmla="*/ 0 w 4"/>
                <a:gd name="T35" fmla="*/ 0 h 346"/>
                <a:gd name="T36" fmla="*/ 0 w 4"/>
                <a:gd name="T37" fmla="*/ 95 h 346"/>
                <a:gd name="T38" fmla="*/ 4 w 4"/>
                <a:gd name="T39" fmla="*/ 95 h 346"/>
                <a:gd name="T40" fmla="*/ 4 w 4"/>
                <a:gd name="T41" fmla="*/ 0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" h="346">
                  <a:moveTo>
                    <a:pt x="4" y="299"/>
                  </a:moveTo>
                  <a:lnTo>
                    <a:pt x="0" y="299"/>
                  </a:lnTo>
                  <a:lnTo>
                    <a:pt x="0" y="344"/>
                  </a:lnTo>
                  <a:lnTo>
                    <a:pt x="0" y="346"/>
                  </a:lnTo>
                  <a:lnTo>
                    <a:pt x="4" y="346"/>
                  </a:lnTo>
                  <a:lnTo>
                    <a:pt x="4" y="299"/>
                  </a:lnTo>
                  <a:moveTo>
                    <a:pt x="4" y="199"/>
                  </a:moveTo>
                  <a:lnTo>
                    <a:pt x="0" y="199"/>
                  </a:lnTo>
                  <a:lnTo>
                    <a:pt x="0" y="294"/>
                  </a:lnTo>
                  <a:lnTo>
                    <a:pt x="4" y="294"/>
                  </a:lnTo>
                  <a:lnTo>
                    <a:pt x="4" y="199"/>
                  </a:lnTo>
                  <a:moveTo>
                    <a:pt x="4" y="99"/>
                  </a:moveTo>
                  <a:lnTo>
                    <a:pt x="0" y="99"/>
                  </a:lnTo>
                  <a:lnTo>
                    <a:pt x="0" y="195"/>
                  </a:lnTo>
                  <a:lnTo>
                    <a:pt x="4" y="195"/>
                  </a:lnTo>
                  <a:lnTo>
                    <a:pt x="4" y="99"/>
                  </a:lnTo>
                  <a:moveTo>
                    <a:pt x="4" y="0"/>
                  </a:moveTo>
                  <a:lnTo>
                    <a:pt x="0" y="0"/>
                  </a:lnTo>
                  <a:lnTo>
                    <a:pt x="0" y="95"/>
                  </a:lnTo>
                  <a:lnTo>
                    <a:pt x="4" y="95"/>
                  </a:lnTo>
                  <a:lnTo>
                    <a:pt x="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698" name="îṩ1îdé"/>
            <p:cNvSpPr/>
            <p:nvPr/>
          </p:nvSpPr>
          <p:spPr bwMode="auto">
            <a:xfrm>
              <a:off x="2038897" y="2187165"/>
              <a:ext cx="4762" cy="64294"/>
            </a:xfrm>
            <a:prstGeom prst="rect">
              <a:avLst/>
            </a:pr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699" name="íṣļiḓé"/>
            <p:cNvSpPr/>
            <p:nvPr/>
          </p:nvSpPr>
          <p:spPr bwMode="auto">
            <a:xfrm>
              <a:off x="2038897" y="2187165"/>
              <a:ext cx="4762" cy="642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700" name="iŝlîḍé"/>
            <p:cNvSpPr/>
            <p:nvPr/>
          </p:nvSpPr>
          <p:spPr bwMode="auto">
            <a:xfrm>
              <a:off x="2038897" y="2257412"/>
              <a:ext cx="4762" cy="411956"/>
            </a:xfrm>
            <a:custGeom>
              <a:avLst/>
              <a:gdLst>
                <a:gd name="T0" fmla="*/ 4 w 4"/>
                <a:gd name="T1" fmla="*/ 299 h 346"/>
                <a:gd name="T2" fmla="*/ 0 w 4"/>
                <a:gd name="T3" fmla="*/ 299 h 346"/>
                <a:gd name="T4" fmla="*/ 0 w 4"/>
                <a:gd name="T5" fmla="*/ 344 h 346"/>
                <a:gd name="T6" fmla="*/ 0 w 4"/>
                <a:gd name="T7" fmla="*/ 346 h 346"/>
                <a:gd name="T8" fmla="*/ 4 w 4"/>
                <a:gd name="T9" fmla="*/ 346 h 346"/>
                <a:gd name="T10" fmla="*/ 4 w 4"/>
                <a:gd name="T11" fmla="*/ 299 h 346"/>
                <a:gd name="T12" fmla="*/ 4 w 4"/>
                <a:gd name="T13" fmla="*/ 199 h 346"/>
                <a:gd name="T14" fmla="*/ 0 w 4"/>
                <a:gd name="T15" fmla="*/ 199 h 346"/>
                <a:gd name="T16" fmla="*/ 0 w 4"/>
                <a:gd name="T17" fmla="*/ 294 h 346"/>
                <a:gd name="T18" fmla="*/ 4 w 4"/>
                <a:gd name="T19" fmla="*/ 294 h 346"/>
                <a:gd name="T20" fmla="*/ 4 w 4"/>
                <a:gd name="T21" fmla="*/ 199 h 346"/>
                <a:gd name="T22" fmla="*/ 4 w 4"/>
                <a:gd name="T23" fmla="*/ 99 h 346"/>
                <a:gd name="T24" fmla="*/ 0 w 4"/>
                <a:gd name="T25" fmla="*/ 99 h 346"/>
                <a:gd name="T26" fmla="*/ 0 w 4"/>
                <a:gd name="T27" fmla="*/ 195 h 346"/>
                <a:gd name="T28" fmla="*/ 4 w 4"/>
                <a:gd name="T29" fmla="*/ 195 h 346"/>
                <a:gd name="T30" fmla="*/ 4 w 4"/>
                <a:gd name="T31" fmla="*/ 99 h 346"/>
                <a:gd name="T32" fmla="*/ 4 w 4"/>
                <a:gd name="T33" fmla="*/ 0 h 346"/>
                <a:gd name="T34" fmla="*/ 0 w 4"/>
                <a:gd name="T35" fmla="*/ 0 h 346"/>
                <a:gd name="T36" fmla="*/ 0 w 4"/>
                <a:gd name="T37" fmla="*/ 95 h 346"/>
                <a:gd name="T38" fmla="*/ 4 w 4"/>
                <a:gd name="T39" fmla="*/ 95 h 346"/>
                <a:gd name="T40" fmla="*/ 4 w 4"/>
                <a:gd name="T41" fmla="*/ 0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" h="346">
                  <a:moveTo>
                    <a:pt x="4" y="299"/>
                  </a:moveTo>
                  <a:lnTo>
                    <a:pt x="0" y="299"/>
                  </a:lnTo>
                  <a:lnTo>
                    <a:pt x="0" y="344"/>
                  </a:lnTo>
                  <a:lnTo>
                    <a:pt x="0" y="346"/>
                  </a:lnTo>
                  <a:lnTo>
                    <a:pt x="4" y="346"/>
                  </a:lnTo>
                  <a:lnTo>
                    <a:pt x="4" y="299"/>
                  </a:lnTo>
                  <a:close/>
                  <a:moveTo>
                    <a:pt x="4" y="199"/>
                  </a:moveTo>
                  <a:lnTo>
                    <a:pt x="0" y="199"/>
                  </a:lnTo>
                  <a:lnTo>
                    <a:pt x="0" y="294"/>
                  </a:lnTo>
                  <a:lnTo>
                    <a:pt x="4" y="294"/>
                  </a:lnTo>
                  <a:lnTo>
                    <a:pt x="4" y="199"/>
                  </a:lnTo>
                  <a:close/>
                  <a:moveTo>
                    <a:pt x="4" y="99"/>
                  </a:moveTo>
                  <a:lnTo>
                    <a:pt x="0" y="99"/>
                  </a:lnTo>
                  <a:lnTo>
                    <a:pt x="0" y="195"/>
                  </a:lnTo>
                  <a:lnTo>
                    <a:pt x="4" y="195"/>
                  </a:lnTo>
                  <a:lnTo>
                    <a:pt x="4" y="99"/>
                  </a:lnTo>
                  <a:close/>
                  <a:moveTo>
                    <a:pt x="4" y="0"/>
                  </a:moveTo>
                  <a:lnTo>
                    <a:pt x="0" y="0"/>
                  </a:lnTo>
                  <a:lnTo>
                    <a:pt x="0" y="95"/>
                  </a:lnTo>
                  <a:lnTo>
                    <a:pt x="4" y="95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701" name="îş1íḓé"/>
            <p:cNvSpPr/>
            <p:nvPr/>
          </p:nvSpPr>
          <p:spPr bwMode="auto">
            <a:xfrm>
              <a:off x="2038897" y="2257412"/>
              <a:ext cx="4762" cy="411956"/>
            </a:xfrm>
            <a:custGeom>
              <a:avLst/>
              <a:gdLst>
                <a:gd name="T0" fmla="*/ 4 w 4"/>
                <a:gd name="T1" fmla="*/ 299 h 346"/>
                <a:gd name="T2" fmla="*/ 0 w 4"/>
                <a:gd name="T3" fmla="*/ 299 h 346"/>
                <a:gd name="T4" fmla="*/ 0 w 4"/>
                <a:gd name="T5" fmla="*/ 344 h 346"/>
                <a:gd name="T6" fmla="*/ 0 w 4"/>
                <a:gd name="T7" fmla="*/ 346 h 346"/>
                <a:gd name="T8" fmla="*/ 4 w 4"/>
                <a:gd name="T9" fmla="*/ 346 h 346"/>
                <a:gd name="T10" fmla="*/ 4 w 4"/>
                <a:gd name="T11" fmla="*/ 299 h 346"/>
                <a:gd name="T12" fmla="*/ 4 w 4"/>
                <a:gd name="T13" fmla="*/ 199 h 346"/>
                <a:gd name="T14" fmla="*/ 0 w 4"/>
                <a:gd name="T15" fmla="*/ 199 h 346"/>
                <a:gd name="T16" fmla="*/ 0 w 4"/>
                <a:gd name="T17" fmla="*/ 294 h 346"/>
                <a:gd name="T18" fmla="*/ 4 w 4"/>
                <a:gd name="T19" fmla="*/ 294 h 346"/>
                <a:gd name="T20" fmla="*/ 4 w 4"/>
                <a:gd name="T21" fmla="*/ 199 h 346"/>
                <a:gd name="T22" fmla="*/ 4 w 4"/>
                <a:gd name="T23" fmla="*/ 99 h 346"/>
                <a:gd name="T24" fmla="*/ 0 w 4"/>
                <a:gd name="T25" fmla="*/ 99 h 346"/>
                <a:gd name="T26" fmla="*/ 0 w 4"/>
                <a:gd name="T27" fmla="*/ 195 h 346"/>
                <a:gd name="T28" fmla="*/ 4 w 4"/>
                <a:gd name="T29" fmla="*/ 195 h 346"/>
                <a:gd name="T30" fmla="*/ 4 w 4"/>
                <a:gd name="T31" fmla="*/ 99 h 346"/>
                <a:gd name="T32" fmla="*/ 4 w 4"/>
                <a:gd name="T33" fmla="*/ 0 h 346"/>
                <a:gd name="T34" fmla="*/ 0 w 4"/>
                <a:gd name="T35" fmla="*/ 0 h 346"/>
                <a:gd name="T36" fmla="*/ 0 w 4"/>
                <a:gd name="T37" fmla="*/ 95 h 346"/>
                <a:gd name="T38" fmla="*/ 4 w 4"/>
                <a:gd name="T39" fmla="*/ 95 h 346"/>
                <a:gd name="T40" fmla="*/ 4 w 4"/>
                <a:gd name="T41" fmla="*/ 0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" h="346">
                  <a:moveTo>
                    <a:pt x="4" y="299"/>
                  </a:moveTo>
                  <a:lnTo>
                    <a:pt x="0" y="299"/>
                  </a:lnTo>
                  <a:lnTo>
                    <a:pt x="0" y="344"/>
                  </a:lnTo>
                  <a:lnTo>
                    <a:pt x="0" y="346"/>
                  </a:lnTo>
                  <a:lnTo>
                    <a:pt x="4" y="346"/>
                  </a:lnTo>
                  <a:lnTo>
                    <a:pt x="4" y="299"/>
                  </a:lnTo>
                  <a:moveTo>
                    <a:pt x="4" y="199"/>
                  </a:moveTo>
                  <a:lnTo>
                    <a:pt x="0" y="199"/>
                  </a:lnTo>
                  <a:lnTo>
                    <a:pt x="0" y="294"/>
                  </a:lnTo>
                  <a:lnTo>
                    <a:pt x="4" y="294"/>
                  </a:lnTo>
                  <a:lnTo>
                    <a:pt x="4" y="199"/>
                  </a:lnTo>
                  <a:moveTo>
                    <a:pt x="4" y="99"/>
                  </a:moveTo>
                  <a:lnTo>
                    <a:pt x="0" y="99"/>
                  </a:lnTo>
                  <a:lnTo>
                    <a:pt x="0" y="195"/>
                  </a:lnTo>
                  <a:lnTo>
                    <a:pt x="4" y="195"/>
                  </a:lnTo>
                  <a:lnTo>
                    <a:pt x="4" y="99"/>
                  </a:lnTo>
                  <a:moveTo>
                    <a:pt x="4" y="0"/>
                  </a:moveTo>
                  <a:lnTo>
                    <a:pt x="0" y="0"/>
                  </a:lnTo>
                  <a:lnTo>
                    <a:pt x="0" y="95"/>
                  </a:lnTo>
                  <a:lnTo>
                    <a:pt x="4" y="95"/>
                  </a:lnTo>
                  <a:lnTo>
                    <a:pt x="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702" name="íšľiḓe"/>
            <p:cNvSpPr/>
            <p:nvPr/>
          </p:nvSpPr>
          <p:spPr bwMode="auto">
            <a:xfrm>
              <a:off x="1506687" y="2607456"/>
              <a:ext cx="713185" cy="5954"/>
            </a:xfrm>
            <a:custGeom>
              <a:avLst/>
              <a:gdLst>
                <a:gd name="T0" fmla="*/ 147 w 599"/>
                <a:gd name="T1" fmla="*/ 0 h 5"/>
                <a:gd name="T2" fmla="*/ 52 w 599"/>
                <a:gd name="T3" fmla="*/ 0 h 5"/>
                <a:gd name="T4" fmla="*/ 48 w 599"/>
                <a:gd name="T5" fmla="*/ 0 h 5"/>
                <a:gd name="T6" fmla="*/ 2 w 599"/>
                <a:gd name="T7" fmla="*/ 0 h 5"/>
                <a:gd name="T8" fmla="*/ 2 w 599"/>
                <a:gd name="T9" fmla="*/ 5 h 5"/>
                <a:gd name="T10" fmla="*/ 0 w 599"/>
                <a:gd name="T11" fmla="*/ 5 h 5"/>
                <a:gd name="T12" fmla="*/ 48 w 599"/>
                <a:gd name="T13" fmla="*/ 5 h 5"/>
                <a:gd name="T14" fmla="*/ 52 w 599"/>
                <a:gd name="T15" fmla="*/ 5 h 5"/>
                <a:gd name="T16" fmla="*/ 147 w 599"/>
                <a:gd name="T17" fmla="*/ 5 h 5"/>
                <a:gd name="T18" fmla="*/ 147 w 599"/>
                <a:gd name="T19" fmla="*/ 0 h 5"/>
                <a:gd name="T20" fmla="*/ 347 w 599"/>
                <a:gd name="T21" fmla="*/ 0 h 5"/>
                <a:gd name="T22" fmla="*/ 251 w 599"/>
                <a:gd name="T23" fmla="*/ 0 h 5"/>
                <a:gd name="T24" fmla="*/ 247 w 599"/>
                <a:gd name="T25" fmla="*/ 0 h 5"/>
                <a:gd name="T26" fmla="*/ 152 w 599"/>
                <a:gd name="T27" fmla="*/ 0 h 5"/>
                <a:gd name="T28" fmla="*/ 152 w 599"/>
                <a:gd name="T29" fmla="*/ 5 h 5"/>
                <a:gd name="T30" fmla="*/ 247 w 599"/>
                <a:gd name="T31" fmla="*/ 5 h 5"/>
                <a:gd name="T32" fmla="*/ 251 w 599"/>
                <a:gd name="T33" fmla="*/ 5 h 5"/>
                <a:gd name="T34" fmla="*/ 347 w 599"/>
                <a:gd name="T35" fmla="*/ 5 h 5"/>
                <a:gd name="T36" fmla="*/ 347 w 599"/>
                <a:gd name="T37" fmla="*/ 0 h 5"/>
                <a:gd name="T38" fmla="*/ 547 w 599"/>
                <a:gd name="T39" fmla="*/ 0 h 5"/>
                <a:gd name="T40" fmla="*/ 451 w 599"/>
                <a:gd name="T41" fmla="*/ 0 h 5"/>
                <a:gd name="T42" fmla="*/ 447 w 599"/>
                <a:gd name="T43" fmla="*/ 0 h 5"/>
                <a:gd name="T44" fmla="*/ 351 w 599"/>
                <a:gd name="T45" fmla="*/ 0 h 5"/>
                <a:gd name="T46" fmla="*/ 351 w 599"/>
                <a:gd name="T47" fmla="*/ 5 h 5"/>
                <a:gd name="T48" fmla="*/ 447 w 599"/>
                <a:gd name="T49" fmla="*/ 5 h 5"/>
                <a:gd name="T50" fmla="*/ 451 w 599"/>
                <a:gd name="T51" fmla="*/ 5 h 5"/>
                <a:gd name="T52" fmla="*/ 547 w 599"/>
                <a:gd name="T53" fmla="*/ 5 h 5"/>
                <a:gd name="T54" fmla="*/ 547 w 599"/>
                <a:gd name="T55" fmla="*/ 0 h 5"/>
                <a:gd name="T56" fmla="*/ 599 w 599"/>
                <a:gd name="T57" fmla="*/ 0 h 5"/>
                <a:gd name="T58" fmla="*/ 551 w 599"/>
                <a:gd name="T59" fmla="*/ 0 h 5"/>
                <a:gd name="T60" fmla="*/ 551 w 599"/>
                <a:gd name="T61" fmla="*/ 5 h 5"/>
                <a:gd name="T62" fmla="*/ 597 w 599"/>
                <a:gd name="T63" fmla="*/ 5 h 5"/>
                <a:gd name="T64" fmla="*/ 599 w 599"/>
                <a:gd name="T65" fmla="*/ 5 h 5"/>
                <a:gd name="T66" fmla="*/ 599 w 599"/>
                <a:gd name="T6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99" h="5">
                  <a:moveTo>
                    <a:pt x="147" y="0"/>
                  </a:moveTo>
                  <a:lnTo>
                    <a:pt x="52" y="0"/>
                  </a:lnTo>
                  <a:lnTo>
                    <a:pt x="48" y="0"/>
                  </a:lnTo>
                  <a:lnTo>
                    <a:pt x="2" y="0"/>
                  </a:lnTo>
                  <a:lnTo>
                    <a:pt x="2" y="5"/>
                  </a:lnTo>
                  <a:lnTo>
                    <a:pt x="0" y="5"/>
                  </a:lnTo>
                  <a:lnTo>
                    <a:pt x="48" y="5"/>
                  </a:lnTo>
                  <a:lnTo>
                    <a:pt x="52" y="5"/>
                  </a:lnTo>
                  <a:lnTo>
                    <a:pt x="147" y="5"/>
                  </a:lnTo>
                  <a:lnTo>
                    <a:pt x="147" y="0"/>
                  </a:lnTo>
                  <a:close/>
                  <a:moveTo>
                    <a:pt x="347" y="0"/>
                  </a:moveTo>
                  <a:lnTo>
                    <a:pt x="251" y="0"/>
                  </a:lnTo>
                  <a:lnTo>
                    <a:pt x="247" y="0"/>
                  </a:lnTo>
                  <a:lnTo>
                    <a:pt x="152" y="0"/>
                  </a:lnTo>
                  <a:lnTo>
                    <a:pt x="152" y="5"/>
                  </a:lnTo>
                  <a:lnTo>
                    <a:pt x="247" y="5"/>
                  </a:lnTo>
                  <a:lnTo>
                    <a:pt x="251" y="5"/>
                  </a:lnTo>
                  <a:lnTo>
                    <a:pt x="347" y="5"/>
                  </a:lnTo>
                  <a:lnTo>
                    <a:pt x="347" y="0"/>
                  </a:lnTo>
                  <a:close/>
                  <a:moveTo>
                    <a:pt x="547" y="0"/>
                  </a:moveTo>
                  <a:lnTo>
                    <a:pt x="451" y="0"/>
                  </a:lnTo>
                  <a:lnTo>
                    <a:pt x="447" y="0"/>
                  </a:lnTo>
                  <a:lnTo>
                    <a:pt x="351" y="0"/>
                  </a:lnTo>
                  <a:lnTo>
                    <a:pt x="351" y="5"/>
                  </a:lnTo>
                  <a:lnTo>
                    <a:pt x="447" y="5"/>
                  </a:lnTo>
                  <a:lnTo>
                    <a:pt x="451" y="5"/>
                  </a:lnTo>
                  <a:lnTo>
                    <a:pt x="547" y="5"/>
                  </a:lnTo>
                  <a:lnTo>
                    <a:pt x="547" y="0"/>
                  </a:lnTo>
                  <a:close/>
                  <a:moveTo>
                    <a:pt x="599" y="0"/>
                  </a:moveTo>
                  <a:lnTo>
                    <a:pt x="551" y="0"/>
                  </a:lnTo>
                  <a:lnTo>
                    <a:pt x="551" y="5"/>
                  </a:lnTo>
                  <a:lnTo>
                    <a:pt x="597" y="5"/>
                  </a:lnTo>
                  <a:lnTo>
                    <a:pt x="599" y="5"/>
                  </a:lnTo>
                  <a:lnTo>
                    <a:pt x="599" y="0"/>
                  </a:lnTo>
                  <a:close/>
                </a:path>
              </a:pathLst>
            </a:cu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703" name="išlïḓê"/>
            <p:cNvSpPr/>
            <p:nvPr/>
          </p:nvSpPr>
          <p:spPr bwMode="auto">
            <a:xfrm>
              <a:off x="1506687" y="2607456"/>
              <a:ext cx="713185" cy="5954"/>
            </a:xfrm>
            <a:custGeom>
              <a:avLst/>
              <a:gdLst>
                <a:gd name="T0" fmla="*/ 147 w 599"/>
                <a:gd name="T1" fmla="*/ 0 h 5"/>
                <a:gd name="T2" fmla="*/ 52 w 599"/>
                <a:gd name="T3" fmla="*/ 0 h 5"/>
                <a:gd name="T4" fmla="*/ 48 w 599"/>
                <a:gd name="T5" fmla="*/ 0 h 5"/>
                <a:gd name="T6" fmla="*/ 2 w 599"/>
                <a:gd name="T7" fmla="*/ 0 h 5"/>
                <a:gd name="T8" fmla="*/ 2 w 599"/>
                <a:gd name="T9" fmla="*/ 5 h 5"/>
                <a:gd name="T10" fmla="*/ 0 w 599"/>
                <a:gd name="T11" fmla="*/ 5 h 5"/>
                <a:gd name="T12" fmla="*/ 48 w 599"/>
                <a:gd name="T13" fmla="*/ 5 h 5"/>
                <a:gd name="T14" fmla="*/ 52 w 599"/>
                <a:gd name="T15" fmla="*/ 5 h 5"/>
                <a:gd name="T16" fmla="*/ 147 w 599"/>
                <a:gd name="T17" fmla="*/ 5 h 5"/>
                <a:gd name="T18" fmla="*/ 147 w 599"/>
                <a:gd name="T19" fmla="*/ 0 h 5"/>
                <a:gd name="T20" fmla="*/ 347 w 599"/>
                <a:gd name="T21" fmla="*/ 0 h 5"/>
                <a:gd name="T22" fmla="*/ 251 w 599"/>
                <a:gd name="T23" fmla="*/ 0 h 5"/>
                <a:gd name="T24" fmla="*/ 247 w 599"/>
                <a:gd name="T25" fmla="*/ 0 h 5"/>
                <a:gd name="T26" fmla="*/ 152 w 599"/>
                <a:gd name="T27" fmla="*/ 0 h 5"/>
                <a:gd name="T28" fmla="*/ 152 w 599"/>
                <a:gd name="T29" fmla="*/ 5 h 5"/>
                <a:gd name="T30" fmla="*/ 247 w 599"/>
                <a:gd name="T31" fmla="*/ 5 h 5"/>
                <a:gd name="T32" fmla="*/ 251 w 599"/>
                <a:gd name="T33" fmla="*/ 5 h 5"/>
                <a:gd name="T34" fmla="*/ 347 w 599"/>
                <a:gd name="T35" fmla="*/ 5 h 5"/>
                <a:gd name="T36" fmla="*/ 347 w 599"/>
                <a:gd name="T37" fmla="*/ 0 h 5"/>
                <a:gd name="T38" fmla="*/ 547 w 599"/>
                <a:gd name="T39" fmla="*/ 0 h 5"/>
                <a:gd name="T40" fmla="*/ 451 w 599"/>
                <a:gd name="T41" fmla="*/ 0 h 5"/>
                <a:gd name="T42" fmla="*/ 447 w 599"/>
                <a:gd name="T43" fmla="*/ 0 h 5"/>
                <a:gd name="T44" fmla="*/ 351 w 599"/>
                <a:gd name="T45" fmla="*/ 0 h 5"/>
                <a:gd name="T46" fmla="*/ 351 w 599"/>
                <a:gd name="T47" fmla="*/ 5 h 5"/>
                <a:gd name="T48" fmla="*/ 447 w 599"/>
                <a:gd name="T49" fmla="*/ 5 h 5"/>
                <a:gd name="T50" fmla="*/ 451 w 599"/>
                <a:gd name="T51" fmla="*/ 5 h 5"/>
                <a:gd name="T52" fmla="*/ 547 w 599"/>
                <a:gd name="T53" fmla="*/ 5 h 5"/>
                <a:gd name="T54" fmla="*/ 547 w 599"/>
                <a:gd name="T55" fmla="*/ 0 h 5"/>
                <a:gd name="T56" fmla="*/ 599 w 599"/>
                <a:gd name="T57" fmla="*/ 0 h 5"/>
                <a:gd name="T58" fmla="*/ 551 w 599"/>
                <a:gd name="T59" fmla="*/ 0 h 5"/>
                <a:gd name="T60" fmla="*/ 551 w 599"/>
                <a:gd name="T61" fmla="*/ 5 h 5"/>
                <a:gd name="T62" fmla="*/ 597 w 599"/>
                <a:gd name="T63" fmla="*/ 5 h 5"/>
                <a:gd name="T64" fmla="*/ 599 w 599"/>
                <a:gd name="T65" fmla="*/ 5 h 5"/>
                <a:gd name="T66" fmla="*/ 599 w 599"/>
                <a:gd name="T6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99" h="5">
                  <a:moveTo>
                    <a:pt x="147" y="0"/>
                  </a:moveTo>
                  <a:lnTo>
                    <a:pt x="52" y="0"/>
                  </a:lnTo>
                  <a:lnTo>
                    <a:pt x="48" y="0"/>
                  </a:lnTo>
                  <a:lnTo>
                    <a:pt x="2" y="0"/>
                  </a:lnTo>
                  <a:lnTo>
                    <a:pt x="2" y="5"/>
                  </a:lnTo>
                  <a:lnTo>
                    <a:pt x="0" y="5"/>
                  </a:lnTo>
                  <a:lnTo>
                    <a:pt x="48" y="5"/>
                  </a:lnTo>
                  <a:lnTo>
                    <a:pt x="52" y="5"/>
                  </a:lnTo>
                  <a:lnTo>
                    <a:pt x="147" y="5"/>
                  </a:lnTo>
                  <a:lnTo>
                    <a:pt x="147" y="0"/>
                  </a:lnTo>
                  <a:moveTo>
                    <a:pt x="347" y="0"/>
                  </a:moveTo>
                  <a:lnTo>
                    <a:pt x="251" y="0"/>
                  </a:lnTo>
                  <a:lnTo>
                    <a:pt x="247" y="0"/>
                  </a:lnTo>
                  <a:lnTo>
                    <a:pt x="152" y="0"/>
                  </a:lnTo>
                  <a:lnTo>
                    <a:pt x="152" y="5"/>
                  </a:lnTo>
                  <a:lnTo>
                    <a:pt x="247" y="5"/>
                  </a:lnTo>
                  <a:lnTo>
                    <a:pt x="251" y="5"/>
                  </a:lnTo>
                  <a:lnTo>
                    <a:pt x="347" y="5"/>
                  </a:lnTo>
                  <a:lnTo>
                    <a:pt x="347" y="0"/>
                  </a:lnTo>
                  <a:moveTo>
                    <a:pt x="547" y="0"/>
                  </a:moveTo>
                  <a:lnTo>
                    <a:pt x="451" y="0"/>
                  </a:lnTo>
                  <a:lnTo>
                    <a:pt x="447" y="0"/>
                  </a:lnTo>
                  <a:lnTo>
                    <a:pt x="351" y="0"/>
                  </a:lnTo>
                  <a:lnTo>
                    <a:pt x="351" y="5"/>
                  </a:lnTo>
                  <a:lnTo>
                    <a:pt x="447" y="5"/>
                  </a:lnTo>
                  <a:lnTo>
                    <a:pt x="451" y="5"/>
                  </a:lnTo>
                  <a:lnTo>
                    <a:pt x="547" y="5"/>
                  </a:lnTo>
                  <a:lnTo>
                    <a:pt x="547" y="0"/>
                  </a:lnTo>
                  <a:moveTo>
                    <a:pt x="599" y="0"/>
                  </a:moveTo>
                  <a:lnTo>
                    <a:pt x="551" y="0"/>
                  </a:lnTo>
                  <a:lnTo>
                    <a:pt x="551" y="5"/>
                  </a:lnTo>
                  <a:lnTo>
                    <a:pt x="597" y="5"/>
                  </a:lnTo>
                  <a:lnTo>
                    <a:pt x="599" y="5"/>
                  </a:lnTo>
                  <a:lnTo>
                    <a:pt x="59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704" name="ísḻïḍe"/>
            <p:cNvSpPr/>
            <p:nvPr/>
          </p:nvSpPr>
          <p:spPr bwMode="auto">
            <a:xfrm>
              <a:off x="1506687" y="2370521"/>
              <a:ext cx="713185" cy="4763"/>
            </a:xfrm>
            <a:custGeom>
              <a:avLst/>
              <a:gdLst>
                <a:gd name="T0" fmla="*/ 147 w 599"/>
                <a:gd name="T1" fmla="*/ 0 h 4"/>
                <a:gd name="T2" fmla="*/ 52 w 599"/>
                <a:gd name="T3" fmla="*/ 0 h 4"/>
                <a:gd name="T4" fmla="*/ 48 w 599"/>
                <a:gd name="T5" fmla="*/ 0 h 4"/>
                <a:gd name="T6" fmla="*/ 2 w 599"/>
                <a:gd name="T7" fmla="*/ 0 h 4"/>
                <a:gd name="T8" fmla="*/ 2 w 599"/>
                <a:gd name="T9" fmla="*/ 4 h 4"/>
                <a:gd name="T10" fmla="*/ 0 w 599"/>
                <a:gd name="T11" fmla="*/ 4 h 4"/>
                <a:gd name="T12" fmla="*/ 48 w 599"/>
                <a:gd name="T13" fmla="*/ 4 h 4"/>
                <a:gd name="T14" fmla="*/ 52 w 599"/>
                <a:gd name="T15" fmla="*/ 4 h 4"/>
                <a:gd name="T16" fmla="*/ 147 w 599"/>
                <a:gd name="T17" fmla="*/ 4 h 4"/>
                <a:gd name="T18" fmla="*/ 147 w 599"/>
                <a:gd name="T19" fmla="*/ 0 h 4"/>
                <a:gd name="T20" fmla="*/ 347 w 599"/>
                <a:gd name="T21" fmla="*/ 0 h 4"/>
                <a:gd name="T22" fmla="*/ 251 w 599"/>
                <a:gd name="T23" fmla="*/ 0 h 4"/>
                <a:gd name="T24" fmla="*/ 247 w 599"/>
                <a:gd name="T25" fmla="*/ 0 h 4"/>
                <a:gd name="T26" fmla="*/ 152 w 599"/>
                <a:gd name="T27" fmla="*/ 0 h 4"/>
                <a:gd name="T28" fmla="*/ 152 w 599"/>
                <a:gd name="T29" fmla="*/ 4 h 4"/>
                <a:gd name="T30" fmla="*/ 247 w 599"/>
                <a:gd name="T31" fmla="*/ 4 h 4"/>
                <a:gd name="T32" fmla="*/ 251 w 599"/>
                <a:gd name="T33" fmla="*/ 4 h 4"/>
                <a:gd name="T34" fmla="*/ 347 w 599"/>
                <a:gd name="T35" fmla="*/ 4 h 4"/>
                <a:gd name="T36" fmla="*/ 347 w 599"/>
                <a:gd name="T37" fmla="*/ 0 h 4"/>
                <a:gd name="T38" fmla="*/ 547 w 599"/>
                <a:gd name="T39" fmla="*/ 0 h 4"/>
                <a:gd name="T40" fmla="*/ 451 w 599"/>
                <a:gd name="T41" fmla="*/ 0 h 4"/>
                <a:gd name="T42" fmla="*/ 447 w 599"/>
                <a:gd name="T43" fmla="*/ 0 h 4"/>
                <a:gd name="T44" fmla="*/ 351 w 599"/>
                <a:gd name="T45" fmla="*/ 0 h 4"/>
                <a:gd name="T46" fmla="*/ 351 w 599"/>
                <a:gd name="T47" fmla="*/ 4 h 4"/>
                <a:gd name="T48" fmla="*/ 447 w 599"/>
                <a:gd name="T49" fmla="*/ 4 h 4"/>
                <a:gd name="T50" fmla="*/ 451 w 599"/>
                <a:gd name="T51" fmla="*/ 4 h 4"/>
                <a:gd name="T52" fmla="*/ 547 w 599"/>
                <a:gd name="T53" fmla="*/ 4 h 4"/>
                <a:gd name="T54" fmla="*/ 547 w 599"/>
                <a:gd name="T55" fmla="*/ 0 h 4"/>
                <a:gd name="T56" fmla="*/ 599 w 599"/>
                <a:gd name="T57" fmla="*/ 0 h 4"/>
                <a:gd name="T58" fmla="*/ 551 w 599"/>
                <a:gd name="T59" fmla="*/ 0 h 4"/>
                <a:gd name="T60" fmla="*/ 551 w 599"/>
                <a:gd name="T61" fmla="*/ 4 h 4"/>
                <a:gd name="T62" fmla="*/ 597 w 599"/>
                <a:gd name="T63" fmla="*/ 4 h 4"/>
                <a:gd name="T64" fmla="*/ 599 w 599"/>
                <a:gd name="T65" fmla="*/ 4 h 4"/>
                <a:gd name="T66" fmla="*/ 599 w 599"/>
                <a:gd name="T6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99" h="4">
                  <a:moveTo>
                    <a:pt x="147" y="0"/>
                  </a:moveTo>
                  <a:lnTo>
                    <a:pt x="52" y="0"/>
                  </a:lnTo>
                  <a:lnTo>
                    <a:pt x="48" y="0"/>
                  </a:lnTo>
                  <a:lnTo>
                    <a:pt x="2" y="0"/>
                  </a:lnTo>
                  <a:lnTo>
                    <a:pt x="2" y="4"/>
                  </a:lnTo>
                  <a:lnTo>
                    <a:pt x="0" y="4"/>
                  </a:lnTo>
                  <a:lnTo>
                    <a:pt x="48" y="4"/>
                  </a:lnTo>
                  <a:lnTo>
                    <a:pt x="52" y="4"/>
                  </a:lnTo>
                  <a:lnTo>
                    <a:pt x="147" y="4"/>
                  </a:lnTo>
                  <a:lnTo>
                    <a:pt x="147" y="0"/>
                  </a:lnTo>
                  <a:close/>
                  <a:moveTo>
                    <a:pt x="347" y="0"/>
                  </a:moveTo>
                  <a:lnTo>
                    <a:pt x="251" y="0"/>
                  </a:lnTo>
                  <a:lnTo>
                    <a:pt x="247" y="0"/>
                  </a:lnTo>
                  <a:lnTo>
                    <a:pt x="152" y="0"/>
                  </a:lnTo>
                  <a:lnTo>
                    <a:pt x="152" y="4"/>
                  </a:lnTo>
                  <a:lnTo>
                    <a:pt x="247" y="4"/>
                  </a:lnTo>
                  <a:lnTo>
                    <a:pt x="251" y="4"/>
                  </a:lnTo>
                  <a:lnTo>
                    <a:pt x="347" y="4"/>
                  </a:lnTo>
                  <a:lnTo>
                    <a:pt x="347" y="0"/>
                  </a:lnTo>
                  <a:close/>
                  <a:moveTo>
                    <a:pt x="547" y="0"/>
                  </a:moveTo>
                  <a:lnTo>
                    <a:pt x="451" y="0"/>
                  </a:lnTo>
                  <a:lnTo>
                    <a:pt x="447" y="0"/>
                  </a:lnTo>
                  <a:lnTo>
                    <a:pt x="351" y="0"/>
                  </a:lnTo>
                  <a:lnTo>
                    <a:pt x="351" y="4"/>
                  </a:lnTo>
                  <a:lnTo>
                    <a:pt x="447" y="4"/>
                  </a:lnTo>
                  <a:lnTo>
                    <a:pt x="451" y="4"/>
                  </a:lnTo>
                  <a:lnTo>
                    <a:pt x="547" y="4"/>
                  </a:lnTo>
                  <a:lnTo>
                    <a:pt x="547" y="0"/>
                  </a:lnTo>
                  <a:close/>
                  <a:moveTo>
                    <a:pt x="599" y="0"/>
                  </a:moveTo>
                  <a:lnTo>
                    <a:pt x="551" y="0"/>
                  </a:lnTo>
                  <a:lnTo>
                    <a:pt x="551" y="4"/>
                  </a:lnTo>
                  <a:lnTo>
                    <a:pt x="597" y="4"/>
                  </a:lnTo>
                  <a:lnTo>
                    <a:pt x="599" y="4"/>
                  </a:lnTo>
                  <a:lnTo>
                    <a:pt x="599" y="0"/>
                  </a:lnTo>
                  <a:close/>
                </a:path>
              </a:pathLst>
            </a:cu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705" name="íşḻîḑé"/>
            <p:cNvSpPr/>
            <p:nvPr/>
          </p:nvSpPr>
          <p:spPr bwMode="auto">
            <a:xfrm>
              <a:off x="1506687" y="2370521"/>
              <a:ext cx="713185" cy="4763"/>
            </a:xfrm>
            <a:custGeom>
              <a:avLst/>
              <a:gdLst>
                <a:gd name="T0" fmla="*/ 147 w 599"/>
                <a:gd name="T1" fmla="*/ 0 h 4"/>
                <a:gd name="T2" fmla="*/ 52 w 599"/>
                <a:gd name="T3" fmla="*/ 0 h 4"/>
                <a:gd name="T4" fmla="*/ 48 w 599"/>
                <a:gd name="T5" fmla="*/ 0 h 4"/>
                <a:gd name="T6" fmla="*/ 2 w 599"/>
                <a:gd name="T7" fmla="*/ 0 h 4"/>
                <a:gd name="T8" fmla="*/ 2 w 599"/>
                <a:gd name="T9" fmla="*/ 4 h 4"/>
                <a:gd name="T10" fmla="*/ 0 w 599"/>
                <a:gd name="T11" fmla="*/ 4 h 4"/>
                <a:gd name="T12" fmla="*/ 48 w 599"/>
                <a:gd name="T13" fmla="*/ 4 h 4"/>
                <a:gd name="T14" fmla="*/ 52 w 599"/>
                <a:gd name="T15" fmla="*/ 4 h 4"/>
                <a:gd name="T16" fmla="*/ 147 w 599"/>
                <a:gd name="T17" fmla="*/ 4 h 4"/>
                <a:gd name="T18" fmla="*/ 147 w 599"/>
                <a:gd name="T19" fmla="*/ 0 h 4"/>
                <a:gd name="T20" fmla="*/ 347 w 599"/>
                <a:gd name="T21" fmla="*/ 0 h 4"/>
                <a:gd name="T22" fmla="*/ 251 w 599"/>
                <a:gd name="T23" fmla="*/ 0 h 4"/>
                <a:gd name="T24" fmla="*/ 247 w 599"/>
                <a:gd name="T25" fmla="*/ 0 h 4"/>
                <a:gd name="T26" fmla="*/ 152 w 599"/>
                <a:gd name="T27" fmla="*/ 0 h 4"/>
                <a:gd name="T28" fmla="*/ 152 w 599"/>
                <a:gd name="T29" fmla="*/ 4 h 4"/>
                <a:gd name="T30" fmla="*/ 247 w 599"/>
                <a:gd name="T31" fmla="*/ 4 h 4"/>
                <a:gd name="T32" fmla="*/ 251 w 599"/>
                <a:gd name="T33" fmla="*/ 4 h 4"/>
                <a:gd name="T34" fmla="*/ 347 w 599"/>
                <a:gd name="T35" fmla="*/ 4 h 4"/>
                <a:gd name="T36" fmla="*/ 347 w 599"/>
                <a:gd name="T37" fmla="*/ 0 h 4"/>
                <a:gd name="T38" fmla="*/ 547 w 599"/>
                <a:gd name="T39" fmla="*/ 0 h 4"/>
                <a:gd name="T40" fmla="*/ 451 w 599"/>
                <a:gd name="T41" fmla="*/ 0 h 4"/>
                <a:gd name="T42" fmla="*/ 447 w 599"/>
                <a:gd name="T43" fmla="*/ 0 h 4"/>
                <a:gd name="T44" fmla="*/ 351 w 599"/>
                <a:gd name="T45" fmla="*/ 0 h 4"/>
                <a:gd name="T46" fmla="*/ 351 w 599"/>
                <a:gd name="T47" fmla="*/ 4 h 4"/>
                <a:gd name="T48" fmla="*/ 447 w 599"/>
                <a:gd name="T49" fmla="*/ 4 h 4"/>
                <a:gd name="T50" fmla="*/ 451 w 599"/>
                <a:gd name="T51" fmla="*/ 4 h 4"/>
                <a:gd name="T52" fmla="*/ 547 w 599"/>
                <a:gd name="T53" fmla="*/ 4 h 4"/>
                <a:gd name="T54" fmla="*/ 547 w 599"/>
                <a:gd name="T55" fmla="*/ 0 h 4"/>
                <a:gd name="T56" fmla="*/ 599 w 599"/>
                <a:gd name="T57" fmla="*/ 0 h 4"/>
                <a:gd name="T58" fmla="*/ 551 w 599"/>
                <a:gd name="T59" fmla="*/ 0 h 4"/>
                <a:gd name="T60" fmla="*/ 551 w 599"/>
                <a:gd name="T61" fmla="*/ 4 h 4"/>
                <a:gd name="T62" fmla="*/ 597 w 599"/>
                <a:gd name="T63" fmla="*/ 4 h 4"/>
                <a:gd name="T64" fmla="*/ 599 w 599"/>
                <a:gd name="T65" fmla="*/ 4 h 4"/>
                <a:gd name="T66" fmla="*/ 599 w 599"/>
                <a:gd name="T6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99" h="4">
                  <a:moveTo>
                    <a:pt x="147" y="0"/>
                  </a:moveTo>
                  <a:lnTo>
                    <a:pt x="52" y="0"/>
                  </a:lnTo>
                  <a:lnTo>
                    <a:pt x="48" y="0"/>
                  </a:lnTo>
                  <a:lnTo>
                    <a:pt x="2" y="0"/>
                  </a:lnTo>
                  <a:lnTo>
                    <a:pt x="2" y="4"/>
                  </a:lnTo>
                  <a:lnTo>
                    <a:pt x="0" y="4"/>
                  </a:lnTo>
                  <a:lnTo>
                    <a:pt x="48" y="4"/>
                  </a:lnTo>
                  <a:lnTo>
                    <a:pt x="52" y="4"/>
                  </a:lnTo>
                  <a:lnTo>
                    <a:pt x="147" y="4"/>
                  </a:lnTo>
                  <a:lnTo>
                    <a:pt x="147" y="0"/>
                  </a:lnTo>
                  <a:moveTo>
                    <a:pt x="347" y="0"/>
                  </a:moveTo>
                  <a:lnTo>
                    <a:pt x="251" y="0"/>
                  </a:lnTo>
                  <a:lnTo>
                    <a:pt x="247" y="0"/>
                  </a:lnTo>
                  <a:lnTo>
                    <a:pt x="152" y="0"/>
                  </a:lnTo>
                  <a:lnTo>
                    <a:pt x="152" y="4"/>
                  </a:lnTo>
                  <a:lnTo>
                    <a:pt x="247" y="4"/>
                  </a:lnTo>
                  <a:lnTo>
                    <a:pt x="251" y="4"/>
                  </a:lnTo>
                  <a:lnTo>
                    <a:pt x="347" y="4"/>
                  </a:lnTo>
                  <a:lnTo>
                    <a:pt x="347" y="0"/>
                  </a:lnTo>
                  <a:moveTo>
                    <a:pt x="547" y="0"/>
                  </a:moveTo>
                  <a:lnTo>
                    <a:pt x="451" y="0"/>
                  </a:lnTo>
                  <a:lnTo>
                    <a:pt x="447" y="0"/>
                  </a:lnTo>
                  <a:lnTo>
                    <a:pt x="351" y="0"/>
                  </a:lnTo>
                  <a:lnTo>
                    <a:pt x="351" y="4"/>
                  </a:lnTo>
                  <a:lnTo>
                    <a:pt x="447" y="4"/>
                  </a:lnTo>
                  <a:lnTo>
                    <a:pt x="451" y="4"/>
                  </a:lnTo>
                  <a:lnTo>
                    <a:pt x="547" y="4"/>
                  </a:lnTo>
                  <a:lnTo>
                    <a:pt x="547" y="0"/>
                  </a:lnTo>
                  <a:moveTo>
                    <a:pt x="599" y="0"/>
                  </a:moveTo>
                  <a:lnTo>
                    <a:pt x="551" y="0"/>
                  </a:lnTo>
                  <a:lnTo>
                    <a:pt x="551" y="4"/>
                  </a:lnTo>
                  <a:lnTo>
                    <a:pt x="597" y="4"/>
                  </a:lnTo>
                  <a:lnTo>
                    <a:pt x="599" y="4"/>
                  </a:lnTo>
                  <a:lnTo>
                    <a:pt x="59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706" name="iSḷídé"/>
            <p:cNvSpPr/>
            <p:nvPr/>
          </p:nvSpPr>
          <p:spPr bwMode="auto">
            <a:xfrm>
              <a:off x="1506687" y="2489583"/>
              <a:ext cx="713185" cy="4763"/>
            </a:xfrm>
            <a:custGeom>
              <a:avLst/>
              <a:gdLst>
                <a:gd name="T0" fmla="*/ 147 w 599"/>
                <a:gd name="T1" fmla="*/ 0 h 4"/>
                <a:gd name="T2" fmla="*/ 52 w 599"/>
                <a:gd name="T3" fmla="*/ 0 h 4"/>
                <a:gd name="T4" fmla="*/ 48 w 599"/>
                <a:gd name="T5" fmla="*/ 0 h 4"/>
                <a:gd name="T6" fmla="*/ 2 w 599"/>
                <a:gd name="T7" fmla="*/ 0 h 4"/>
                <a:gd name="T8" fmla="*/ 2 w 599"/>
                <a:gd name="T9" fmla="*/ 4 h 4"/>
                <a:gd name="T10" fmla="*/ 0 w 599"/>
                <a:gd name="T11" fmla="*/ 4 h 4"/>
                <a:gd name="T12" fmla="*/ 48 w 599"/>
                <a:gd name="T13" fmla="*/ 4 h 4"/>
                <a:gd name="T14" fmla="*/ 52 w 599"/>
                <a:gd name="T15" fmla="*/ 4 h 4"/>
                <a:gd name="T16" fmla="*/ 147 w 599"/>
                <a:gd name="T17" fmla="*/ 4 h 4"/>
                <a:gd name="T18" fmla="*/ 147 w 599"/>
                <a:gd name="T19" fmla="*/ 0 h 4"/>
                <a:gd name="T20" fmla="*/ 347 w 599"/>
                <a:gd name="T21" fmla="*/ 0 h 4"/>
                <a:gd name="T22" fmla="*/ 251 w 599"/>
                <a:gd name="T23" fmla="*/ 0 h 4"/>
                <a:gd name="T24" fmla="*/ 247 w 599"/>
                <a:gd name="T25" fmla="*/ 0 h 4"/>
                <a:gd name="T26" fmla="*/ 152 w 599"/>
                <a:gd name="T27" fmla="*/ 0 h 4"/>
                <a:gd name="T28" fmla="*/ 152 w 599"/>
                <a:gd name="T29" fmla="*/ 4 h 4"/>
                <a:gd name="T30" fmla="*/ 247 w 599"/>
                <a:gd name="T31" fmla="*/ 4 h 4"/>
                <a:gd name="T32" fmla="*/ 251 w 599"/>
                <a:gd name="T33" fmla="*/ 4 h 4"/>
                <a:gd name="T34" fmla="*/ 347 w 599"/>
                <a:gd name="T35" fmla="*/ 4 h 4"/>
                <a:gd name="T36" fmla="*/ 347 w 599"/>
                <a:gd name="T37" fmla="*/ 0 h 4"/>
                <a:gd name="T38" fmla="*/ 547 w 599"/>
                <a:gd name="T39" fmla="*/ 0 h 4"/>
                <a:gd name="T40" fmla="*/ 451 w 599"/>
                <a:gd name="T41" fmla="*/ 0 h 4"/>
                <a:gd name="T42" fmla="*/ 447 w 599"/>
                <a:gd name="T43" fmla="*/ 0 h 4"/>
                <a:gd name="T44" fmla="*/ 351 w 599"/>
                <a:gd name="T45" fmla="*/ 0 h 4"/>
                <a:gd name="T46" fmla="*/ 351 w 599"/>
                <a:gd name="T47" fmla="*/ 4 h 4"/>
                <a:gd name="T48" fmla="*/ 447 w 599"/>
                <a:gd name="T49" fmla="*/ 4 h 4"/>
                <a:gd name="T50" fmla="*/ 451 w 599"/>
                <a:gd name="T51" fmla="*/ 4 h 4"/>
                <a:gd name="T52" fmla="*/ 547 w 599"/>
                <a:gd name="T53" fmla="*/ 4 h 4"/>
                <a:gd name="T54" fmla="*/ 547 w 599"/>
                <a:gd name="T55" fmla="*/ 0 h 4"/>
                <a:gd name="T56" fmla="*/ 599 w 599"/>
                <a:gd name="T57" fmla="*/ 0 h 4"/>
                <a:gd name="T58" fmla="*/ 551 w 599"/>
                <a:gd name="T59" fmla="*/ 0 h 4"/>
                <a:gd name="T60" fmla="*/ 551 w 599"/>
                <a:gd name="T61" fmla="*/ 4 h 4"/>
                <a:gd name="T62" fmla="*/ 597 w 599"/>
                <a:gd name="T63" fmla="*/ 4 h 4"/>
                <a:gd name="T64" fmla="*/ 599 w 599"/>
                <a:gd name="T65" fmla="*/ 4 h 4"/>
                <a:gd name="T66" fmla="*/ 599 w 599"/>
                <a:gd name="T6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99" h="4">
                  <a:moveTo>
                    <a:pt x="147" y="0"/>
                  </a:moveTo>
                  <a:lnTo>
                    <a:pt x="52" y="0"/>
                  </a:lnTo>
                  <a:lnTo>
                    <a:pt x="48" y="0"/>
                  </a:lnTo>
                  <a:lnTo>
                    <a:pt x="2" y="0"/>
                  </a:lnTo>
                  <a:lnTo>
                    <a:pt x="2" y="4"/>
                  </a:lnTo>
                  <a:lnTo>
                    <a:pt x="0" y="4"/>
                  </a:lnTo>
                  <a:lnTo>
                    <a:pt x="48" y="4"/>
                  </a:lnTo>
                  <a:lnTo>
                    <a:pt x="52" y="4"/>
                  </a:lnTo>
                  <a:lnTo>
                    <a:pt x="147" y="4"/>
                  </a:lnTo>
                  <a:lnTo>
                    <a:pt x="147" y="0"/>
                  </a:lnTo>
                  <a:close/>
                  <a:moveTo>
                    <a:pt x="347" y="0"/>
                  </a:moveTo>
                  <a:lnTo>
                    <a:pt x="251" y="0"/>
                  </a:lnTo>
                  <a:lnTo>
                    <a:pt x="247" y="0"/>
                  </a:lnTo>
                  <a:lnTo>
                    <a:pt x="152" y="0"/>
                  </a:lnTo>
                  <a:lnTo>
                    <a:pt x="152" y="4"/>
                  </a:lnTo>
                  <a:lnTo>
                    <a:pt x="247" y="4"/>
                  </a:lnTo>
                  <a:lnTo>
                    <a:pt x="251" y="4"/>
                  </a:lnTo>
                  <a:lnTo>
                    <a:pt x="347" y="4"/>
                  </a:lnTo>
                  <a:lnTo>
                    <a:pt x="347" y="0"/>
                  </a:lnTo>
                  <a:close/>
                  <a:moveTo>
                    <a:pt x="547" y="0"/>
                  </a:moveTo>
                  <a:lnTo>
                    <a:pt x="451" y="0"/>
                  </a:lnTo>
                  <a:lnTo>
                    <a:pt x="447" y="0"/>
                  </a:lnTo>
                  <a:lnTo>
                    <a:pt x="351" y="0"/>
                  </a:lnTo>
                  <a:lnTo>
                    <a:pt x="351" y="4"/>
                  </a:lnTo>
                  <a:lnTo>
                    <a:pt x="447" y="4"/>
                  </a:lnTo>
                  <a:lnTo>
                    <a:pt x="451" y="4"/>
                  </a:lnTo>
                  <a:lnTo>
                    <a:pt x="547" y="4"/>
                  </a:lnTo>
                  <a:lnTo>
                    <a:pt x="547" y="0"/>
                  </a:lnTo>
                  <a:close/>
                  <a:moveTo>
                    <a:pt x="599" y="0"/>
                  </a:moveTo>
                  <a:lnTo>
                    <a:pt x="551" y="0"/>
                  </a:lnTo>
                  <a:lnTo>
                    <a:pt x="551" y="4"/>
                  </a:lnTo>
                  <a:lnTo>
                    <a:pt x="597" y="4"/>
                  </a:lnTo>
                  <a:lnTo>
                    <a:pt x="599" y="4"/>
                  </a:lnTo>
                  <a:lnTo>
                    <a:pt x="599" y="0"/>
                  </a:lnTo>
                  <a:close/>
                </a:path>
              </a:pathLst>
            </a:cu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707" name="i$ļíḋe"/>
            <p:cNvSpPr/>
            <p:nvPr/>
          </p:nvSpPr>
          <p:spPr bwMode="auto">
            <a:xfrm>
              <a:off x="1506687" y="2489583"/>
              <a:ext cx="713185" cy="4763"/>
            </a:xfrm>
            <a:custGeom>
              <a:avLst/>
              <a:gdLst>
                <a:gd name="T0" fmla="*/ 147 w 599"/>
                <a:gd name="T1" fmla="*/ 0 h 4"/>
                <a:gd name="T2" fmla="*/ 52 w 599"/>
                <a:gd name="T3" fmla="*/ 0 h 4"/>
                <a:gd name="T4" fmla="*/ 48 w 599"/>
                <a:gd name="T5" fmla="*/ 0 h 4"/>
                <a:gd name="T6" fmla="*/ 2 w 599"/>
                <a:gd name="T7" fmla="*/ 0 h 4"/>
                <a:gd name="T8" fmla="*/ 2 w 599"/>
                <a:gd name="T9" fmla="*/ 4 h 4"/>
                <a:gd name="T10" fmla="*/ 0 w 599"/>
                <a:gd name="T11" fmla="*/ 4 h 4"/>
                <a:gd name="T12" fmla="*/ 48 w 599"/>
                <a:gd name="T13" fmla="*/ 4 h 4"/>
                <a:gd name="T14" fmla="*/ 52 w 599"/>
                <a:gd name="T15" fmla="*/ 4 h 4"/>
                <a:gd name="T16" fmla="*/ 147 w 599"/>
                <a:gd name="T17" fmla="*/ 4 h 4"/>
                <a:gd name="T18" fmla="*/ 147 w 599"/>
                <a:gd name="T19" fmla="*/ 0 h 4"/>
                <a:gd name="T20" fmla="*/ 347 w 599"/>
                <a:gd name="T21" fmla="*/ 0 h 4"/>
                <a:gd name="T22" fmla="*/ 251 w 599"/>
                <a:gd name="T23" fmla="*/ 0 h 4"/>
                <a:gd name="T24" fmla="*/ 247 w 599"/>
                <a:gd name="T25" fmla="*/ 0 h 4"/>
                <a:gd name="T26" fmla="*/ 152 w 599"/>
                <a:gd name="T27" fmla="*/ 0 h 4"/>
                <a:gd name="T28" fmla="*/ 152 w 599"/>
                <a:gd name="T29" fmla="*/ 4 h 4"/>
                <a:gd name="T30" fmla="*/ 247 w 599"/>
                <a:gd name="T31" fmla="*/ 4 h 4"/>
                <a:gd name="T32" fmla="*/ 251 w 599"/>
                <a:gd name="T33" fmla="*/ 4 h 4"/>
                <a:gd name="T34" fmla="*/ 347 w 599"/>
                <a:gd name="T35" fmla="*/ 4 h 4"/>
                <a:gd name="T36" fmla="*/ 347 w 599"/>
                <a:gd name="T37" fmla="*/ 0 h 4"/>
                <a:gd name="T38" fmla="*/ 547 w 599"/>
                <a:gd name="T39" fmla="*/ 0 h 4"/>
                <a:gd name="T40" fmla="*/ 451 w 599"/>
                <a:gd name="T41" fmla="*/ 0 h 4"/>
                <a:gd name="T42" fmla="*/ 447 w 599"/>
                <a:gd name="T43" fmla="*/ 0 h 4"/>
                <a:gd name="T44" fmla="*/ 351 w 599"/>
                <a:gd name="T45" fmla="*/ 0 h 4"/>
                <a:gd name="T46" fmla="*/ 351 w 599"/>
                <a:gd name="T47" fmla="*/ 4 h 4"/>
                <a:gd name="T48" fmla="*/ 447 w 599"/>
                <a:gd name="T49" fmla="*/ 4 h 4"/>
                <a:gd name="T50" fmla="*/ 451 w 599"/>
                <a:gd name="T51" fmla="*/ 4 h 4"/>
                <a:gd name="T52" fmla="*/ 547 w 599"/>
                <a:gd name="T53" fmla="*/ 4 h 4"/>
                <a:gd name="T54" fmla="*/ 547 w 599"/>
                <a:gd name="T55" fmla="*/ 0 h 4"/>
                <a:gd name="T56" fmla="*/ 599 w 599"/>
                <a:gd name="T57" fmla="*/ 0 h 4"/>
                <a:gd name="T58" fmla="*/ 551 w 599"/>
                <a:gd name="T59" fmla="*/ 0 h 4"/>
                <a:gd name="T60" fmla="*/ 551 w 599"/>
                <a:gd name="T61" fmla="*/ 4 h 4"/>
                <a:gd name="T62" fmla="*/ 597 w 599"/>
                <a:gd name="T63" fmla="*/ 4 h 4"/>
                <a:gd name="T64" fmla="*/ 599 w 599"/>
                <a:gd name="T65" fmla="*/ 4 h 4"/>
                <a:gd name="T66" fmla="*/ 599 w 599"/>
                <a:gd name="T6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99" h="4">
                  <a:moveTo>
                    <a:pt x="147" y="0"/>
                  </a:moveTo>
                  <a:lnTo>
                    <a:pt x="52" y="0"/>
                  </a:lnTo>
                  <a:lnTo>
                    <a:pt x="48" y="0"/>
                  </a:lnTo>
                  <a:lnTo>
                    <a:pt x="2" y="0"/>
                  </a:lnTo>
                  <a:lnTo>
                    <a:pt x="2" y="4"/>
                  </a:lnTo>
                  <a:lnTo>
                    <a:pt x="0" y="4"/>
                  </a:lnTo>
                  <a:lnTo>
                    <a:pt x="48" y="4"/>
                  </a:lnTo>
                  <a:lnTo>
                    <a:pt x="52" y="4"/>
                  </a:lnTo>
                  <a:lnTo>
                    <a:pt x="147" y="4"/>
                  </a:lnTo>
                  <a:lnTo>
                    <a:pt x="147" y="0"/>
                  </a:lnTo>
                  <a:moveTo>
                    <a:pt x="347" y="0"/>
                  </a:moveTo>
                  <a:lnTo>
                    <a:pt x="251" y="0"/>
                  </a:lnTo>
                  <a:lnTo>
                    <a:pt x="247" y="0"/>
                  </a:lnTo>
                  <a:lnTo>
                    <a:pt x="152" y="0"/>
                  </a:lnTo>
                  <a:lnTo>
                    <a:pt x="152" y="4"/>
                  </a:lnTo>
                  <a:lnTo>
                    <a:pt x="247" y="4"/>
                  </a:lnTo>
                  <a:lnTo>
                    <a:pt x="251" y="4"/>
                  </a:lnTo>
                  <a:lnTo>
                    <a:pt x="347" y="4"/>
                  </a:lnTo>
                  <a:lnTo>
                    <a:pt x="347" y="0"/>
                  </a:lnTo>
                  <a:moveTo>
                    <a:pt x="547" y="0"/>
                  </a:moveTo>
                  <a:lnTo>
                    <a:pt x="451" y="0"/>
                  </a:lnTo>
                  <a:lnTo>
                    <a:pt x="447" y="0"/>
                  </a:lnTo>
                  <a:lnTo>
                    <a:pt x="351" y="0"/>
                  </a:lnTo>
                  <a:lnTo>
                    <a:pt x="351" y="4"/>
                  </a:lnTo>
                  <a:lnTo>
                    <a:pt x="447" y="4"/>
                  </a:lnTo>
                  <a:lnTo>
                    <a:pt x="451" y="4"/>
                  </a:lnTo>
                  <a:lnTo>
                    <a:pt x="547" y="4"/>
                  </a:lnTo>
                  <a:lnTo>
                    <a:pt x="547" y="0"/>
                  </a:lnTo>
                  <a:moveTo>
                    <a:pt x="599" y="0"/>
                  </a:moveTo>
                  <a:lnTo>
                    <a:pt x="551" y="0"/>
                  </a:lnTo>
                  <a:lnTo>
                    <a:pt x="551" y="4"/>
                  </a:lnTo>
                  <a:lnTo>
                    <a:pt x="597" y="4"/>
                  </a:lnTo>
                  <a:lnTo>
                    <a:pt x="599" y="4"/>
                  </a:lnTo>
                  <a:lnTo>
                    <a:pt x="59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708" name="í$ḻîdê"/>
            <p:cNvSpPr/>
            <p:nvPr/>
          </p:nvSpPr>
          <p:spPr bwMode="auto">
            <a:xfrm>
              <a:off x="1506687" y="2251458"/>
              <a:ext cx="713185" cy="5954"/>
            </a:xfrm>
            <a:custGeom>
              <a:avLst/>
              <a:gdLst>
                <a:gd name="T0" fmla="*/ 147 w 599"/>
                <a:gd name="T1" fmla="*/ 0 h 5"/>
                <a:gd name="T2" fmla="*/ 52 w 599"/>
                <a:gd name="T3" fmla="*/ 0 h 5"/>
                <a:gd name="T4" fmla="*/ 48 w 599"/>
                <a:gd name="T5" fmla="*/ 0 h 5"/>
                <a:gd name="T6" fmla="*/ 2 w 599"/>
                <a:gd name="T7" fmla="*/ 0 h 5"/>
                <a:gd name="T8" fmla="*/ 2 w 599"/>
                <a:gd name="T9" fmla="*/ 5 h 5"/>
                <a:gd name="T10" fmla="*/ 0 w 599"/>
                <a:gd name="T11" fmla="*/ 5 h 5"/>
                <a:gd name="T12" fmla="*/ 48 w 599"/>
                <a:gd name="T13" fmla="*/ 5 h 5"/>
                <a:gd name="T14" fmla="*/ 52 w 599"/>
                <a:gd name="T15" fmla="*/ 5 h 5"/>
                <a:gd name="T16" fmla="*/ 147 w 599"/>
                <a:gd name="T17" fmla="*/ 5 h 5"/>
                <a:gd name="T18" fmla="*/ 147 w 599"/>
                <a:gd name="T19" fmla="*/ 0 h 5"/>
                <a:gd name="T20" fmla="*/ 347 w 599"/>
                <a:gd name="T21" fmla="*/ 0 h 5"/>
                <a:gd name="T22" fmla="*/ 251 w 599"/>
                <a:gd name="T23" fmla="*/ 0 h 5"/>
                <a:gd name="T24" fmla="*/ 247 w 599"/>
                <a:gd name="T25" fmla="*/ 0 h 5"/>
                <a:gd name="T26" fmla="*/ 152 w 599"/>
                <a:gd name="T27" fmla="*/ 0 h 5"/>
                <a:gd name="T28" fmla="*/ 152 w 599"/>
                <a:gd name="T29" fmla="*/ 5 h 5"/>
                <a:gd name="T30" fmla="*/ 247 w 599"/>
                <a:gd name="T31" fmla="*/ 5 h 5"/>
                <a:gd name="T32" fmla="*/ 251 w 599"/>
                <a:gd name="T33" fmla="*/ 5 h 5"/>
                <a:gd name="T34" fmla="*/ 347 w 599"/>
                <a:gd name="T35" fmla="*/ 5 h 5"/>
                <a:gd name="T36" fmla="*/ 347 w 599"/>
                <a:gd name="T37" fmla="*/ 0 h 5"/>
                <a:gd name="T38" fmla="*/ 547 w 599"/>
                <a:gd name="T39" fmla="*/ 0 h 5"/>
                <a:gd name="T40" fmla="*/ 451 w 599"/>
                <a:gd name="T41" fmla="*/ 0 h 5"/>
                <a:gd name="T42" fmla="*/ 447 w 599"/>
                <a:gd name="T43" fmla="*/ 0 h 5"/>
                <a:gd name="T44" fmla="*/ 351 w 599"/>
                <a:gd name="T45" fmla="*/ 0 h 5"/>
                <a:gd name="T46" fmla="*/ 351 w 599"/>
                <a:gd name="T47" fmla="*/ 5 h 5"/>
                <a:gd name="T48" fmla="*/ 447 w 599"/>
                <a:gd name="T49" fmla="*/ 5 h 5"/>
                <a:gd name="T50" fmla="*/ 451 w 599"/>
                <a:gd name="T51" fmla="*/ 5 h 5"/>
                <a:gd name="T52" fmla="*/ 547 w 599"/>
                <a:gd name="T53" fmla="*/ 5 h 5"/>
                <a:gd name="T54" fmla="*/ 547 w 599"/>
                <a:gd name="T55" fmla="*/ 0 h 5"/>
                <a:gd name="T56" fmla="*/ 599 w 599"/>
                <a:gd name="T57" fmla="*/ 0 h 5"/>
                <a:gd name="T58" fmla="*/ 551 w 599"/>
                <a:gd name="T59" fmla="*/ 0 h 5"/>
                <a:gd name="T60" fmla="*/ 551 w 599"/>
                <a:gd name="T61" fmla="*/ 5 h 5"/>
                <a:gd name="T62" fmla="*/ 597 w 599"/>
                <a:gd name="T63" fmla="*/ 5 h 5"/>
                <a:gd name="T64" fmla="*/ 599 w 599"/>
                <a:gd name="T65" fmla="*/ 5 h 5"/>
                <a:gd name="T66" fmla="*/ 599 w 599"/>
                <a:gd name="T6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99" h="5">
                  <a:moveTo>
                    <a:pt x="147" y="0"/>
                  </a:moveTo>
                  <a:lnTo>
                    <a:pt x="52" y="0"/>
                  </a:lnTo>
                  <a:lnTo>
                    <a:pt x="48" y="0"/>
                  </a:lnTo>
                  <a:lnTo>
                    <a:pt x="2" y="0"/>
                  </a:lnTo>
                  <a:lnTo>
                    <a:pt x="2" y="5"/>
                  </a:lnTo>
                  <a:lnTo>
                    <a:pt x="0" y="5"/>
                  </a:lnTo>
                  <a:lnTo>
                    <a:pt x="48" y="5"/>
                  </a:lnTo>
                  <a:lnTo>
                    <a:pt x="52" y="5"/>
                  </a:lnTo>
                  <a:lnTo>
                    <a:pt x="147" y="5"/>
                  </a:lnTo>
                  <a:lnTo>
                    <a:pt x="147" y="0"/>
                  </a:lnTo>
                  <a:close/>
                  <a:moveTo>
                    <a:pt x="347" y="0"/>
                  </a:moveTo>
                  <a:lnTo>
                    <a:pt x="251" y="0"/>
                  </a:lnTo>
                  <a:lnTo>
                    <a:pt x="247" y="0"/>
                  </a:lnTo>
                  <a:lnTo>
                    <a:pt x="152" y="0"/>
                  </a:lnTo>
                  <a:lnTo>
                    <a:pt x="152" y="5"/>
                  </a:lnTo>
                  <a:lnTo>
                    <a:pt x="247" y="5"/>
                  </a:lnTo>
                  <a:lnTo>
                    <a:pt x="251" y="5"/>
                  </a:lnTo>
                  <a:lnTo>
                    <a:pt x="347" y="5"/>
                  </a:lnTo>
                  <a:lnTo>
                    <a:pt x="347" y="0"/>
                  </a:lnTo>
                  <a:close/>
                  <a:moveTo>
                    <a:pt x="547" y="0"/>
                  </a:moveTo>
                  <a:lnTo>
                    <a:pt x="451" y="0"/>
                  </a:lnTo>
                  <a:lnTo>
                    <a:pt x="447" y="0"/>
                  </a:lnTo>
                  <a:lnTo>
                    <a:pt x="351" y="0"/>
                  </a:lnTo>
                  <a:lnTo>
                    <a:pt x="351" y="5"/>
                  </a:lnTo>
                  <a:lnTo>
                    <a:pt x="447" y="5"/>
                  </a:lnTo>
                  <a:lnTo>
                    <a:pt x="451" y="5"/>
                  </a:lnTo>
                  <a:lnTo>
                    <a:pt x="547" y="5"/>
                  </a:lnTo>
                  <a:lnTo>
                    <a:pt x="547" y="0"/>
                  </a:lnTo>
                  <a:close/>
                  <a:moveTo>
                    <a:pt x="599" y="0"/>
                  </a:moveTo>
                  <a:lnTo>
                    <a:pt x="551" y="0"/>
                  </a:lnTo>
                  <a:lnTo>
                    <a:pt x="551" y="5"/>
                  </a:lnTo>
                  <a:lnTo>
                    <a:pt x="597" y="5"/>
                  </a:lnTo>
                  <a:lnTo>
                    <a:pt x="599" y="5"/>
                  </a:lnTo>
                  <a:lnTo>
                    <a:pt x="599" y="0"/>
                  </a:lnTo>
                  <a:close/>
                </a:path>
              </a:pathLst>
            </a:cu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709" name="íśḻídè"/>
            <p:cNvSpPr/>
            <p:nvPr/>
          </p:nvSpPr>
          <p:spPr bwMode="auto">
            <a:xfrm>
              <a:off x="1506687" y="2251458"/>
              <a:ext cx="713185" cy="5954"/>
            </a:xfrm>
            <a:custGeom>
              <a:avLst/>
              <a:gdLst>
                <a:gd name="T0" fmla="*/ 147 w 599"/>
                <a:gd name="T1" fmla="*/ 0 h 5"/>
                <a:gd name="T2" fmla="*/ 52 w 599"/>
                <a:gd name="T3" fmla="*/ 0 h 5"/>
                <a:gd name="T4" fmla="*/ 48 w 599"/>
                <a:gd name="T5" fmla="*/ 0 h 5"/>
                <a:gd name="T6" fmla="*/ 2 w 599"/>
                <a:gd name="T7" fmla="*/ 0 h 5"/>
                <a:gd name="T8" fmla="*/ 2 w 599"/>
                <a:gd name="T9" fmla="*/ 5 h 5"/>
                <a:gd name="T10" fmla="*/ 0 w 599"/>
                <a:gd name="T11" fmla="*/ 5 h 5"/>
                <a:gd name="T12" fmla="*/ 48 w 599"/>
                <a:gd name="T13" fmla="*/ 5 h 5"/>
                <a:gd name="T14" fmla="*/ 52 w 599"/>
                <a:gd name="T15" fmla="*/ 5 h 5"/>
                <a:gd name="T16" fmla="*/ 147 w 599"/>
                <a:gd name="T17" fmla="*/ 5 h 5"/>
                <a:gd name="T18" fmla="*/ 147 w 599"/>
                <a:gd name="T19" fmla="*/ 0 h 5"/>
                <a:gd name="T20" fmla="*/ 347 w 599"/>
                <a:gd name="T21" fmla="*/ 0 h 5"/>
                <a:gd name="T22" fmla="*/ 251 w 599"/>
                <a:gd name="T23" fmla="*/ 0 h 5"/>
                <a:gd name="T24" fmla="*/ 247 w 599"/>
                <a:gd name="T25" fmla="*/ 0 h 5"/>
                <a:gd name="T26" fmla="*/ 152 w 599"/>
                <a:gd name="T27" fmla="*/ 0 h 5"/>
                <a:gd name="T28" fmla="*/ 152 w 599"/>
                <a:gd name="T29" fmla="*/ 5 h 5"/>
                <a:gd name="T30" fmla="*/ 247 w 599"/>
                <a:gd name="T31" fmla="*/ 5 h 5"/>
                <a:gd name="T32" fmla="*/ 251 w 599"/>
                <a:gd name="T33" fmla="*/ 5 h 5"/>
                <a:gd name="T34" fmla="*/ 347 w 599"/>
                <a:gd name="T35" fmla="*/ 5 h 5"/>
                <a:gd name="T36" fmla="*/ 347 w 599"/>
                <a:gd name="T37" fmla="*/ 0 h 5"/>
                <a:gd name="T38" fmla="*/ 547 w 599"/>
                <a:gd name="T39" fmla="*/ 0 h 5"/>
                <a:gd name="T40" fmla="*/ 451 w 599"/>
                <a:gd name="T41" fmla="*/ 0 h 5"/>
                <a:gd name="T42" fmla="*/ 447 w 599"/>
                <a:gd name="T43" fmla="*/ 0 h 5"/>
                <a:gd name="T44" fmla="*/ 351 w 599"/>
                <a:gd name="T45" fmla="*/ 0 h 5"/>
                <a:gd name="T46" fmla="*/ 351 w 599"/>
                <a:gd name="T47" fmla="*/ 5 h 5"/>
                <a:gd name="T48" fmla="*/ 447 w 599"/>
                <a:gd name="T49" fmla="*/ 5 h 5"/>
                <a:gd name="T50" fmla="*/ 451 w 599"/>
                <a:gd name="T51" fmla="*/ 5 h 5"/>
                <a:gd name="T52" fmla="*/ 547 w 599"/>
                <a:gd name="T53" fmla="*/ 5 h 5"/>
                <a:gd name="T54" fmla="*/ 547 w 599"/>
                <a:gd name="T55" fmla="*/ 0 h 5"/>
                <a:gd name="T56" fmla="*/ 599 w 599"/>
                <a:gd name="T57" fmla="*/ 0 h 5"/>
                <a:gd name="T58" fmla="*/ 551 w 599"/>
                <a:gd name="T59" fmla="*/ 0 h 5"/>
                <a:gd name="T60" fmla="*/ 551 w 599"/>
                <a:gd name="T61" fmla="*/ 5 h 5"/>
                <a:gd name="T62" fmla="*/ 597 w 599"/>
                <a:gd name="T63" fmla="*/ 5 h 5"/>
                <a:gd name="T64" fmla="*/ 599 w 599"/>
                <a:gd name="T65" fmla="*/ 5 h 5"/>
                <a:gd name="T66" fmla="*/ 599 w 599"/>
                <a:gd name="T6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99" h="5">
                  <a:moveTo>
                    <a:pt x="147" y="0"/>
                  </a:moveTo>
                  <a:lnTo>
                    <a:pt x="52" y="0"/>
                  </a:lnTo>
                  <a:lnTo>
                    <a:pt x="48" y="0"/>
                  </a:lnTo>
                  <a:lnTo>
                    <a:pt x="2" y="0"/>
                  </a:lnTo>
                  <a:lnTo>
                    <a:pt x="2" y="5"/>
                  </a:lnTo>
                  <a:lnTo>
                    <a:pt x="0" y="5"/>
                  </a:lnTo>
                  <a:lnTo>
                    <a:pt x="48" y="5"/>
                  </a:lnTo>
                  <a:lnTo>
                    <a:pt x="52" y="5"/>
                  </a:lnTo>
                  <a:lnTo>
                    <a:pt x="147" y="5"/>
                  </a:lnTo>
                  <a:lnTo>
                    <a:pt x="147" y="0"/>
                  </a:lnTo>
                  <a:moveTo>
                    <a:pt x="347" y="0"/>
                  </a:moveTo>
                  <a:lnTo>
                    <a:pt x="251" y="0"/>
                  </a:lnTo>
                  <a:lnTo>
                    <a:pt x="247" y="0"/>
                  </a:lnTo>
                  <a:lnTo>
                    <a:pt x="152" y="0"/>
                  </a:lnTo>
                  <a:lnTo>
                    <a:pt x="152" y="5"/>
                  </a:lnTo>
                  <a:lnTo>
                    <a:pt x="247" y="5"/>
                  </a:lnTo>
                  <a:lnTo>
                    <a:pt x="251" y="5"/>
                  </a:lnTo>
                  <a:lnTo>
                    <a:pt x="347" y="5"/>
                  </a:lnTo>
                  <a:lnTo>
                    <a:pt x="347" y="0"/>
                  </a:lnTo>
                  <a:moveTo>
                    <a:pt x="547" y="0"/>
                  </a:moveTo>
                  <a:lnTo>
                    <a:pt x="451" y="0"/>
                  </a:lnTo>
                  <a:lnTo>
                    <a:pt x="447" y="0"/>
                  </a:lnTo>
                  <a:lnTo>
                    <a:pt x="351" y="0"/>
                  </a:lnTo>
                  <a:lnTo>
                    <a:pt x="351" y="5"/>
                  </a:lnTo>
                  <a:lnTo>
                    <a:pt x="447" y="5"/>
                  </a:lnTo>
                  <a:lnTo>
                    <a:pt x="451" y="5"/>
                  </a:lnTo>
                  <a:lnTo>
                    <a:pt x="547" y="5"/>
                  </a:lnTo>
                  <a:lnTo>
                    <a:pt x="547" y="0"/>
                  </a:lnTo>
                  <a:moveTo>
                    <a:pt x="599" y="0"/>
                  </a:moveTo>
                  <a:lnTo>
                    <a:pt x="551" y="0"/>
                  </a:lnTo>
                  <a:lnTo>
                    <a:pt x="551" y="5"/>
                  </a:lnTo>
                  <a:lnTo>
                    <a:pt x="597" y="5"/>
                  </a:lnTo>
                  <a:lnTo>
                    <a:pt x="599" y="5"/>
                  </a:lnTo>
                  <a:lnTo>
                    <a:pt x="59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710" name="ïṧļïḋê"/>
            <p:cNvSpPr/>
            <p:nvPr/>
          </p:nvSpPr>
          <p:spPr bwMode="auto">
            <a:xfrm>
              <a:off x="1681709" y="2187165"/>
              <a:ext cx="5953" cy="482204"/>
            </a:xfrm>
            <a:custGeom>
              <a:avLst/>
              <a:gdLst>
                <a:gd name="T0" fmla="*/ 5 w 5"/>
                <a:gd name="T1" fmla="*/ 0 h 405"/>
                <a:gd name="T2" fmla="*/ 0 w 5"/>
                <a:gd name="T3" fmla="*/ 0 h 405"/>
                <a:gd name="T4" fmla="*/ 0 w 5"/>
                <a:gd name="T5" fmla="*/ 54 h 405"/>
                <a:gd name="T6" fmla="*/ 0 w 5"/>
                <a:gd name="T7" fmla="*/ 59 h 405"/>
                <a:gd name="T8" fmla="*/ 0 w 5"/>
                <a:gd name="T9" fmla="*/ 154 h 405"/>
                <a:gd name="T10" fmla="*/ 0 w 5"/>
                <a:gd name="T11" fmla="*/ 158 h 405"/>
                <a:gd name="T12" fmla="*/ 0 w 5"/>
                <a:gd name="T13" fmla="*/ 254 h 405"/>
                <a:gd name="T14" fmla="*/ 0 w 5"/>
                <a:gd name="T15" fmla="*/ 258 h 405"/>
                <a:gd name="T16" fmla="*/ 0 w 5"/>
                <a:gd name="T17" fmla="*/ 353 h 405"/>
                <a:gd name="T18" fmla="*/ 0 w 5"/>
                <a:gd name="T19" fmla="*/ 358 h 405"/>
                <a:gd name="T20" fmla="*/ 0 w 5"/>
                <a:gd name="T21" fmla="*/ 403 h 405"/>
                <a:gd name="T22" fmla="*/ 0 w 5"/>
                <a:gd name="T23" fmla="*/ 405 h 405"/>
                <a:gd name="T24" fmla="*/ 5 w 5"/>
                <a:gd name="T25" fmla="*/ 405 h 405"/>
                <a:gd name="T26" fmla="*/ 5 w 5"/>
                <a:gd name="T27" fmla="*/ 358 h 405"/>
                <a:gd name="T28" fmla="*/ 5 w 5"/>
                <a:gd name="T29" fmla="*/ 353 h 405"/>
                <a:gd name="T30" fmla="*/ 5 w 5"/>
                <a:gd name="T31" fmla="*/ 258 h 405"/>
                <a:gd name="T32" fmla="*/ 5 w 5"/>
                <a:gd name="T33" fmla="*/ 254 h 405"/>
                <a:gd name="T34" fmla="*/ 5 w 5"/>
                <a:gd name="T35" fmla="*/ 158 h 405"/>
                <a:gd name="T36" fmla="*/ 5 w 5"/>
                <a:gd name="T37" fmla="*/ 154 h 405"/>
                <a:gd name="T38" fmla="*/ 5 w 5"/>
                <a:gd name="T39" fmla="*/ 59 h 405"/>
                <a:gd name="T40" fmla="*/ 5 w 5"/>
                <a:gd name="T41" fmla="*/ 54 h 405"/>
                <a:gd name="T42" fmla="*/ 5 w 5"/>
                <a:gd name="T43" fmla="*/ 0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" h="405">
                  <a:moveTo>
                    <a:pt x="5" y="0"/>
                  </a:moveTo>
                  <a:lnTo>
                    <a:pt x="0" y="0"/>
                  </a:lnTo>
                  <a:lnTo>
                    <a:pt x="0" y="54"/>
                  </a:lnTo>
                  <a:lnTo>
                    <a:pt x="0" y="59"/>
                  </a:lnTo>
                  <a:lnTo>
                    <a:pt x="0" y="154"/>
                  </a:lnTo>
                  <a:lnTo>
                    <a:pt x="0" y="158"/>
                  </a:lnTo>
                  <a:lnTo>
                    <a:pt x="0" y="254"/>
                  </a:lnTo>
                  <a:lnTo>
                    <a:pt x="0" y="258"/>
                  </a:lnTo>
                  <a:lnTo>
                    <a:pt x="0" y="353"/>
                  </a:lnTo>
                  <a:lnTo>
                    <a:pt x="0" y="358"/>
                  </a:lnTo>
                  <a:lnTo>
                    <a:pt x="0" y="403"/>
                  </a:lnTo>
                  <a:lnTo>
                    <a:pt x="0" y="405"/>
                  </a:lnTo>
                  <a:lnTo>
                    <a:pt x="5" y="405"/>
                  </a:lnTo>
                  <a:lnTo>
                    <a:pt x="5" y="358"/>
                  </a:lnTo>
                  <a:lnTo>
                    <a:pt x="5" y="353"/>
                  </a:lnTo>
                  <a:lnTo>
                    <a:pt x="5" y="258"/>
                  </a:lnTo>
                  <a:lnTo>
                    <a:pt x="5" y="254"/>
                  </a:lnTo>
                  <a:lnTo>
                    <a:pt x="5" y="158"/>
                  </a:lnTo>
                  <a:lnTo>
                    <a:pt x="5" y="154"/>
                  </a:lnTo>
                  <a:lnTo>
                    <a:pt x="5" y="59"/>
                  </a:lnTo>
                  <a:lnTo>
                    <a:pt x="5" y="54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711" name="îŝlîďé"/>
            <p:cNvSpPr/>
            <p:nvPr/>
          </p:nvSpPr>
          <p:spPr bwMode="auto">
            <a:xfrm>
              <a:off x="1681709" y="2187165"/>
              <a:ext cx="5953" cy="482204"/>
            </a:xfrm>
            <a:custGeom>
              <a:avLst/>
              <a:gdLst>
                <a:gd name="T0" fmla="*/ 5 w 5"/>
                <a:gd name="T1" fmla="*/ 0 h 405"/>
                <a:gd name="T2" fmla="*/ 0 w 5"/>
                <a:gd name="T3" fmla="*/ 0 h 405"/>
                <a:gd name="T4" fmla="*/ 0 w 5"/>
                <a:gd name="T5" fmla="*/ 54 h 405"/>
                <a:gd name="T6" fmla="*/ 0 w 5"/>
                <a:gd name="T7" fmla="*/ 59 h 405"/>
                <a:gd name="T8" fmla="*/ 0 w 5"/>
                <a:gd name="T9" fmla="*/ 154 h 405"/>
                <a:gd name="T10" fmla="*/ 0 w 5"/>
                <a:gd name="T11" fmla="*/ 158 h 405"/>
                <a:gd name="T12" fmla="*/ 0 w 5"/>
                <a:gd name="T13" fmla="*/ 254 h 405"/>
                <a:gd name="T14" fmla="*/ 0 w 5"/>
                <a:gd name="T15" fmla="*/ 258 h 405"/>
                <a:gd name="T16" fmla="*/ 0 w 5"/>
                <a:gd name="T17" fmla="*/ 353 h 405"/>
                <a:gd name="T18" fmla="*/ 0 w 5"/>
                <a:gd name="T19" fmla="*/ 358 h 405"/>
                <a:gd name="T20" fmla="*/ 0 w 5"/>
                <a:gd name="T21" fmla="*/ 403 h 405"/>
                <a:gd name="T22" fmla="*/ 0 w 5"/>
                <a:gd name="T23" fmla="*/ 405 h 405"/>
                <a:gd name="T24" fmla="*/ 5 w 5"/>
                <a:gd name="T25" fmla="*/ 405 h 405"/>
                <a:gd name="T26" fmla="*/ 5 w 5"/>
                <a:gd name="T27" fmla="*/ 358 h 405"/>
                <a:gd name="T28" fmla="*/ 5 w 5"/>
                <a:gd name="T29" fmla="*/ 353 h 405"/>
                <a:gd name="T30" fmla="*/ 5 w 5"/>
                <a:gd name="T31" fmla="*/ 258 h 405"/>
                <a:gd name="T32" fmla="*/ 5 w 5"/>
                <a:gd name="T33" fmla="*/ 254 h 405"/>
                <a:gd name="T34" fmla="*/ 5 w 5"/>
                <a:gd name="T35" fmla="*/ 158 h 405"/>
                <a:gd name="T36" fmla="*/ 5 w 5"/>
                <a:gd name="T37" fmla="*/ 154 h 405"/>
                <a:gd name="T38" fmla="*/ 5 w 5"/>
                <a:gd name="T39" fmla="*/ 59 h 405"/>
                <a:gd name="T40" fmla="*/ 5 w 5"/>
                <a:gd name="T41" fmla="*/ 54 h 405"/>
                <a:gd name="T42" fmla="*/ 5 w 5"/>
                <a:gd name="T43" fmla="*/ 0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" h="405">
                  <a:moveTo>
                    <a:pt x="5" y="0"/>
                  </a:moveTo>
                  <a:lnTo>
                    <a:pt x="0" y="0"/>
                  </a:lnTo>
                  <a:lnTo>
                    <a:pt x="0" y="54"/>
                  </a:lnTo>
                  <a:lnTo>
                    <a:pt x="0" y="59"/>
                  </a:lnTo>
                  <a:lnTo>
                    <a:pt x="0" y="154"/>
                  </a:lnTo>
                  <a:lnTo>
                    <a:pt x="0" y="158"/>
                  </a:lnTo>
                  <a:lnTo>
                    <a:pt x="0" y="254"/>
                  </a:lnTo>
                  <a:lnTo>
                    <a:pt x="0" y="258"/>
                  </a:lnTo>
                  <a:lnTo>
                    <a:pt x="0" y="353"/>
                  </a:lnTo>
                  <a:lnTo>
                    <a:pt x="0" y="358"/>
                  </a:lnTo>
                  <a:lnTo>
                    <a:pt x="0" y="403"/>
                  </a:lnTo>
                  <a:lnTo>
                    <a:pt x="0" y="405"/>
                  </a:lnTo>
                  <a:lnTo>
                    <a:pt x="5" y="405"/>
                  </a:lnTo>
                  <a:lnTo>
                    <a:pt x="5" y="358"/>
                  </a:lnTo>
                  <a:lnTo>
                    <a:pt x="5" y="353"/>
                  </a:lnTo>
                  <a:lnTo>
                    <a:pt x="5" y="258"/>
                  </a:lnTo>
                  <a:lnTo>
                    <a:pt x="5" y="254"/>
                  </a:lnTo>
                  <a:lnTo>
                    <a:pt x="5" y="158"/>
                  </a:lnTo>
                  <a:lnTo>
                    <a:pt x="5" y="154"/>
                  </a:lnTo>
                  <a:lnTo>
                    <a:pt x="5" y="59"/>
                  </a:lnTo>
                  <a:lnTo>
                    <a:pt x="5" y="54"/>
                  </a:lnTo>
                  <a:lnTo>
                    <a:pt x="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712" name="íŝḻîḑé"/>
            <p:cNvSpPr/>
            <p:nvPr/>
          </p:nvSpPr>
          <p:spPr bwMode="auto">
            <a:xfrm>
              <a:off x="1919834" y="2187165"/>
              <a:ext cx="4762" cy="482204"/>
            </a:xfrm>
            <a:custGeom>
              <a:avLst/>
              <a:gdLst>
                <a:gd name="T0" fmla="*/ 4 w 4"/>
                <a:gd name="T1" fmla="*/ 0 h 405"/>
                <a:gd name="T2" fmla="*/ 0 w 4"/>
                <a:gd name="T3" fmla="*/ 0 h 405"/>
                <a:gd name="T4" fmla="*/ 0 w 4"/>
                <a:gd name="T5" fmla="*/ 54 h 405"/>
                <a:gd name="T6" fmla="*/ 0 w 4"/>
                <a:gd name="T7" fmla="*/ 59 h 405"/>
                <a:gd name="T8" fmla="*/ 0 w 4"/>
                <a:gd name="T9" fmla="*/ 154 h 405"/>
                <a:gd name="T10" fmla="*/ 0 w 4"/>
                <a:gd name="T11" fmla="*/ 158 h 405"/>
                <a:gd name="T12" fmla="*/ 0 w 4"/>
                <a:gd name="T13" fmla="*/ 254 h 405"/>
                <a:gd name="T14" fmla="*/ 0 w 4"/>
                <a:gd name="T15" fmla="*/ 258 h 405"/>
                <a:gd name="T16" fmla="*/ 0 w 4"/>
                <a:gd name="T17" fmla="*/ 353 h 405"/>
                <a:gd name="T18" fmla="*/ 0 w 4"/>
                <a:gd name="T19" fmla="*/ 358 h 405"/>
                <a:gd name="T20" fmla="*/ 0 w 4"/>
                <a:gd name="T21" fmla="*/ 403 h 405"/>
                <a:gd name="T22" fmla="*/ 0 w 4"/>
                <a:gd name="T23" fmla="*/ 405 h 405"/>
                <a:gd name="T24" fmla="*/ 4 w 4"/>
                <a:gd name="T25" fmla="*/ 405 h 405"/>
                <a:gd name="T26" fmla="*/ 4 w 4"/>
                <a:gd name="T27" fmla="*/ 358 h 405"/>
                <a:gd name="T28" fmla="*/ 4 w 4"/>
                <a:gd name="T29" fmla="*/ 353 h 405"/>
                <a:gd name="T30" fmla="*/ 4 w 4"/>
                <a:gd name="T31" fmla="*/ 258 h 405"/>
                <a:gd name="T32" fmla="*/ 4 w 4"/>
                <a:gd name="T33" fmla="*/ 254 h 405"/>
                <a:gd name="T34" fmla="*/ 4 w 4"/>
                <a:gd name="T35" fmla="*/ 158 h 405"/>
                <a:gd name="T36" fmla="*/ 4 w 4"/>
                <a:gd name="T37" fmla="*/ 154 h 405"/>
                <a:gd name="T38" fmla="*/ 4 w 4"/>
                <a:gd name="T39" fmla="*/ 59 h 405"/>
                <a:gd name="T40" fmla="*/ 4 w 4"/>
                <a:gd name="T41" fmla="*/ 54 h 405"/>
                <a:gd name="T42" fmla="*/ 4 w 4"/>
                <a:gd name="T43" fmla="*/ 0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" h="405">
                  <a:moveTo>
                    <a:pt x="4" y="0"/>
                  </a:moveTo>
                  <a:lnTo>
                    <a:pt x="0" y="0"/>
                  </a:lnTo>
                  <a:lnTo>
                    <a:pt x="0" y="54"/>
                  </a:lnTo>
                  <a:lnTo>
                    <a:pt x="0" y="59"/>
                  </a:lnTo>
                  <a:lnTo>
                    <a:pt x="0" y="154"/>
                  </a:lnTo>
                  <a:lnTo>
                    <a:pt x="0" y="158"/>
                  </a:lnTo>
                  <a:lnTo>
                    <a:pt x="0" y="254"/>
                  </a:lnTo>
                  <a:lnTo>
                    <a:pt x="0" y="258"/>
                  </a:lnTo>
                  <a:lnTo>
                    <a:pt x="0" y="353"/>
                  </a:lnTo>
                  <a:lnTo>
                    <a:pt x="0" y="358"/>
                  </a:lnTo>
                  <a:lnTo>
                    <a:pt x="0" y="403"/>
                  </a:lnTo>
                  <a:lnTo>
                    <a:pt x="0" y="405"/>
                  </a:lnTo>
                  <a:lnTo>
                    <a:pt x="4" y="405"/>
                  </a:lnTo>
                  <a:lnTo>
                    <a:pt x="4" y="358"/>
                  </a:lnTo>
                  <a:lnTo>
                    <a:pt x="4" y="353"/>
                  </a:lnTo>
                  <a:lnTo>
                    <a:pt x="4" y="258"/>
                  </a:lnTo>
                  <a:lnTo>
                    <a:pt x="4" y="254"/>
                  </a:lnTo>
                  <a:lnTo>
                    <a:pt x="4" y="158"/>
                  </a:lnTo>
                  <a:lnTo>
                    <a:pt x="4" y="154"/>
                  </a:lnTo>
                  <a:lnTo>
                    <a:pt x="4" y="59"/>
                  </a:lnTo>
                  <a:lnTo>
                    <a:pt x="4" y="5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713" name="işḻîḑe"/>
            <p:cNvSpPr/>
            <p:nvPr/>
          </p:nvSpPr>
          <p:spPr bwMode="auto">
            <a:xfrm>
              <a:off x="1919834" y="2187165"/>
              <a:ext cx="4762" cy="482204"/>
            </a:xfrm>
            <a:custGeom>
              <a:avLst/>
              <a:gdLst>
                <a:gd name="T0" fmla="*/ 4 w 4"/>
                <a:gd name="T1" fmla="*/ 0 h 405"/>
                <a:gd name="T2" fmla="*/ 0 w 4"/>
                <a:gd name="T3" fmla="*/ 0 h 405"/>
                <a:gd name="T4" fmla="*/ 0 w 4"/>
                <a:gd name="T5" fmla="*/ 54 h 405"/>
                <a:gd name="T6" fmla="*/ 0 w 4"/>
                <a:gd name="T7" fmla="*/ 59 h 405"/>
                <a:gd name="T8" fmla="*/ 0 w 4"/>
                <a:gd name="T9" fmla="*/ 154 h 405"/>
                <a:gd name="T10" fmla="*/ 0 w 4"/>
                <a:gd name="T11" fmla="*/ 158 h 405"/>
                <a:gd name="T12" fmla="*/ 0 w 4"/>
                <a:gd name="T13" fmla="*/ 254 h 405"/>
                <a:gd name="T14" fmla="*/ 0 w 4"/>
                <a:gd name="T15" fmla="*/ 258 h 405"/>
                <a:gd name="T16" fmla="*/ 0 w 4"/>
                <a:gd name="T17" fmla="*/ 353 h 405"/>
                <a:gd name="T18" fmla="*/ 0 w 4"/>
                <a:gd name="T19" fmla="*/ 358 h 405"/>
                <a:gd name="T20" fmla="*/ 0 w 4"/>
                <a:gd name="T21" fmla="*/ 403 h 405"/>
                <a:gd name="T22" fmla="*/ 0 w 4"/>
                <a:gd name="T23" fmla="*/ 405 h 405"/>
                <a:gd name="T24" fmla="*/ 4 w 4"/>
                <a:gd name="T25" fmla="*/ 405 h 405"/>
                <a:gd name="T26" fmla="*/ 4 w 4"/>
                <a:gd name="T27" fmla="*/ 358 h 405"/>
                <a:gd name="T28" fmla="*/ 4 w 4"/>
                <a:gd name="T29" fmla="*/ 353 h 405"/>
                <a:gd name="T30" fmla="*/ 4 w 4"/>
                <a:gd name="T31" fmla="*/ 258 h 405"/>
                <a:gd name="T32" fmla="*/ 4 w 4"/>
                <a:gd name="T33" fmla="*/ 254 h 405"/>
                <a:gd name="T34" fmla="*/ 4 w 4"/>
                <a:gd name="T35" fmla="*/ 158 h 405"/>
                <a:gd name="T36" fmla="*/ 4 w 4"/>
                <a:gd name="T37" fmla="*/ 154 h 405"/>
                <a:gd name="T38" fmla="*/ 4 w 4"/>
                <a:gd name="T39" fmla="*/ 59 h 405"/>
                <a:gd name="T40" fmla="*/ 4 w 4"/>
                <a:gd name="T41" fmla="*/ 54 h 405"/>
                <a:gd name="T42" fmla="*/ 4 w 4"/>
                <a:gd name="T43" fmla="*/ 0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" h="405">
                  <a:moveTo>
                    <a:pt x="4" y="0"/>
                  </a:moveTo>
                  <a:lnTo>
                    <a:pt x="0" y="0"/>
                  </a:lnTo>
                  <a:lnTo>
                    <a:pt x="0" y="54"/>
                  </a:lnTo>
                  <a:lnTo>
                    <a:pt x="0" y="59"/>
                  </a:lnTo>
                  <a:lnTo>
                    <a:pt x="0" y="154"/>
                  </a:lnTo>
                  <a:lnTo>
                    <a:pt x="0" y="158"/>
                  </a:lnTo>
                  <a:lnTo>
                    <a:pt x="0" y="254"/>
                  </a:lnTo>
                  <a:lnTo>
                    <a:pt x="0" y="258"/>
                  </a:lnTo>
                  <a:lnTo>
                    <a:pt x="0" y="353"/>
                  </a:lnTo>
                  <a:lnTo>
                    <a:pt x="0" y="358"/>
                  </a:lnTo>
                  <a:lnTo>
                    <a:pt x="0" y="403"/>
                  </a:lnTo>
                  <a:lnTo>
                    <a:pt x="0" y="405"/>
                  </a:lnTo>
                  <a:lnTo>
                    <a:pt x="4" y="405"/>
                  </a:lnTo>
                  <a:lnTo>
                    <a:pt x="4" y="358"/>
                  </a:lnTo>
                  <a:lnTo>
                    <a:pt x="4" y="353"/>
                  </a:lnTo>
                  <a:lnTo>
                    <a:pt x="4" y="258"/>
                  </a:lnTo>
                  <a:lnTo>
                    <a:pt x="4" y="254"/>
                  </a:lnTo>
                  <a:lnTo>
                    <a:pt x="4" y="158"/>
                  </a:lnTo>
                  <a:lnTo>
                    <a:pt x="4" y="154"/>
                  </a:lnTo>
                  <a:lnTo>
                    <a:pt x="4" y="59"/>
                  </a:lnTo>
                  <a:lnTo>
                    <a:pt x="4" y="54"/>
                  </a:lnTo>
                  <a:lnTo>
                    <a:pt x="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714" name="iṧḻiḋè"/>
            <p:cNvSpPr/>
            <p:nvPr/>
          </p:nvSpPr>
          <p:spPr bwMode="auto">
            <a:xfrm>
              <a:off x="2157959" y="2187165"/>
              <a:ext cx="4762" cy="482204"/>
            </a:xfrm>
            <a:custGeom>
              <a:avLst/>
              <a:gdLst>
                <a:gd name="T0" fmla="*/ 4 w 4"/>
                <a:gd name="T1" fmla="*/ 0 h 405"/>
                <a:gd name="T2" fmla="*/ 0 w 4"/>
                <a:gd name="T3" fmla="*/ 0 h 405"/>
                <a:gd name="T4" fmla="*/ 0 w 4"/>
                <a:gd name="T5" fmla="*/ 54 h 405"/>
                <a:gd name="T6" fmla="*/ 0 w 4"/>
                <a:gd name="T7" fmla="*/ 59 h 405"/>
                <a:gd name="T8" fmla="*/ 0 w 4"/>
                <a:gd name="T9" fmla="*/ 154 h 405"/>
                <a:gd name="T10" fmla="*/ 0 w 4"/>
                <a:gd name="T11" fmla="*/ 158 h 405"/>
                <a:gd name="T12" fmla="*/ 0 w 4"/>
                <a:gd name="T13" fmla="*/ 254 h 405"/>
                <a:gd name="T14" fmla="*/ 0 w 4"/>
                <a:gd name="T15" fmla="*/ 258 h 405"/>
                <a:gd name="T16" fmla="*/ 0 w 4"/>
                <a:gd name="T17" fmla="*/ 353 h 405"/>
                <a:gd name="T18" fmla="*/ 0 w 4"/>
                <a:gd name="T19" fmla="*/ 358 h 405"/>
                <a:gd name="T20" fmla="*/ 0 w 4"/>
                <a:gd name="T21" fmla="*/ 403 h 405"/>
                <a:gd name="T22" fmla="*/ 0 w 4"/>
                <a:gd name="T23" fmla="*/ 405 h 405"/>
                <a:gd name="T24" fmla="*/ 4 w 4"/>
                <a:gd name="T25" fmla="*/ 405 h 405"/>
                <a:gd name="T26" fmla="*/ 4 w 4"/>
                <a:gd name="T27" fmla="*/ 358 h 405"/>
                <a:gd name="T28" fmla="*/ 4 w 4"/>
                <a:gd name="T29" fmla="*/ 353 h 405"/>
                <a:gd name="T30" fmla="*/ 4 w 4"/>
                <a:gd name="T31" fmla="*/ 258 h 405"/>
                <a:gd name="T32" fmla="*/ 4 w 4"/>
                <a:gd name="T33" fmla="*/ 254 h 405"/>
                <a:gd name="T34" fmla="*/ 4 w 4"/>
                <a:gd name="T35" fmla="*/ 158 h 405"/>
                <a:gd name="T36" fmla="*/ 4 w 4"/>
                <a:gd name="T37" fmla="*/ 154 h 405"/>
                <a:gd name="T38" fmla="*/ 4 w 4"/>
                <a:gd name="T39" fmla="*/ 59 h 405"/>
                <a:gd name="T40" fmla="*/ 4 w 4"/>
                <a:gd name="T41" fmla="*/ 54 h 405"/>
                <a:gd name="T42" fmla="*/ 4 w 4"/>
                <a:gd name="T43" fmla="*/ 0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" h="405">
                  <a:moveTo>
                    <a:pt x="4" y="0"/>
                  </a:moveTo>
                  <a:lnTo>
                    <a:pt x="0" y="0"/>
                  </a:lnTo>
                  <a:lnTo>
                    <a:pt x="0" y="54"/>
                  </a:lnTo>
                  <a:lnTo>
                    <a:pt x="0" y="59"/>
                  </a:lnTo>
                  <a:lnTo>
                    <a:pt x="0" y="154"/>
                  </a:lnTo>
                  <a:lnTo>
                    <a:pt x="0" y="158"/>
                  </a:lnTo>
                  <a:lnTo>
                    <a:pt x="0" y="254"/>
                  </a:lnTo>
                  <a:lnTo>
                    <a:pt x="0" y="258"/>
                  </a:lnTo>
                  <a:lnTo>
                    <a:pt x="0" y="353"/>
                  </a:lnTo>
                  <a:lnTo>
                    <a:pt x="0" y="358"/>
                  </a:lnTo>
                  <a:lnTo>
                    <a:pt x="0" y="403"/>
                  </a:lnTo>
                  <a:lnTo>
                    <a:pt x="0" y="405"/>
                  </a:lnTo>
                  <a:lnTo>
                    <a:pt x="4" y="405"/>
                  </a:lnTo>
                  <a:lnTo>
                    <a:pt x="4" y="358"/>
                  </a:lnTo>
                  <a:lnTo>
                    <a:pt x="4" y="353"/>
                  </a:lnTo>
                  <a:lnTo>
                    <a:pt x="4" y="258"/>
                  </a:lnTo>
                  <a:lnTo>
                    <a:pt x="4" y="254"/>
                  </a:lnTo>
                  <a:lnTo>
                    <a:pt x="4" y="158"/>
                  </a:lnTo>
                  <a:lnTo>
                    <a:pt x="4" y="154"/>
                  </a:lnTo>
                  <a:lnTo>
                    <a:pt x="4" y="59"/>
                  </a:lnTo>
                  <a:lnTo>
                    <a:pt x="4" y="5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715" name="ïŝḻîḑe"/>
            <p:cNvSpPr/>
            <p:nvPr/>
          </p:nvSpPr>
          <p:spPr bwMode="auto">
            <a:xfrm>
              <a:off x="2157959" y="2187165"/>
              <a:ext cx="4762" cy="482204"/>
            </a:xfrm>
            <a:custGeom>
              <a:avLst/>
              <a:gdLst>
                <a:gd name="T0" fmla="*/ 4 w 4"/>
                <a:gd name="T1" fmla="*/ 0 h 405"/>
                <a:gd name="T2" fmla="*/ 0 w 4"/>
                <a:gd name="T3" fmla="*/ 0 h 405"/>
                <a:gd name="T4" fmla="*/ 0 w 4"/>
                <a:gd name="T5" fmla="*/ 54 h 405"/>
                <a:gd name="T6" fmla="*/ 0 w 4"/>
                <a:gd name="T7" fmla="*/ 59 h 405"/>
                <a:gd name="T8" fmla="*/ 0 w 4"/>
                <a:gd name="T9" fmla="*/ 154 h 405"/>
                <a:gd name="T10" fmla="*/ 0 w 4"/>
                <a:gd name="T11" fmla="*/ 158 h 405"/>
                <a:gd name="T12" fmla="*/ 0 w 4"/>
                <a:gd name="T13" fmla="*/ 254 h 405"/>
                <a:gd name="T14" fmla="*/ 0 w 4"/>
                <a:gd name="T15" fmla="*/ 258 h 405"/>
                <a:gd name="T16" fmla="*/ 0 w 4"/>
                <a:gd name="T17" fmla="*/ 353 h 405"/>
                <a:gd name="T18" fmla="*/ 0 w 4"/>
                <a:gd name="T19" fmla="*/ 358 h 405"/>
                <a:gd name="T20" fmla="*/ 0 w 4"/>
                <a:gd name="T21" fmla="*/ 403 h 405"/>
                <a:gd name="T22" fmla="*/ 0 w 4"/>
                <a:gd name="T23" fmla="*/ 405 h 405"/>
                <a:gd name="T24" fmla="*/ 4 w 4"/>
                <a:gd name="T25" fmla="*/ 405 h 405"/>
                <a:gd name="T26" fmla="*/ 4 w 4"/>
                <a:gd name="T27" fmla="*/ 358 h 405"/>
                <a:gd name="T28" fmla="*/ 4 w 4"/>
                <a:gd name="T29" fmla="*/ 353 h 405"/>
                <a:gd name="T30" fmla="*/ 4 w 4"/>
                <a:gd name="T31" fmla="*/ 258 h 405"/>
                <a:gd name="T32" fmla="*/ 4 w 4"/>
                <a:gd name="T33" fmla="*/ 254 h 405"/>
                <a:gd name="T34" fmla="*/ 4 w 4"/>
                <a:gd name="T35" fmla="*/ 158 h 405"/>
                <a:gd name="T36" fmla="*/ 4 w 4"/>
                <a:gd name="T37" fmla="*/ 154 h 405"/>
                <a:gd name="T38" fmla="*/ 4 w 4"/>
                <a:gd name="T39" fmla="*/ 59 h 405"/>
                <a:gd name="T40" fmla="*/ 4 w 4"/>
                <a:gd name="T41" fmla="*/ 54 h 405"/>
                <a:gd name="T42" fmla="*/ 4 w 4"/>
                <a:gd name="T43" fmla="*/ 0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" h="405">
                  <a:moveTo>
                    <a:pt x="4" y="0"/>
                  </a:moveTo>
                  <a:lnTo>
                    <a:pt x="0" y="0"/>
                  </a:lnTo>
                  <a:lnTo>
                    <a:pt x="0" y="54"/>
                  </a:lnTo>
                  <a:lnTo>
                    <a:pt x="0" y="59"/>
                  </a:lnTo>
                  <a:lnTo>
                    <a:pt x="0" y="154"/>
                  </a:lnTo>
                  <a:lnTo>
                    <a:pt x="0" y="158"/>
                  </a:lnTo>
                  <a:lnTo>
                    <a:pt x="0" y="254"/>
                  </a:lnTo>
                  <a:lnTo>
                    <a:pt x="0" y="258"/>
                  </a:lnTo>
                  <a:lnTo>
                    <a:pt x="0" y="353"/>
                  </a:lnTo>
                  <a:lnTo>
                    <a:pt x="0" y="358"/>
                  </a:lnTo>
                  <a:lnTo>
                    <a:pt x="0" y="403"/>
                  </a:lnTo>
                  <a:lnTo>
                    <a:pt x="0" y="405"/>
                  </a:lnTo>
                  <a:lnTo>
                    <a:pt x="4" y="405"/>
                  </a:lnTo>
                  <a:lnTo>
                    <a:pt x="4" y="358"/>
                  </a:lnTo>
                  <a:lnTo>
                    <a:pt x="4" y="353"/>
                  </a:lnTo>
                  <a:lnTo>
                    <a:pt x="4" y="258"/>
                  </a:lnTo>
                  <a:lnTo>
                    <a:pt x="4" y="254"/>
                  </a:lnTo>
                  <a:lnTo>
                    <a:pt x="4" y="158"/>
                  </a:lnTo>
                  <a:lnTo>
                    <a:pt x="4" y="154"/>
                  </a:lnTo>
                  <a:lnTo>
                    <a:pt x="4" y="59"/>
                  </a:lnTo>
                  <a:lnTo>
                    <a:pt x="4" y="54"/>
                  </a:lnTo>
                  <a:lnTo>
                    <a:pt x="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716" name="ïś1ïḓè"/>
            <p:cNvSpPr/>
            <p:nvPr/>
          </p:nvSpPr>
          <p:spPr bwMode="auto">
            <a:xfrm>
              <a:off x="1506687" y="2607456"/>
              <a:ext cx="2381" cy="5954"/>
            </a:xfrm>
            <a:prstGeom prst="rect">
              <a:avLst/>
            </a:pr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717" name="ïŝlíḋè"/>
            <p:cNvSpPr/>
            <p:nvPr/>
          </p:nvSpPr>
          <p:spPr bwMode="auto">
            <a:xfrm>
              <a:off x="1506687" y="2607456"/>
              <a:ext cx="2381" cy="59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718" name="ïṧḷíḋe"/>
            <p:cNvSpPr/>
            <p:nvPr/>
          </p:nvSpPr>
          <p:spPr bwMode="auto">
            <a:xfrm>
              <a:off x="1506687" y="2370521"/>
              <a:ext cx="2381" cy="4763"/>
            </a:xfrm>
            <a:prstGeom prst="rect">
              <a:avLst/>
            </a:pr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719" name="íslîḓè"/>
            <p:cNvSpPr/>
            <p:nvPr/>
          </p:nvSpPr>
          <p:spPr bwMode="auto">
            <a:xfrm>
              <a:off x="1506687" y="2370521"/>
              <a:ext cx="2381" cy="47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720" name="ïṣľiďè"/>
            <p:cNvSpPr/>
            <p:nvPr/>
          </p:nvSpPr>
          <p:spPr bwMode="auto">
            <a:xfrm>
              <a:off x="1506687" y="2489583"/>
              <a:ext cx="2381" cy="4763"/>
            </a:xfrm>
            <a:prstGeom prst="rect">
              <a:avLst/>
            </a:pr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721" name="îṧ1îḓè"/>
            <p:cNvSpPr/>
            <p:nvPr/>
          </p:nvSpPr>
          <p:spPr bwMode="auto">
            <a:xfrm>
              <a:off x="1506687" y="2489583"/>
              <a:ext cx="2381" cy="47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722" name="îṡ1îďê"/>
            <p:cNvSpPr/>
            <p:nvPr/>
          </p:nvSpPr>
          <p:spPr bwMode="auto">
            <a:xfrm>
              <a:off x="1506687" y="2251458"/>
              <a:ext cx="2381" cy="5954"/>
            </a:xfrm>
            <a:prstGeom prst="rect">
              <a:avLst/>
            </a:pr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723" name="ïṧļîdè"/>
            <p:cNvSpPr/>
            <p:nvPr/>
          </p:nvSpPr>
          <p:spPr bwMode="auto">
            <a:xfrm>
              <a:off x="1506687" y="2251458"/>
              <a:ext cx="2381" cy="59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724" name="îṡľîḋé"/>
            <p:cNvSpPr/>
            <p:nvPr/>
          </p:nvSpPr>
          <p:spPr bwMode="auto">
            <a:xfrm>
              <a:off x="2277022" y="2187165"/>
              <a:ext cx="4762" cy="64294"/>
            </a:xfrm>
            <a:prstGeom prst="rect">
              <a:avLst/>
            </a:pr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725" name="ïṡļîďe"/>
            <p:cNvSpPr/>
            <p:nvPr/>
          </p:nvSpPr>
          <p:spPr bwMode="auto">
            <a:xfrm>
              <a:off x="2277022" y="2187165"/>
              <a:ext cx="4762" cy="642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726" name="ïṧḷïḓè"/>
            <p:cNvSpPr/>
            <p:nvPr/>
          </p:nvSpPr>
          <p:spPr bwMode="auto">
            <a:xfrm>
              <a:off x="2277022" y="2257412"/>
              <a:ext cx="4762" cy="411956"/>
            </a:xfrm>
            <a:custGeom>
              <a:avLst/>
              <a:gdLst>
                <a:gd name="T0" fmla="*/ 4 w 4"/>
                <a:gd name="T1" fmla="*/ 299 h 346"/>
                <a:gd name="T2" fmla="*/ 0 w 4"/>
                <a:gd name="T3" fmla="*/ 299 h 346"/>
                <a:gd name="T4" fmla="*/ 0 w 4"/>
                <a:gd name="T5" fmla="*/ 344 h 346"/>
                <a:gd name="T6" fmla="*/ 0 w 4"/>
                <a:gd name="T7" fmla="*/ 346 h 346"/>
                <a:gd name="T8" fmla="*/ 4 w 4"/>
                <a:gd name="T9" fmla="*/ 346 h 346"/>
                <a:gd name="T10" fmla="*/ 4 w 4"/>
                <a:gd name="T11" fmla="*/ 299 h 346"/>
                <a:gd name="T12" fmla="*/ 4 w 4"/>
                <a:gd name="T13" fmla="*/ 199 h 346"/>
                <a:gd name="T14" fmla="*/ 0 w 4"/>
                <a:gd name="T15" fmla="*/ 199 h 346"/>
                <a:gd name="T16" fmla="*/ 0 w 4"/>
                <a:gd name="T17" fmla="*/ 294 h 346"/>
                <a:gd name="T18" fmla="*/ 4 w 4"/>
                <a:gd name="T19" fmla="*/ 294 h 346"/>
                <a:gd name="T20" fmla="*/ 4 w 4"/>
                <a:gd name="T21" fmla="*/ 199 h 346"/>
                <a:gd name="T22" fmla="*/ 4 w 4"/>
                <a:gd name="T23" fmla="*/ 99 h 346"/>
                <a:gd name="T24" fmla="*/ 0 w 4"/>
                <a:gd name="T25" fmla="*/ 99 h 346"/>
                <a:gd name="T26" fmla="*/ 0 w 4"/>
                <a:gd name="T27" fmla="*/ 195 h 346"/>
                <a:gd name="T28" fmla="*/ 4 w 4"/>
                <a:gd name="T29" fmla="*/ 195 h 346"/>
                <a:gd name="T30" fmla="*/ 4 w 4"/>
                <a:gd name="T31" fmla="*/ 99 h 346"/>
                <a:gd name="T32" fmla="*/ 4 w 4"/>
                <a:gd name="T33" fmla="*/ 0 h 346"/>
                <a:gd name="T34" fmla="*/ 0 w 4"/>
                <a:gd name="T35" fmla="*/ 0 h 346"/>
                <a:gd name="T36" fmla="*/ 0 w 4"/>
                <a:gd name="T37" fmla="*/ 95 h 346"/>
                <a:gd name="T38" fmla="*/ 4 w 4"/>
                <a:gd name="T39" fmla="*/ 95 h 346"/>
                <a:gd name="T40" fmla="*/ 4 w 4"/>
                <a:gd name="T41" fmla="*/ 0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" h="346">
                  <a:moveTo>
                    <a:pt x="4" y="299"/>
                  </a:moveTo>
                  <a:lnTo>
                    <a:pt x="0" y="299"/>
                  </a:lnTo>
                  <a:lnTo>
                    <a:pt x="0" y="344"/>
                  </a:lnTo>
                  <a:lnTo>
                    <a:pt x="0" y="346"/>
                  </a:lnTo>
                  <a:lnTo>
                    <a:pt x="4" y="346"/>
                  </a:lnTo>
                  <a:lnTo>
                    <a:pt x="4" y="299"/>
                  </a:lnTo>
                  <a:close/>
                  <a:moveTo>
                    <a:pt x="4" y="199"/>
                  </a:moveTo>
                  <a:lnTo>
                    <a:pt x="0" y="199"/>
                  </a:lnTo>
                  <a:lnTo>
                    <a:pt x="0" y="294"/>
                  </a:lnTo>
                  <a:lnTo>
                    <a:pt x="4" y="294"/>
                  </a:lnTo>
                  <a:lnTo>
                    <a:pt x="4" y="199"/>
                  </a:lnTo>
                  <a:close/>
                  <a:moveTo>
                    <a:pt x="4" y="99"/>
                  </a:moveTo>
                  <a:lnTo>
                    <a:pt x="0" y="99"/>
                  </a:lnTo>
                  <a:lnTo>
                    <a:pt x="0" y="195"/>
                  </a:lnTo>
                  <a:lnTo>
                    <a:pt x="4" y="195"/>
                  </a:lnTo>
                  <a:lnTo>
                    <a:pt x="4" y="99"/>
                  </a:lnTo>
                  <a:close/>
                  <a:moveTo>
                    <a:pt x="4" y="0"/>
                  </a:moveTo>
                  <a:lnTo>
                    <a:pt x="0" y="0"/>
                  </a:lnTo>
                  <a:lnTo>
                    <a:pt x="0" y="95"/>
                  </a:lnTo>
                  <a:lnTo>
                    <a:pt x="4" y="95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727" name="iṡḻíḓê"/>
            <p:cNvSpPr/>
            <p:nvPr/>
          </p:nvSpPr>
          <p:spPr bwMode="auto">
            <a:xfrm>
              <a:off x="2277022" y="2257412"/>
              <a:ext cx="4762" cy="411956"/>
            </a:xfrm>
            <a:custGeom>
              <a:avLst/>
              <a:gdLst>
                <a:gd name="T0" fmla="*/ 4 w 4"/>
                <a:gd name="T1" fmla="*/ 299 h 346"/>
                <a:gd name="T2" fmla="*/ 0 w 4"/>
                <a:gd name="T3" fmla="*/ 299 h 346"/>
                <a:gd name="T4" fmla="*/ 0 w 4"/>
                <a:gd name="T5" fmla="*/ 344 h 346"/>
                <a:gd name="T6" fmla="*/ 0 w 4"/>
                <a:gd name="T7" fmla="*/ 346 h 346"/>
                <a:gd name="T8" fmla="*/ 4 w 4"/>
                <a:gd name="T9" fmla="*/ 346 h 346"/>
                <a:gd name="T10" fmla="*/ 4 w 4"/>
                <a:gd name="T11" fmla="*/ 299 h 346"/>
                <a:gd name="T12" fmla="*/ 4 w 4"/>
                <a:gd name="T13" fmla="*/ 199 h 346"/>
                <a:gd name="T14" fmla="*/ 0 w 4"/>
                <a:gd name="T15" fmla="*/ 199 h 346"/>
                <a:gd name="T16" fmla="*/ 0 w 4"/>
                <a:gd name="T17" fmla="*/ 294 h 346"/>
                <a:gd name="T18" fmla="*/ 4 w 4"/>
                <a:gd name="T19" fmla="*/ 294 h 346"/>
                <a:gd name="T20" fmla="*/ 4 w 4"/>
                <a:gd name="T21" fmla="*/ 199 h 346"/>
                <a:gd name="T22" fmla="*/ 4 w 4"/>
                <a:gd name="T23" fmla="*/ 99 h 346"/>
                <a:gd name="T24" fmla="*/ 0 w 4"/>
                <a:gd name="T25" fmla="*/ 99 h 346"/>
                <a:gd name="T26" fmla="*/ 0 w 4"/>
                <a:gd name="T27" fmla="*/ 195 h 346"/>
                <a:gd name="T28" fmla="*/ 4 w 4"/>
                <a:gd name="T29" fmla="*/ 195 h 346"/>
                <a:gd name="T30" fmla="*/ 4 w 4"/>
                <a:gd name="T31" fmla="*/ 99 h 346"/>
                <a:gd name="T32" fmla="*/ 4 w 4"/>
                <a:gd name="T33" fmla="*/ 0 h 346"/>
                <a:gd name="T34" fmla="*/ 0 w 4"/>
                <a:gd name="T35" fmla="*/ 0 h 346"/>
                <a:gd name="T36" fmla="*/ 0 w 4"/>
                <a:gd name="T37" fmla="*/ 95 h 346"/>
                <a:gd name="T38" fmla="*/ 4 w 4"/>
                <a:gd name="T39" fmla="*/ 95 h 346"/>
                <a:gd name="T40" fmla="*/ 4 w 4"/>
                <a:gd name="T41" fmla="*/ 0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" h="346">
                  <a:moveTo>
                    <a:pt x="4" y="299"/>
                  </a:moveTo>
                  <a:lnTo>
                    <a:pt x="0" y="299"/>
                  </a:lnTo>
                  <a:lnTo>
                    <a:pt x="0" y="344"/>
                  </a:lnTo>
                  <a:lnTo>
                    <a:pt x="0" y="346"/>
                  </a:lnTo>
                  <a:lnTo>
                    <a:pt x="4" y="346"/>
                  </a:lnTo>
                  <a:lnTo>
                    <a:pt x="4" y="299"/>
                  </a:lnTo>
                  <a:moveTo>
                    <a:pt x="4" y="199"/>
                  </a:moveTo>
                  <a:lnTo>
                    <a:pt x="0" y="199"/>
                  </a:lnTo>
                  <a:lnTo>
                    <a:pt x="0" y="294"/>
                  </a:lnTo>
                  <a:lnTo>
                    <a:pt x="4" y="294"/>
                  </a:lnTo>
                  <a:lnTo>
                    <a:pt x="4" y="199"/>
                  </a:lnTo>
                  <a:moveTo>
                    <a:pt x="4" y="99"/>
                  </a:moveTo>
                  <a:lnTo>
                    <a:pt x="0" y="99"/>
                  </a:lnTo>
                  <a:lnTo>
                    <a:pt x="0" y="195"/>
                  </a:lnTo>
                  <a:lnTo>
                    <a:pt x="4" y="195"/>
                  </a:lnTo>
                  <a:lnTo>
                    <a:pt x="4" y="99"/>
                  </a:lnTo>
                  <a:moveTo>
                    <a:pt x="4" y="0"/>
                  </a:moveTo>
                  <a:lnTo>
                    <a:pt x="0" y="0"/>
                  </a:lnTo>
                  <a:lnTo>
                    <a:pt x="0" y="95"/>
                  </a:lnTo>
                  <a:lnTo>
                    <a:pt x="4" y="95"/>
                  </a:lnTo>
                  <a:lnTo>
                    <a:pt x="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728" name="iṧlíḑê"/>
            <p:cNvSpPr/>
            <p:nvPr/>
          </p:nvSpPr>
          <p:spPr bwMode="auto">
            <a:xfrm>
              <a:off x="2513956" y="2187165"/>
              <a:ext cx="4762" cy="64294"/>
            </a:xfrm>
            <a:prstGeom prst="rect">
              <a:avLst/>
            </a:pr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729" name="ïśļïḍé"/>
            <p:cNvSpPr/>
            <p:nvPr/>
          </p:nvSpPr>
          <p:spPr bwMode="auto">
            <a:xfrm>
              <a:off x="2513956" y="2187165"/>
              <a:ext cx="4762" cy="642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730" name="ïSļîḓè"/>
            <p:cNvSpPr/>
            <p:nvPr/>
          </p:nvSpPr>
          <p:spPr bwMode="auto">
            <a:xfrm>
              <a:off x="2513956" y="2257412"/>
              <a:ext cx="4762" cy="411956"/>
            </a:xfrm>
            <a:custGeom>
              <a:avLst/>
              <a:gdLst>
                <a:gd name="T0" fmla="*/ 4 w 4"/>
                <a:gd name="T1" fmla="*/ 299 h 346"/>
                <a:gd name="T2" fmla="*/ 0 w 4"/>
                <a:gd name="T3" fmla="*/ 299 h 346"/>
                <a:gd name="T4" fmla="*/ 0 w 4"/>
                <a:gd name="T5" fmla="*/ 344 h 346"/>
                <a:gd name="T6" fmla="*/ 0 w 4"/>
                <a:gd name="T7" fmla="*/ 346 h 346"/>
                <a:gd name="T8" fmla="*/ 4 w 4"/>
                <a:gd name="T9" fmla="*/ 346 h 346"/>
                <a:gd name="T10" fmla="*/ 4 w 4"/>
                <a:gd name="T11" fmla="*/ 299 h 346"/>
                <a:gd name="T12" fmla="*/ 4 w 4"/>
                <a:gd name="T13" fmla="*/ 199 h 346"/>
                <a:gd name="T14" fmla="*/ 0 w 4"/>
                <a:gd name="T15" fmla="*/ 199 h 346"/>
                <a:gd name="T16" fmla="*/ 0 w 4"/>
                <a:gd name="T17" fmla="*/ 294 h 346"/>
                <a:gd name="T18" fmla="*/ 4 w 4"/>
                <a:gd name="T19" fmla="*/ 294 h 346"/>
                <a:gd name="T20" fmla="*/ 4 w 4"/>
                <a:gd name="T21" fmla="*/ 199 h 346"/>
                <a:gd name="T22" fmla="*/ 4 w 4"/>
                <a:gd name="T23" fmla="*/ 99 h 346"/>
                <a:gd name="T24" fmla="*/ 0 w 4"/>
                <a:gd name="T25" fmla="*/ 99 h 346"/>
                <a:gd name="T26" fmla="*/ 0 w 4"/>
                <a:gd name="T27" fmla="*/ 195 h 346"/>
                <a:gd name="T28" fmla="*/ 4 w 4"/>
                <a:gd name="T29" fmla="*/ 195 h 346"/>
                <a:gd name="T30" fmla="*/ 4 w 4"/>
                <a:gd name="T31" fmla="*/ 99 h 346"/>
                <a:gd name="T32" fmla="*/ 4 w 4"/>
                <a:gd name="T33" fmla="*/ 0 h 346"/>
                <a:gd name="T34" fmla="*/ 0 w 4"/>
                <a:gd name="T35" fmla="*/ 0 h 346"/>
                <a:gd name="T36" fmla="*/ 0 w 4"/>
                <a:gd name="T37" fmla="*/ 95 h 346"/>
                <a:gd name="T38" fmla="*/ 4 w 4"/>
                <a:gd name="T39" fmla="*/ 95 h 346"/>
                <a:gd name="T40" fmla="*/ 4 w 4"/>
                <a:gd name="T41" fmla="*/ 0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" h="346">
                  <a:moveTo>
                    <a:pt x="4" y="299"/>
                  </a:moveTo>
                  <a:lnTo>
                    <a:pt x="0" y="299"/>
                  </a:lnTo>
                  <a:lnTo>
                    <a:pt x="0" y="344"/>
                  </a:lnTo>
                  <a:lnTo>
                    <a:pt x="0" y="346"/>
                  </a:lnTo>
                  <a:lnTo>
                    <a:pt x="4" y="346"/>
                  </a:lnTo>
                  <a:lnTo>
                    <a:pt x="4" y="299"/>
                  </a:lnTo>
                  <a:close/>
                  <a:moveTo>
                    <a:pt x="4" y="199"/>
                  </a:moveTo>
                  <a:lnTo>
                    <a:pt x="0" y="199"/>
                  </a:lnTo>
                  <a:lnTo>
                    <a:pt x="0" y="294"/>
                  </a:lnTo>
                  <a:lnTo>
                    <a:pt x="4" y="294"/>
                  </a:lnTo>
                  <a:lnTo>
                    <a:pt x="4" y="199"/>
                  </a:lnTo>
                  <a:close/>
                  <a:moveTo>
                    <a:pt x="4" y="99"/>
                  </a:moveTo>
                  <a:lnTo>
                    <a:pt x="0" y="99"/>
                  </a:lnTo>
                  <a:lnTo>
                    <a:pt x="0" y="195"/>
                  </a:lnTo>
                  <a:lnTo>
                    <a:pt x="4" y="195"/>
                  </a:lnTo>
                  <a:lnTo>
                    <a:pt x="4" y="99"/>
                  </a:lnTo>
                  <a:close/>
                  <a:moveTo>
                    <a:pt x="4" y="0"/>
                  </a:moveTo>
                  <a:lnTo>
                    <a:pt x="0" y="0"/>
                  </a:lnTo>
                  <a:lnTo>
                    <a:pt x="0" y="95"/>
                  </a:lnTo>
                  <a:lnTo>
                    <a:pt x="4" y="95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731" name="ïşļiḑe"/>
            <p:cNvSpPr/>
            <p:nvPr/>
          </p:nvSpPr>
          <p:spPr bwMode="auto">
            <a:xfrm>
              <a:off x="2513956" y="2257412"/>
              <a:ext cx="4762" cy="411956"/>
            </a:xfrm>
            <a:custGeom>
              <a:avLst/>
              <a:gdLst>
                <a:gd name="T0" fmla="*/ 4 w 4"/>
                <a:gd name="T1" fmla="*/ 299 h 346"/>
                <a:gd name="T2" fmla="*/ 0 w 4"/>
                <a:gd name="T3" fmla="*/ 299 h 346"/>
                <a:gd name="T4" fmla="*/ 0 w 4"/>
                <a:gd name="T5" fmla="*/ 344 h 346"/>
                <a:gd name="T6" fmla="*/ 0 w 4"/>
                <a:gd name="T7" fmla="*/ 346 h 346"/>
                <a:gd name="T8" fmla="*/ 4 w 4"/>
                <a:gd name="T9" fmla="*/ 346 h 346"/>
                <a:gd name="T10" fmla="*/ 4 w 4"/>
                <a:gd name="T11" fmla="*/ 299 h 346"/>
                <a:gd name="T12" fmla="*/ 4 w 4"/>
                <a:gd name="T13" fmla="*/ 199 h 346"/>
                <a:gd name="T14" fmla="*/ 0 w 4"/>
                <a:gd name="T15" fmla="*/ 199 h 346"/>
                <a:gd name="T16" fmla="*/ 0 w 4"/>
                <a:gd name="T17" fmla="*/ 294 h 346"/>
                <a:gd name="T18" fmla="*/ 4 w 4"/>
                <a:gd name="T19" fmla="*/ 294 h 346"/>
                <a:gd name="T20" fmla="*/ 4 w 4"/>
                <a:gd name="T21" fmla="*/ 199 h 346"/>
                <a:gd name="T22" fmla="*/ 4 w 4"/>
                <a:gd name="T23" fmla="*/ 99 h 346"/>
                <a:gd name="T24" fmla="*/ 0 w 4"/>
                <a:gd name="T25" fmla="*/ 99 h 346"/>
                <a:gd name="T26" fmla="*/ 0 w 4"/>
                <a:gd name="T27" fmla="*/ 195 h 346"/>
                <a:gd name="T28" fmla="*/ 4 w 4"/>
                <a:gd name="T29" fmla="*/ 195 h 346"/>
                <a:gd name="T30" fmla="*/ 4 w 4"/>
                <a:gd name="T31" fmla="*/ 99 h 346"/>
                <a:gd name="T32" fmla="*/ 4 w 4"/>
                <a:gd name="T33" fmla="*/ 0 h 346"/>
                <a:gd name="T34" fmla="*/ 0 w 4"/>
                <a:gd name="T35" fmla="*/ 0 h 346"/>
                <a:gd name="T36" fmla="*/ 0 w 4"/>
                <a:gd name="T37" fmla="*/ 95 h 346"/>
                <a:gd name="T38" fmla="*/ 4 w 4"/>
                <a:gd name="T39" fmla="*/ 95 h 346"/>
                <a:gd name="T40" fmla="*/ 4 w 4"/>
                <a:gd name="T41" fmla="*/ 0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" h="346">
                  <a:moveTo>
                    <a:pt x="4" y="299"/>
                  </a:moveTo>
                  <a:lnTo>
                    <a:pt x="0" y="299"/>
                  </a:lnTo>
                  <a:lnTo>
                    <a:pt x="0" y="344"/>
                  </a:lnTo>
                  <a:lnTo>
                    <a:pt x="0" y="346"/>
                  </a:lnTo>
                  <a:lnTo>
                    <a:pt x="4" y="346"/>
                  </a:lnTo>
                  <a:lnTo>
                    <a:pt x="4" y="299"/>
                  </a:lnTo>
                  <a:moveTo>
                    <a:pt x="4" y="199"/>
                  </a:moveTo>
                  <a:lnTo>
                    <a:pt x="0" y="199"/>
                  </a:lnTo>
                  <a:lnTo>
                    <a:pt x="0" y="294"/>
                  </a:lnTo>
                  <a:lnTo>
                    <a:pt x="4" y="294"/>
                  </a:lnTo>
                  <a:lnTo>
                    <a:pt x="4" y="199"/>
                  </a:lnTo>
                  <a:moveTo>
                    <a:pt x="4" y="99"/>
                  </a:moveTo>
                  <a:lnTo>
                    <a:pt x="0" y="99"/>
                  </a:lnTo>
                  <a:lnTo>
                    <a:pt x="0" y="195"/>
                  </a:lnTo>
                  <a:lnTo>
                    <a:pt x="4" y="195"/>
                  </a:lnTo>
                  <a:lnTo>
                    <a:pt x="4" y="99"/>
                  </a:lnTo>
                  <a:moveTo>
                    <a:pt x="4" y="0"/>
                  </a:moveTo>
                  <a:lnTo>
                    <a:pt x="0" y="0"/>
                  </a:lnTo>
                  <a:lnTo>
                    <a:pt x="0" y="95"/>
                  </a:lnTo>
                  <a:lnTo>
                    <a:pt x="4" y="95"/>
                  </a:lnTo>
                  <a:lnTo>
                    <a:pt x="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732" name="iš1iḑé"/>
            <p:cNvSpPr/>
            <p:nvPr/>
          </p:nvSpPr>
          <p:spPr bwMode="auto">
            <a:xfrm>
              <a:off x="2752081" y="2187165"/>
              <a:ext cx="4762" cy="64294"/>
            </a:xfrm>
            <a:prstGeom prst="rect">
              <a:avLst/>
            </a:pr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733" name="îsļíḑè"/>
            <p:cNvSpPr/>
            <p:nvPr/>
          </p:nvSpPr>
          <p:spPr bwMode="auto">
            <a:xfrm>
              <a:off x="2752081" y="2187165"/>
              <a:ext cx="4762" cy="642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734" name="íṣḷîďé"/>
            <p:cNvSpPr/>
            <p:nvPr/>
          </p:nvSpPr>
          <p:spPr bwMode="auto">
            <a:xfrm>
              <a:off x="2752081" y="2257412"/>
              <a:ext cx="4762" cy="411956"/>
            </a:xfrm>
            <a:custGeom>
              <a:avLst/>
              <a:gdLst>
                <a:gd name="T0" fmla="*/ 4 w 4"/>
                <a:gd name="T1" fmla="*/ 299 h 346"/>
                <a:gd name="T2" fmla="*/ 0 w 4"/>
                <a:gd name="T3" fmla="*/ 299 h 346"/>
                <a:gd name="T4" fmla="*/ 0 w 4"/>
                <a:gd name="T5" fmla="*/ 344 h 346"/>
                <a:gd name="T6" fmla="*/ 0 w 4"/>
                <a:gd name="T7" fmla="*/ 346 h 346"/>
                <a:gd name="T8" fmla="*/ 4 w 4"/>
                <a:gd name="T9" fmla="*/ 346 h 346"/>
                <a:gd name="T10" fmla="*/ 4 w 4"/>
                <a:gd name="T11" fmla="*/ 299 h 346"/>
                <a:gd name="T12" fmla="*/ 4 w 4"/>
                <a:gd name="T13" fmla="*/ 199 h 346"/>
                <a:gd name="T14" fmla="*/ 0 w 4"/>
                <a:gd name="T15" fmla="*/ 199 h 346"/>
                <a:gd name="T16" fmla="*/ 0 w 4"/>
                <a:gd name="T17" fmla="*/ 294 h 346"/>
                <a:gd name="T18" fmla="*/ 4 w 4"/>
                <a:gd name="T19" fmla="*/ 294 h 346"/>
                <a:gd name="T20" fmla="*/ 4 w 4"/>
                <a:gd name="T21" fmla="*/ 199 h 346"/>
                <a:gd name="T22" fmla="*/ 4 w 4"/>
                <a:gd name="T23" fmla="*/ 99 h 346"/>
                <a:gd name="T24" fmla="*/ 0 w 4"/>
                <a:gd name="T25" fmla="*/ 99 h 346"/>
                <a:gd name="T26" fmla="*/ 0 w 4"/>
                <a:gd name="T27" fmla="*/ 195 h 346"/>
                <a:gd name="T28" fmla="*/ 4 w 4"/>
                <a:gd name="T29" fmla="*/ 195 h 346"/>
                <a:gd name="T30" fmla="*/ 4 w 4"/>
                <a:gd name="T31" fmla="*/ 99 h 346"/>
                <a:gd name="T32" fmla="*/ 4 w 4"/>
                <a:gd name="T33" fmla="*/ 0 h 346"/>
                <a:gd name="T34" fmla="*/ 0 w 4"/>
                <a:gd name="T35" fmla="*/ 0 h 346"/>
                <a:gd name="T36" fmla="*/ 0 w 4"/>
                <a:gd name="T37" fmla="*/ 95 h 346"/>
                <a:gd name="T38" fmla="*/ 4 w 4"/>
                <a:gd name="T39" fmla="*/ 95 h 346"/>
                <a:gd name="T40" fmla="*/ 4 w 4"/>
                <a:gd name="T41" fmla="*/ 0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" h="346">
                  <a:moveTo>
                    <a:pt x="4" y="299"/>
                  </a:moveTo>
                  <a:lnTo>
                    <a:pt x="0" y="299"/>
                  </a:lnTo>
                  <a:lnTo>
                    <a:pt x="0" y="344"/>
                  </a:lnTo>
                  <a:lnTo>
                    <a:pt x="0" y="346"/>
                  </a:lnTo>
                  <a:lnTo>
                    <a:pt x="4" y="346"/>
                  </a:lnTo>
                  <a:lnTo>
                    <a:pt x="4" y="299"/>
                  </a:lnTo>
                  <a:close/>
                  <a:moveTo>
                    <a:pt x="4" y="199"/>
                  </a:moveTo>
                  <a:lnTo>
                    <a:pt x="0" y="199"/>
                  </a:lnTo>
                  <a:lnTo>
                    <a:pt x="0" y="294"/>
                  </a:lnTo>
                  <a:lnTo>
                    <a:pt x="4" y="294"/>
                  </a:lnTo>
                  <a:lnTo>
                    <a:pt x="4" y="199"/>
                  </a:lnTo>
                  <a:close/>
                  <a:moveTo>
                    <a:pt x="4" y="99"/>
                  </a:moveTo>
                  <a:lnTo>
                    <a:pt x="0" y="99"/>
                  </a:lnTo>
                  <a:lnTo>
                    <a:pt x="0" y="195"/>
                  </a:lnTo>
                  <a:lnTo>
                    <a:pt x="4" y="195"/>
                  </a:lnTo>
                  <a:lnTo>
                    <a:pt x="4" y="99"/>
                  </a:lnTo>
                  <a:close/>
                  <a:moveTo>
                    <a:pt x="4" y="0"/>
                  </a:moveTo>
                  <a:lnTo>
                    <a:pt x="0" y="0"/>
                  </a:lnTo>
                  <a:lnTo>
                    <a:pt x="0" y="95"/>
                  </a:lnTo>
                  <a:lnTo>
                    <a:pt x="4" y="95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735" name="íşlídé"/>
            <p:cNvSpPr/>
            <p:nvPr/>
          </p:nvSpPr>
          <p:spPr bwMode="auto">
            <a:xfrm>
              <a:off x="2752081" y="2257412"/>
              <a:ext cx="4762" cy="411956"/>
            </a:xfrm>
            <a:custGeom>
              <a:avLst/>
              <a:gdLst>
                <a:gd name="T0" fmla="*/ 4 w 4"/>
                <a:gd name="T1" fmla="*/ 299 h 346"/>
                <a:gd name="T2" fmla="*/ 0 w 4"/>
                <a:gd name="T3" fmla="*/ 299 h 346"/>
                <a:gd name="T4" fmla="*/ 0 w 4"/>
                <a:gd name="T5" fmla="*/ 344 h 346"/>
                <a:gd name="T6" fmla="*/ 0 w 4"/>
                <a:gd name="T7" fmla="*/ 346 h 346"/>
                <a:gd name="T8" fmla="*/ 4 w 4"/>
                <a:gd name="T9" fmla="*/ 346 h 346"/>
                <a:gd name="T10" fmla="*/ 4 w 4"/>
                <a:gd name="T11" fmla="*/ 299 h 346"/>
                <a:gd name="T12" fmla="*/ 4 w 4"/>
                <a:gd name="T13" fmla="*/ 199 h 346"/>
                <a:gd name="T14" fmla="*/ 0 w 4"/>
                <a:gd name="T15" fmla="*/ 199 h 346"/>
                <a:gd name="T16" fmla="*/ 0 w 4"/>
                <a:gd name="T17" fmla="*/ 294 h 346"/>
                <a:gd name="T18" fmla="*/ 4 w 4"/>
                <a:gd name="T19" fmla="*/ 294 h 346"/>
                <a:gd name="T20" fmla="*/ 4 w 4"/>
                <a:gd name="T21" fmla="*/ 199 h 346"/>
                <a:gd name="T22" fmla="*/ 4 w 4"/>
                <a:gd name="T23" fmla="*/ 99 h 346"/>
                <a:gd name="T24" fmla="*/ 0 w 4"/>
                <a:gd name="T25" fmla="*/ 99 h 346"/>
                <a:gd name="T26" fmla="*/ 0 w 4"/>
                <a:gd name="T27" fmla="*/ 195 h 346"/>
                <a:gd name="T28" fmla="*/ 4 w 4"/>
                <a:gd name="T29" fmla="*/ 195 h 346"/>
                <a:gd name="T30" fmla="*/ 4 w 4"/>
                <a:gd name="T31" fmla="*/ 99 h 346"/>
                <a:gd name="T32" fmla="*/ 4 w 4"/>
                <a:gd name="T33" fmla="*/ 0 h 346"/>
                <a:gd name="T34" fmla="*/ 0 w 4"/>
                <a:gd name="T35" fmla="*/ 0 h 346"/>
                <a:gd name="T36" fmla="*/ 0 w 4"/>
                <a:gd name="T37" fmla="*/ 95 h 346"/>
                <a:gd name="T38" fmla="*/ 4 w 4"/>
                <a:gd name="T39" fmla="*/ 95 h 346"/>
                <a:gd name="T40" fmla="*/ 4 w 4"/>
                <a:gd name="T41" fmla="*/ 0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" h="346">
                  <a:moveTo>
                    <a:pt x="4" y="299"/>
                  </a:moveTo>
                  <a:lnTo>
                    <a:pt x="0" y="299"/>
                  </a:lnTo>
                  <a:lnTo>
                    <a:pt x="0" y="344"/>
                  </a:lnTo>
                  <a:lnTo>
                    <a:pt x="0" y="346"/>
                  </a:lnTo>
                  <a:lnTo>
                    <a:pt x="4" y="346"/>
                  </a:lnTo>
                  <a:lnTo>
                    <a:pt x="4" y="299"/>
                  </a:lnTo>
                  <a:moveTo>
                    <a:pt x="4" y="199"/>
                  </a:moveTo>
                  <a:lnTo>
                    <a:pt x="0" y="199"/>
                  </a:lnTo>
                  <a:lnTo>
                    <a:pt x="0" y="294"/>
                  </a:lnTo>
                  <a:lnTo>
                    <a:pt x="4" y="294"/>
                  </a:lnTo>
                  <a:lnTo>
                    <a:pt x="4" y="199"/>
                  </a:lnTo>
                  <a:moveTo>
                    <a:pt x="4" y="99"/>
                  </a:moveTo>
                  <a:lnTo>
                    <a:pt x="0" y="99"/>
                  </a:lnTo>
                  <a:lnTo>
                    <a:pt x="0" y="195"/>
                  </a:lnTo>
                  <a:lnTo>
                    <a:pt x="4" y="195"/>
                  </a:lnTo>
                  <a:lnTo>
                    <a:pt x="4" y="99"/>
                  </a:lnTo>
                  <a:moveTo>
                    <a:pt x="4" y="0"/>
                  </a:moveTo>
                  <a:lnTo>
                    <a:pt x="0" y="0"/>
                  </a:lnTo>
                  <a:lnTo>
                    <a:pt x="0" y="95"/>
                  </a:lnTo>
                  <a:lnTo>
                    <a:pt x="4" y="95"/>
                  </a:lnTo>
                  <a:lnTo>
                    <a:pt x="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736" name="ïṥḷîḓê"/>
            <p:cNvSpPr/>
            <p:nvPr/>
          </p:nvSpPr>
          <p:spPr bwMode="auto">
            <a:xfrm>
              <a:off x="2219872" y="2607456"/>
              <a:ext cx="713185" cy="5954"/>
            </a:xfrm>
            <a:custGeom>
              <a:avLst/>
              <a:gdLst>
                <a:gd name="T0" fmla="*/ 147 w 599"/>
                <a:gd name="T1" fmla="*/ 0 h 5"/>
                <a:gd name="T2" fmla="*/ 52 w 599"/>
                <a:gd name="T3" fmla="*/ 0 h 5"/>
                <a:gd name="T4" fmla="*/ 48 w 599"/>
                <a:gd name="T5" fmla="*/ 0 h 5"/>
                <a:gd name="T6" fmla="*/ 2 w 599"/>
                <a:gd name="T7" fmla="*/ 0 h 5"/>
                <a:gd name="T8" fmla="*/ 2 w 599"/>
                <a:gd name="T9" fmla="*/ 5 h 5"/>
                <a:gd name="T10" fmla="*/ 0 w 599"/>
                <a:gd name="T11" fmla="*/ 5 h 5"/>
                <a:gd name="T12" fmla="*/ 48 w 599"/>
                <a:gd name="T13" fmla="*/ 5 h 5"/>
                <a:gd name="T14" fmla="*/ 52 w 599"/>
                <a:gd name="T15" fmla="*/ 5 h 5"/>
                <a:gd name="T16" fmla="*/ 147 w 599"/>
                <a:gd name="T17" fmla="*/ 5 h 5"/>
                <a:gd name="T18" fmla="*/ 147 w 599"/>
                <a:gd name="T19" fmla="*/ 0 h 5"/>
                <a:gd name="T20" fmla="*/ 347 w 599"/>
                <a:gd name="T21" fmla="*/ 0 h 5"/>
                <a:gd name="T22" fmla="*/ 251 w 599"/>
                <a:gd name="T23" fmla="*/ 0 h 5"/>
                <a:gd name="T24" fmla="*/ 247 w 599"/>
                <a:gd name="T25" fmla="*/ 0 h 5"/>
                <a:gd name="T26" fmla="*/ 152 w 599"/>
                <a:gd name="T27" fmla="*/ 0 h 5"/>
                <a:gd name="T28" fmla="*/ 152 w 599"/>
                <a:gd name="T29" fmla="*/ 5 h 5"/>
                <a:gd name="T30" fmla="*/ 247 w 599"/>
                <a:gd name="T31" fmla="*/ 5 h 5"/>
                <a:gd name="T32" fmla="*/ 251 w 599"/>
                <a:gd name="T33" fmla="*/ 5 h 5"/>
                <a:gd name="T34" fmla="*/ 347 w 599"/>
                <a:gd name="T35" fmla="*/ 5 h 5"/>
                <a:gd name="T36" fmla="*/ 347 w 599"/>
                <a:gd name="T37" fmla="*/ 0 h 5"/>
                <a:gd name="T38" fmla="*/ 547 w 599"/>
                <a:gd name="T39" fmla="*/ 0 h 5"/>
                <a:gd name="T40" fmla="*/ 451 w 599"/>
                <a:gd name="T41" fmla="*/ 0 h 5"/>
                <a:gd name="T42" fmla="*/ 447 w 599"/>
                <a:gd name="T43" fmla="*/ 0 h 5"/>
                <a:gd name="T44" fmla="*/ 351 w 599"/>
                <a:gd name="T45" fmla="*/ 0 h 5"/>
                <a:gd name="T46" fmla="*/ 351 w 599"/>
                <a:gd name="T47" fmla="*/ 5 h 5"/>
                <a:gd name="T48" fmla="*/ 447 w 599"/>
                <a:gd name="T49" fmla="*/ 5 h 5"/>
                <a:gd name="T50" fmla="*/ 451 w 599"/>
                <a:gd name="T51" fmla="*/ 5 h 5"/>
                <a:gd name="T52" fmla="*/ 547 w 599"/>
                <a:gd name="T53" fmla="*/ 5 h 5"/>
                <a:gd name="T54" fmla="*/ 547 w 599"/>
                <a:gd name="T55" fmla="*/ 0 h 5"/>
                <a:gd name="T56" fmla="*/ 599 w 599"/>
                <a:gd name="T57" fmla="*/ 0 h 5"/>
                <a:gd name="T58" fmla="*/ 551 w 599"/>
                <a:gd name="T59" fmla="*/ 0 h 5"/>
                <a:gd name="T60" fmla="*/ 551 w 599"/>
                <a:gd name="T61" fmla="*/ 5 h 5"/>
                <a:gd name="T62" fmla="*/ 597 w 599"/>
                <a:gd name="T63" fmla="*/ 5 h 5"/>
                <a:gd name="T64" fmla="*/ 599 w 599"/>
                <a:gd name="T65" fmla="*/ 5 h 5"/>
                <a:gd name="T66" fmla="*/ 599 w 599"/>
                <a:gd name="T6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99" h="5">
                  <a:moveTo>
                    <a:pt x="147" y="0"/>
                  </a:moveTo>
                  <a:lnTo>
                    <a:pt x="52" y="0"/>
                  </a:lnTo>
                  <a:lnTo>
                    <a:pt x="48" y="0"/>
                  </a:lnTo>
                  <a:lnTo>
                    <a:pt x="2" y="0"/>
                  </a:lnTo>
                  <a:lnTo>
                    <a:pt x="2" y="5"/>
                  </a:lnTo>
                  <a:lnTo>
                    <a:pt x="0" y="5"/>
                  </a:lnTo>
                  <a:lnTo>
                    <a:pt x="48" y="5"/>
                  </a:lnTo>
                  <a:lnTo>
                    <a:pt x="52" y="5"/>
                  </a:lnTo>
                  <a:lnTo>
                    <a:pt x="147" y="5"/>
                  </a:lnTo>
                  <a:lnTo>
                    <a:pt x="147" y="0"/>
                  </a:lnTo>
                  <a:close/>
                  <a:moveTo>
                    <a:pt x="347" y="0"/>
                  </a:moveTo>
                  <a:lnTo>
                    <a:pt x="251" y="0"/>
                  </a:lnTo>
                  <a:lnTo>
                    <a:pt x="247" y="0"/>
                  </a:lnTo>
                  <a:lnTo>
                    <a:pt x="152" y="0"/>
                  </a:lnTo>
                  <a:lnTo>
                    <a:pt x="152" y="5"/>
                  </a:lnTo>
                  <a:lnTo>
                    <a:pt x="247" y="5"/>
                  </a:lnTo>
                  <a:lnTo>
                    <a:pt x="251" y="5"/>
                  </a:lnTo>
                  <a:lnTo>
                    <a:pt x="347" y="5"/>
                  </a:lnTo>
                  <a:lnTo>
                    <a:pt x="347" y="0"/>
                  </a:lnTo>
                  <a:close/>
                  <a:moveTo>
                    <a:pt x="547" y="0"/>
                  </a:moveTo>
                  <a:lnTo>
                    <a:pt x="451" y="0"/>
                  </a:lnTo>
                  <a:lnTo>
                    <a:pt x="447" y="0"/>
                  </a:lnTo>
                  <a:lnTo>
                    <a:pt x="351" y="0"/>
                  </a:lnTo>
                  <a:lnTo>
                    <a:pt x="351" y="5"/>
                  </a:lnTo>
                  <a:lnTo>
                    <a:pt x="447" y="5"/>
                  </a:lnTo>
                  <a:lnTo>
                    <a:pt x="451" y="5"/>
                  </a:lnTo>
                  <a:lnTo>
                    <a:pt x="547" y="5"/>
                  </a:lnTo>
                  <a:lnTo>
                    <a:pt x="547" y="0"/>
                  </a:lnTo>
                  <a:close/>
                  <a:moveTo>
                    <a:pt x="599" y="0"/>
                  </a:moveTo>
                  <a:lnTo>
                    <a:pt x="551" y="0"/>
                  </a:lnTo>
                  <a:lnTo>
                    <a:pt x="551" y="5"/>
                  </a:lnTo>
                  <a:lnTo>
                    <a:pt x="597" y="5"/>
                  </a:lnTo>
                  <a:lnTo>
                    <a:pt x="599" y="5"/>
                  </a:lnTo>
                  <a:lnTo>
                    <a:pt x="599" y="0"/>
                  </a:lnTo>
                  <a:close/>
                </a:path>
              </a:pathLst>
            </a:cu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737" name="íSliḋê"/>
            <p:cNvSpPr/>
            <p:nvPr/>
          </p:nvSpPr>
          <p:spPr bwMode="auto">
            <a:xfrm>
              <a:off x="2219872" y="2607456"/>
              <a:ext cx="713185" cy="5954"/>
            </a:xfrm>
            <a:custGeom>
              <a:avLst/>
              <a:gdLst>
                <a:gd name="T0" fmla="*/ 147 w 599"/>
                <a:gd name="T1" fmla="*/ 0 h 5"/>
                <a:gd name="T2" fmla="*/ 52 w 599"/>
                <a:gd name="T3" fmla="*/ 0 h 5"/>
                <a:gd name="T4" fmla="*/ 48 w 599"/>
                <a:gd name="T5" fmla="*/ 0 h 5"/>
                <a:gd name="T6" fmla="*/ 2 w 599"/>
                <a:gd name="T7" fmla="*/ 0 h 5"/>
                <a:gd name="T8" fmla="*/ 2 w 599"/>
                <a:gd name="T9" fmla="*/ 5 h 5"/>
                <a:gd name="T10" fmla="*/ 0 w 599"/>
                <a:gd name="T11" fmla="*/ 5 h 5"/>
                <a:gd name="T12" fmla="*/ 48 w 599"/>
                <a:gd name="T13" fmla="*/ 5 h 5"/>
                <a:gd name="T14" fmla="*/ 52 w 599"/>
                <a:gd name="T15" fmla="*/ 5 h 5"/>
                <a:gd name="T16" fmla="*/ 147 w 599"/>
                <a:gd name="T17" fmla="*/ 5 h 5"/>
                <a:gd name="T18" fmla="*/ 147 w 599"/>
                <a:gd name="T19" fmla="*/ 0 h 5"/>
                <a:gd name="T20" fmla="*/ 347 w 599"/>
                <a:gd name="T21" fmla="*/ 0 h 5"/>
                <a:gd name="T22" fmla="*/ 251 w 599"/>
                <a:gd name="T23" fmla="*/ 0 h 5"/>
                <a:gd name="T24" fmla="*/ 247 w 599"/>
                <a:gd name="T25" fmla="*/ 0 h 5"/>
                <a:gd name="T26" fmla="*/ 152 w 599"/>
                <a:gd name="T27" fmla="*/ 0 h 5"/>
                <a:gd name="T28" fmla="*/ 152 w 599"/>
                <a:gd name="T29" fmla="*/ 5 h 5"/>
                <a:gd name="T30" fmla="*/ 247 w 599"/>
                <a:gd name="T31" fmla="*/ 5 h 5"/>
                <a:gd name="T32" fmla="*/ 251 w 599"/>
                <a:gd name="T33" fmla="*/ 5 h 5"/>
                <a:gd name="T34" fmla="*/ 347 w 599"/>
                <a:gd name="T35" fmla="*/ 5 h 5"/>
                <a:gd name="T36" fmla="*/ 347 w 599"/>
                <a:gd name="T37" fmla="*/ 0 h 5"/>
                <a:gd name="T38" fmla="*/ 547 w 599"/>
                <a:gd name="T39" fmla="*/ 0 h 5"/>
                <a:gd name="T40" fmla="*/ 451 w 599"/>
                <a:gd name="T41" fmla="*/ 0 h 5"/>
                <a:gd name="T42" fmla="*/ 447 w 599"/>
                <a:gd name="T43" fmla="*/ 0 h 5"/>
                <a:gd name="T44" fmla="*/ 351 w 599"/>
                <a:gd name="T45" fmla="*/ 0 h 5"/>
                <a:gd name="T46" fmla="*/ 351 w 599"/>
                <a:gd name="T47" fmla="*/ 5 h 5"/>
                <a:gd name="T48" fmla="*/ 447 w 599"/>
                <a:gd name="T49" fmla="*/ 5 h 5"/>
                <a:gd name="T50" fmla="*/ 451 w 599"/>
                <a:gd name="T51" fmla="*/ 5 h 5"/>
                <a:gd name="T52" fmla="*/ 547 w 599"/>
                <a:gd name="T53" fmla="*/ 5 h 5"/>
                <a:gd name="T54" fmla="*/ 547 w 599"/>
                <a:gd name="T55" fmla="*/ 0 h 5"/>
                <a:gd name="T56" fmla="*/ 599 w 599"/>
                <a:gd name="T57" fmla="*/ 0 h 5"/>
                <a:gd name="T58" fmla="*/ 551 w 599"/>
                <a:gd name="T59" fmla="*/ 0 h 5"/>
                <a:gd name="T60" fmla="*/ 551 w 599"/>
                <a:gd name="T61" fmla="*/ 5 h 5"/>
                <a:gd name="T62" fmla="*/ 597 w 599"/>
                <a:gd name="T63" fmla="*/ 5 h 5"/>
                <a:gd name="T64" fmla="*/ 599 w 599"/>
                <a:gd name="T65" fmla="*/ 5 h 5"/>
                <a:gd name="T66" fmla="*/ 599 w 599"/>
                <a:gd name="T6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99" h="5">
                  <a:moveTo>
                    <a:pt x="147" y="0"/>
                  </a:moveTo>
                  <a:lnTo>
                    <a:pt x="52" y="0"/>
                  </a:lnTo>
                  <a:lnTo>
                    <a:pt x="48" y="0"/>
                  </a:lnTo>
                  <a:lnTo>
                    <a:pt x="2" y="0"/>
                  </a:lnTo>
                  <a:lnTo>
                    <a:pt x="2" y="5"/>
                  </a:lnTo>
                  <a:lnTo>
                    <a:pt x="0" y="5"/>
                  </a:lnTo>
                  <a:lnTo>
                    <a:pt x="48" y="5"/>
                  </a:lnTo>
                  <a:lnTo>
                    <a:pt x="52" y="5"/>
                  </a:lnTo>
                  <a:lnTo>
                    <a:pt x="147" y="5"/>
                  </a:lnTo>
                  <a:lnTo>
                    <a:pt x="147" y="0"/>
                  </a:lnTo>
                  <a:moveTo>
                    <a:pt x="347" y="0"/>
                  </a:moveTo>
                  <a:lnTo>
                    <a:pt x="251" y="0"/>
                  </a:lnTo>
                  <a:lnTo>
                    <a:pt x="247" y="0"/>
                  </a:lnTo>
                  <a:lnTo>
                    <a:pt x="152" y="0"/>
                  </a:lnTo>
                  <a:lnTo>
                    <a:pt x="152" y="5"/>
                  </a:lnTo>
                  <a:lnTo>
                    <a:pt x="247" y="5"/>
                  </a:lnTo>
                  <a:lnTo>
                    <a:pt x="251" y="5"/>
                  </a:lnTo>
                  <a:lnTo>
                    <a:pt x="347" y="5"/>
                  </a:lnTo>
                  <a:lnTo>
                    <a:pt x="347" y="0"/>
                  </a:lnTo>
                  <a:moveTo>
                    <a:pt x="547" y="0"/>
                  </a:moveTo>
                  <a:lnTo>
                    <a:pt x="451" y="0"/>
                  </a:lnTo>
                  <a:lnTo>
                    <a:pt x="447" y="0"/>
                  </a:lnTo>
                  <a:lnTo>
                    <a:pt x="351" y="0"/>
                  </a:lnTo>
                  <a:lnTo>
                    <a:pt x="351" y="5"/>
                  </a:lnTo>
                  <a:lnTo>
                    <a:pt x="447" y="5"/>
                  </a:lnTo>
                  <a:lnTo>
                    <a:pt x="451" y="5"/>
                  </a:lnTo>
                  <a:lnTo>
                    <a:pt x="547" y="5"/>
                  </a:lnTo>
                  <a:lnTo>
                    <a:pt x="547" y="0"/>
                  </a:lnTo>
                  <a:moveTo>
                    <a:pt x="599" y="0"/>
                  </a:moveTo>
                  <a:lnTo>
                    <a:pt x="551" y="0"/>
                  </a:lnTo>
                  <a:lnTo>
                    <a:pt x="551" y="5"/>
                  </a:lnTo>
                  <a:lnTo>
                    <a:pt x="597" y="5"/>
                  </a:lnTo>
                  <a:lnTo>
                    <a:pt x="599" y="5"/>
                  </a:lnTo>
                  <a:lnTo>
                    <a:pt x="59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738" name="ïṣḷïḍè"/>
            <p:cNvSpPr/>
            <p:nvPr/>
          </p:nvSpPr>
          <p:spPr bwMode="auto">
            <a:xfrm>
              <a:off x="2219872" y="2370521"/>
              <a:ext cx="713185" cy="4763"/>
            </a:xfrm>
            <a:custGeom>
              <a:avLst/>
              <a:gdLst>
                <a:gd name="T0" fmla="*/ 147 w 599"/>
                <a:gd name="T1" fmla="*/ 0 h 4"/>
                <a:gd name="T2" fmla="*/ 52 w 599"/>
                <a:gd name="T3" fmla="*/ 0 h 4"/>
                <a:gd name="T4" fmla="*/ 48 w 599"/>
                <a:gd name="T5" fmla="*/ 0 h 4"/>
                <a:gd name="T6" fmla="*/ 2 w 599"/>
                <a:gd name="T7" fmla="*/ 0 h 4"/>
                <a:gd name="T8" fmla="*/ 2 w 599"/>
                <a:gd name="T9" fmla="*/ 4 h 4"/>
                <a:gd name="T10" fmla="*/ 0 w 599"/>
                <a:gd name="T11" fmla="*/ 4 h 4"/>
                <a:gd name="T12" fmla="*/ 48 w 599"/>
                <a:gd name="T13" fmla="*/ 4 h 4"/>
                <a:gd name="T14" fmla="*/ 52 w 599"/>
                <a:gd name="T15" fmla="*/ 4 h 4"/>
                <a:gd name="T16" fmla="*/ 147 w 599"/>
                <a:gd name="T17" fmla="*/ 4 h 4"/>
                <a:gd name="T18" fmla="*/ 147 w 599"/>
                <a:gd name="T19" fmla="*/ 0 h 4"/>
                <a:gd name="T20" fmla="*/ 347 w 599"/>
                <a:gd name="T21" fmla="*/ 0 h 4"/>
                <a:gd name="T22" fmla="*/ 251 w 599"/>
                <a:gd name="T23" fmla="*/ 0 h 4"/>
                <a:gd name="T24" fmla="*/ 247 w 599"/>
                <a:gd name="T25" fmla="*/ 0 h 4"/>
                <a:gd name="T26" fmla="*/ 152 w 599"/>
                <a:gd name="T27" fmla="*/ 0 h 4"/>
                <a:gd name="T28" fmla="*/ 152 w 599"/>
                <a:gd name="T29" fmla="*/ 4 h 4"/>
                <a:gd name="T30" fmla="*/ 247 w 599"/>
                <a:gd name="T31" fmla="*/ 4 h 4"/>
                <a:gd name="T32" fmla="*/ 251 w 599"/>
                <a:gd name="T33" fmla="*/ 4 h 4"/>
                <a:gd name="T34" fmla="*/ 347 w 599"/>
                <a:gd name="T35" fmla="*/ 4 h 4"/>
                <a:gd name="T36" fmla="*/ 347 w 599"/>
                <a:gd name="T37" fmla="*/ 0 h 4"/>
                <a:gd name="T38" fmla="*/ 547 w 599"/>
                <a:gd name="T39" fmla="*/ 0 h 4"/>
                <a:gd name="T40" fmla="*/ 451 w 599"/>
                <a:gd name="T41" fmla="*/ 0 h 4"/>
                <a:gd name="T42" fmla="*/ 447 w 599"/>
                <a:gd name="T43" fmla="*/ 0 h 4"/>
                <a:gd name="T44" fmla="*/ 351 w 599"/>
                <a:gd name="T45" fmla="*/ 0 h 4"/>
                <a:gd name="T46" fmla="*/ 351 w 599"/>
                <a:gd name="T47" fmla="*/ 4 h 4"/>
                <a:gd name="T48" fmla="*/ 447 w 599"/>
                <a:gd name="T49" fmla="*/ 4 h 4"/>
                <a:gd name="T50" fmla="*/ 451 w 599"/>
                <a:gd name="T51" fmla="*/ 4 h 4"/>
                <a:gd name="T52" fmla="*/ 547 w 599"/>
                <a:gd name="T53" fmla="*/ 4 h 4"/>
                <a:gd name="T54" fmla="*/ 547 w 599"/>
                <a:gd name="T55" fmla="*/ 0 h 4"/>
                <a:gd name="T56" fmla="*/ 599 w 599"/>
                <a:gd name="T57" fmla="*/ 0 h 4"/>
                <a:gd name="T58" fmla="*/ 551 w 599"/>
                <a:gd name="T59" fmla="*/ 0 h 4"/>
                <a:gd name="T60" fmla="*/ 551 w 599"/>
                <a:gd name="T61" fmla="*/ 4 h 4"/>
                <a:gd name="T62" fmla="*/ 597 w 599"/>
                <a:gd name="T63" fmla="*/ 4 h 4"/>
                <a:gd name="T64" fmla="*/ 599 w 599"/>
                <a:gd name="T65" fmla="*/ 4 h 4"/>
                <a:gd name="T66" fmla="*/ 599 w 599"/>
                <a:gd name="T6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99" h="4">
                  <a:moveTo>
                    <a:pt x="147" y="0"/>
                  </a:moveTo>
                  <a:lnTo>
                    <a:pt x="52" y="0"/>
                  </a:lnTo>
                  <a:lnTo>
                    <a:pt x="48" y="0"/>
                  </a:lnTo>
                  <a:lnTo>
                    <a:pt x="2" y="0"/>
                  </a:lnTo>
                  <a:lnTo>
                    <a:pt x="2" y="4"/>
                  </a:lnTo>
                  <a:lnTo>
                    <a:pt x="0" y="4"/>
                  </a:lnTo>
                  <a:lnTo>
                    <a:pt x="48" y="4"/>
                  </a:lnTo>
                  <a:lnTo>
                    <a:pt x="52" y="4"/>
                  </a:lnTo>
                  <a:lnTo>
                    <a:pt x="147" y="4"/>
                  </a:lnTo>
                  <a:lnTo>
                    <a:pt x="147" y="0"/>
                  </a:lnTo>
                  <a:close/>
                  <a:moveTo>
                    <a:pt x="347" y="0"/>
                  </a:moveTo>
                  <a:lnTo>
                    <a:pt x="251" y="0"/>
                  </a:lnTo>
                  <a:lnTo>
                    <a:pt x="247" y="0"/>
                  </a:lnTo>
                  <a:lnTo>
                    <a:pt x="152" y="0"/>
                  </a:lnTo>
                  <a:lnTo>
                    <a:pt x="152" y="4"/>
                  </a:lnTo>
                  <a:lnTo>
                    <a:pt x="247" y="4"/>
                  </a:lnTo>
                  <a:lnTo>
                    <a:pt x="251" y="4"/>
                  </a:lnTo>
                  <a:lnTo>
                    <a:pt x="347" y="4"/>
                  </a:lnTo>
                  <a:lnTo>
                    <a:pt x="347" y="0"/>
                  </a:lnTo>
                  <a:close/>
                  <a:moveTo>
                    <a:pt x="547" y="0"/>
                  </a:moveTo>
                  <a:lnTo>
                    <a:pt x="451" y="0"/>
                  </a:lnTo>
                  <a:lnTo>
                    <a:pt x="447" y="0"/>
                  </a:lnTo>
                  <a:lnTo>
                    <a:pt x="351" y="0"/>
                  </a:lnTo>
                  <a:lnTo>
                    <a:pt x="351" y="4"/>
                  </a:lnTo>
                  <a:lnTo>
                    <a:pt x="447" y="4"/>
                  </a:lnTo>
                  <a:lnTo>
                    <a:pt x="451" y="4"/>
                  </a:lnTo>
                  <a:lnTo>
                    <a:pt x="547" y="4"/>
                  </a:lnTo>
                  <a:lnTo>
                    <a:pt x="547" y="0"/>
                  </a:lnTo>
                  <a:close/>
                  <a:moveTo>
                    <a:pt x="599" y="0"/>
                  </a:moveTo>
                  <a:lnTo>
                    <a:pt x="551" y="0"/>
                  </a:lnTo>
                  <a:lnTo>
                    <a:pt x="551" y="4"/>
                  </a:lnTo>
                  <a:lnTo>
                    <a:pt x="597" y="4"/>
                  </a:lnTo>
                  <a:lnTo>
                    <a:pt x="599" y="4"/>
                  </a:lnTo>
                  <a:lnTo>
                    <a:pt x="599" y="0"/>
                  </a:lnTo>
                  <a:close/>
                </a:path>
              </a:pathLst>
            </a:cu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739" name="ïṩľiḋe"/>
            <p:cNvSpPr/>
            <p:nvPr/>
          </p:nvSpPr>
          <p:spPr bwMode="auto">
            <a:xfrm>
              <a:off x="2219872" y="2370521"/>
              <a:ext cx="713185" cy="4763"/>
            </a:xfrm>
            <a:custGeom>
              <a:avLst/>
              <a:gdLst>
                <a:gd name="T0" fmla="*/ 147 w 599"/>
                <a:gd name="T1" fmla="*/ 0 h 4"/>
                <a:gd name="T2" fmla="*/ 52 w 599"/>
                <a:gd name="T3" fmla="*/ 0 h 4"/>
                <a:gd name="T4" fmla="*/ 48 w 599"/>
                <a:gd name="T5" fmla="*/ 0 h 4"/>
                <a:gd name="T6" fmla="*/ 2 w 599"/>
                <a:gd name="T7" fmla="*/ 0 h 4"/>
                <a:gd name="T8" fmla="*/ 2 w 599"/>
                <a:gd name="T9" fmla="*/ 4 h 4"/>
                <a:gd name="T10" fmla="*/ 0 w 599"/>
                <a:gd name="T11" fmla="*/ 4 h 4"/>
                <a:gd name="T12" fmla="*/ 48 w 599"/>
                <a:gd name="T13" fmla="*/ 4 h 4"/>
                <a:gd name="T14" fmla="*/ 52 w 599"/>
                <a:gd name="T15" fmla="*/ 4 h 4"/>
                <a:gd name="T16" fmla="*/ 147 w 599"/>
                <a:gd name="T17" fmla="*/ 4 h 4"/>
                <a:gd name="T18" fmla="*/ 147 w 599"/>
                <a:gd name="T19" fmla="*/ 0 h 4"/>
                <a:gd name="T20" fmla="*/ 347 w 599"/>
                <a:gd name="T21" fmla="*/ 0 h 4"/>
                <a:gd name="T22" fmla="*/ 251 w 599"/>
                <a:gd name="T23" fmla="*/ 0 h 4"/>
                <a:gd name="T24" fmla="*/ 247 w 599"/>
                <a:gd name="T25" fmla="*/ 0 h 4"/>
                <a:gd name="T26" fmla="*/ 152 w 599"/>
                <a:gd name="T27" fmla="*/ 0 h 4"/>
                <a:gd name="T28" fmla="*/ 152 w 599"/>
                <a:gd name="T29" fmla="*/ 4 h 4"/>
                <a:gd name="T30" fmla="*/ 247 w 599"/>
                <a:gd name="T31" fmla="*/ 4 h 4"/>
                <a:gd name="T32" fmla="*/ 251 w 599"/>
                <a:gd name="T33" fmla="*/ 4 h 4"/>
                <a:gd name="T34" fmla="*/ 347 w 599"/>
                <a:gd name="T35" fmla="*/ 4 h 4"/>
                <a:gd name="T36" fmla="*/ 347 w 599"/>
                <a:gd name="T37" fmla="*/ 0 h 4"/>
                <a:gd name="T38" fmla="*/ 547 w 599"/>
                <a:gd name="T39" fmla="*/ 0 h 4"/>
                <a:gd name="T40" fmla="*/ 451 w 599"/>
                <a:gd name="T41" fmla="*/ 0 h 4"/>
                <a:gd name="T42" fmla="*/ 447 w 599"/>
                <a:gd name="T43" fmla="*/ 0 h 4"/>
                <a:gd name="T44" fmla="*/ 351 w 599"/>
                <a:gd name="T45" fmla="*/ 0 h 4"/>
                <a:gd name="T46" fmla="*/ 351 w 599"/>
                <a:gd name="T47" fmla="*/ 4 h 4"/>
                <a:gd name="T48" fmla="*/ 447 w 599"/>
                <a:gd name="T49" fmla="*/ 4 h 4"/>
                <a:gd name="T50" fmla="*/ 451 w 599"/>
                <a:gd name="T51" fmla="*/ 4 h 4"/>
                <a:gd name="T52" fmla="*/ 547 w 599"/>
                <a:gd name="T53" fmla="*/ 4 h 4"/>
                <a:gd name="T54" fmla="*/ 547 w 599"/>
                <a:gd name="T55" fmla="*/ 0 h 4"/>
                <a:gd name="T56" fmla="*/ 599 w 599"/>
                <a:gd name="T57" fmla="*/ 0 h 4"/>
                <a:gd name="T58" fmla="*/ 551 w 599"/>
                <a:gd name="T59" fmla="*/ 0 h 4"/>
                <a:gd name="T60" fmla="*/ 551 w 599"/>
                <a:gd name="T61" fmla="*/ 4 h 4"/>
                <a:gd name="T62" fmla="*/ 597 w 599"/>
                <a:gd name="T63" fmla="*/ 4 h 4"/>
                <a:gd name="T64" fmla="*/ 599 w 599"/>
                <a:gd name="T65" fmla="*/ 4 h 4"/>
                <a:gd name="T66" fmla="*/ 599 w 599"/>
                <a:gd name="T6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99" h="4">
                  <a:moveTo>
                    <a:pt x="147" y="0"/>
                  </a:moveTo>
                  <a:lnTo>
                    <a:pt x="52" y="0"/>
                  </a:lnTo>
                  <a:lnTo>
                    <a:pt x="48" y="0"/>
                  </a:lnTo>
                  <a:lnTo>
                    <a:pt x="2" y="0"/>
                  </a:lnTo>
                  <a:lnTo>
                    <a:pt x="2" y="4"/>
                  </a:lnTo>
                  <a:lnTo>
                    <a:pt x="0" y="4"/>
                  </a:lnTo>
                  <a:lnTo>
                    <a:pt x="48" y="4"/>
                  </a:lnTo>
                  <a:lnTo>
                    <a:pt x="52" y="4"/>
                  </a:lnTo>
                  <a:lnTo>
                    <a:pt x="147" y="4"/>
                  </a:lnTo>
                  <a:lnTo>
                    <a:pt x="147" y="0"/>
                  </a:lnTo>
                  <a:moveTo>
                    <a:pt x="347" y="0"/>
                  </a:moveTo>
                  <a:lnTo>
                    <a:pt x="251" y="0"/>
                  </a:lnTo>
                  <a:lnTo>
                    <a:pt x="247" y="0"/>
                  </a:lnTo>
                  <a:lnTo>
                    <a:pt x="152" y="0"/>
                  </a:lnTo>
                  <a:lnTo>
                    <a:pt x="152" y="4"/>
                  </a:lnTo>
                  <a:lnTo>
                    <a:pt x="247" y="4"/>
                  </a:lnTo>
                  <a:lnTo>
                    <a:pt x="251" y="4"/>
                  </a:lnTo>
                  <a:lnTo>
                    <a:pt x="347" y="4"/>
                  </a:lnTo>
                  <a:lnTo>
                    <a:pt x="347" y="0"/>
                  </a:lnTo>
                  <a:moveTo>
                    <a:pt x="547" y="0"/>
                  </a:moveTo>
                  <a:lnTo>
                    <a:pt x="451" y="0"/>
                  </a:lnTo>
                  <a:lnTo>
                    <a:pt x="447" y="0"/>
                  </a:lnTo>
                  <a:lnTo>
                    <a:pt x="351" y="0"/>
                  </a:lnTo>
                  <a:lnTo>
                    <a:pt x="351" y="4"/>
                  </a:lnTo>
                  <a:lnTo>
                    <a:pt x="447" y="4"/>
                  </a:lnTo>
                  <a:lnTo>
                    <a:pt x="451" y="4"/>
                  </a:lnTo>
                  <a:lnTo>
                    <a:pt x="547" y="4"/>
                  </a:lnTo>
                  <a:lnTo>
                    <a:pt x="547" y="0"/>
                  </a:lnTo>
                  <a:moveTo>
                    <a:pt x="599" y="0"/>
                  </a:moveTo>
                  <a:lnTo>
                    <a:pt x="551" y="0"/>
                  </a:lnTo>
                  <a:lnTo>
                    <a:pt x="551" y="4"/>
                  </a:lnTo>
                  <a:lnTo>
                    <a:pt x="597" y="4"/>
                  </a:lnTo>
                  <a:lnTo>
                    <a:pt x="599" y="4"/>
                  </a:lnTo>
                  <a:lnTo>
                    <a:pt x="59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740" name="î$1ïḑé"/>
            <p:cNvSpPr/>
            <p:nvPr/>
          </p:nvSpPr>
          <p:spPr bwMode="auto">
            <a:xfrm>
              <a:off x="2219872" y="2489583"/>
              <a:ext cx="713185" cy="4763"/>
            </a:xfrm>
            <a:custGeom>
              <a:avLst/>
              <a:gdLst>
                <a:gd name="T0" fmla="*/ 147 w 599"/>
                <a:gd name="T1" fmla="*/ 0 h 4"/>
                <a:gd name="T2" fmla="*/ 52 w 599"/>
                <a:gd name="T3" fmla="*/ 0 h 4"/>
                <a:gd name="T4" fmla="*/ 48 w 599"/>
                <a:gd name="T5" fmla="*/ 0 h 4"/>
                <a:gd name="T6" fmla="*/ 2 w 599"/>
                <a:gd name="T7" fmla="*/ 0 h 4"/>
                <a:gd name="T8" fmla="*/ 2 w 599"/>
                <a:gd name="T9" fmla="*/ 4 h 4"/>
                <a:gd name="T10" fmla="*/ 0 w 599"/>
                <a:gd name="T11" fmla="*/ 4 h 4"/>
                <a:gd name="T12" fmla="*/ 48 w 599"/>
                <a:gd name="T13" fmla="*/ 4 h 4"/>
                <a:gd name="T14" fmla="*/ 52 w 599"/>
                <a:gd name="T15" fmla="*/ 4 h 4"/>
                <a:gd name="T16" fmla="*/ 147 w 599"/>
                <a:gd name="T17" fmla="*/ 4 h 4"/>
                <a:gd name="T18" fmla="*/ 147 w 599"/>
                <a:gd name="T19" fmla="*/ 0 h 4"/>
                <a:gd name="T20" fmla="*/ 347 w 599"/>
                <a:gd name="T21" fmla="*/ 0 h 4"/>
                <a:gd name="T22" fmla="*/ 251 w 599"/>
                <a:gd name="T23" fmla="*/ 0 h 4"/>
                <a:gd name="T24" fmla="*/ 247 w 599"/>
                <a:gd name="T25" fmla="*/ 0 h 4"/>
                <a:gd name="T26" fmla="*/ 152 w 599"/>
                <a:gd name="T27" fmla="*/ 0 h 4"/>
                <a:gd name="T28" fmla="*/ 152 w 599"/>
                <a:gd name="T29" fmla="*/ 4 h 4"/>
                <a:gd name="T30" fmla="*/ 247 w 599"/>
                <a:gd name="T31" fmla="*/ 4 h 4"/>
                <a:gd name="T32" fmla="*/ 251 w 599"/>
                <a:gd name="T33" fmla="*/ 4 h 4"/>
                <a:gd name="T34" fmla="*/ 347 w 599"/>
                <a:gd name="T35" fmla="*/ 4 h 4"/>
                <a:gd name="T36" fmla="*/ 347 w 599"/>
                <a:gd name="T37" fmla="*/ 0 h 4"/>
                <a:gd name="T38" fmla="*/ 547 w 599"/>
                <a:gd name="T39" fmla="*/ 0 h 4"/>
                <a:gd name="T40" fmla="*/ 451 w 599"/>
                <a:gd name="T41" fmla="*/ 0 h 4"/>
                <a:gd name="T42" fmla="*/ 447 w 599"/>
                <a:gd name="T43" fmla="*/ 0 h 4"/>
                <a:gd name="T44" fmla="*/ 351 w 599"/>
                <a:gd name="T45" fmla="*/ 0 h 4"/>
                <a:gd name="T46" fmla="*/ 351 w 599"/>
                <a:gd name="T47" fmla="*/ 4 h 4"/>
                <a:gd name="T48" fmla="*/ 447 w 599"/>
                <a:gd name="T49" fmla="*/ 4 h 4"/>
                <a:gd name="T50" fmla="*/ 451 w 599"/>
                <a:gd name="T51" fmla="*/ 4 h 4"/>
                <a:gd name="T52" fmla="*/ 547 w 599"/>
                <a:gd name="T53" fmla="*/ 4 h 4"/>
                <a:gd name="T54" fmla="*/ 547 w 599"/>
                <a:gd name="T55" fmla="*/ 0 h 4"/>
                <a:gd name="T56" fmla="*/ 599 w 599"/>
                <a:gd name="T57" fmla="*/ 0 h 4"/>
                <a:gd name="T58" fmla="*/ 551 w 599"/>
                <a:gd name="T59" fmla="*/ 0 h 4"/>
                <a:gd name="T60" fmla="*/ 551 w 599"/>
                <a:gd name="T61" fmla="*/ 4 h 4"/>
                <a:gd name="T62" fmla="*/ 597 w 599"/>
                <a:gd name="T63" fmla="*/ 4 h 4"/>
                <a:gd name="T64" fmla="*/ 599 w 599"/>
                <a:gd name="T65" fmla="*/ 4 h 4"/>
                <a:gd name="T66" fmla="*/ 599 w 599"/>
                <a:gd name="T6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99" h="4">
                  <a:moveTo>
                    <a:pt x="147" y="0"/>
                  </a:moveTo>
                  <a:lnTo>
                    <a:pt x="52" y="0"/>
                  </a:lnTo>
                  <a:lnTo>
                    <a:pt x="48" y="0"/>
                  </a:lnTo>
                  <a:lnTo>
                    <a:pt x="2" y="0"/>
                  </a:lnTo>
                  <a:lnTo>
                    <a:pt x="2" y="4"/>
                  </a:lnTo>
                  <a:lnTo>
                    <a:pt x="0" y="4"/>
                  </a:lnTo>
                  <a:lnTo>
                    <a:pt x="48" y="4"/>
                  </a:lnTo>
                  <a:lnTo>
                    <a:pt x="52" y="4"/>
                  </a:lnTo>
                  <a:lnTo>
                    <a:pt x="147" y="4"/>
                  </a:lnTo>
                  <a:lnTo>
                    <a:pt x="147" y="0"/>
                  </a:lnTo>
                  <a:close/>
                  <a:moveTo>
                    <a:pt x="347" y="0"/>
                  </a:moveTo>
                  <a:lnTo>
                    <a:pt x="251" y="0"/>
                  </a:lnTo>
                  <a:lnTo>
                    <a:pt x="247" y="0"/>
                  </a:lnTo>
                  <a:lnTo>
                    <a:pt x="152" y="0"/>
                  </a:lnTo>
                  <a:lnTo>
                    <a:pt x="152" y="4"/>
                  </a:lnTo>
                  <a:lnTo>
                    <a:pt x="247" y="4"/>
                  </a:lnTo>
                  <a:lnTo>
                    <a:pt x="251" y="4"/>
                  </a:lnTo>
                  <a:lnTo>
                    <a:pt x="347" y="4"/>
                  </a:lnTo>
                  <a:lnTo>
                    <a:pt x="347" y="0"/>
                  </a:lnTo>
                  <a:close/>
                  <a:moveTo>
                    <a:pt x="547" y="0"/>
                  </a:moveTo>
                  <a:lnTo>
                    <a:pt x="451" y="0"/>
                  </a:lnTo>
                  <a:lnTo>
                    <a:pt x="447" y="0"/>
                  </a:lnTo>
                  <a:lnTo>
                    <a:pt x="351" y="0"/>
                  </a:lnTo>
                  <a:lnTo>
                    <a:pt x="351" y="4"/>
                  </a:lnTo>
                  <a:lnTo>
                    <a:pt x="447" y="4"/>
                  </a:lnTo>
                  <a:lnTo>
                    <a:pt x="451" y="4"/>
                  </a:lnTo>
                  <a:lnTo>
                    <a:pt x="547" y="4"/>
                  </a:lnTo>
                  <a:lnTo>
                    <a:pt x="547" y="0"/>
                  </a:lnTo>
                  <a:close/>
                  <a:moveTo>
                    <a:pt x="599" y="0"/>
                  </a:moveTo>
                  <a:lnTo>
                    <a:pt x="551" y="0"/>
                  </a:lnTo>
                  <a:lnTo>
                    <a:pt x="551" y="4"/>
                  </a:lnTo>
                  <a:lnTo>
                    <a:pt x="597" y="4"/>
                  </a:lnTo>
                  <a:lnTo>
                    <a:pt x="599" y="4"/>
                  </a:lnTo>
                  <a:lnTo>
                    <a:pt x="599" y="0"/>
                  </a:lnTo>
                  <a:close/>
                </a:path>
              </a:pathLst>
            </a:cu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741" name="ïṧḻíḋê"/>
            <p:cNvSpPr/>
            <p:nvPr/>
          </p:nvSpPr>
          <p:spPr bwMode="auto">
            <a:xfrm>
              <a:off x="2219872" y="2489583"/>
              <a:ext cx="713185" cy="4763"/>
            </a:xfrm>
            <a:custGeom>
              <a:avLst/>
              <a:gdLst>
                <a:gd name="T0" fmla="*/ 147 w 599"/>
                <a:gd name="T1" fmla="*/ 0 h 4"/>
                <a:gd name="T2" fmla="*/ 52 w 599"/>
                <a:gd name="T3" fmla="*/ 0 h 4"/>
                <a:gd name="T4" fmla="*/ 48 w 599"/>
                <a:gd name="T5" fmla="*/ 0 h 4"/>
                <a:gd name="T6" fmla="*/ 2 w 599"/>
                <a:gd name="T7" fmla="*/ 0 h 4"/>
                <a:gd name="T8" fmla="*/ 2 w 599"/>
                <a:gd name="T9" fmla="*/ 4 h 4"/>
                <a:gd name="T10" fmla="*/ 0 w 599"/>
                <a:gd name="T11" fmla="*/ 4 h 4"/>
                <a:gd name="T12" fmla="*/ 48 w 599"/>
                <a:gd name="T13" fmla="*/ 4 h 4"/>
                <a:gd name="T14" fmla="*/ 52 w 599"/>
                <a:gd name="T15" fmla="*/ 4 h 4"/>
                <a:gd name="T16" fmla="*/ 147 w 599"/>
                <a:gd name="T17" fmla="*/ 4 h 4"/>
                <a:gd name="T18" fmla="*/ 147 w 599"/>
                <a:gd name="T19" fmla="*/ 0 h 4"/>
                <a:gd name="T20" fmla="*/ 347 w 599"/>
                <a:gd name="T21" fmla="*/ 0 h 4"/>
                <a:gd name="T22" fmla="*/ 251 w 599"/>
                <a:gd name="T23" fmla="*/ 0 h 4"/>
                <a:gd name="T24" fmla="*/ 247 w 599"/>
                <a:gd name="T25" fmla="*/ 0 h 4"/>
                <a:gd name="T26" fmla="*/ 152 w 599"/>
                <a:gd name="T27" fmla="*/ 0 h 4"/>
                <a:gd name="T28" fmla="*/ 152 w 599"/>
                <a:gd name="T29" fmla="*/ 4 h 4"/>
                <a:gd name="T30" fmla="*/ 247 w 599"/>
                <a:gd name="T31" fmla="*/ 4 h 4"/>
                <a:gd name="T32" fmla="*/ 251 w 599"/>
                <a:gd name="T33" fmla="*/ 4 h 4"/>
                <a:gd name="T34" fmla="*/ 347 w 599"/>
                <a:gd name="T35" fmla="*/ 4 h 4"/>
                <a:gd name="T36" fmla="*/ 347 w 599"/>
                <a:gd name="T37" fmla="*/ 0 h 4"/>
                <a:gd name="T38" fmla="*/ 547 w 599"/>
                <a:gd name="T39" fmla="*/ 0 h 4"/>
                <a:gd name="T40" fmla="*/ 451 w 599"/>
                <a:gd name="T41" fmla="*/ 0 h 4"/>
                <a:gd name="T42" fmla="*/ 447 w 599"/>
                <a:gd name="T43" fmla="*/ 0 h 4"/>
                <a:gd name="T44" fmla="*/ 351 w 599"/>
                <a:gd name="T45" fmla="*/ 0 h 4"/>
                <a:gd name="T46" fmla="*/ 351 w 599"/>
                <a:gd name="T47" fmla="*/ 4 h 4"/>
                <a:gd name="T48" fmla="*/ 447 w 599"/>
                <a:gd name="T49" fmla="*/ 4 h 4"/>
                <a:gd name="T50" fmla="*/ 451 w 599"/>
                <a:gd name="T51" fmla="*/ 4 h 4"/>
                <a:gd name="T52" fmla="*/ 547 w 599"/>
                <a:gd name="T53" fmla="*/ 4 h 4"/>
                <a:gd name="T54" fmla="*/ 547 w 599"/>
                <a:gd name="T55" fmla="*/ 0 h 4"/>
                <a:gd name="T56" fmla="*/ 599 w 599"/>
                <a:gd name="T57" fmla="*/ 0 h 4"/>
                <a:gd name="T58" fmla="*/ 551 w 599"/>
                <a:gd name="T59" fmla="*/ 0 h 4"/>
                <a:gd name="T60" fmla="*/ 551 w 599"/>
                <a:gd name="T61" fmla="*/ 4 h 4"/>
                <a:gd name="T62" fmla="*/ 597 w 599"/>
                <a:gd name="T63" fmla="*/ 4 h 4"/>
                <a:gd name="T64" fmla="*/ 599 w 599"/>
                <a:gd name="T65" fmla="*/ 4 h 4"/>
                <a:gd name="T66" fmla="*/ 599 w 599"/>
                <a:gd name="T6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99" h="4">
                  <a:moveTo>
                    <a:pt x="147" y="0"/>
                  </a:moveTo>
                  <a:lnTo>
                    <a:pt x="52" y="0"/>
                  </a:lnTo>
                  <a:lnTo>
                    <a:pt x="48" y="0"/>
                  </a:lnTo>
                  <a:lnTo>
                    <a:pt x="2" y="0"/>
                  </a:lnTo>
                  <a:lnTo>
                    <a:pt x="2" y="4"/>
                  </a:lnTo>
                  <a:lnTo>
                    <a:pt x="0" y="4"/>
                  </a:lnTo>
                  <a:lnTo>
                    <a:pt x="48" y="4"/>
                  </a:lnTo>
                  <a:lnTo>
                    <a:pt x="52" y="4"/>
                  </a:lnTo>
                  <a:lnTo>
                    <a:pt x="147" y="4"/>
                  </a:lnTo>
                  <a:lnTo>
                    <a:pt x="147" y="0"/>
                  </a:lnTo>
                  <a:moveTo>
                    <a:pt x="347" y="0"/>
                  </a:moveTo>
                  <a:lnTo>
                    <a:pt x="251" y="0"/>
                  </a:lnTo>
                  <a:lnTo>
                    <a:pt x="247" y="0"/>
                  </a:lnTo>
                  <a:lnTo>
                    <a:pt x="152" y="0"/>
                  </a:lnTo>
                  <a:lnTo>
                    <a:pt x="152" y="4"/>
                  </a:lnTo>
                  <a:lnTo>
                    <a:pt x="247" y="4"/>
                  </a:lnTo>
                  <a:lnTo>
                    <a:pt x="251" y="4"/>
                  </a:lnTo>
                  <a:lnTo>
                    <a:pt x="347" y="4"/>
                  </a:lnTo>
                  <a:lnTo>
                    <a:pt x="347" y="0"/>
                  </a:lnTo>
                  <a:moveTo>
                    <a:pt x="547" y="0"/>
                  </a:moveTo>
                  <a:lnTo>
                    <a:pt x="451" y="0"/>
                  </a:lnTo>
                  <a:lnTo>
                    <a:pt x="447" y="0"/>
                  </a:lnTo>
                  <a:lnTo>
                    <a:pt x="351" y="0"/>
                  </a:lnTo>
                  <a:lnTo>
                    <a:pt x="351" y="4"/>
                  </a:lnTo>
                  <a:lnTo>
                    <a:pt x="447" y="4"/>
                  </a:lnTo>
                  <a:lnTo>
                    <a:pt x="451" y="4"/>
                  </a:lnTo>
                  <a:lnTo>
                    <a:pt x="547" y="4"/>
                  </a:lnTo>
                  <a:lnTo>
                    <a:pt x="547" y="0"/>
                  </a:lnTo>
                  <a:moveTo>
                    <a:pt x="599" y="0"/>
                  </a:moveTo>
                  <a:lnTo>
                    <a:pt x="551" y="0"/>
                  </a:lnTo>
                  <a:lnTo>
                    <a:pt x="551" y="4"/>
                  </a:lnTo>
                  <a:lnTo>
                    <a:pt x="597" y="4"/>
                  </a:lnTo>
                  <a:lnTo>
                    <a:pt x="599" y="4"/>
                  </a:lnTo>
                  <a:lnTo>
                    <a:pt x="59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742" name="išľîdé"/>
            <p:cNvSpPr/>
            <p:nvPr/>
          </p:nvSpPr>
          <p:spPr bwMode="auto">
            <a:xfrm>
              <a:off x="2219872" y="2251458"/>
              <a:ext cx="713185" cy="5954"/>
            </a:xfrm>
            <a:custGeom>
              <a:avLst/>
              <a:gdLst>
                <a:gd name="T0" fmla="*/ 147 w 599"/>
                <a:gd name="T1" fmla="*/ 0 h 5"/>
                <a:gd name="T2" fmla="*/ 52 w 599"/>
                <a:gd name="T3" fmla="*/ 0 h 5"/>
                <a:gd name="T4" fmla="*/ 48 w 599"/>
                <a:gd name="T5" fmla="*/ 0 h 5"/>
                <a:gd name="T6" fmla="*/ 2 w 599"/>
                <a:gd name="T7" fmla="*/ 0 h 5"/>
                <a:gd name="T8" fmla="*/ 2 w 599"/>
                <a:gd name="T9" fmla="*/ 5 h 5"/>
                <a:gd name="T10" fmla="*/ 0 w 599"/>
                <a:gd name="T11" fmla="*/ 5 h 5"/>
                <a:gd name="T12" fmla="*/ 48 w 599"/>
                <a:gd name="T13" fmla="*/ 5 h 5"/>
                <a:gd name="T14" fmla="*/ 52 w 599"/>
                <a:gd name="T15" fmla="*/ 5 h 5"/>
                <a:gd name="T16" fmla="*/ 147 w 599"/>
                <a:gd name="T17" fmla="*/ 5 h 5"/>
                <a:gd name="T18" fmla="*/ 147 w 599"/>
                <a:gd name="T19" fmla="*/ 0 h 5"/>
                <a:gd name="T20" fmla="*/ 347 w 599"/>
                <a:gd name="T21" fmla="*/ 0 h 5"/>
                <a:gd name="T22" fmla="*/ 251 w 599"/>
                <a:gd name="T23" fmla="*/ 0 h 5"/>
                <a:gd name="T24" fmla="*/ 247 w 599"/>
                <a:gd name="T25" fmla="*/ 0 h 5"/>
                <a:gd name="T26" fmla="*/ 152 w 599"/>
                <a:gd name="T27" fmla="*/ 0 h 5"/>
                <a:gd name="T28" fmla="*/ 152 w 599"/>
                <a:gd name="T29" fmla="*/ 5 h 5"/>
                <a:gd name="T30" fmla="*/ 247 w 599"/>
                <a:gd name="T31" fmla="*/ 5 h 5"/>
                <a:gd name="T32" fmla="*/ 251 w 599"/>
                <a:gd name="T33" fmla="*/ 5 h 5"/>
                <a:gd name="T34" fmla="*/ 347 w 599"/>
                <a:gd name="T35" fmla="*/ 5 h 5"/>
                <a:gd name="T36" fmla="*/ 347 w 599"/>
                <a:gd name="T37" fmla="*/ 0 h 5"/>
                <a:gd name="T38" fmla="*/ 547 w 599"/>
                <a:gd name="T39" fmla="*/ 0 h 5"/>
                <a:gd name="T40" fmla="*/ 451 w 599"/>
                <a:gd name="T41" fmla="*/ 0 h 5"/>
                <a:gd name="T42" fmla="*/ 447 w 599"/>
                <a:gd name="T43" fmla="*/ 0 h 5"/>
                <a:gd name="T44" fmla="*/ 351 w 599"/>
                <a:gd name="T45" fmla="*/ 0 h 5"/>
                <a:gd name="T46" fmla="*/ 351 w 599"/>
                <a:gd name="T47" fmla="*/ 5 h 5"/>
                <a:gd name="T48" fmla="*/ 447 w 599"/>
                <a:gd name="T49" fmla="*/ 5 h 5"/>
                <a:gd name="T50" fmla="*/ 451 w 599"/>
                <a:gd name="T51" fmla="*/ 5 h 5"/>
                <a:gd name="T52" fmla="*/ 547 w 599"/>
                <a:gd name="T53" fmla="*/ 5 h 5"/>
                <a:gd name="T54" fmla="*/ 547 w 599"/>
                <a:gd name="T55" fmla="*/ 0 h 5"/>
                <a:gd name="T56" fmla="*/ 599 w 599"/>
                <a:gd name="T57" fmla="*/ 0 h 5"/>
                <a:gd name="T58" fmla="*/ 551 w 599"/>
                <a:gd name="T59" fmla="*/ 0 h 5"/>
                <a:gd name="T60" fmla="*/ 551 w 599"/>
                <a:gd name="T61" fmla="*/ 5 h 5"/>
                <a:gd name="T62" fmla="*/ 597 w 599"/>
                <a:gd name="T63" fmla="*/ 5 h 5"/>
                <a:gd name="T64" fmla="*/ 599 w 599"/>
                <a:gd name="T65" fmla="*/ 5 h 5"/>
                <a:gd name="T66" fmla="*/ 599 w 599"/>
                <a:gd name="T6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99" h="5">
                  <a:moveTo>
                    <a:pt x="147" y="0"/>
                  </a:moveTo>
                  <a:lnTo>
                    <a:pt x="52" y="0"/>
                  </a:lnTo>
                  <a:lnTo>
                    <a:pt x="48" y="0"/>
                  </a:lnTo>
                  <a:lnTo>
                    <a:pt x="2" y="0"/>
                  </a:lnTo>
                  <a:lnTo>
                    <a:pt x="2" y="5"/>
                  </a:lnTo>
                  <a:lnTo>
                    <a:pt x="0" y="5"/>
                  </a:lnTo>
                  <a:lnTo>
                    <a:pt x="48" y="5"/>
                  </a:lnTo>
                  <a:lnTo>
                    <a:pt x="52" y="5"/>
                  </a:lnTo>
                  <a:lnTo>
                    <a:pt x="147" y="5"/>
                  </a:lnTo>
                  <a:lnTo>
                    <a:pt x="147" y="0"/>
                  </a:lnTo>
                  <a:close/>
                  <a:moveTo>
                    <a:pt x="347" y="0"/>
                  </a:moveTo>
                  <a:lnTo>
                    <a:pt x="251" y="0"/>
                  </a:lnTo>
                  <a:lnTo>
                    <a:pt x="247" y="0"/>
                  </a:lnTo>
                  <a:lnTo>
                    <a:pt x="152" y="0"/>
                  </a:lnTo>
                  <a:lnTo>
                    <a:pt x="152" y="5"/>
                  </a:lnTo>
                  <a:lnTo>
                    <a:pt x="247" y="5"/>
                  </a:lnTo>
                  <a:lnTo>
                    <a:pt x="251" y="5"/>
                  </a:lnTo>
                  <a:lnTo>
                    <a:pt x="347" y="5"/>
                  </a:lnTo>
                  <a:lnTo>
                    <a:pt x="347" y="0"/>
                  </a:lnTo>
                  <a:close/>
                  <a:moveTo>
                    <a:pt x="547" y="0"/>
                  </a:moveTo>
                  <a:lnTo>
                    <a:pt x="451" y="0"/>
                  </a:lnTo>
                  <a:lnTo>
                    <a:pt x="447" y="0"/>
                  </a:lnTo>
                  <a:lnTo>
                    <a:pt x="351" y="0"/>
                  </a:lnTo>
                  <a:lnTo>
                    <a:pt x="351" y="5"/>
                  </a:lnTo>
                  <a:lnTo>
                    <a:pt x="447" y="5"/>
                  </a:lnTo>
                  <a:lnTo>
                    <a:pt x="451" y="5"/>
                  </a:lnTo>
                  <a:lnTo>
                    <a:pt x="547" y="5"/>
                  </a:lnTo>
                  <a:lnTo>
                    <a:pt x="547" y="0"/>
                  </a:lnTo>
                  <a:close/>
                  <a:moveTo>
                    <a:pt x="599" y="0"/>
                  </a:moveTo>
                  <a:lnTo>
                    <a:pt x="551" y="0"/>
                  </a:lnTo>
                  <a:lnTo>
                    <a:pt x="551" y="5"/>
                  </a:lnTo>
                  <a:lnTo>
                    <a:pt x="597" y="5"/>
                  </a:lnTo>
                  <a:lnTo>
                    <a:pt x="599" y="5"/>
                  </a:lnTo>
                  <a:lnTo>
                    <a:pt x="599" y="0"/>
                  </a:lnTo>
                  <a:close/>
                </a:path>
              </a:pathLst>
            </a:cu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743" name="isľiḓe"/>
            <p:cNvSpPr/>
            <p:nvPr/>
          </p:nvSpPr>
          <p:spPr bwMode="auto">
            <a:xfrm>
              <a:off x="2219872" y="2251458"/>
              <a:ext cx="713185" cy="5954"/>
            </a:xfrm>
            <a:custGeom>
              <a:avLst/>
              <a:gdLst>
                <a:gd name="T0" fmla="*/ 147 w 599"/>
                <a:gd name="T1" fmla="*/ 0 h 5"/>
                <a:gd name="T2" fmla="*/ 52 w 599"/>
                <a:gd name="T3" fmla="*/ 0 h 5"/>
                <a:gd name="T4" fmla="*/ 48 w 599"/>
                <a:gd name="T5" fmla="*/ 0 h 5"/>
                <a:gd name="T6" fmla="*/ 2 w 599"/>
                <a:gd name="T7" fmla="*/ 0 h 5"/>
                <a:gd name="T8" fmla="*/ 2 w 599"/>
                <a:gd name="T9" fmla="*/ 5 h 5"/>
                <a:gd name="T10" fmla="*/ 0 w 599"/>
                <a:gd name="T11" fmla="*/ 5 h 5"/>
                <a:gd name="T12" fmla="*/ 48 w 599"/>
                <a:gd name="T13" fmla="*/ 5 h 5"/>
                <a:gd name="T14" fmla="*/ 52 w 599"/>
                <a:gd name="T15" fmla="*/ 5 h 5"/>
                <a:gd name="T16" fmla="*/ 147 w 599"/>
                <a:gd name="T17" fmla="*/ 5 h 5"/>
                <a:gd name="T18" fmla="*/ 147 w 599"/>
                <a:gd name="T19" fmla="*/ 0 h 5"/>
                <a:gd name="T20" fmla="*/ 347 w 599"/>
                <a:gd name="T21" fmla="*/ 0 h 5"/>
                <a:gd name="T22" fmla="*/ 251 w 599"/>
                <a:gd name="T23" fmla="*/ 0 h 5"/>
                <a:gd name="T24" fmla="*/ 247 w 599"/>
                <a:gd name="T25" fmla="*/ 0 h 5"/>
                <a:gd name="T26" fmla="*/ 152 w 599"/>
                <a:gd name="T27" fmla="*/ 0 h 5"/>
                <a:gd name="T28" fmla="*/ 152 w 599"/>
                <a:gd name="T29" fmla="*/ 5 h 5"/>
                <a:gd name="T30" fmla="*/ 247 w 599"/>
                <a:gd name="T31" fmla="*/ 5 h 5"/>
                <a:gd name="T32" fmla="*/ 251 w 599"/>
                <a:gd name="T33" fmla="*/ 5 h 5"/>
                <a:gd name="T34" fmla="*/ 347 w 599"/>
                <a:gd name="T35" fmla="*/ 5 h 5"/>
                <a:gd name="T36" fmla="*/ 347 w 599"/>
                <a:gd name="T37" fmla="*/ 0 h 5"/>
                <a:gd name="T38" fmla="*/ 547 w 599"/>
                <a:gd name="T39" fmla="*/ 0 h 5"/>
                <a:gd name="T40" fmla="*/ 451 w 599"/>
                <a:gd name="T41" fmla="*/ 0 h 5"/>
                <a:gd name="T42" fmla="*/ 447 w 599"/>
                <a:gd name="T43" fmla="*/ 0 h 5"/>
                <a:gd name="T44" fmla="*/ 351 w 599"/>
                <a:gd name="T45" fmla="*/ 0 h 5"/>
                <a:gd name="T46" fmla="*/ 351 w 599"/>
                <a:gd name="T47" fmla="*/ 5 h 5"/>
                <a:gd name="T48" fmla="*/ 447 w 599"/>
                <a:gd name="T49" fmla="*/ 5 h 5"/>
                <a:gd name="T50" fmla="*/ 451 w 599"/>
                <a:gd name="T51" fmla="*/ 5 h 5"/>
                <a:gd name="T52" fmla="*/ 547 w 599"/>
                <a:gd name="T53" fmla="*/ 5 h 5"/>
                <a:gd name="T54" fmla="*/ 547 w 599"/>
                <a:gd name="T55" fmla="*/ 0 h 5"/>
                <a:gd name="T56" fmla="*/ 599 w 599"/>
                <a:gd name="T57" fmla="*/ 0 h 5"/>
                <a:gd name="T58" fmla="*/ 551 w 599"/>
                <a:gd name="T59" fmla="*/ 0 h 5"/>
                <a:gd name="T60" fmla="*/ 551 w 599"/>
                <a:gd name="T61" fmla="*/ 5 h 5"/>
                <a:gd name="T62" fmla="*/ 597 w 599"/>
                <a:gd name="T63" fmla="*/ 5 h 5"/>
                <a:gd name="T64" fmla="*/ 599 w 599"/>
                <a:gd name="T65" fmla="*/ 5 h 5"/>
                <a:gd name="T66" fmla="*/ 599 w 599"/>
                <a:gd name="T6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99" h="5">
                  <a:moveTo>
                    <a:pt x="147" y="0"/>
                  </a:moveTo>
                  <a:lnTo>
                    <a:pt x="52" y="0"/>
                  </a:lnTo>
                  <a:lnTo>
                    <a:pt x="48" y="0"/>
                  </a:lnTo>
                  <a:lnTo>
                    <a:pt x="2" y="0"/>
                  </a:lnTo>
                  <a:lnTo>
                    <a:pt x="2" y="5"/>
                  </a:lnTo>
                  <a:lnTo>
                    <a:pt x="0" y="5"/>
                  </a:lnTo>
                  <a:lnTo>
                    <a:pt x="48" y="5"/>
                  </a:lnTo>
                  <a:lnTo>
                    <a:pt x="52" y="5"/>
                  </a:lnTo>
                  <a:lnTo>
                    <a:pt x="147" y="5"/>
                  </a:lnTo>
                  <a:lnTo>
                    <a:pt x="147" y="0"/>
                  </a:lnTo>
                  <a:moveTo>
                    <a:pt x="347" y="0"/>
                  </a:moveTo>
                  <a:lnTo>
                    <a:pt x="251" y="0"/>
                  </a:lnTo>
                  <a:lnTo>
                    <a:pt x="247" y="0"/>
                  </a:lnTo>
                  <a:lnTo>
                    <a:pt x="152" y="0"/>
                  </a:lnTo>
                  <a:lnTo>
                    <a:pt x="152" y="5"/>
                  </a:lnTo>
                  <a:lnTo>
                    <a:pt x="247" y="5"/>
                  </a:lnTo>
                  <a:lnTo>
                    <a:pt x="251" y="5"/>
                  </a:lnTo>
                  <a:lnTo>
                    <a:pt x="347" y="5"/>
                  </a:lnTo>
                  <a:lnTo>
                    <a:pt x="347" y="0"/>
                  </a:lnTo>
                  <a:moveTo>
                    <a:pt x="547" y="0"/>
                  </a:moveTo>
                  <a:lnTo>
                    <a:pt x="451" y="0"/>
                  </a:lnTo>
                  <a:lnTo>
                    <a:pt x="447" y="0"/>
                  </a:lnTo>
                  <a:lnTo>
                    <a:pt x="351" y="0"/>
                  </a:lnTo>
                  <a:lnTo>
                    <a:pt x="351" y="5"/>
                  </a:lnTo>
                  <a:lnTo>
                    <a:pt x="447" y="5"/>
                  </a:lnTo>
                  <a:lnTo>
                    <a:pt x="451" y="5"/>
                  </a:lnTo>
                  <a:lnTo>
                    <a:pt x="547" y="5"/>
                  </a:lnTo>
                  <a:lnTo>
                    <a:pt x="547" y="0"/>
                  </a:lnTo>
                  <a:moveTo>
                    <a:pt x="599" y="0"/>
                  </a:moveTo>
                  <a:lnTo>
                    <a:pt x="551" y="0"/>
                  </a:lnTo>
                  <a:lnTo>
                    <a:pt x="551" y="5"/>
                  </a:lnTo>
                  <a:lnTo>
                    <a:pt x="597" y="5"/>
                  </a:lnTo>
                  <a:lnTo>
                    <a:pt x="599" y="5"/>
                  </a:lnTo>
                  <a:lnTo>
                    <a:pt x="59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744" name="ïṥľïḋé"/>
            <p:cNvSpPr/>
            <p:nvPr/>
          </p:nvSpPr>
          <p:spPr bwMode="auto">
            <a:xfrm>
              <a:off x="2394893" y="2187165"/>
              <a:ext cx="5953" cy="482204"/>
            </a:xfrm>
            <a:custGeom>
              <a:avLst/>
              <a:gdLst>
                <a:gd name="T0" fmla="*/ 5 w 5"/>
                <a:gd name="T1" fmla="*/ 0 h 405"/>
                <a:gd name="T2" fmla="*/ 0 w 5"/>
                <a:gd name="T3" fmla="*/ 0 h 405"/>
                <a:gd name="T4" fmla="*/ 0 w 5"/>
                <a:gd name="T5" fmla="*/ 54 h 405"/>
                <a:gd name="T6" fmla="*/ 0 w 5"/>
                <a:gd name="T7" fmla="*/ 59 h 405"/>
                <a:gd name="T8" fmla="*/ 0 w 5"/>
                <a:gd name="T9" fmla="*/ 154 h 405"/>
                <a:gd name="T10" fmla="*/ 0 w 5"/>
                <a:gd name="T11" fmla="*/ 158 h 405"/>
                <a:gd name="T12" fmla="*/ 0 w 5"/>
                <a:gd name="T13" fmla="*/ 254 h 405"/>
                <a:gd name="T14" fmla="*/ 0 w 5"/>
                <a:gd name="T15" fmla="*/ 258 h 405"/>
                <a:gd name="T16" fmla="*/ 0 w 5"/>
                <a:gd name="T17" fmla="*/ 353 h 405"/>
                <a:gd name="T18" fmla="*/ 0 w 5"/>
                <a:gd name="T19" fmla="*/ 358 h 405"/>
                <a:gd name="T20" fmla="*/ 0 w 5"/>
                <a:gd name="T21" fmla="*/ 403 h 405"/>
                <a:gd name="T22" fmla="*/ 0 w 5"/>
                <a:gd name="T23" fmla="*/ 405 h 405"/>
                <a:gd name="T24" fmla="*/ 5 w 5"/>
                <a:gd name="T25" fmla="*/ 405 h 405"/>
                <a:gd name="T26" fmla="*/ 5 w 5"/>
                <a:gd name="T27" fmla="*/ 358 h 405"/>
                <a:gd name="T28" fmla="*/ 5 w 5"/>
                <a:gd name="T29" fmla="*/ 353 h 405"/>
                <a:gd name="T30" fmla="*/ 5 w 5"/>
                <a:gd name="T31" fmla="*/ 258 h 405"/>
                <a:gd name="T32" fmla="*/ 5 w 5"/>
                <a:gd name="T33" fmla="*/ 254 h 405"/>
                <a:gd name="T34" fmla="*/ 5 w 5"/>
                <a:gd name="T35" fmla="*/ 158 h 405"/>
                <a:gd name="T36" fmla="*/ 5 w 5"/>
                <a:gd name="T37" fmla="*/ 154 h 405"/>
                <a:gd name="T38" fmla="*/ 5 w 5"/>
                <a:gd name="T39" fmla="*/ 59 h 405"/>
                <a:gd name="T40" fmla="*/ 5 w 5"/>
                <a:gd name="T41" fmla="*/ 54 h 405"/>
                <a:gd name="T42" fmla="*/ 5 w 5"/>
                <a:gd name="T43" fmla="*/ 0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" h="405">
                  <a:moveTo>
                    <a:pt x="5" y="0"/>
                  </a:moveTo>
                  <a:lnTo>
                    <a:pt x="0" y="0"/>
                  </a:lnTo>
                  <a:lnTo>
                    <a:pt x="0" y="54"/>
                  </a:lnTo>
                  <a:lnTo>
                    <a:pt x="0" y="59"/>
                  </a:lnTo>
                  <a:lnTo>
                    <a:pt x="0" y="154"/>
                  </a:lnTo>
                  <a:lnTo>
                    <a:pt x="0" y="158"/>
                  </a:lnTo>
                  <a:lnTo>
                    <a:pt x="0" y="254"/>
                  </a:lnTo>
                  <a:lnTo>
                    <a:pt x="0" y="258"/>
                  </a:lnTo>
                  <a:lnTo>
                    <a:pt x="0" y="353"/>
                  </a:lnTo>
                  <a:lnTo>
                    <a:pt x="0" y="358"/>
                  </a:lnTo>
                  <a:lnTo>
                    <a:pt x="0" y="403"/>
                  </a:lnTo>
                  <a:lnTo>
                    <a:pt x="0" y="405"/>
                  </a:lnTo>
                  <a:lnTo>
                    <a:pt x="5" y="405"/>
                  </a:lnTo>
                  <a:lnTo>
                    <a:pt x="5" y="358"/>
                  </a:lnTo>
                  <a:lnTo>
                    <a:pt x="5" y="353"/>
                  </a:lnTo>
                  <a:lnTo>
                    <a:pt x="5" y="258"/>
                  </a:lnTo>
                  <a:lnTo>
                    <a:pt x="5" y="254"/>
                  </a:lnTo>
                  <a:lnTo>
                    <a:pt x="5" y="158"/>
                  </a:lnTo>
                  <a:lnTo>
                    <a:pt x="5" y="154"/>
                  </a:lnTo>
                  <a:lnTo>
                    <a:pt x="5" y="59"/>
                  </a:lnTo>
                  <a:lnTo>
                    <a:pt x="5" y="54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745" name="íŝlîdè"/>
            <p:cNvSpPr/>
            <p:nvPr/>
          </p:nvSpPr>
          <p:spPr bwMode="auto">
            <a:xfrm>
              <a:off x="2394893" y="2187165"/>
              <a:ext cx="5953" cy="482204"/>
            </a:xfrm>
            <a:custGeom>
              <a:avLst/>
              <a:gdLst>
                <a:gd name="T0" fmla="*/ 5 w 5"/>
                <a:gd name="T1" fmla="*/ 0 h 405"/>
                <a:gd name="T2" fmla="*/ 0 w 5"/>
                <a:gd name="T3" fmla="*/ 0 h 405"/>
                <a:gd name="T4" fmla="*/ 0 w 5"/>
                <a:gd name="T5" fmla="*/ 54 h 405"/>
                <a:gd name="T6" fmla="*/ 0 w 5"/>
                <a:gd name="T7" fmla="*/ 59 h 405"/>
                <a:gd name="T8" fmla="*/ 0 w 5"/>
                <a:gd name="T9" fmla="*/ 154 h 405"/>
                <a:gd name="T10" fmla="*/ 0 w 5"/>
                <a:gd name="T11" fmla="*/ 158 h 405"/>
                <a:gd name="T12" fmla="*/ 0 w 5"/>
                <a:gd name="T13" fmla="*/ 254 h 405"/>
                <a:gd name="T14" fmla="*/ 0 w 5"/>
                <a:gd name="T15" fmla="*/ 258 h 405"/>
                <a:gd name="T16" fmla="*/ 0 w 5"/>
                <a:gd name="T17" fmla="*/ 353 h 405"/>
                <a:gd name="T18" fmla="*/ 0 w 5"/>
                <a:gd name="T19" fmla="*/ 358 h 405"/>
                <a:gd name="T20" fmla="*/ 0 w 5"/>
                <a:gd name="T21" fmla="*/ 403 h 405"/>
                <a:gd name="T22" fmla="*/ 0 w 5"/>
                <a:gd name="T23" fmla="*/ 405 h 405"/>
                <a:gd name="T24" fmla="*/ 5 w 5"/>
                <a:gd name="T25" fmla="*/ 405 h 405"/>
                <a:gd name="T26" fmla="*/ 5 w 5"/>
                <a:gd name="T27" fmla="*/ 358 h 405"/>
                <a:gd name="T28" fmla="*/ 5 w 5"/>
                <a:gd name="T29" fmla="*/ 353 h 405"/>
                <a:gd name="T30" fmla="*/ 5 w 5"/>
                <a:gd name="T31" fmla="*/ 258 h 405"/>
                <a:gd name="T32" fmla="*/ 5 w 5"/>
                <a:gd name="T33" fmla="*/ 254 h 405"/>
                <a:gd name="T34" fmla="*/ 5 w 5"/>
                <a:gd name="T35" fmla="*/ 158 h 405"/>
                <a:gd name="T36" fmla="*/ 5 w 5"/>
                <a:gd name="T37" fmla="*/ 154 h 405"/>
                <a:gd name="T38" fmla="*/ 5 w 5"/>
                <a:gd name="T39" fmla="*/ 59 h 405"/>
                <a:gd name="T40" fmla="*/ 5 w 5"/>
                <a:gd name="T41" fmla="*/ 54 h 405"/>
                <a:gd name="T42" fmla="*/ 5 w 5"/>
                <a:gd name="T43" fmla="*/ 0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" h="405">
                  <a:moveTo>
                    <a:pt x="5" y="0"/>
                  </a:moveTo>
                  <a:lnTo>
                    <a:pt x="0" y="0"/>
                  </a:lnTo>
                  <a:lnTo>
                    <a:pt x="0" y="54"/>
                  </a:lnTo>
                  <a:lnTo>
                    <a:pt x="0" y="59"/>
                  </a:lnTo>
                  <a:lnTo>
                    <a:pt x="0" y="154"/>
                  </a:lnTo>
                  <a:lnTo>
                    <a:pt x="0" y="158"/>
                  </a:lnTo>
                  <a:lnTo>
                    <a:pt x="0" y="254"/>
                  </a:lnTo>
                  <a:lnTo>
                    <a:pt x="0" y="258"/>
                  </a:lnTo>
                  <a:lnTo>
                    <a:pt x="0" y="353"/>
                  </a:lnTo>
                  <a:lnTo>
                    <a:pt x="0" y="358"/>
                  </a:lnTo>
                  <a:lnTo>
                    <a:pt x="0" y="403"/>
                  </a:lnTo>
                  <a:lnTo>
                    <a:pt x="0" y="405"/>
                  </a:lnTo>
                  <a:lnTo>
                    <a:pt x="5" y="405"/>
                  </a:lnTo>
                  <a:lnTo>
                    <a:pt x="5" y="358"/>
                  </a:lnTo>
                  <a:lnTo>
                    <a:pt x="5" y="353"/>
                  </a:lnTo>
                  <a:lnTo>
                    <a:pt x="5" y="258"/>
                  </a:lnTo>
                  <a:lnTo>
                    <a:pt x="5" y="254"/>
                  </a:lnTo>
                  <a:lnTo>
                    <a:pt x="5" y="158"/>
                  </a:lnTo>
                  <a:lnTo>
                    <a:pt x="5" y="154"/>
                  </a:lnTo>
                  <a:lnTo>
                    <a:pt x="5" y="59"/>
                  </a:lnTo>
                  <a:lnTo>
                    <a:pt x="5" y="54"/>
                  </a:lnTo>
                  <a:lnTo>
                    <a:pt x="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746" name="ïṩľîḍè"/>
            <p:cNvSpPr/>
            <p:nvPr/>
          </p:nvSpPr>
          <p:spPr bwMode="auto">
            <a:xfrm>
              <a:off x="2633018" y="2187165"/>
              <a:ext cx="4762" cy="482204"/>
            </a:xfrm>
            <a:custGeom>
              <a:avLst/>
              <a:gdLst>
                <a:gd name="T0" fmla="*/ 4 w 4"/>
                <a:gd name="T1" fmla="*/ 0 h 405"/>
                <a:gd name="T2" fmla="*/ 0 w 4"/>
                <a:gd name="T3" fmla="*/ 0 h 405"/>
                <a:gd name="T4" fmla="*/ 0 w 4"/>
                <a:gd name="T5" fmla="*/ 54 h 405"/>
                <a:gd name="T6" fmla="*/ 0 w 4"/>
                <a:gd name="T7" fmla="*/ 59 h 405"/>
                <a:gd name="T8" fmla="*/ 0 w 4"/>
                <a:gd name="T9" fmla="*/ 154 h 405"/>
                <a:gd name="T10" fmla="*/ 0 w 4"/>
                <a:gd name="T11" fmla="*/ 158 h 405"/>
                <a:gd name="T12" fmla="*/ 0 w 4"/>
                <a:gd name="T13" fmla="*/ 254 h 405"/>
                <a:gd name="T14" fmla="*/ 0 w 4"/>
                <a:gd name="T15" fmla="*/ 258 h 405"/>
                <a:gd name="T16" fmla="*/ 0 w 4"/>
                <a:gd name="T17" fmla="*/ 353 h 405"/>
                <a:gd name="T18" fmla="*/ 0 w 4"/>
                <a:gd name="T19" fmla="*/ 358 h 405"/>
                <a:gd name="T20" fmla="*/ 0 w 4"/>
                <a:gd name="T21" fmla="*/ 403 h 405"/>
                <a:gd name="T22" fmla="*/ 0 w 4"/>
                <a:gd name="T23" fmla="*/ 405 h 405"/>
                <a:gd name="T24" fmla="*/ 4 w 4"/>
                <a:gd name="T25" fmla="*/ 405 h 405"/>
                <a:gd name="T26" fmla="*/ 4 w 4"/>
                <a:gd name="T27" fmla="*/ 358 h 405"/>
                <a:gd name="T28" fmla="*/ 4 w 4"/>
                <a:gd name="T29" fmla="*/ 353 h 405"/>
                <a:gd name="T30" fmla="*/ 4 w 4"/>
                <a:gd name="T31" fmla="*/ 258 h 405"/>
                <a:gd name="T32" fmla="*/ 4 w 4"/>
                <a:gd name="T33" fmla="*/ 254 h 405"/>
                <a:gd name="T34" fmla="*/ 4 w 4"/>
                <a:gd name="T35" fmla="*/ 158 h 405"/>
                <a:gd name="T36" fmla="*/ 4 w 4"/>
                <a:gd name="T37" fmla="*/ 154 h 405"/>
                <a:gd name="T38" fmla="*/ 4 w 4"/>
                <a:gd name="T39" fmla="*/ 59 h 405"/>
                <a:gd name="T40" fmla="*/ 4 w 4"/>
                <a:gd name="T41" fmla="*/ 54 h 405"/>
                <a:gd name="T42" fmla="*/ 4 w 4"/>
                <a:gd name="T43" fmla="*/ 0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" h="405">
                  <a:moveTo>
                    <a:pt x="4" y="0"/>
                  </a:moveTo>
                  <a:lnTo>
                    <a:pt x="0" y="0"/>
                  </a:lnTo>
                  <a:lnTo>
                    <a:pt x="0" y="54"/>
                  </a:lnTo>
                  <a:lnTo>
                    <a:pt x="0" y="59"/>
                  </a:lnTo>
                  <a:lnTo>
                    <a:pt x="0" y="154"/>
                  </a:lnTo>
                  <a:lnTo>
                    <a:pt x="0" y="158"/>
                  </a:lnTo>
                  <a:lnTo>
                    <a:pt x="0" y="254"/>
                  </a:lnTo>
                  <a:lnTo>
                    <a:pt x="0" y="258"/>
                  </a:lnTo>
                  <a:lnTo>
                    <a:pt x="0" y="353"/>
                  </a:lnTo>
                  <a:lnTo>
                    <a:pt x="0" y="358"/>
                  </a:lnTo>
                  <a:lnTo>
                    <a:pt x="0" y="403"/>
                  </a:lnTo>
                  <a:lnTo>
                    <a:pt x="0" y="405"/>
                  </a:lnTo>
                  <a:lnTo>
                    <a:pt x="4" y="405"/>
                  </a:lnTo>
                  <a:lnTo>
                    <a:pt x="4" y="358"/>
                  </a:lnTo>
                  <a:lnTo>
                    <a:pt x="4" y="353"/>
                  </a:lnTo>
                  <a:lnTo>
                    <a:pt x="4" y="258"/>
                  </a:lnTo>
                  <a:lnTo>
                    <a:pt x="4" y="254"/>
                  </a:lnTo>
                  <a:lnTo>
                    <a:pt x="4" y="158"/>
                  </a:lnTo>
                  <a:lnTo>
                    <a:pt x="4" y="154"/>
                  </a:lnTo>
                  <a:lnTo>
                    <a:pt x="4" y="59"/>
                  </a:lnTo>
                  <a:lnTo>
                    <a:pt x="4" y="5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747" name="ïṩľïďé"/>
            <p:cNvSpPr/>
            <p:nvPr/>
          </p:nvSpPr>
          <p:spPr bwMode="auto">
            <a:xfrm>
              <a:off x="2633018" y="2187165"/>
              <a:ext cx="4762" cy="482204"/>
            </a:xfrm>
            <a:custGeom>
              <a:avLst/>
              <a:gdLst>
                <a:gd name="T0" fmla="*/ 4 w 4"/>
                <a:gd name="T1" fmla="*/ 0 h 405"/>
                <a:gd name="T2" fmla="*/ 0 w 4"/>
                <a:gd name="T3" fmla="*/ 0 h 405"/>
                <a:gd name="T4" fmla="*/ 0 w 4"/>
                <a:gd name="T5" fmla="*/ 54 h 405"/>
                <a:gd name="T6" fmla="*/ 0 w 4"/>
                <a:gd name="T7" fmla="*/ 59 h 405"/>
                <a:gd name="T8" fmla="*/ 0 w 4"/>
                <a:gd name="T9" fmla="*/ 154 h 405"/>
                <a:gd name="T10" fmla="*/ 0 w 4"/>
                <a:gd name="T11" fmla="*/ 158 h 405"/>
                <a:gd name="T12" fmla="*/ 0 w 4"/>
                <a:gd name="T13" fmla="*/ 254 h 405"/>
                <a:gd name="T14" fmla="*/ 0 w 4"/>
                <a:gd name="T15" fmla="*/ 258 h 405"/>
                <a:gd name="T16" fmla="*/ 0 w 4"/>
                <a:gd name="T17" fmla="*/ 353 h 405"/>
                <a:gd name="T18" fmla="*/ 0 w 4"/>
                <a:gd name="T19" fmla="*/ 358 h 405"/>
                <a:gd name="T20" fmla="*/ 0 w 4"/>
                <a:gd name="T21" fmla="*/ 403 h 405"/>
                <a:gd name="T22" fmla="*/ 0 w 4"/>
                <a:gd name="T23" fmla="*/ 405 h 405"/>
                <a:gd name="T24" fmla="*/ 4 w 4"/>
                <a:gd name="T25" fmla="*/ 405 h 405"/>
                <a:gd name="T26" fmla="*/ 4 w 4"/>
                <a:gd name="T27" fmla="*/ 358 h 405"/>
                <a:gd name="T28" fmla="*/ 4 w 4"/>
                <a:gd name="T29" fmla="*/ 353 h 405"/>
                <a:gd name="T30" fmla="*/ 4 w 4"/>
                <a:gd name="T31" fmla="*/ 258 h 405"/>
                <a:gd name="T32" fmla="*/ 4 w 4"/>
                <a:gd name="T33" fmla="*/ 254 h 405"/>
                <a:gd name="T34" fmla="*/ 4 w 4"/>
                <a:gd name="T35" fmla="*/ 158 h 405"/>
                <a:gd name="T36" fmla="*/ 4 w 4"/>
                <a:gd name="T37" fmla="*/ 154 h 405"/>
                <a:gd name="T38" fmla="*/ 4 w 4"/>
                <a:gd name="T39" fmla="*/ 59 h 405"/>
                <a:gd name="T40" fmla="*/ 4 w 4"/>
                <a:gd name="T41" fmla="*/ 54 h 405"/>
                <a:gd name="T42" fmla="*/ 4 w 4"/>
                <a:gd name="T43" fmla="*/ 0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" h="405">
                  <a:moveTo>
                    <a:pt x="4" y="0"/>
                  </a:moveTo>
                  <a:lnTo>
                    <a:pt x="0" y="0"/>
                  </a:lnTo>
                  <a:lnTo>
                    <a:pt x="0" y="54"/>
                  </a:lnTo>
                  <a:lnTo>
                    <a:pt x="0" y="59"/>
                  </a:lnTo>
                  <a:lnTo>
                    <a:pt x="0" y="154"/>
                  </a:lnTo>
                  <a:lnTo>
                    <a:pt x="0" y="158"/>
                  </a:lnTo>
                  <a:lnTo>
                    <a:pt x="0" y="254"/>
                  </a:lnTo>
                  <a:lnTo>
                    <a:pt x="0" y="258"/>
                  </a:lnTo>
                  <a:lnTo>
                    <a:pt x="0" y="353"/>
                  </a:lnTo>
                  <a:lnTo>
                    <a:pt x="0" y="358"/>
                  </a:lnTo>
                  <a:lnTo>
                    <a:pt x="0" y="403"/>
                  </a:lnTo>
                  <a:lnTo>
                    <a:pt x="0" y="405"/>
                  </a:lnTo>
                  <a:lnTo>
                    <a:pt x="4" y="405"/>
                  </a:lnTo>
                  <a:lnTo>
                    <a:pt x="4" y="358"/>
                  </a:lnTo>
                  <a:lnTo>
                    <a:pt x="4" y="353"/>
                  </a:lnTo>
                  <a:lnTo>
                    <a:pt x="4" y="258"/>
                  </a:lnTo>
                  <a:lnTo>
                    <a:pt x="4" y="254"/>
                  </a:lnTo>
                  <a:lnTo>
                    <a:pt x="4" y="158"/>
                  </a:lnTo>
                  <a:lnTo>
                    <a:pt x="4" y="154"/>
                  </a:lnTo>
                  <a:lnTo>
                    <a:pt x="4" y="59"/>
                  </a:lnTo>
                  <a:lnTo>
                    <a:pt x="4" y="54"/>
                  </a:lnTo>
                  <a:lnTo>
                    <a:pt x="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748" name="ïśľîde"/>
            <p:cNvSpPr/>
            <p:nvPr/>
          </p:nvSpPr>
          <p:spPr bwMode="auto">
            <a:xfrm>
              <a:off x="2871143" y="2187165"/>
              <a:ext cx="4762" cy="482204"/>
            </a:xfrm>
            <a:custGeom>
              <a:avLst/>
              <a:gdLst>
                <a:gd name="T0" fmla="*/ 4 w 4"/>
                <a:gd name="T1" fmla="*/ 0 h 405"/>
                <a:gd name="T2" fmla="*/ 0 w 4"/>
                <a:gd name="T3" fmla="*/ 0 h 405"/>
                <a:gd name="T4" fmla="*/ 0 w 4"/>
                <a:gd name="T5" fmla="*/ 54 h 405"/>
                <a:gd name="T6" fmla="*/ 0 w 4"/>
                <a:gd name="T7" fmla="*/ 59 h 405"/>
                <a:gd name="T8" fmla="*/ 0 w 4"/>
                <a:gd name="T9" fmla="*/ 154 h 405"/>
                <a:gd name="T10" fmla="*/ 0 w 4"/>
                <a:gd name="T11" fmla="*/ 158 h 405"/>
                <a:gd name="T12" fmla="*/ 0 w 4"/>
                <a:gd name="T13" fmla="*/ 254 h 405"/>
                <a:gd name="T14" fmla="*/ 0 w 4"/>
                <a:gd name="T15" fmla="*/ 258 h 405"/>
                <a:gd name="T16" fmla="*/ 0 w 4"/>
                <a:gd name="T17" fmla="*/ 353 h 405"/>
                <a:gd name="T18" fmla="*/ 0 w 4"/>
                <a:gd name="T19" fmla="*/ 358 h 405"/>
                <a:gd name="T20" fmla="*/ 0 w 4"/>
                <a:gd name="T21" fmla="*/ 403 h 405"/>
                <a:gd name="T22" fmla="*/ 0 w 4"/>
                <a:gd name="T23" fmla="*/ 405 h 405"/>
                <a:gd name="T24" fmla="*/ 4 w 4"/>
                <a:gd name="T25" fmla="*/ 405 h 405"/>
                <a:gd name="T26" fmla="*/ 4 w 4"/>
                <a:gd name="T27" fmla="*/ 358 h 405"/>
                <a:gd name="T28" fmla="*/ 4 w 4"/>
                <a:gd name="T29" fmla="*/ 353 h 405"/>
                <a:gd name="T30" fmla="*/ 4 w 4"/>
                <a:gd name="T31" fmla="*/ 258 h 405"/>
                <a:gd name="T32" fmla="*/ 4 w 4"/>
                <a:gd name="T33" fmla="*/ 254 h 405"/>
                <a:gd name="T34" fmla="*/ 4 w 4"/>
                <a:gd name="T35" fmla="*/ 158 h 405"/>
                <a:gd name="T36" fmla="*/ 4 w 4"/>
                <a:gd name="T37" fmla="*/ 154 h 405"/>
                <a:gd name="T38" fmla="*/ 4 w 4"/>
                <a:gd name="T39" fmla="*/ 59 h 405"/>
                <a:gd name="T40" fmla="*/ 4 w 4"/>
                <a:gd name="T41" fmla="*/ 54 h 405"/>
                <a:gd name="T42" fmla="*/ 4 w 4"/>
                <a:gd name="T43" fmla="*/ 0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" h="405">
                  <a:moveTo>
                    <a:pt x="4" y="0"/>
                  </a:moveTo>
                  <a:lnTo>
                    <a:pt x="0" y="0"/>
                  </a:lnTo>
                  <a:lnTo>
                    <a:pt x="0" y="54"/>
                  </a:lnTo>
                  <a:lnTo>
                    <a:pt x="0" y="59"/>
                  </a:lnTo>
                  <a:lnTo>
                    <a:pt x="0" y="154"/>
                  </a:lnTo>
                  <a:lnTo>
                    <a:pt x="0" y="158"/>
                  </a:lnTo>
                  <a:lnTo>
                    <a:pt x="0" y="254"/>
                  </a:lnTo>
                  <a:lnTo>
                    <a:pt x="0" y="258"/>
                  </a:lnTo>
                  <a:lnTo>
                    <a:pt x="0" y="353"/>
                  </a:lnTo>
                  <a:lnTo>
                    <a:pt x="0" y="358"/>
                  </a:lnTo>
                  <a:lnTo>
                    <a:pt x="0" y="403"/>
                  </a:lnTo>
                  <a:lnTo>
                    <a:pt x="0" y="405"/>
                  </a:lnTo>
                  <a:lnTo>
                    <a:pt x="4" y="405"/>
                  </a:lnTo>
                  <a:lnTo>
                    <a:pt x="4" y="358"/>
                  </a:lnTo>
                  <a:lnTo>
                    <a:pt x="4" y="353"/>
                  </a:lnTo>
                  <a:lnTo>
                    <a:pt x="4" y="258"/>
                  </a:lnTo>
                  <a:lnTo>
                    <a:pt x="4" y="254"/>
                  </a:lnTo>
                  <a:lnTo>
                    <a:pt x="4" y="158"/>
                  </a:lnTo>
                  <a:lnTo>
                    <a:pt x="4" y="154"/>
                  </a:lnTo>
                  <a:lnTo>
                    <a:pt x="4" y="59"/>
                  </a:lnTo>
                  <a:lnTo>
                    <a:pt x="4" y="5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749" name="îṥļïde"/>
            <p:cNvSpPr/>
            <p:nvPr/>
          </p:nvSpPr>
          <p:spPr bwMode="auto">
            <a:xfrm>
              <a:off x="2871143" y="2187165"/>
              <a:ext cx="4762" cy="482204"/>
            </a:xfrm>
            <a:custGeom>
              <a:avLst/>
              <a:gdLst>
                <a:gd name="T0" fmla="*/ 4 w 4"/>
                <a:gd name="T1" fmla="*/ 0 h 405"/>
                <a:gd name="T2" fmla="*/ 0 w 4"/>
                <a:gd name="T3" fmla="*/ 0 h 405"/>
                <a:gd name="T4" fmla="*/ 0 w 4"/>
                <a:gd name="T5" fmla="*/ 54 h 405"/>
                <a:gd name="T6" fmla="*/ 0 w 4"/>
                <a:gd name="T7" fmla="*/ 59 h 405"/>
                <a:gd name="T8" fmla="*/ 0 w 4"/>
                <a:gd name="T9" fmla="*/ 154 h 405"/>
                <a:gd name="T10" fmla="*/ 0 w 4"/>
                <a:gd name="T11" fmla="*/ 158 h 405"/>
                <a:gd name="T12" fmla="*/ 0 w 4"/>
                <a:gd name="T13" fmla="*/ 254 h 405"/>
                <a:gd name="T14" fmla="*/ 0 w 4"/>
                <a:gd name="T15" fmla="*/ 258 h 405"/>
                <a:gd name="T16" fmla="*/ 0 w 4"/>
                <a:gd name="T17" fmla="*/ 353 h 405"/>
                <a:gd name="T18" fmla="*/ 0 w 4"/>
                <a:gd name="T19" fmla="*/ 358 h 405"/>
                <a:gd name="T20" fmla="*/ 0 w 4"/>
                <a:gd name="T21" fmla="*/ 403 h 405"/>
                <a:gd name="T22" fmla="*/ 0 w 4"/>
                <a:gd name="T23" fmla="*/ 405 h 405"/>
                <a:gd name="T24" fmla="*/ 4 w 4"/>
                <a:gd name="T25" fmla="*/ 405 h 405"/>
                <a:gd name="T26" fmla="*/ 4 w 4"/>
                <a:gd name="T27" fmla="*/ 358 h 405"/>
                <a:gd name="T28" fmla="*/ 4 w 4"/>
                <a:gd name="T29" fmla="*/ 353 h 405"/>
                <a:gd name="T30" fmla="*/ 4 w 4"/>
                <a:gd name="T31" fmla="*/ 258 h 405"/>
                <a:gd name="T32" fmla="*/ 4 w 4"/>
                <a:gd name="T33" fmla="*/ 254 h 405"/>
                <a:gd name="T34" fmla="*/ 4 w 4"/>
                <a:gd name="T35" fmla="*/ 158 h 405"/>
                <a:gd name="T36" fmla="*/ 4 w 4"/>
                <a:gd name="T37" fmla="*/ 154 h 405"/>
                <a:gd name="T38" fmla="*/ 4 w 4"/>
                <a:gd name="T39" fmla="*/ 59 h 405"/>
                <a:gd name="T40" fmla="*/ 4 w 4"/>
                <a:gd name="T41" fmla="*/ 54 h 405"/>
                <a:gd name="T42" fmla="*/ 4 w 4"/>
                <a:gd name="T43" fmla="*/ 0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" h="405">
                  <a:moveTo>
                    <a:pt x="4" y="0"/>
                  </a:moveTo>
                  <a:lnTo>
                    <a:pt x="0" y="0"/>
                  </a:lnTo>
                  <a:lnTo>
                    <a:pt x="0" y="54"/>
                  </a:lnTo>
                  <a:lnTo>
                    <a:pt x="0" y="59"/>
                  </a:lnTo>
                  <a:lnTo>
                    <a:pt x="0" y="154"/>
                  </a:lnTo>
                  <a:lnTo>
                    <a:pt x="0" y="158"/>
                  </a:lnTo>
                  <a:lnTo>
                    <a:pt x="0" y="254"/>
                  </a:lnTo>
                  <a:lnTo>
                    <a:pt x="0" y="258"/>
                  </a:lnTo>
                  <a:lnTo>
                    <a:pt x="0" y="353"/>
                  </a:lnTo>
                  <a:lnTo>
                    <a:pt x="0" y="358"/>
                  </a:lnTo>
                  <a:lnTo>
                    <a:pt x="0" y="403"/>
                  </a:lnTo>
                  <a:lnTo>
                    <a:pt x="0" y="405"/>
                  </a:lnTo>
                  <a:lnTo>
                    <a:pt x="4" y="405"/>
                  </a:lnTo>
                  <a:lnTo>
                    <a:pt x="4" y="358"/>
                  </a:lnTo>
                  <a:lnTo>
                    <a:pt x="4" y="353"/>
                  </a:lnTo>
                  <a:lnTo>
                    <a:pt x="4" y="258"/>
                  </a:lnTo>
                  <a:lnTo>
                    <a:pt x="4" y="254"/>
                  </a:lnTo>
                  <a:lnTo>
                    <a:pt x="4" y="158"/>
                  </a:lnTo>
                  <a:lnTo>
                    <a:pt x="4" y="154"/>
                  </a:lnTo>
                  <a:lnTo>
                    <a:pt x="4" y="59"/>
                  </a:lnTo>
                  <a:lnTo>
                    <a:pt x="4" y="54"/>
                  </a:lnTo>
                  <a:lnTo>
                    <a:pt x="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750" name="išľidè"/>
            <p:cNvSpPr/>
            <p:nvPr/>
          </p:nvSpPr>
          <p:spPr bwMode="auto">
            <a:xfrm>
              <a:off x="2219872" y="2607456"/>
              <a:ext cx="2381" cy="5954"/>
            </a:xfrm>
            <a:prstGeom prst="rect">
              <a:avLst/>
            </a:pr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751" name="îṡḷïḓé"/>
            <p:cNvSpPr/>
            <p:nvPr/>
          </p:nvSpPr>
          <p:spPr bwMode="auto">
            <a:xfrm>
              <a:off x="2219872" y="2607456"/>
              <a:ext cx="2381" cy="59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752" name="iṩḷïde"/>
            <p:cNvSpPr/>
            <p:nvPr/>
          </p:nvSpPr>
          <p:spPr bwMode="auto">
            <a:xfrm>
              <a:off x="2219872" y="2370521"/>
              <a:ext cx="2381" cy="4763"/>
            </a:xfrm>
            <a:prstGeom prst="rect">
              <a:avLst/>
            </a:pr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753" name="ïSļïďe"/>
            <p:cNvSpPr/>
            <p:nvPr/>
          </p:nvSpPr>
          <p:spPr bwMode="auto">
            <a:xfrm>
              <a:off x="2219872" y="2370521"/>
              <a:ext cx="2381" cy="47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754" name="iṣļidè"/>
            <p:cNvSpPr/>
            <p:nvPr/>
          </p:nvSpPr>
          <p:spPr bwMode="auto">
            <a:xfrm>
              <a:off x="2219872" y="2489583"/>
              <a:ext cx="2381" cy="4763"/>
            </a:xfrm>
            <a:prstGeom prst="rect">
              <a:avLst/>
            </a:pr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755" name="ïSľíḑé"/>
            <p:cNvSpPr/>
            <p:nvPr/>
          </p:nvSpPr>
          <p:spPr bwMode="auto">
            <a:xfrm>
              <a:off x="2219872" y="2489583"/>
              <a:ext cx="2381" cy="47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756" name="ïŝľïḋé"/>
            <p:cNvSpPr/>
            <p:nvPr/>
          </p:nvSpPr>
          <p:spPr bwMode="auto">
            <a:xfrm>
              <a:off x="2219872" y="2251458"/>
              <a:ext cx="2381" cy="5954"/>
            </a:xfrm>
            <a:prstGeom prst="rect">
              <a:avLst/>
            </a:pr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757" name="ïşļîḑé"/>
            <p:cNvSpPr/>
            <p:nvPr/>
          </p:nvSpPr>
          <p:spPr bwMode="auto">
            <a:xfrm>
              <a:off x="2219872" y="2251458"/>
              <a:ext cx="2381" cy="59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758" name="íṣľíde"/>
            <p:cNvSpPr/>
            <p:nvPr/>
          </p:nvSpPr>
          <p:spPr bwMode="auto">
            <a:xfrm>
              <a:off x="2990206" y="2187165"/>
              <a:ext cx="4762" cy="64294"/>
            </a:xfrm>
            <a:prstGeom prst="rect">
              <a:avLst/>
            </a:pr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759" name="íśḻíďè"/>
            <p:cNvSpPr/>
            <p:nvPr/>
          </p:nvSpPr>
          <p:spPr bwMode="auto">
            <a:xfrm>
              <a:off x="2990206" y="2187165"/>
              <a:ext cx="4762" cy="642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760" name="ïṥlídé"/>
            <p:cNvSpPr/>
            <p:nvPr/>
          </p:nvSpPr>
          <p:spPr bwMode="auto">
            <a:xfrm>
              <a:off x="2990206" y="2257412"/>
              <a:ext cx="4762" cy="411956"/>
            </a:xfrm>
            <a:custGeom>
              <a:avLst/>
              <a:gdLst>
                <a:gd name="T0" fmla="*/ 4 w 4"/>
                <a:gd name="T1" fmla="*/ 299 h 346"/>
                <a:gd name="T2" fmla="*/ 0 w 4"/>
                <a:gd name="T3" fmla="*/ 299 h 346"/>
                <a:gd name="T4" fmla="*/ 0 w 4"/>
                <a:gd name="T5" fmla="*/ 344 h 346"/>
                <a:gd name="T6" fmla="*/ 0 w 4"/>
                <a:gd name="T7" fmla="*/ 346 h 346"/>
                <a:gd name="T8" fmla="*/ 4 w 4"/>
                <a:gd name="T9" fmla="*/ 346 h 346"/>
                <a:gd name="T10" fmla="*/ 4 w 4"/>
                <a:gd name="T11" fmla="*/ 299 h 346"/>
                <a:gd name="T12" fmla="*/ 4 w 4"/>
                <a:gd name="T13" fmla="*/ 199 h 346"/>
                <a:gd name="T14" fmla="*/ 0 w 4"/>
                <a:gd name="T15" fmla="*/ 199 h 346"/>
                <a:gd name="T16" fmla="*/ 0 w 4"/>
                <a:gd name="T17" fmla="*/ 294 h 346"/>
                <a:gd name="T18" fmla="*/ 4 w 4"/>
                <a:gd name="T19" fmla="*/ 294 h 346"/>
                <a:gd name="T20" fmla="*/ 4 w 4"/>
                <a:gd name="T21" fmla="*/ 199 h 346"/>
                <a:gd name="T22" fmla="*/ 4 w 4"/>
                <a:gd name="T23" fmla="*/ 99 h 346"/>
                <a:gd name="T24" fmla="*/ 0 w 4"/>
                <a:gd name="T25" fmla="*/ 99 h 346"/>
                <a:gd name="T26" fmla="*/ 0 w 4"/>
                <a:gd name="T27" fmla="*/ 195 h 346"/>
                <a:gd name="T28" fmla="*/ 4 w 4"/>
                <a:gd name="T29" fmla="*/ 195 h 346"/>
                <a:gd name="T30" fmla="*/ 4 w 4"/>
                <a:gd name="T31" fmla="*/ 99 h 346"/>
                <a:gd name="T32" fmla="*/ 4 w 4"/>
                <a:gd name="T33" fmla="*/ 0 h 346"/>
                <a:gd name="T34" fmla="*/ 0 w 4"/>
                <a:gd name="T35" fmla="*/ 0 h 346"/>
                <a:gd name="T36" fmla="*/ 0 w 4"/>
                <a:gd name="T37" fmla="*/ 95 h 346"/>
                <a:gd name="T38" fmla="*/ 4 w 4"/>
                <a:gd name="T39" fmla="*/ 95 h 346"/>
                <a:gd name="T40" fmla="*/ 4 w 4"/>
                <a:gd name="T41" fmla="*/ 0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" h="346">
                  <a:moveTo>
                    <a:pt x="4" y="299"/>
                  </a:moveTo>
                  <a:lnTo>
                    <a:pt x="0" y="299"/>
                  </a:lnTo>
                  <a:lnTo>
                    <a:pt x="0" y="344"/>
                  </a:lnTo>
                  <a:lnTo>
                    <a:pt x="0" y="346"/>
                  </a:lnTo>
                  <a:lnTo>
                    <a:pt x="4" y="346"/>
                  </a:lnTo>
                  <a:lnTo>
                    <a:pt x="4" y="299"/>
                  </a:lnTo>
                  <a:close/>
                  <a:moveTo>
                    <a:pt x="4" y="199"/>
                  </a:moveTo>
                  <a:lnTo>
                    <a:pt x="0" y="199"/>
                  </a:lnTo>
                  <a:lnTo>
                    <a:pt x="0" y="294"/>
                  </a:lnTo>
                  <a:lnTo>
                    <a:pt x="4" y="294"/>
                  </a:lnTo>
                  <a:lnTo>
                    <a:pt x="4" y="199"/>
                  </a:lnTo>
                  <a:close/>
                  <a:moveTo>
                    <a:pt x="4" y="99"/>
                  </a:moveTo>
                  <a:lnTo>
                    <a:pt x="0" y="99"/>
                  </a:lnTo>
                  <a:lnTo>
                    <a:pt x="0" y="195"/>
                  </a:lnTo>
                  <a:lnTo>
                    <a:pt x="4" y="195"/>
                  </a:lnTo>
                  <a:lnTo>
                    <a:pt x="4" y="99"/>
                  </a:lnTo>
                  <a:close/>
                  <a:moveTo>
                    <a:pt x="4" y="0"/>
                  </a:moveTo>
                  <a:lnTo>
                    <a:pt x="0" y="0"/>
                  </a:lnTo>
                  <a:lnTo>
                    <a:pt x="0" y="95"/>
                  </a:lnTo>
                  <a:lnTo>
                    <a:pt x="4" y="95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761" name="íṧḻidè"/>
            <p:cNvSpPr/>
            <p:nvPr/>
          </p:nvSpPr>
          <p:spPr bwMode="auto">
            <a:xfrm>
              <a:off x="2990206" y="2257412"/>
              <a:ext cx="4762" cy="411956"/>
            </a:xfrm>
            <a:custGeom>
              <a:avLst/>
              <a:gdLst>
                <a:gd name="T0" fmla="*/ 4 w 4"/>
                <a:gd name="T1" fmla="*/ 299 h 346"/>
                <a:gd name="T2" fmla="*/ 0 w 4"/>
                <a:gd name="T3" fmla="*/ 299 h 346"/>
                <a:gd name="T4" fmla="*/ 0 w 4"/>
                <a:gd name="T5" fmla="*/ 344 h 346"/>
                <a:gd name="T6" fmla="*/ 0 w 4"/>
                <a:gd name="T7" fmla="*/ 346 h 346"/>
                <a:gd name="T8" fmla="*/ 4 w 4"/>
                <a:gd name="T9" fmla="*/ 346 h 346"/>
                <a:gd name="T10" fmla="*/ 4 w 4"/>
                <a:gd name="T11" fmla="*/ 299 h 346"/>
                <a:gd name="T12" fmla="*/ 4 w 4"/>
                <a:gd name="T13" fmla="*/ 199 h 346"/>
                <a:gd name="T14" fmla="*/ 0 w 4"/>
                <a:gd name="T15" fmla="*/ 199 h 346"/>
                <a:gd name="T16" fmla="*/ 0 w 4"/>
                <a:gd name="T17" fmla="*/ 294 h 346"/>
                <a:gd name="T18" fmla="*/ 4 w 4"/>
                <a:gd name="T19" fmla="*/ 294 h 346"/>
                <a:gd name="T20" fmla="*/ 4 w 4"/>
                <a:gd name="T21" fmla="*/ 199 h 346"/>
                <a:gd name="T22" fmla="*/ 4 w 4"/>
                <a:gd name="T23" fmla="*/ 99 h 346"/>
                <a:gd name="T24" fmla="*/ 0 w 4"/>
                <a:gd name="T25" fmla="*/ 99 h 346"/>
                <a:gd name="T26" fmla="*/ 0 w 4"/>
                <a:gd name="T27" fmla="*/ 195 h 346"/>
                <a:gd name="T28" fmla="*/ 4 w 4"/>
                <a:gd name="T29" fmla="*/ 195 h 346"/>
                <a:gd name="T30" fmla="*/ 4 w 4"/>
                <a:gd name="T31" fmla="*/ 99 h 346"/>
                <a:gd name="T32" fmla="*/ 4 w 4"/>
                <a:gd name="T33" fmla="*/ 0 h 346"/>
                <a:gd name="T34" fmla="*/ 0 w 4"/>
                <a:gd name="T35" fmla="*/ 0 h 346"/>
                <a:gd name="T36" fmla="*/ 0 w 4"/>
                <a:gd name="T37" fmla="*/ 95 h 346"/>
                <a:gd name="T38" fmla="*/ 4 w 4"/>
                <a:gd name="T39" fmla="*/ 95 h 346"/>
                <a:gd name="T40" fmla="*/ 4 w 4"/>
                <a:gd name="T41" fmla="*/ 0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" h="346">
                  <a:moveTo>
                    <a:pt x="4" y="299"/>
                  </a:moveTo>
                  <a:lnTo>
                    <a:pt x="0" y="299"/>
                  </a:lnTo>
                  <a:lnTo>
                    <a:pt x="0" y="344"/>
                  </a:lnTo>
                  <a:lnTo>
                    <a:pt x="0" y="346"/>
                  </a:lnTo>
                  <a:lnTo>
                    <a:pt x="4" y="346"/>
                  </a:lnTo>
                  <a:lnTo>
                    <a:pt x="4" y="299"/>
                  </a:lnTo>
                  <a:moveTo>
                    <a:pt x="4" y="199"/>
                  </a:moveTo>
                  <a:lnTo>
                    <a:pt x="0" y="199"/>
                  </a:lnTo>
                  <a:lnTo>
                    <a:pt x="0" y="294"/>
                  </a:lnTo>
                  <a:lnTo>
                    <a:pt x="4" y="294"/>
                  </a:lnTo>
                  <a:lnTo>
                    <a:pt x="4" y="199"/>
                  </a:lnTo>
                  <a:moveTo>
                    <a:pt x="4" y="99"/>
                  </a:moveTo>
                  <a:lnTo>
                    <a:pt x="0" y="99"/>
                  </a:lnTo>
                  <a:lnTo>
                    <a:pt x="0" y="195"/>
                  </a:lnTo>
                  <a:lnTo>
                    <a:pt x="4" y="195"/>
                  </a:lnTo>
                  <a:lnTo>
                    <a:pt x="4" y="99"/>
                  </a:lnTo>
                  <a:moveTo>
                    <a:pt x="4" y="0"/>
                  </a:moveTo>
                  <a:lnTo>
                    <a:pt x="0" y="0"/>
                  </a:lnTo>
                  <a:lnTo>
                    <a:pt x="0" y="95"/>
                  </a:lnTo>
                  <a:lnTo>
                    <a:pt x="4" y="95"/>
                  </a:lnTo>
                  <a:lnTo>
                    <a:pt x="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762" name="ïṧḻïde"/>
            <p:cNvSpPr/>
            <p:nvPr/>
          </p:nvSpPr>
          <p:spPr bwMode="auto">
            <a:xfrm>
              <a:off x="3227141" y="2187165"/>
              <a:ext cx="4762" cy="64294"/>
            </a:xfrm>
            <a:prstGeom prst="rect">
              <a:avLst/>
            </a:pr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763" name="íṥ1ïḓè"/>
            <p:cNvSpPr/>
            <p:nvPr/>
          </p:nvSpPr>
          <p:spPr bwMode="auto">
            <a:xfrm>
              <a:off x="3227141" y="2187165"/>
              <a:ext cx="4762" cy="642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764" name="ïṥḻíďe"/>
            <p:cNvSpPr/>
            <p:nvPr/>
          </p:nvSpPr>
          <p:spPr bwMode="auto">
            <a:xfrm>
              <a:off x="3227141" y="2257412"/>
              <a:ext cx="4762" cy="411956"/>
            </a:xfrm>
            <a:custGeom>
              <a:avLst/>
              <a:gdLst>
                <a:gd name="T0" fmla="*/ 4 w 4"/>
                <a:gd name="T1" fmla="*/ 299 h 346"/>
                <a:gd name="T2" fmla="*/ 0 w 4"/>
                <a:gd name="T3" fmla="*/ 299 h 346"/>
                <a:gd name="T4" fmla="*/ 0 w 4"/>
                <a:gd name="T5" fmla="*/ 344 h 346"/>
                <a:gd name="T6" fmla="*/ 0 w 4"/>
                <a:gd name="T7" fmla="*/ 346 h 346"/>
                <a:gd name="T8" fmla="*/ 4 w 4"/>
                <a:gd name="T9" fmla="*/ 346 h 346"/>
                <a:gd name="T10" fmla="*/ 4 w 4"/>
                <a:gd name="T11" fmla="*/ 299 h 346"/>
                <a:gd name="T12" fmla="*/ 4 w 4"/>
                <a:gd name="T13" fmla="*/ 199 h 346"/>
                <a:gd name="T14" fmla="*/ 0 w 4"/>
                <a:gd name="T15" fmla="*/ 199 h 346"/>
                <a:gd name="T16" fmla="*/ 0 w 4"/>
                <a:gd name="T17" fmla="*/ 294 h 346"/>
                <a:gd name="T18" fmla="*/ 4 w 4"/>
                <a:gd name="T19" fmla="*/ 294 h 346"/>
                <a:gd name="T20" fmla="*/ 4 w 4"/>
                <a:gd name="T21" fmla="*/ 199 h 346"/>
                <a:gd name="T22" fmla="*/ 4 w 4"/>
                <a:gd name="T23" fmla="*/ 99 h 346"/>
                <a:gd name="T24" fmla="*/ 0 w 4"/>
                <a:gd name="T25" fmla="*/ 99 h 346"/>
                <a:gd name="T26" fmla="*/ 0 w 4"/>
                <a:gd name="T27" fmla="*/ 195 h 346"/>
                <a:gd name="T28" fmla="*/ 4 w 4"/>
                <a:gd name="T29" fmla="*/ 195 h 346"/>
                <a:gd name="T30" fmla="*/ 4 w 4"/>
                <a:gd name="T31" fmla="*/ 99 h 346"/>
                <a:gd name="T32" fmla="*/ 4 w 4"/>
                <a:gd name="T33" fmla="*/ 0 h 346"/>
                <a:gd name="T34" fmla="*/ 0 w 4"/>
                <a:gd name="T35" fmla="*/ 0 h 346"/>
                <a:gd name="T36" fmla="*/ 0 w 4"/>
                <a:gd name="T37" fmla="*/ 95 h 346"/>
                <a:gd name="T38" fmla="*/ 4 w 4"/>
                <a:gd name="T39" fmla="*/ 95 h 346"/>
                <a:gd name="T40" fmla="*/ 4 w 4"/>
                <a:gd name="T41" fmla="*/ 0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" h="346">
                  <a:moveTo>
                    <a:pt x="4" y="299"/>
                  </a:moveTo>
                  <a:lnTo>
                    <a:pt x="0" y="299"/>
                  </a:lnTo>
                  <a:lnTo>
                    <a:pt x="0" y="344"/>
                  </a:lnTo>
                  <a:lnTo>
                    <a:pt x="0" y="346"/>
                  </a:lnTo>
                  <a:lnTo>
                    <a:pt x="4" y="346"/>
                  </a:lnTo>
                  <a:lnTo>
                    <a:pt x="4" y="299"/>
                  </a:lnTo>
                  <a:close/>
                  <a:moveTo>
                    <a:pt x="4" y="199"/>
                  </a:moveTo>
                  <a:lnTo>
                    <a:pt x="0" y="199"/>
                  </a:lnTo>
                  <a:lnTo>
                    <a:pt x="0" y="294"/>
                  </a:lnTo>
                  <a:lnTo>
                    <a:pt x="4" y="294"/>
                  </a:lnTo>
                  <a:lnTo>
                    <a:pt x="4" y="199"/>
                  </a:lnTo>
                  <a:close/>
                  <a:moveTo>
                    <a:pt x="4" y="99"/>
                  </a:moveTo>
                  <a:lnTo>
                    <a:pt x="0" y="99"/>
                  </a:lnTo>
                  <a:lnTo>
                    <a:pt x="0" y="195"/>
                  </a:lnTo>
                  <a:lnTo>
                    <a:pt x="4" y="195"/>
                  </a:lnTo>
                  <a:lnTo>
                    <a:pt x="4" y="99"/>
                  </a:lnTo>
                  <a:close/>
                  <a:moveTo>
                    <a:pt x="4" y="0"/>
                  </a:moveTo>
                  <a:lnTo>
                    <a:pt x="0" y="0"/>
                  </a:lnTo>
                  <a:lnTo>
                    <a:pt x="0" y="95"/>
                  </a:lnTo>
                  <a:lnTo>
                    <a:pt x="4" y="95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765" name="îṥḷïdé"/>
            <p:cNvSpPr/>
            <p:nvPr/>
          </p:nvSpPr>
          <p:spPr bwMode="auto">
            <a:xfrm>
              <a:off x="3227141" y="2257412"/>
              <a:ext cx="4762" cy="411956"/>
            </a:xfrm>
            <a:custGeom>
              <a:avLst/>
              <a:gdLst>
                <a:gd name="T0" fmla="*/ 4 w 4"/>
                <a:gd name="T1" fmla="*/ 299 h 346"/>
                <a:gd name="T2" fmla="*/ 0 w 4"/>
                <a:gd name="T3" fmla="*/ 299 h 346"/>
                <a:gd name="T4" fmla="*/ 0 w 4"/>
                <a:gd name="T5" fmla="*/ 344 h 346"/>
                <a:gd name="T6" fmla="*/ 0 w 4"/>
                <a:gd name="T7" fmla="*/ 346 h 346"/>
                <a:gd name="T8" fmla="*/ 4 w 4"/>
                <a:gd name="T9" fmla="*/ 346 h 346"/>
                <a:gd name="T10" fmla="*/ 4 w 4"/>
                <a:gd name="T11" fmla="*/ 299 h 346"/>
                <a:gd name="T12" fmla="*/ 4 w 4"/>
                <a:gd name="T13" fmla="*/ 199 h 346"/>
                <a:gd name="T14" fmla="*/ 0 w 4"/>
                <a:gd name="T15" fmla="*/ 199 h 346"/>
                <a:gd name="T16" fmla="*/ 0 w 4"/>
                <a:gd name="T17" fmla="*/ 294 h 346"/>
                <a:gd name="T18" fmla="*/ 4 w 4"/>
                <a:gd name="T19" fmla="*/ 294 h 346"/>
                <a:gd name="T20" fmla="*/ 4 w 4"/>
                <a:gd name="T21" fmla="*/ 199 h 346"/>
                <a:gd name="T22" fmla="*/ 4 w 4"/>
                <a:gd name="T23" fmla="*/ 99 h 346"/>
                <a:gd name="T24" fmla="*/ 0 w 4"/>
                <a:gd name="T25" fmla="*/ 99 h 346"/>
                <a:gd name="T26" fmla="*/ 0 w 4"/>
                <a:gd name="T27" fmla="*/ 195 h 346"/>
                <a:gd name="T28" fmla="*/ 4 w 4"/>
                <a:gd name="T29" fmla="*/ 195 h 346"/>
                <a:gd name="T30" fmla="*/ 4 w 4"/>
                <a:gd name="T31" fmla="*/ 99 h 346"/>
                <a:gd name="T32" fmla="*/ 4 w 4"/>
                <a:gd name="T33" fmla="*/ 0 h 346"/>
                <a:gd name="T34" fmla="*/ 0 w 4"/>
                <a:gd name="T35" fmla="*/ 0 h 346"/>
                <a:gd name="T36" fmla="*/ 0 w 4"/>
                <a:gd name="T37" fmla="*/ 95 h 346"/>
                <a:gd name="T38" fmla="*/ 4 w 4"/>
                <a:gd name="T39" fmla="*/ 95 h 346"/>
                <a:gd name="T40" fmla="*/ 4 w 4"/>
                <a:gd name="T41" fmla="*/ 0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" h="346">
                  <a:moveTo>
                    <a:pt x="4" y="299"/>
                  </a:moveTo>
                  <a:lnTo>
                    <a:pt x="0" y="299"/>
                  </a:lnTo>
                  <a:lnTo>
                    <a:pt x="0" y="344"/>
                  </a:lnTo>
                  <a:lnTo>
                    <a:pt x="0" y="346"/>
                  </a:lnTo>
                  <a:lnTo>
                    <a:pt x="4" y="346"/>
                  </a:lnTo>
                  <a:lnTo>
                    <a:pt x="4" y="299"/>
                  </a:lnTo>
                  <a:moveTo>
                    <a:pt x="4" y="199"/>
                  </a:moveTo>
                  <a:lnTo>
                    <a:pt x="0" y="199"/>
                  </a:lnTo>
                  <a:lnTo>
                    <a:pt x="0" y="294"/>
                  </a:lnTo>
                  <a:lnTo>
                    <a:pt x="4" y="294"/>
                  </a:lnTo>
                  <a:lnTo>
                    <a:pt x="4" y="199"/>
                  </a:lnTo>
                  <a:moveTo>
                    <a:pt x="4" y="99"/>
                  </a:moveTo>
                  <a:lnTo>
                    <a:pt x="0" y="99"/>
                  </a:lnTo>
                  <a:lnTo>
                    <a:pt x="0" y="195"/>
                  </a:lnTo>
                  <a:lnTo>
                    <a:pt x="4" y="195"/>
                  </a:lnTo>
                  <a:lnTo>
                    <a:pt x="4" y="99"/>
                  </a:lnTo>
                  <a:moveTo>
                    <a:pt x="4" y="0"/>
                  </a:moveTo>
                  <a:lnTo>
                    <a:pt x="0" y="0"/>
                  </a:lnTo>
                  <a:lnTo>
                    <a:pt x="0" y="95"/>
                  </a:lnTo>
                  <a:lnTo>
                    <a:pt x="4" y="95"/>
                  </a:lnTo>
                  <a:lnTo>
                    <a:pt x="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766" name="íṩḷïḍé"/>
            <p:cNvSpPr/>
            <p:nvPr/>
          </p:nvSpPr>
          <p:spPr bwMode="auto">
            <a:xfrm>
              <a:off x="3465266" y="2187165"/>
              <a:ext cx="4762" cy="64294"/>
            </a:xfrm>
            <a:prstGeom prst="rect">
              <a:avLst/>
            </a:pr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767" name="î$ļiḑè"/>
            <p:cNvSpPr/>
            <p:nvPr/>
          </p:nvSpPr>
          <p:spPr bwMode="auto">
            <a:xfrm>
              <a:off x="3465266" y="2187165"/>
              <a:ext cx="4762" cy="642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768" name="iṩlïdè"/>
            <p:cNvSpPr/>
            <p:nvPr/>
          </p:nvSpPr>
          <p:spPr bwMode="auto">
            <a:xfrm>
              <a:off x="3465266" y="2257412"/>
              <a:ext cx="4762" cy="411956"/>
            </a:xfrm>
            <a:custGeom>
              <a:avLst/>
              <a:gdLst>
                <a:gd name="T0" fmla="*/ 4 w 4"/>
                <a:gd name="T1" fmla="*/ 299 h 346"/>
                <a:gd name="T2" fmla="*/ 0 w 4"/>
                <a:gd name="T3" fmla="*/ 299 h 346"/>
                <a:gd name="T4" fmla="*/ 0 w 4"/>
                <a:gd name="T5" fmla="*/ 344 h 346"/>
                <a:gd name="T6" fmla="*/ 0 w 4"/>
                <a:gd name="T7" fmla="*/ 346 h 346"/>
                <a:gd name="T8" fmla="*/ 4 w 4"/>
                <a:gd name="T9" fmla="*/ 346 h 346"/>
                <a:gd name="T10" fmla="*/ 4 w 4"/>
                <a:gd name="T11" fmla="*/ 299 h 346"/>
                <a:gd name="T12" fmla="*/ 4 w 4"/>
                <a:gd name="T13" fmla="*/ 199 h 346"/>
                <a:gd name="T14" fmla="*/ 0 w 4"/>
                <a:gd name="T15" fmla="*/ 199 h 346"/>
                <a:gd name="T16" fmla="*/ 0 w 4"/>
                <a:gd name="T17" fmla="*/ 294 h 346"/>
                <a:gd name="T18" fmla="*/ 4 w 4"/>
                <a:gd name="T19" fmla="*/ 294 h 346"/>
                <a:gd name="T20" fmla="*/ 4 w 4"/>
                <a:gd name="T21" fmla="*/ 199 h 346"/>
                <a:gd name="T22" fmla="*/ 4 w 4"/>
                <a:gd name="T23" fmla="*/ 99 h 346"/>
                <a:gd name="T24" fmla="*/ 0 w 4"/>
                <a:gd name="T25" fmla="*/ 99 h 346"/>
                <a:gd name="T26" fmla="*/ 0 w 4"/>
                <a:gd name="T27" fmla="*/ 195 h 346"/>
                <a:gd name="T28" fmla="*/ 4 w 4"/>
                <a:gd name="T29" fmla="*/ 195 h 346"/>
                <a:gd name="T30" fmla="*/ 4 w 4"/>
                <a:gd name="T31" fmla="*/ 99 h 346"/>
                <a:gd name="T32" fmla="*/ 4 w 4"/>
                <a:gd name="T33" fmla="*/ 0 h 346"/>
                <a:gd name="T34" fmla="*/ 0 w 4"/>
                <a:gd name="T35" fmla="*/ 0 h 346"/>
                <a:gd name="T36" fmla="*/ 0 w 4"/>
                <a:gd name="T37" fmla="*/ 95 h 346"/>
                <a:gd name="T38" fmla="*/ 4 w 4"/>
                <a:gd name="T39" fmla="*/ 95 h 346"/>
                <a:gd name="T40" fmla="*/ 4 w 4"/>
                <a:gd name="T41" fmla="*/ 0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" h="346">
                  <a:moveTo>
                    <a:pt x="4" y="299"/>
                  </a:moveTo>
                  <a:lnTo>
                    <a:pt x="0" y="299"/>
                  </a:lnTo>
                  <a:lnTo>
                    <a:pt x="0" y="344"/>
                  </a:lnTo>
                  <a:lnTo>
                    <a:pt x="0" y="346"/>
                  </a:lnTo>
                  <a:lnTo>
                    <a:pt x="4" y="346"/>
                  </a:lnTo>
                  <a:lnTo>
                    <a:pt x="4" y="299"/>
                  </a:lnTo>
                  <a:close/>
                  <a:moveTo>
                    <a:pt x="4" y="199"/>
                  </a:moveTo>
                  <a:lnTo>
                    <a:pt x="0" y="199"/>
                  </a:lnTo>
                  <a:lnTo>
                    <a:pt x="0" y="294"/>
                  </a:lnTo>
                  <a:lnTo>
                    <a:pt x="4" y="294"/>
                  </a:lnTo>
                  <a:lnTo>
                    <a:pt x="4" y="199"/>
                  </a:lnTo>
                  <a:close/>
                  <a:moveTo>
                    <a:pt x="4" y="99"/>
                  </a:moveTo>
                  <a:lnTo>
                    <a:pt x="0" y="99"/>
                  </a:lnTo>
                  <a:lnTo>
                    <a:pt x="0" y="195"/>
                  </a:lnTo>
                  <a:lnTo>
                    <a:pt x="4" y="195"/>
                  </a:lnTo>
                  <a:lnTo>
                    <a:pt x="4" y="99"/>
                  </a:lnTo>
                  <a:close/>
                  <a:moveTo>
                    <a:pt x="4" y="0"/>
                  </a:moveTo>
                  <a:lnTo>
                    <a:pt x="0" y="0"/>
                  </a:lnTo>
                  <a:lnTo>
                    <a:pt x="0" y="95"/>
                  </a:lnTo>
                  <a:lnTo>
                    <a:pt x="4" y="95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769" name="íšḻïḍé"/>
            <p:cNvSpPr/>
            <p:nvPr/>
          </p:nvSpPr>
          <p:spPr bwMode="auto">
            <a:xfrm>
              <a:off x="3465266" y="2257412"/>
              <a:ext cx="4762" cy="411956"/>
            </a:xfrm>
            <a:custGeom>
              <a:avLst/>
              <a:gdLst>
                <a:gd name="T0" fmla="*/ 4 w 4"/>
                <a:gd name="T1" fmla="*/ 299 h 346"/>
                <a:gd name="T2" fmla="*/ 0 w 4"/>
                <a:gd name="T3" fmla="*/ 299 h 346"/>
                <a:gd name="T4" fmla="*/ 0 w 4"/>
                <a:gd name="T5" fmla="*/ 344 h 346"/>
                <a:gd name="T6" fmla="*/ 0 w 4"/>
                <a:gd name="T7" fmla="*/ 346 h 346"/>
                <a:gd name="T8" fmla="*/ 4 w 4"/>
                <a:gd name="T9" fmla="*/ 346 h 346"/>
                <a:gd name="T10" fmla="*/ 4 w 4"/>
                <a:gd name="T11" fmla="*/ 299 h 346"/>
                <a:gd name="T12" fmla="*/ 4 w 4"/>
                <a:gd name="T13" fmla="*/ 199 h 346"/>
                <a:gd name="T14" fmla="*/ 0 w 4"/>
                <a:gd name="T15" fmla="*/ 199 h 346"/>
                <a:gd name="T16" fmla="*/ 0 w 4"/>
                <a:gd name="T17" fmla="*/ 294 h 346"/>
                <a:gd name="T18" fmla="*/ 4 w 4"/>
                <a:gd name="T19" fmla="*/ 294 h 346"/>
                <a:gd name="T20" fmla="*/ 4 w 4"/>
                <a:gd name="T21" fmla="*/ 199 h 346"/>
                <a:gd name="T22" fmla="*/ 4 w 4"/>
                <a:gd name="T23" fmla="*/ 99 h 346"/>
                <a:gd name="T24" fmla="*/ 0 w 4"/>
                <a:gd name="T25" fmla="*/ 99 h 346"/>
                <a:gd name="T26" fmla="*/ 0 w 4"/>
                <a:gd name="T27" fmla="*/ 195 h 346"/>
                <a:gd name="T28" fmla="*/ 4 w 4"/>
                <a:gd name="T29" fmla="*/ 195 h 346"/>
                <a:gd name="T30" fmla="*/ 4 w 4"/>
                <a:gd name="T31" fmla="*/ 99 h 346"/>
                <a:gd name="T32" fmla="*/ 4 w 4"/>
                <a:gd name="T33" fmla="*/ 0 h 346"/>
                <a:gd name="T34" fmla="*/ 0 w 4"/>
                <a:gd name="T35" fmla="*/ 0 h 346"/>
                <a:gd name="T36" fmla="*/ 0 w 4"/>
                <a:gd name="T37" fmla="*/ 95 h 346"/>
                <a:gd name="T38" fmla="*/ 4 w 4"/>
                <a:gd name="T39" fmla="*/ 95 h 346"/>
                <a:gd name="T40" fmla="*/ 4 w 4"/>
                <a:gd name="T41" fmla="*/ 0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" h="346">
                  <a:moveTo>
                    <a:pt x="4" y="299"/>
                  </a:moveTo>
                  <a:lnTo>
                    <a:pt x="0" y="299"/>
                  </a:lnTo>
                  <a:lnTo>
                    <a:pt x="0" y="344"/>
                  </a:lnTo>
                  <a:lnTo>
                    <a:pt x="0" y="346"/>
                  </a:lnTo>
                  <a:lnTo>
                    <a:pt x="4" y="346"/>
                  </a:lnTo>
                  <a:lnTo>
                    <a:pt x="4" y="299"/>
                  </a:lnTo>
                  <a:moveTo>
                    <a:pt x="4" y="199"/>
                  </a:moveTo>
                  <a:lnTo>
                    <a:pt x="0" y="199"/>
                  </a:lnTo>
                  <a:lnTo>
                    <a:pt x="0" y="294"/>
                  </a:lnTo>
                  <a:lnTo>
                    <a:pt x="4" y="294"/>
                  </a:lnTo>
                  <a:lnTo>
                    <a:pt x="4" y="199"/>
                  </a:lnTo>
                  <a:moveTo>
                    <a:pt x="4" y="99"/>
                  </a:moveTo>
                  <a:lnTo>
                    <a:pt x="0" y="99"/>
                  </a:lnTo>
                  <a:lnTo>
                    <a:pt x="0" y="195"/>
                  </a:lnTo>
                  <a:lnTo>
                    <a:pt x="4" y="195"/>
                  </a:lnTo>
                  <a:lnTo>
                    <a:pt x="4" y="99"/>
                  </a:lnTo>
                  <a:moveTo>
                    <a:pt x="4" y="0"/>
                  </a:moveTo>
                  <a:lnTo>
                    <a:pt x="0" y="0"/>
                  </a:lnTo>
                  <a:lnTo>
                    <a:pt x="0" y="95"/>
                  </a:lnTo>
                  <a:lnTo>
                    <a:pt x="4" y="95"/>
                  </a:lnTo>
                  <a:lnTo>
                    <a:pt x="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770" name="ïşḻîḑé"/>
            <p:cNvSpPr/>
            <p:nvPr/>
          </p:nvSpPr>
          <p:spPr bwMode="auto">
            <a:xfrm>
              <a:off x="2933056" y="2607456"/>
              <a:ext cx="713185" cy="5954"/>
            </a:xfrm>
            <a:custGeom>
              <a:avLst/>
              <a:gdLst>
                <a:gd name="T0" fmla="*/ 147 w 599"/>
                <a:gd name="T1" fmla="*/ 0 h 5"/>
                <a:gd name="T2" fmla="*/ 52 w 599"/>
                <a:gd name="T3" fmla="*/ 0 h 5"/>
                <a:gd name="T4" fmla="*/ 48 w 599"/>
                <a:gd name="T5" fmla="*/ 0 h 5"/>
                <a:gd name="T6" fmla="*/ 2 w 599"/>
                <a:gd name="T7" fmla="*/ 0 h 5"/>
                <a:gd name="T8" fmla="*/ 2 w 599"/>
                <a:gd name="T9" fmla="*/ 5 h 5"/>
                <a:gd name="T10" fmla="*/ 0 w 599"/>
                <a:gd name="T11" fmla="*/ 5 h 5"/>
                <a:gd name="T12" fmla="*/ 48 w 599"/>
                <a:gd name="T13" fmla="*/ 5 h 5"/>
                <a:gd name="T14" fmla="*/ 52 w 599"/>
                <a:gd name="T15" fmla="*/ 5 h 5"/>
                <a:gd name="T16" fmla="*/ 147 w 599"/>
                <a:gd name="T17" fmla="*/ 5 h 5"/>
                <a:gd name="T18" fmla="*/ 147 w 599"/>
                <a:gd name="T19" fmla="*/ 0 h 5"/>
                <a:gd name="T20" fmla="*/ 347 w 599"/>
                <a:gd name="T21" fmla="*/ 0 h 5"/>
                <a:gd name="T22" fmla="*/ 251 w 599"/>
                <a:gd name="T23" fmla="*/ 0 h 5"/>
                <a:gd name="T24" fmla="*/ 247 w 599"/>
                <a:gd name="T25" fmla="*/ 0 h 5"/>
                <a:gd name="T26" fmla="*/ 152 w 599"/>
                <a:gd name="T27" fmla="*/ 0 h 5"/>
                <a:gd name="T28" fmla="*/ 152 w 599"/>
                <a:gd name="T29" fmla="*/ 5 h 5"/>
                <a:gd name="T30" fmla="*/ 247 w 599"/>
                <a:gd name="T31" fmla="*/ 5 h 5"/>
                <a:gd name="T32" fmla="*/ 251 w 599"/>
                <a:gd name="T33" fmla="*/ 5 h 5"/>
                <a:gd name="T34" fmla="*/ 347 w 599"/>
                <a:gd name="T35" fmla="*/ 5 h 5"/>
                <a:gd name="T36" fmla="*/ 347 w 599"/>
                <a:gd name="T37" fmla="*/ 0 h 5"/>
                <a:gd name="T38" fmla="*/ 547 w 599"/>
                <a:gd name="T39" fmla="*/ 0 h 5"/>
                <a:gd name="T40" fmla="*/ 451 w 599"/>
                <a:gd name="T41" fmla="*/ 0 h 5"/>
                <a:gd name="T42" fmla="*/ 447 w 599"/>
                <a:gd name="T43" fmla="*/ 0 h 5"/>
                <a:gd name="T44" fmla="*/ 351 w 599"/>
                <a:gd name="T45" fmla="*/ 0 h 5"/>
                <a:gd name="T46" fmla="*/ 351 w 599"/>
                <a:gd name="T47" fmla="*/ 5 h 5"/>
                <a:gd name="T48" fmla="*/ 447 w 599"/>
                <a:gd name="T49" fmla="*/ 5 h 5"/>
                <a:gd name="T50" fmla="*/ 451 w 599"/>
                <a:gd name="T51" fmla="*/ 5 h 5"/>
                <a:gd name="T52" fmla="*/ 547 w 599"/>
                <a:gd name="T53" fmla="*/ 5 h 5"/>
                <a:gd name="T54" fmla="*/ 547 w 599"/>
                <a:gd name="T55" fmla="*/ 0 h 5"/>
                <a:gd name="T56" fmla="*/ 599 w 599"/>
                <a:gd name="T57" fmla="*/ 0 h 5"/>
                <a:gd name="T58" fmla="*/ 551 w 599"/>
                <a:gd name="T59" fmla="*/ 0 h 5"/>
                <a:gd name="T60" fmla="*/ 551 w 599"/>
                <a:gd name="T61" fmla="*/ 5 h 5"/>
                <a:gd name="T62" fmla="*/ 597 w 599"/>
                <a:gd name="T63" fmla="*/ 5 h 5"/>
                <a:gd name="T64" fmla="*/ 599 w 599"/>
                <a:gd name="T65" fmla="*/ 5 h 5"/>
                <a:gd name="T66" fmla="*/ 599 w 599"/>
                <a:gd name="T6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99" h="5">
                  <a:moveTo>
                    <a:pt x="147" y="0"/>
                  </a:moveTo>
                  <a:lnTo>
                    <a:pt x="52" y="0"/>
                  </a:lnTo>
                  <a:lnTo>
                    <a:pt x="48" y="0"/>
                  </a:lnTo>
                  <a:lnTo>
                    <a:pt x="2" y="0"/>
                  </a:lnTo>
                  <a:lnTo>
                    <a:pt x="2" y="5"/>
                  </a:lnTo>
                  <a:lnTo>
                    <a:pt x="0" y="5"/>
                  </a:lnTo>
                  <a:lnTo>
                    <a:pt x="48" y="5"/>
                  </a:lnTo>
                  <a:lnTo>
                    <a:pt x="52" y="5"/>
                  </a:lnTo>
                  <a:lnTo>
                    <a:pt x="147" y="5"/>
                  </a:lnTo>
                  <a:lnTo>
                    <a:pt x="147" y="0"/>
                  </a:lnTo>
                  <a:close/>
                  <a:moveTo>
                    <a:pt x="347" y="0"/>
                  </a:moveTo>
                  <a:lnTo>
                    <a:pt x="251" y="0"/>
                  </a:lnTo>
                  <a:lnTo>
                    <a:pt x="247" y="0"/>
                  </a:lnTo>
                  <a:lnTo>
                    <a:pt x="152" y="0"/>
                  </a:lnTo>
                  <a:lnTo>
                    <a:pt x="152" y="5"/>
                  </a:lnTo>
                  <a:lnTo>
                    <a:pt x="247" y="5"/>
                  </a:lnTo>
                  <a:lnTo>
                    <a:pt x="251" y="5"/>
                  </a:lnTo>
                  <a:lnTo>
                    <a:pt x="347" y="5"/>
                  </a:lnTo>
                  <a:lnTo>
                    <a:pt x="347" y="0"/>
                  </a:lnTo>
                  <a:close/>
                  <a:moveTo>
                    <a:pt x="547" y="0"/>
                  </a:moveTo>
                  <a:lnTo>
                    <a:pt x="451" y="0"/>
                  </a:lnTo>
                  <a:lnTo>
                    <a:pt x="447" y="0"/>
                  </a:lnTo>
                  <a:lnTo>
                    <a:pt x="351" y="0"/>
                  </a:lnTo>
                  <a:lnTo>
                    <a:pt x="351" y="5"/>
                  </a:lnTo>
                  <a:lnTo>
                    <a:pt x="447" y="5"/>
                  </a:lnTo>
                  <a:lnTo>
                    <a:pt x="451" y="5"/>
                  </a:lnTo>
                  <a:lnTo>
                    <a:pt x="547" y="5"/>
                  </a:lnTo>
                  <a:lnTo>
                    <a:pt x="547" y="0"/>
                  </a:lnTo>
                  <a:close/>
                  <a:moveTo>
                    <a:pt x="599" y="0"/>
                  </a:moveTo>
                  <a:lnTo>
                    <a:pt x="551" y="0"/>
                  </a:lnTo>
                  <a:lnTo>
                    <a:pt x="551" y="5"/>
                  </a:lnTo>
                  <a:lnTo>
                    <a:pt x="597" y="5"/>
                  </a:lnTo>
                  <a:lnTo>
                    <a:pt x="599" y="5"/>
                  </a:lnTo>
                  <a:lnTo>
                    <a:pt x="599" y="0"/>
                  </a:lnTo>
                  <a:close/>
                </a:path>
              </a:pathLst>
            </a:cu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771" name="îṧļiḓé"/>
            <p:cNvSpPr/>
            <p:nvPr/>
          </p:nvSpPr>
          <p:spPr bwMode="auto">
            <a:xfrm>
              <a:off x="2933056" y="2607456"/>
              <a:ext cx="713185" cy="5954"/>
            </a:xfrm>
            <a:custGeom>
              <a:avLst/>
              <a:gdLst>
                <a:gd name="T0" fmla="*/ 147 w 599"/>
                <a:gd name="T1" fmla="*/ 0 h 5"/>
                <a:gd name="T2" fmla="*/ 52 w 599"/>
                <a:gd name="T3" fmla="*/ 0 h 5"/>
                <a:gd name="T4" fmla="*/ 48 w 599"/>
                <a:gd name="T5" fmla="*/ 0 h 5"/>
                <a:gd name="T6" fmla="*/ 2 w 599"/>
                <a:gd name="T7" fmla="*/ 0 h 5"/>
                <a:gd name="T8" fmla="*/ 2 w 599"/>
                <a:gd name="T9" fmla="*/ 5 h 5"/>
                <a:gd name="T10" fmla="*/ 0 w 599"/>
                <a:gd name="T11" fmla="*/ 5 h 5"/>
                <a:gd name="T12" fmla="*/ 48 w 599"/>
                <a:gd name="T13" fmla="*/ 5 h 5"/>
                <a:gd name="T14" fmla="*/ 52 w 599"/>
                <a:gd name="T15" fmla="*/ 5 h 5"/>
                <a:gd name="T16" fmla="*/ 147 w 599"/>
                <a:gd name="T17" fmla="*/ 5 h 5"/>
                <a:gd name="T18" fmla="*/ 147 w 599"/>
                <a:gd name="T19" fmla="*/ 0 h 5"/>
                <a:gd name="T20" fmla="*/ 347 w 599"/>
                <a:gd name="T21" fmla="*/ 0 h 5"/>
                <a:gd name="T22" fmla="*/ 251 w 599"/>
                <a:gd name="T23" fmla="*/ 0 h 5"/>
                <a:gd name="T24" fmla="*/ 247 w 599"/>
                <a:gd name="T25" fmla="*/ 0 h 5"/>
                <a:gd name="T26" fmla="*/ 152 w 599"/>
                <a:gd name="T27" fmla="*/ 0 h 5"/>
                <a:gd name="T28" fmla="*/ 152 w 599"/>
                <a:gd name="T29" fmla="*/ 5 h 5"/>
                <a:gd name="T30" fmla="*/ 247 w 599"/>
                <a:gd name="T31" fmla="*/ 5 h 5"/>
                <a:gd name="T32" fmla="*/ 251 w 599"/>
                <a:gd name="T33" fmla="*/ 5 h 5"/>
                <a:gd name="T34" fmla="*/ 347 w 599"/>
                <a:gd name="T35" fmla="*/ 5 h 5"/>
                <a:gd name="T36" fmla="*/ 347 w 599"/>
                <a:gd name="T37" fmla="*/ 0 h 5"/>
                <a:gd name="T38" fmla="*/ 547 w 599"/>
                <a:gd name="T39" fmla="*/ 0 h 5"/>
                <a:gd name="T40" fmla="*/ 451 w 599"/>
                <a:gd name="T41" fmla="*/ 0 h 5"/>
                <a:gd name="T42" fmla="*/ 447 w 599"/>
                <a:gd name="T43" fmla="*/ 0 h 5"/>
                <a:gd name="T44" fmla="*/ 351 w 599"/>
                <a:gd name="T45" fmla="*/ 0 h 5"/>
                <a:gd name="T46" fmla="*/ 351 w 599"/>
                <a:gd name="T47" fmla="*/ 5 h 5"/>
                <a:gd name="T48" fmla="*/ 447 w 599"/>
                <a:gd name="T49" fmla="*/ 5 h 5"/>
                <a:gd name="T50" fmla="*/ 451 w 599"/>
                <a:gd name="T51" fmla="*/ 5 h 5"/>
                <a:gd name="T52" fmla="*/ 547 w 599"/>
                <a:gd name="T53" fmla="*/ 5 h 5"/>
                <a:gd name="T54" fmla="*/ 547 w 599"/>
                <a:gd name="T55" fmla="*/ 0 h 5"/>
                <a:gd name="T56" fmla="*/ 599 w 599"/>
                <a:gd name="T57" fmla="*/ 0 h 5"/>
                <a:gd name="T58" fmla="*/ 551 w 599"/>
                <a:gd name="T59" fmla="*/ 0 h 5"/>
                <a:gd name="T60" fmla="*/ 551 w 599"/>
                <a:gd name="T61" fmla="*/ 5 h 5"/>
                <a:gd name="T62" fmla="*/ 597 w 599"/>
                <a:gd name="T63" fmla="*/ 5 h 5"/>
                <a:gd name="T64" fmla="*/ 599 w 599"/>
                <a:gd name="T65" fmla="*/ 5 h 5"/>
                <a:gd name="T66" fmla="*/ 599 w 599"/>
                <a:gd name="T6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99" h="5">
                  <a:moveTo>
                    <a:pt x="147" y="0"/>
                  </a:moveTo>
                  <a:lnTo>
                    <a:pt x="52" y="0"/>
                  </a:lnTo>
                  <a:lnTo>
                    <a:pt x="48" y="0"/>
                  </a:lnTo>
                  <a:lnTo>
                    <a:pt x="2" y="0"/>
                  </a:lnTo>
                  <a:lnTo>
                    <a:pt x="2" y="5"/>
                  </a:lnTo>
                  <a:lnTo>
                    <a:pt x="0" y="5"/>
                  </a:lnTo>
                  <a:lnTo>
                    <a:pt x="48" y="5"/>
                  </a:lnTo>
                  <a:lnTo>
                    <a:pt x="52" y="5"/>
                  </a:lnTo>
                  <a:lnTo>
                    <a:pt x="147" y="5"/>
                  </a:lnTo>
                  <a:lnTo>
                    <a:pt x="147" y="0"/>
                  </a:lnTo>
                  <a:moveTo>
                    <a:pt x="347" y="0"/>
                  </a:moveTo>
                  <a:lnTo>
                    <a:pt x="251" y="0"/>
                  </a:lnTo>
                  <a:lnTo>
                    <a:pt x="247" y="0"/>
                  </a:lnTo>
                  <a:lnTo>
                    <a:pt x="152" y="0"/>
                  </a:lnTo>
                  <a:lnTo>
                    <a:pt x="152" y="5"/>
                  </a:lnTo>
                  <a:lnTo>
                    <a:pt x="247" y="5"/>
                  </a:lnTo>
                  <a:lnTo>
                    <a:pt x="251" y="5"/>
                  </a:lnTo>
                  <a:lnTo>
                    <a:pt x="347" y="5"/>
                  </a:lnTo>
                  <a:lnTo>
                    <a:pt x="347" y="0"/>
                  </a:lnTo>
                  <a:moveTo>
                    <a:pt x="547" y="0"/>
                  </a:moveTo>
                  <a:lnTo>
                    <a:pt x="451" y="0"/>
                  </a:lnTo>
                  <a:lnTo>
                    <a:pt x="447" y="0"/>
                  </a:lnTo>
                  <a:lnTo>
                    <a:pt x="351" y="0"/>
                  </a:lnTo>
                  <a:lnTo>
                    <a:pt x="351" y="5"/>
                  </a:lnTo>
                  <a:lnTo>
                    <a:pt x="447" y="5"/>
                  </a:lnTo>
                  <a:lnTo>
                    <a:pt x="451" y="5"/>
                  </a:lnTo>
                  <a:lnTo>
                    <a:pt x="547" y="5"/>
                  </a:lnTo>
                  <a:lnTo>
                    <a:pt x="547" y="0"/>
                  </a:lnTo>
                  <a:moveTo>
                    <a:pt x="599" y="0"/>
                  </a:moveTo>
                  <a:lnTo>
                    <a:pt x="551" y="0"/>
                  </a:lnTo>
                  <a:lnTo>
                    <a:pt x="551" y="5"/>
                  </a:lnTo>
                  <a:lnTo>
                    <a:pt x="597" y="5"/>
                  </a:lnTo>
                  <a:lnTo>
                    <a:pt x="599" y="5"/>
                  </a:lnTo>
                  <a:lnTo>
                    <a:pt x="59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772" name="iṣ1íḋè"/>
            <p:cNvSpPr/>
            <p:nvPr/>
          </p:nvSpPr>
          <p:spPr bwMode="auto">
            <a:xfrm>
              <a:off x="2933056" y="2370521"/>
              <a:ext cx="713185" cy="4763"/>
            </a:xfrm>
            <a:custGeom>
              <a:avLst/>
              <a:gdLst>
                <a:gd name="T0" fmla="*/ 147 w 599"/>
                <a:gd name="T1" fmla="*/ 0 h 4"/>
                <a:gd name="T2" fmla="*/ 52 w 599"/>
                <a:gd name="T3" fmla="*/ 0 h 4"/>
                <a:gd name="T4" fmla="*/ 48 w 599"/>
                <a:gd name="T5" fmla="*/ 0 h 4"/>
                <a:gd name="T6" fmla="*/ 2 w 599"/>
                <a:gd name="T7" fmla="*/ 0 h 4"/>
                <a:gd name="T8" fmla="*/ 2 w 599"/>
                <a:gd name="T9" fmla="*/ 4 h 4"/>
                <a:gd name="T10" fmla="*/ 0 w 599"/>
                <a:gd name="T11" fmla="*/ 4 h 4"/>
                <a:gd name="T12" fmla="*/ 48 w 599"/>
                <a:gd name="T13" fmla="*/ 4 h 4"/>
                <a:gd name="T14" fmla="*/ 52 w 599"/>
                <a:gd name="T15" fmla="*/ 4 h 4"/>
                <a:gd name="T16" fmla="*/ 147 w 599"/>
                <a:gd name="T17" fmla="*/ 4 h 4"/>
                <a:gd name="T18" fmla="*/ 147 w 599"/>
                <a:gd name="T19" fmla="*/ 0 h 4"/>
                <a:gd name="T20" fmla="*/ 347 w 599"/>
                <a:gd name="T21" fmla="*/ 0 h 4"/>
                <a:gd name="T22" fmla="*/ 251 w 599"/>
                <a:gd name="T23" fmla="*/ 0 h 4"/>
                <a:gd name="T24" fmla="*/ 247 w 599"/>
                <a:gd name="T25" fmla="*/ 0 h 4"/>
                <a:gd name="T26" fmla="*/ 152 w 599"/>
                <a:gd name="T27" fmla="*/ 0 h 4"/>
                <a:gd name="T28" fmla="*/ 152 w 599"/>
                <a:gd name="T29" fmla="*/ 4 h 4"/>
                <a:gd name="T30" fmla="*/ 247 w 599"/>
                <a:gd name="T31" fmla="*/ 4 h 4"/>
                <a:gd name="T32" fmla="*/ 251 w 599"/>
                <a:gd name="T33" fmla="*/ 4 h 4"/>
                <a:gd name="T34" fmla="*/ 347 w 599"/>
                <a:gd name="T35" fmla="*/ 4 h 4"/>
                <a:gd name="T36" fmla="*/ 347 w 599"/>
                <a:gd name="T37" fmla="*/ 0 h 4"/>
                <a:gd name="T38" fmla="*/ 547 w 599"/>
                <a:gd name="T39" fmla="*/ 0 h 4"/>
                <a:gd name="T40" fmla="*/ 451 w 599"/>
                <a:gd name="T41" fmla="*/ 0 h 4"/>
                <a:gd name="T42" fmla="*/ 447 w 599"/>
                <a:gd name="T43" fmla="*/ 0 h 4"/>
                <a:gd name="T44" fmla="*/ 351 w 599"/>
                <a:gd name="T45" fmla="*/ 0 h 4"/>
                <a:gd name="T46" fmla="*/ 351 w 599"/>
                <a:gd name="T47" fmla="*/ 4 h 4"/>
                <a:gd name="T48" fmla="*/ 447 w 599"/>
                <a:gd name="T49" fmla="*/ 4 h 4"/>
                <a:gd name="T50" fmla="*/ 451 w 599"/>
                <a:gd name="T51" fmla="*/ 4 h 4"/>
                <a:gd name="T52" fmla="*/ 547 w 599"/>
                <a:gd name="T53" fmla="*/ 4 h 4"/>
                <a:gd name="T54" fmla="*/ 547 w 599"/>
                <a:gd name="T55" fmla="*/ 0 h 4"/>
                <a:gd name="T56" fmla="*/ 599 w 599"/>
                <a:gd name="T57" fmla="*/ 0 h 4"/>
                <a:gd name="T58" fmla="*/ 551 w 599"/>
                <a:gd name="T59" fmla="*/ 0 h 4"/>
                <a:gd name="T60" fmla="*/ 551 w 599"/>
                <a:gd name="T61" fmla="*/ 4 h 4"/>
                <a:gd name="T62" fmla="*/ 597 w 599"/>
                <a:gd name="T63" fmla="*/ 4 h 4"/>
                <a:gd name="T64" fmla="*/ 599 w 599"/>
                <a:gd name="T65" fmla="*/ 4 h 4"/>
                <a:gd name="T66" fmla="*/ 599 w 599"/>
                <a:gd name="T6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99" h="4">
                  <a:moveTo>
                    <a:pt x="147" y="0"/>
                  </a:moveTo>
                  <a:lnTo>
                    <a:pt x="52" y="0"/>
                  </a:lnTo>
                  <a:lnTo>
                    <a:pt x="48" y="0"/>
                  </a:lnTo>
                  <a:lnTo>
                    <a:pt x="2" y="0"/>
                  </a:lnTo>
                  <a:lnTo>
                    <a:pt x="2" y="4"/>
                  </a:lnTo>
                  <a:lnTo>
                    <a:pt x="0" y="4"/>
                  </a:lnTo>
                  <a:lnTo>
                    <a:pt x="48" y="4"/>
                  </a:lnTo>
                  <a:lnTo>
                    <a:pt x="52" y="4"/>
                  </a:lnTo>
                  <a:lnTo>
                    <a:pt x="147" y="4"/>
                  </a:lnTo>
                  <a:lnTo>
                    <a:pt x="147" y="0"/>
                  </a:lnTo>
                  <a:close/>
                  <a:moveTo>
                    <a:pt x="347" y="0"/>
                  </a:moveTo>
                  <a:lnTo>
                    <a:pt x="251" y="0"/>
                  </a:lnTo>
                  <a:lnTo>
                    <a:pt x="247" y="0"/>
                  </a:lnTo>
                  <a:lnTo>
                    <a:pt x="152" y="0"/>
                  </a:lnTo>
                  <a:lnTo>
                    <a:pt x="152" y="4"/>
                  </a:lnTo>
                  <a:lnTo>
                    <a:pt x="247" y="4"/>
                  </a:lnTo>
                  <a:lnTo>
                    <a:pt x="251" y="4"/>
                  </a:lnTo>
                  <a:lnTo>
                    <a:pt x="347" y="4"/>
                  </a:lnTo>
                  <a:lnTo>
                    <a:pt x="347" y="0"/>
                  </a:lnTo>
                  <a:close/>
                  <a:moveTo>
                    <a:pt x="547" y="0"/>
                  </a:moveTo>
                  <a:lnTo>
                    <a:pt x="451" y="0"/>
                  </a:lnTo>
                  <a:lnTo>
                    <a:pt x="447" y="0"/>
                  </a:lnTo>
                  <a:lnTo>
                    <a:pt x="351" y="0"/>
                  </a:lnTo>
                  <a:lnTo>
                    <a:pt x="351" y="4"/>
                  </a:lnTo>
                  <a:lnTo>
                    <a:pt x="447" y="4"/>
                  </a:lnTo>
                  <a:lnTo>
                    <a:pt x="451" y="4"/>
                  </a:lnTo>
                  <a:lnTo>
                    <a:pt x="547" y="4"/>
                  </a:lnTo>
                  <a:lnTo>
                    <a:pt x="547" y="0"/>
                  </a:lnTo>
                  <a:close/>
                  <a:moveTo>
                    <a:pt x="599" y="0"/>
                  </a:moveTo>
                  <a:lnTo>
                    <a:pt x="551" y="0"/>
                  </a:lnTo>
                  <a:lnTo>
                    <a:pt x="551" y="4"/>
                  </a:lnTo>
                  <a:lnTo>
                    <a:pt x="597" y="4"/>
                  </a:lnTo>
                  <a:lnTo>
                    <a:pt x="599" y="4"/>
                  </a:lnTo>
                  <a:lnTo>
                    <a:pt x="599" y="0"/>
                  </a:lnTo>
                  <a:close/>
                </a:path>
              </a:pathLst>
            </a:cu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773" name="ïšḻîdè"/>
            <p:cNvSpPr/>
            <p:nvPr/>
          </p:nvSpPr>
          <p:spPr bwMode="auto">
            <a:xfrm>
              <a:off x="2933056" y="2370521"/>
              <a:ext cx="713185" cy="4763"/>
            </a:xfrm>
            <a:custGeom>
              <a:avLst/>
              <a:gdLst>
                <a:gd name="T0" fmla="*/ 147 w 599"/>
                <a:gd name="T1" fmla="*/ 0 h 4"/>
                <a:gd name="T2" fmla="*/ 52 w 599"/>
                <a:gd name="T3" fmla="*/ 0 h 4"/>
                <a:gd name="T4" fmla="*/ 48 w 599"/>
                <a:gd name="T5" fmla="*/ 0 h 4"/>
                <a:gd name="T6" fmla="*/ 2 w 599"/>
                <a:gd name="T7" fmla="*/ 0 h 4"/>
                <a:gd name="T8" fmla="*/ 2 w 599"/>
                <a:gd name="T9" fmla="*/ 4 h 4"/>
                <a:gd name="T10" fmla="*/ 0 w 599"/>
                <a:gd name="T11" fmla="*/ 4 h 4"/>
                <a:gd name="T12" fmla="*/ 48 w 599"/>
                <a:gd name="T13" fmla="*/ 4 h 4"/>
                <a:gd name="T14" fmla="*/ 52 w 599"/>
                <a:gd name="T15" fmla="*/ 4 h 4"/>
                <a:gd name="T16" fmla="*/ 147 w 599"/>
                <a:gd name="T17" fmla="*/ 4 h 4"/>
                <a:gd name="T18" fmla="*/ 147 w 599"/>
                <a:gd name="T19" fmla="*/ 0 h 4"/>
                <a:gd name="T20" fmla="*/ 347 w 599"/>
                <a:gd name="T21" fmla="*/ 0 h 4"/>
                <a:gd name="T22" fmla="*/ 251 w 599"/>
                <a:gd name="T23" fmla="*/ 0 h 4"/>
                <a:gd name="T24" fmla="*/ 247 w 599"/>
                <a:gd name="T25" fmla="*/ 0 h 4"/>
                <a:gd name="T26" fmla="*/ 152 w 599"/>
                <a:gd name="T27" fmla="*/ 0 h 4"/>
                <a:gd name="T28" fmla="*/ 152 w 599"/>
                <a:gd name="T29" fmla="*/ 4 h 4"/>
                <a:gd name="T30" fmla="*/ 247 w 599"/>
                <a:gd name="T31" fmla="*/ 4 h 4"/>
                <a:gd name="T32" fmla="*/ 251 w 599"/>
                <a:gd name="T33" fmla="*/ 4 h 4"/>
                <a:gd name="T34" fmla="*/ 347 w 599"/>
                <a:gd name="T35" fmla="*/ 4 h 4"/>
                <a:gd name="T36" fmla="*/ 347 w 599"/>
                <a:gd name="T37" fmla="*/ 0 h 4"/>
                <a:gd name="T38" fmla="*/ 547 w 599"/>
                <a:gd name="T39" fmla="*/ 0 h 4"/>
                <a:gd name="T40" fmla="*/ 451 w 599"/>
                <a:gd name="T41" fmla="*/ 0 h 4"/>
                <a:gd name="T42" fmla="*/ 447 w 599"/>
                <a:gd name="T43" fmla="*/ 0 h 4"/>
                <a:gd name="T44" fmla="*/ 351 w 599"/>
                <a:gd name="T45" fmla="*/ 0 h 4"/>
                <a:gd name="T46" fmla="*/ 351 w 599"/>
                <a:gd name="T47" fmla="*/ 4 h 4"/>
                <a:gd name="T48" fmla="*/ 447 w 599"/>
                <a:gd name="T49" fmla="*/ 4 h 4"/>
                <a:gd name="T50" fmla="*/ 451 w 599"/>
                <a:gd name="T51" fmla="*/ 4 h 4"/>
                <a:gd name="T52" fmla="*/ 547 w 599"/>
                <a:gd name="T53" fmla="*/ 4 h 4"/>
                <a:gd name="T54" fmla="*/ 547 w 599"/>
                <a:gd name="T55" fmla="*/ 0 h 4"/>
                <a:gd name="T56" fmla="*/ 599 w 599"/>
                <a:gd name="T57" fmla="*/ 0 h 4"/>
                <a:gd name="T58" fmla="*/ 551 w 599"/>
                <a:gd name="T59" fmla="*/ 0 h 4"/>
                <a:gd name="T60" fmla="*/ 551 w 599"/>
                <a:gd name="T61" fmla="*/ 4 h 4"/>
                <a:gd name="T62" fmla="*/ 597 w 599"/>
                <a:gd name="T63" fmla="*/ 4 h 4"/>
                <a:gd name="T64" fmla="*/ 599 w 599"/>
                <a:gd name="T65" fmla="*/ 4 h 4"/>
                <a:gd name="T66" fmla="*/ 599 w 599"/>
                <a:gd name="T6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99" h="4">
                  <a:moveTo>
                    <a:pt x="147" y="0"/>
                  </a:moveTo>
                  <a:lnTo>
                    <a:pt x="52" y="0"/>
                  </a:lnTo>
                  <a:lnTo>
                    <a:pt x="48" y="0"/>
                  </a:lnTo>
                  <a:lnTo>
                    <a:pt x="2" y="0"/>
                  </a:lnTo>
                  <a:lnTo>
                    <a:pt x="2" y="4"/>
                  </a:lnTo>
                  <a:lnTo>
                    <a:pt x="0" y="4"/>
                  </a:lnTo>
                  <a:lnTo>
                    <a:pt x="48" y="4"/>
                  </a:lnTo>
                  <a:lnTo>
                    <a:pt x="52" y="4"/>
                  </a:lnTo>
                  <a:lnTo>
                    <a:pt x="147" y="4"/>
                  </a:lnTo>
                  <a:lnTo>
                    <a:pt x="147" y="0"/>
                  </a:lnTo>
                  <a:moveTo>
                    <a:pt x="347" y="0"/>
                  </a:moveTo>
                  <a:lnTo>
                    <a:pt x="251" y="0"/>
                  </a:lnTo>
                  <a:lnTo>
                    <a:pt x="247" y="0"/>
                  </a:lnTo>
                  <a:lnTo>
                    <a:pt x="152" y="0"/>
                  </a:lnTo>
                  <a:lnTo>
                    <a:pt x="152" y="4"/>
                  </a:lnTo>
                  <a:lnTo>
                    <a:pt x="247" y="4"/>
                  </a:lnTo>
                  <a:lnTo>
                    <a:pt x="251" y="4"/>
                  </a:lnTo>
                  <a:lnTo>
                    <a:pt x="347" y="4"/>
                  </a:lnTo>
                  <a:lnTo>
                    <a:pt x="347" y="0"/>
                  </a:lnTo>
                  <a:moveTo>
                    <a:pt x="547" y="0"/>
                  </a:moveTo>
                  <a:lnTo>
                    <a:pt x="451" y="0"/>
                  </a:lnTo>
                  <a:lnTo>
                    <a:pt x="447" y="0"/>
                  </a:lnTo>
                  <a:lnTo>
                    <a:pt x="351" y="0"/>
                  </a:lnTo>
                  <a:lnTo>
                    <a:pt x="351" y="4"/>
                  </a:lnTo>
                  <a:lnTo>
                    <a:pt x="447" y="4"/>
                  </a:lnTo>
                  <a:lnTo>
                    <a:pt x="451" y="4"/>
                  </a:lnTo>
                  <a:lnTo>
                    <a:pt x="547" y="4"/>
                  </a:lnTo>
                  <a:lnTo>
                    <a:pt x="547" y="0"/>
                  </a:lnTo>
                  <a:moveTo>
                    <a:pt x="599" y="0"/>
                  </a:moveTo>
                  <a:lnTo>
                    <a:pt x="551" y="0"/>
                  </a:lnTo>
                  <a:lnTo>
                    <a:pt x="551" y="4"/>
                  </a:lnTo>
                  <a:lnTo>
                    <a:pt x="597" y="4"/>
                  </a:lnTo>
                  <a:lnTo>
                    <a:pt x="599" y="4"/>
                  </a:lnTo>
                  <a:lnTo>
                    <a:pt x="59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774" name="ïšļiḑè"/>
            <p:cNvSpPr/>
            <p:nvPr/>
          </p:nvSpPr>
          <p:spPr bwMode="auto">
            <a:xfrm>
              <a:off x="2933056" y="2489583"/>
              <a:ext cx="713185" cy="4763"/>
            </a:xfrm>
            <a:custGeom>
              <a:avLst/>
              <a:gdLst>
                <a:gd name="T0" fmla="*/ 147 w 599"/>
                <a:gd name="T1" fmla="*/ 0 h 4"/>
                <a:gd name="T2" fmla="*/ 52 w 599"/>
                <a:gd name="T3" fmla="*/ 0 h 4"/>
                <a:gd name="T4" fmla="*/ 48 w 599"/>
                <a:gd name="T5" fmla="*/ 0 h 4"/>
                <a:gd name="T6" fmla="*/ 2 w 599"/>
                <a:gd name="T7" fmla="*/ 0 h 4"/>
                <a:gd name="T8" fmla="*/ 2 w 599"/>
                <a:gd name="T9" fmla="*/ 4 h 4"/>
                <a:gd name="T10" fmla="*/ 0 w 599"/>
                <a:gd name="T11" fmla="*/ 4 h 4"/>
                <a:gd name="T12" fmla="*/ 48 w 599"/>
                <a:gd name="T13" fmla="*/ 4 h 4"/>
                <a:gd name="T14" fmla="*/ 52 w 599"/>
                <a:gd name="T15" fmla="*/ 4 h 4"/>
                <a:gd name="T16" fmla="*/ 147 w 599"/>
                <a:gd name="T17" fmla="*/ 4 h 4"/>
                <a:gd name="T18" fmla="*/ 147 w 599"/>
                <a:gd name="T19" fmla="*/ 0 h 4"/>
                <a:gd name="T20" fmla="*/ 347 w 599"/>
                <a:gd name="T21" fmla="*/ 0 h 4"/>
                <a:gd name="T22" fmla="*/ 251 w 599"/>
                <a:gd name="T23" fmla="*/ 0 h 4"/>
                <a:gd name="T24" fmla="*/ 247 w 599"/>
                <a:gd name="T25" fmla="*/ 0 h 4"/>
                <a:gd name="T26" fmla="*/ 152 w 599"/>
                <a:gd name="T27" fmla="*/ 0 h 4"/>
                <a:gd name="T28" fmla="*/ 152 w 599"/>
                <a:gd name="T29" fmla="*/ 4 h 4"/>
                <a:gd name="T30" fmla="*/ 247 w 599"/>
                <a:gd name="T31" fmla="*/ 4 h 4"/>
                <a:gd name="T32" fmla="*/ 251 w 599"/>
                <a:gd name="T33" fmla="*/ 4 h 4"/>
                <a:gd name="T34" fmla="*/ 347 w 599"/>
                <a:gd name="T35" fmla="*/ 4 h 4"/>
                <a:gd name="T36" fmla="*/ 347 w 599"/>
                <a:gd name="T37" fmla="*/ 0 h 4"/>
                <a:gd name="T38" fmla="*/ 547 w 599"/>
                <a:gd name="T39" fmla="*/ 0 h 4"/>
                <a:gd name="T40" fmla="*/ 451 w 599"/>
                <a:gd name="T41" fmla="*/ 0 h 4"/>
                <a:gd name="T42" fmla="*/ 447 w 599"/>
                <a:gd name="T43" fmla="*/ 0 h 4"/>
                <a:gd name="T44" fmla="*/ 351 w 599"/>
                <a:gd name="T45" fmla="*/ 0 h 4"/>
                <a:gd name="T46" fmla="*/ 351 w 599"/>
                <a:gd name="T47" fmla="*/ 4 h 4"/>
                <a:gd name="T48" fmla="*/ 447 w 599"/>
                <a:gd name="T49" fmla="*/ 4 h 4"/>
                <a:gd name="T50" fmla="*/ 451 w 599"/>
                <a:gd name="T51" fmla="*/ 4 h 4"/>
                <a:gd name="T52" fmla="*/ 547 w 599"/>
                <a:gd name="T53" fmla="*/ 4 h 4"/>
                <a:gd name="T54" fmla="*/ 547 w 599"/>
                <a:gd name="T55" fmla="*/ 0 h 4"/>
                <a:gd name="T56" fmla="*/ 599 w 599"/>
                <a:gd name="T57" fmla="*/ 0 h 4"/>
                <a:gd name="T58" fmla="*/ 551 w 599"/>
                <a:gd name="T59" fmla="*/ 0 h 4"/>
                <a:gd name="T60" fmla="*/ 551 w 599"/>
                <a:gd name="T61" fmla="*/ 4 h 4"/>
                <a:gd name="T62" fmla="*/ 597 w 599"/>
                <a:gd name="T63" fmla="*/ 4 h 4"/>
                <a:gd name="T64" fmla="*/ 599 w 599"/>
                <a:gd name="T65" fmla="*/ 4 h 4"/>
                <a:gd name="T66" fmla="*/ 599 w 599"/>
                <a:gd name="T6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99" h="4">
                  <a:moveTo>
                    <a:pt x="147" y="0"/>
                  </a:moveTo>
                  <a:lnTo>
                    <a:pt x="52" y="0"/>
                  </a:lnTo>
                  <a:lnTo>
                    <a:pt x="48" y="0"/>
                  </a:lnTo>
                  <a:lnTo>
                    <a:pt x="2" y="0"/>
                  </a:lnTo>
                  <a:lnTo>
                    <a:pt x="2" y="4"/>
                  </a:lnTo>
                  <a:lnTo>
                    <a:pt x="0" y="4"/>
                  </a:lnTo>
                  <a:lnTo>
                    <a:pt x="48" y="4"/>
                  </a:lnTo>
                  <a:lnTo>
                    <a:pt x="52" y="4"/>
                  </a:lnTo>
                  <a:lnTo>
                    <a:pt x="147" y="4"/>
                  </a:lnTo>
                  <a:lnTo>
                    <a:pt x="147" y="0"/>
                  </a:lnTo>
                  <a:close/>
                  <a:moveTo>
                    <a:pt x="347" y="0"/>
                  </a:moveTo>
                  <a:lnTo>
                    <a:pt x="251" y="0"/>
                  </a:lnTo>
                  <a:lnTo>
                    <a:pt x="247" y="0"/>
                  </a:lnTo>
                  <a:lnTo>
                    <a:pt x="152" y="0"/>
                  </a:lnTo>
                  <a:lnTo>
                    <a:pt x="152" y="4"/>
                  </a:lnTo>
                  <a:lnTo>
                    <a:pt x="247" y="4"/>
                  </a:lnTo>
                  <a:lnTo>
                    <a:pt x="251" y="4"/>
                  </a:lnTo>
                  <a:lnTo>
                    <a:pt x="347" y="4"/>
                  </a:lnTo>
                  <a:lnTo>
                    <a:pt x="347" y="0"/>
                  </a:lnTo>
                  <a:close/>
                  <a:moveTo>
                    <a:pt x="547" y="0"/>
                  </a:moveTo>
                  <a:lnTo>
                    <a:pt x="451" y="0"/>
                  </a:lnTo>
                  <a:lnTo>
                    <a:pt x="447" y="0"/>
                  </a:lnTo>
                  <a:lnTo>
                    <a:pt x="351" y="0"/>
                  </a:lnTo>
                  <a:lnTo>
                    <a:pt x="351" y="4"/>
                  </a:lnTo>
                  <a:lnTo>
                    <a:pt x="447" y="4"/>
                  </a:lnTo>
                  <a:lnTo>
                    <a:pt x="451" y="4"/>
                  </a:lnTo>
                  <a:lnTo>
                    <a:pt x="547" y="4"/>
                  </a:lnTo>
                  <a:lnTo>
                    <a:pt x="547" y="0"/>
                  </a:lnTo>
                  <a:close/>
                  <a:moveTo>
                    <a:pt x="599" y="0"/>
                  </a:moveTo>
                  <a:lnTo>
                    <a:pt x="551" y="0"/>
                  </a:lnTo>
                  <a:lnTo>
                    <a:pt x="551" y="4"/>
                  </a:lnTo>
                  <a:lnTo>
                    <a:pt x="597" y="4"/>
                  </a:lnTo>
                  <a:lnTo>
                    <a:pt x="599" y="4"/>
                  </a:lnTo>
                  <a:lnTo>
                    <a:pt x="599" y="0"/>
                  </a:lnTo>
                  <a:close/>
                </a:path>
              </a:pathLst>
            </a:cu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775" name="ïṩ1ídè"/>
            <p:cNvSpPr/>
            <p:nvPr/>
          </p:nvSpPr>
          <p:spPr bwMode="auto">
            <a:xfrm>
              <a:off x="2933056" y="2489583"/>
              <a:ext cx="713185" cy="4763"/>
            </a:xfrm>
            <a:custGeom>
              <a:avLst/>
              <a:gdLst>
                <a:gd name="T0" fmla="*/ 147 w 599"/>
                <a:gd name="T1" fmla="*/ 0 h 4"/>
                <a:gd name="T2" fmla="*/ 52 w 599"/>
                <a:gd name="T3" fmla="*/ 0 h 4"/>
                <a:gd name="T4" fmla="*/ 48 w 599"/>
                <a:gd name="T5" fmla="*/ 0 h 4"/>
                <a:gd name="T6" fmla="*/ 2 w 599"/>
                <a:gd name="T7" fmla="*/ 0 h 4"/>
                <a:gd name="T8" fmla="*/ 2 w 599"/>
                <a:gd name="T9" fmla="*/ 4 h 4"/>
                <a:gd name="T10" fmla="*/ 0 w 599"/>
                <a:gd name="T11" fmla="*/ 4 h 4"/>
                <a:gd name="T12" fmla="*/ 48 w 599"/>
                <a:gd name="T13" fmla="*/ 4 h 4"/>
                <a:gd name="T14" fmla="*/ 52 w 599"/>
                <a:gd name="T15" fmla="*/ 4 h 4"/>
                <a:gd name="T16" fmla="*/ 147 w 599"/>
                <a:gd name="T17" fmla="*/ 4 h 4"/>
                <a:gd name="T18" fmla="*/ 147 w 599"/>
                <a:gd name="T19" fmla="*/ 0 h 4"/>
                <a:gd name="T20" fmla="*/ 347 w 599"/>
                <a:gd name="T21" fmla="*/ 0 h 4"/>
                <a:gd name="T22" fmla="*/ 251 w 599"/>
                <a:gd name="T23" fmla="*/ 0 h 4"/>
                <a:gd name="T24" fmla="*/ 247 w 599"/>
                <a:gd name="T25" fmla="*/ 0 h 4"/>
                <a:gd name="T26" fmla="*/ 152 w 599"/>
                <a:gd name="T27" fmla="*/ 0 h 4"/>
                <a:gd name="T28" fmla="*/ 152 w 599"/>
                <a:gd name="T29" fmla="*/ 4 h 4"/>
                <a:gd name="T30" fmla="*/ 247 w 599"/>
                <a:gd name="T31" fmla="*/ 4 h 4"/>
                <a:gd name="T32" fmla="*/ 251 w 599"/>
                <a:gd name="T33" fmla="*/ 4 h 4"/>
                <a:gd name="T34" fmla="*/ 347 w 599"/>
                <a:gd name="T35" fmla="*/ 4 h 4"/>
                <a:gd name="T36" fmla="*/ 347 w 599"/>
                <a:gd name="T37" fmla="*/ 0 h 4"/>
                <a:gd name="T38" fmla="*/ 547 w 599"/>
                <a:gd name="T39" fmla="*/ 0 h 4"/>
                <a:gd name="T40" fmla="*/ 451 w 599"/>
                <a:gd name="T41" fmla="*/ 0 h 4"/>
                <a:gd name="T42" fmla="*/ 447 w 599"/>
                <a:gd name="T43" fmla="*/ 0 h 4"/>
                <a:gd name="T44" fmla="*/ 351 w 599"/>
                <a:gd name="T45" fmla="*/ 0 h 4"/>
                <a:gd name="T46" fmla="*/ 351 w 599"/>
                <a:gd name="T47" fmla="*/ 4 h 4"/>
                <a:gd name="T48" fmla="*/ 447 w 599"/>
                <a:gd name="T49" fmla="*/ 4 h 4"/>
                <a:gd name="T50" fmla="*/ 451 w 599"/>
                <a:gd name="T51" fmla="*/ 4 h 4"/>
                <a:gd name="T52" fmla="*/ 547 w 599"/>
                <a:gd name="T53" fmla="*/ 4 h 4"/>
                <a:gd name="T54" fmla="*/ 547 w 599"/>
                <a:gd name="T55" fmla="*/ 0 h 4"/>
                <a:gd name="T56" fmla="*/ 599 w 599"/>
                <a:gd name="T57" fmla="*/ 0 h 4"/>
                <a:gd name="T58" fmla="*/ 551 w 599"/>
                <a:gd name="T59" fmla="*/ 0 h 4"/>
                <a:gd name="T60" fmla="*/ 551 w 599"/>
                <a:gd name="T61" fmla="*/ 4 h 4"/>
                <a:gd name="T62" fmla="*/ 597 w 599"/>
                <a:gd name="T63" fmla="*/ 4 h 4"/>
                <a:gd name="T64" fmla="*/ 599 w 599"/>
                <a:gd name="T65" fmla="*/ 4 h 4"/>
                <a:gd name="T66" fmla="*/ 599 w 599"/>
                <a:gd name="T6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99" h="4">
                  <a:moveTo>
                    <a:pt x="147" y="0"/>
                  </a:moveTo>
                  <a:lnTo>
                    <a:pt x="52" y="0"/>
                  </a:lnTo>
                  <a:lnTo>
                    <a:pt x="48" y="0"/>
                  </a:lnTo>
                  <a:lnTo>
                    <a:pt x="2" y="0"/>
                  </a:lnTo>
                  <a:lnTo>
                    <a:pt x="2" y="4"/>
                  </a:lnTo>
                  <a:lnTo>
                    <a:pt x="0" y="4"/>
                  </a:lnTo>
                  <a:lnTo>
                    <a:pt x="48" y="4"/>
                  </a:lnTo>
                  <a:lnTo>
                    <a:pt x="52" y="4"/>
                  </a:lnTo>
                  <a:lnTo>
                    <a:pt x="147" y="4"/>
                  </a:lnTo>
                  <a:lnTo>
                    <a:pt x="147" y="0"/>
                  </a:lnTo>
                  <a:moveTo>
                    <a:pt x="347" y="0"/>
                  </a:moveTo>
                  <a:lnTo>
                    <a:pt x="251" y="0"/>
                  </a:lnTo>
                  <a:lnTo>
                    <a:pt x="247" y="0"/>
                  </a:lnTo>
                  <a:lnTo>
                    <a:pt x="152" y="0"/>
                  </a:lnTo>
                  <a:lnTo>
                    <a:pt x="152" y="4"/>
                  </a:lnTo>
                  <a:lnTo>
                    <a:pt x="247" y="4"/>
                  </a:lnTo>
                  <a:lnTo>
                    <a:pt x="251" y="4"/>
                  </a:lnTo>
                  <a:lnTo>
                    <a:pt x="347" y="4"/>
                  </a:lnTo>
                  <a:lnTo>
                    <a:pt x="347" y="0"/>
                  </a:lnTo>
                  <a:moveTo>
                    <a:pt x="547" y="0"/>
                  </a:moveTo>
                  <a:lnTo>
                    <a:pt x="451" y="0"/>
                  </a:lnTo>
                  <a:lnTo>
                    <a:pt x="447" y="0"/>
                  </a:lnTo>
                  <a:lnTo>
                    <a:pt x="351" y="0"/>
                  </a:lnTo>
                  <a:lnTo>
                    <a:pt x="351" y="4"/>
                  </a:lnTo>
                  <a:lnTo>
                    <a:pt x="447" y="4"/>
                  </a:lnTo>
                  <a:lnTo>
                    <a:pt x="451" y="4"/>
                  </a:lnTo>
                  <a:lnTo>
                    <a:pt x="547" y="4"/>
                  </a:lnTo>
                  <a:lnTo>
                    <a:pt x="547" y="0"/>
                  </a:lnTo>
                  <a:moveTo>
                    <a:pt x="599" y="0"/>
                  </a:moveTo>
                  <a:lnTo>
                    <a:pt x="551" y="0"/>
                  </a:lnTo>
                  <a:lnTo>
                    <a:pt x="551" y="4"/>
                  </a:lnTo>
                  <a:lnTo>
                    <a:pt x="597" y="4"/>
                  </a:lnTo>
                  <a:lnTo>
                    <a:pt x="599" y="4"/>
                  </a:lnTo>
                  <a:lnTo>
                    <a:pt x="59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776" name="ïSḷiḍê"/>
            <p:cNvSpPr/>
            <p:nvPr/>
          </p:nvSpPr>
          <p:spPr bwMode="auto">
            <a:xfrm>
              <a:off x="2933056" y="2251458"/>
              <a:ext cx="713185" cy="5954"/>
            </a:xfrm>
            <a:custGeom>
              <a:avLst/>
              <a:gdLst>
                <a:gd name="T0" fmla="*/ 147 w 599"/>
                <a:gd name="T1" fmla="*/ 0 h 5"/>
                <a:gd name="T2" fmla="*/ 52 w 599"/>
                <a:gd name="T3" fmla="*/ 0 h 5"/>
                <a:gd name="T4" fmla="*/ 48 w 599"/>
                <a:gd name="T5" fmla="*/ 0 h 5"/>
                <a:gd name="T6" fmla="*/ 2 w 599"/>
                <a:gd name="T7" fmla="*/ 0 h 5"/>
                <a:gd name="T8" fmla="*/ 2 w 599"/>
                <a:gd name="T9" fmla="*/ 5 h 5"/>
                <a:gd name="T10" fmla="*/ 0 w 599"/>
                <a:gd name="T11" fmla="*/ 5 h 5"/>
                <a:gd name="T12" fmla="*/ 48 w 599"/>
                <a:gd name="T13" fmla="*/ 5 h 5"/>
                <a:gd name="T14" fmla="*/ 52 w 599"/>
                <a:gd name="T15" fmla="*/ 5 h 5"/>
                <a:gd name="T16" fmla="*/ 147 w 599"/>
                <a:gd name="T17" fmla="*/ 5 h 5"/>
                <a:gd name="T18" fmla="*/ 147 w 599"/>
                <a:gd name="T19" fmla="*/ 0 h 5"/>
                <a:gd name="T20" fmla="*/ 347 w 599"/>
                <a:gd name="T21" fmla="*/ 0 h 5"/>
                <a:gd name="T22" fmla="*/ 251 w 599"/>
                <a:gd name="T23" fmla="*/ 0 h 5"/>
                <a:gd name="T24" fmla="*/ 247 w 599"/>
                <a:gd name="T25" fmla="*/ 0 h 5"/>
                <a:gd name="T26" fmla="*/ 152 w 599"/>
                <a:gd name="T27" fmla="*/ 0 h 5"/>
                <a:gd name="T28" fmla="*/ 152 w 599"/>
                <a:gd name="T29" fmla="*/ 5 h 5"/>
                <a:gd name="T30" fmla="*/ 247 w 599"/>
                <a:gd name="T31" fmla="*/ 5 h 5"/>
                <a:gd name="T32" fmla="*/ 251 w 599"/>
                <a:gd name="T33" fmla="*/ 5 h 5"/>
                <a:gd name="T34" fmla="*/ 347 w 599"/>
                <a:gd name="T35" fmla="*/ 5 h 5"/>
                <a:gd name="T36" fmla="*/ 347 w 599"/>
                <a:gd name="T37" fmla="*/ 0 h 5"/>
                <a:gd name="T38" fmla="*/ 547 w 599"/>
                <a:gd name="T39" fmla="*/ 0 h 5"/>
                <a:gd name="T40" fmla="*/ 451 w 599"/>
                <a:gd name="T41" fmla="*/ 0 h 5"/>
                <a:gd name="T42" fmla="*/ 447 w 599"/>
                <a:gd name="T43" fmla="*/ 0 h 5"/>
                <a:gd name="T44" fmla="*/ 351 w 599"/>
                <a:gd name="T45" fmla="*/ 0 h 5"/>
                <a:gd name="T46" fmla="*/ 351 w 599"/>
                <a:gd name="T47" fmla="*/ 5 h 5"/>
                <a:gd name="T48" fmla="*/ 447 w 599"/>
                <a:gd name="T49" fmla="*/ 5 h 5"/>
                <a:gd name="T50" fmla="*/ 451 w 599"/>
                <a:gd name="T51" fmla="*/ 5 h 5"/>
                <a:gd name="T52" fmla="*/ 547 w 599"/>
                <a:gd name="T53" fmla="*/ 5 h 5"/>
                <a:gd name="T54" fmla="*/ 547 w 599"/>
                <a:gd name="T55" fmla="*/ 0 h 5"/>
                <a:gd name="T56" fmla="*/ 599 w 599"/>
                <a:gd name="T57" fmla="*/ 0 h 5"/>
                <a:gd name="T58" fmla="*/ 551 w 599"/>
                <a:gd name="T59" fmla="*/ 0 h 5"/>
                <a:gd name="T60" fmla="*/ 551 w 599"/>
                <a:gd name="T61" fmla="*/ 5 h 5"/>
                <a:gd name="T62" fmla="*/ 597 w 599"/>
                <a:gd name="T63" fmla="*/ 5 h 5"/>
                <a:gd name="T64" fmla="*/ 599 w 599"/>
                <a:gd name="T65" fmla="*/ 5 h 5"/>
                <a:gd name="T66" fmla="*/ 599 w 599"/>
                <a:gd name="T6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99" h="5">
                  <a:moveTo>
                    <a:pt x="147" y="0"/>
                  </a:moveTo>
                  <a:lnTo>
                    <a:pt x="52" y="0"/>
                  </a:lnTo>
                  <a:lnTo>
                    <a:pt x="48" y="0"/>
                  </a:lnTo>
                  <a:lnTo>
                    <a:pt x="2" y="0"/>
                  </a:lnTo>
                  <a:lnTo>
                    <a:pt x="2" y="5"/>
                  </a:lnTo>
                  <a:lnTo>
                    <a:pt x="0" y="5"/>
                  </a:lnTo>
                  <a:lnTo>
                    <a:pt x="48" y="5"/>
                  </a:lnTo>
                  <a:lnTo>
                    <a:pt x="52" y="5"/>
                  </a:lnTo>
                  <a:lnTo>
                    <a:pt x="147" y="5"/>
                  </a:lnTo>
                  <a:lnTo>
                    <a:pt x="147" y="0"/>
                  </a:lnTo>
                  <a:close/>
                  <a:moveTo>
                    <a:pt x="347" y="0"/>
                  </a:moveTo>
                  <a:lnTo>
                    <a:pt x="251" y="0"/>
                  </a:lnTo>
                  <a:lnTo>
                    <a:pt x="247" y="0"/>
                  </a:lnTo>
                  <a:lnTo>
                    <a:pt x="152" y="0"/>
                  </a:lnTo>
                  <a:lnTo>
                    <a:pt x="152" y="5"/>
                  </a:lnTo>
                  <a:lnTo>
                    <a:pt x="247" y="5"/>
                  </a:lnTo>
                  <a:lnTo>
                    <a:pt x="251" y="5"/>
                  </a:lnTo>
                  <a:lnTo>
                    <a:pt x="347" y="5"/>
                  </a:lnTo>
                  <a:lnTo>
                    <a:pt x="347" y="0"/>
                  </a:lnTo>
                  <a:close/>
                  <a:moveTo>
                    <a:pt x="547" y="0"/>
                  </a:moveTo>
                  <a:lnTo>
                    <a:pt x="451" y="0"/>
                  </a:lnTo>
                  <a:lnTo>
                    <a:pt x="447" y="0"/>
                  </a:lnTo>
                  <a:lnTo>
                    <a:pt x="351" y="0"/>
                  </a:lnTo>
                  <a:lnTo>
                    <a:pt x="351" y="5"/>
                  </a:lnTo>
                  <a:lnTo>
                    <a:pt x="447" y="5"/>
                  </a:lnTo>
                  <a:lnTo>
                    <a:pt x="451" y="5"/>
                  </a:lnTo>
                  <a:lnTo>
                    <a:pt x="547" y="5"/>
                  </a:lnTo>
                  <a:lnTo>
                    <a:pt x="547" y="0"/>
                  </a:lnTo>
                  <a:close/>
                  <a:moveTo>
                    <a:pt x="599" y="0"/>
                  </a:moveTo>
                  <a:lnTo>
                    <a:pt x="551" y="0"/>
                  </a:lnTo>
                  <a:lnTo>
                    <a:pt x="551" y="5"/>
                  </a:lnTo>
                  <a:lnTo>
                    <a:pt x="597" y="5"/>
                  </a:lnTo>
                  <a:lnTo>
                    <a:pt x="599" y="5"/>
                  </a:lnTo>
                  <a:lnTo>
                    <a:pt x="599" y="0"/>
                  </a:lnTo>
                  <a:close/>
                </a:path>
              </a:pathLst>
            </a:cu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777" name="îşḷîḑè"/>
            <p:cNvSpPr/>
            <p:nvPr/>
          </p:nvSpPr>
          <p:spPr bwMode="auto">
            <a:xfrm>
              <a:off x="2933056" y="2251458"/>
              <a:ext cx="713185" cy="5954"/>
            </a:xfrm>
            <a:custGeom>
              <a:avLst/>
              <a:gdLst>
                <a:gd name="T0" fmla="*/ 147 w 599"/>
                <a:gd name="T1" fmla="*/ 0 h 5"/>
                <a:gd name="T2" fmla="*/ 52 w 599"/>
                <a:gd name="T3" fmla="*/ 0 h 5"/>
                <a:gd name="T4" fmla="*/ 48 w 599"/>
                <a:gd name="T5" fmla="*/ 0 h 5"/>
                <a:gd name="T6" fmla="*/ 2 w 599"/>
                <a:gd name="T7" fmla="*/ 0 h 5"/>
                <a:gd name="T8" fmla="*/ 2 w 599"/>
                <a:gd name="T9" fmla="*/ 5 h 5"/>
                <a:gd name="T10" fmla="*/ 0 w 599"/>
                <a:gd name="T11" fmla="*/ 5 h 5"/>
                <a:gd name="T12" fmla="*/ 48 w 599"/>
                <a:gd name="T13" fmla="*/ 5 h 5"/>
                <a:gd name="T14" fmla="*/ 52 w 599"/>
                <a:gd name="T15" fmla="*/ 5 h 5"/>
                <a:gd name="T16" fmla="*/ 147 w 599"/>
                <a:gd name="T17" fmla="*/ 5 h 5"/>
                <a:gd name="T18" fmla="*/ 147 w 599"/>
                <a:gd name="T19" fmla="*/ 0 h 5"/>
                <a:gd name="T20" fmla="*/ 347 w 599"/>
                <a:gd name="T21" fmla="*/ 0 h 5"/>
                <a:gd name="T22" fmla="*/ 251 w 599"/>
                <a:gd name="T23" fmla="*/ 0 h 5"/>
                <a:gd name="T24" fmla="*/ 247 w 599"/>
                <a:gd name="T25" fmla="*/ 0 h 5"/>
                <a:gd name="T26" fmla="*/ 152 w 599"/>
                <a:gd name="T27" fmla="*/ 0 h 5"/>
                <a:gd name="T28" fmla="*/ 152 w 599"/>
                <a:gd name="T29" fmla="*/ 5 h 5"/>
                <a:gd name="T30" fmla="*/ 247 w 599"/>
                <a:gd name="T31" fmla="*/ 5 h 5"/>
                <a:gd name="T32" fmla="*/ 251 w 599"/>
                <a:gd name="T33" fmla="*/ 5 h 5"/>
                <a:gd name="T34" fmla="*/ 347 w 599"/>
                <a:gd name="T35" fmla="*/ 5 h 5"/>
                <a:gd name="T36" fmla="*/ 347 w 599"/>
                <a:gd name="T37" fmla="*/ 0 h 5"/>
                <a:gd name="T38" fmla="*/ 547 w 599"/>
                <a:gd name="T39" fmla="*/ 0 h 5"/>
                <a:gd name="T40" fmla="*/ 451 w 599"/>
                <a:gd name="T41" fmla="*/ 0 h 5"/>
                <a:gd name="T42" fmla="*/ 447 w 599"/>
                <a:gd name="T43" fmla="*/ 0 h 5"/>
                <a:gd name="T44" fmla="*/ 351 w 599"/>
                <a:gd name="T45" fmla="*/ 0 h 5"/>
                <a:gd name="T46" fmla="*/ 351 w 599"/>
                <a:gd name="T47" fmla="*/ 5 h 5"/>
                <a:gd name="T48" fmla="*/ 447 w 599"/>
                <a:gd name="T49" fmla="*/ 5 h 5"/>
                <a:gd name="T50" fmla="*/ 451 w 599"/>
                <a:gd name="T51" fmla="*/ 5 h 5"/>
                <a:gd name="T52" fmla="*/ 547 w 599"/>
                <a:gd name="T53" fmla="*/ 5 h 5"/>
                <a:gd name="T54" fmla="*/ 547 w 599"/>
                <a:gd name="T55" fmla="*/ 0 h 5"/>
                <a:gd name="T56" fmla="*/ 599 w 599"/>
                <a:gd name="T57" fmla="*/ 0 h 5"/>
                <a:gd name="T58" fmla="*/ 551 w 599"/>
                <a:gd name="T59" fmla="*/ 0 h 5"/>
                <a:gd name="T60" fmla="*/ 551 w 599"/>
                <a:gd name="T61" fmla="*/ 5 h 5"/>
                <a:gd name="T62" fmla="*/ 597 w 599"/>
                <a:gd name="T63" fmla="*/ 5 h 5"/>
                <a:gd name="T64" fmla="*/ 599 w 599"/>
                <a:gd name="T65" fmla="*/ 5 h 5"/>
                <a:gd name="T66" fmla="*/ 599 w 599"/>
                <a:gd name="T6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99" h="5">
                  <a:moveTo>
                    <a:pt x="147" y="0"/>
                  </a:moveTo>
                  <a:lnTo>
                    <a:pt x="52" y="0"/>
                  </a:lnTo>
                  <a:lnTo>
                    <a:pt x="48" y="0"/>
                  </a:lnTo>
                  <a:lnTo>
                    <a:pt x="2" y="0"/>
                  </a:lnTo>
                  <a:lnTo>
                    <a:pt x="2" y="5"/>
                  </a:lnTo>
                  <a:lnTo>
                    <a:pt x="0" y="5"/>
                  </a:lnTo>
                  <a:lnTo>
                    <a:pt x="48" y="5"/>
                  </a:lnTo>
                  <a:lnTo>
                    <a:pt x="52" y="5"/>
                  </a:lnTo>
                  <a:lnTo>
                    <a:pt x="147" y="5"/>
                  </a:lnTo>
                  <a:lnTo>
                    <a:pt x="147" y="0"/>
                  </a:lnTo>
                  <a:moveTo>
                    <a:pt x="347" y="0"/>
                  </a:moveTo>
                  <a:lnTo>
                    <a:pt x="251" y="0"/>
                  </a:lnTo>
                  <a:lnTo>
                    <a:pt x="247" y="0"/>
                  </a:lnTo>
                  <a:lnTo>
                    <a:pt x="152" y="0"/>
                  </a:lnTo>
                  <a:lnTo>
                    <a:pt x="152" y="5"/>
                  </a:lnTo>
                  <a:lnTo>
                    <a:pt x="247" y="5"/>
                  </a:lnTo>
                  <a:lnTo>
                    <a:pt x="251" y="5"/>
                  </a:lnTo>
                  <a:lnTo>
                    <a:pt x="347" y="5"/>
                  </a:lnTo>
                  <a:lnTo>
                    <a:pt x="347" y="0"/>
                  </a:lnTo>
                  <a:moveTo>
                    <a:pt x="547" y="0"/>
                  </a:moveTo>
                  <a:lnTo>
                    <a:pt x="451" y="0"/>
                  </a:lnTo>
                  <a:lnTo>
                    <a:pt x="447" y="0"/>
                  </a:lnTo>
                  <a:lnTo>
                    <a:pt x="351" y="0"/>
                  </a:lnTo>
                  <a:lnTo>
                    <a:pt x="351" y="5"/>
                  </a:lnTo>
                  <a:lnTo>
                    <a:pt x="447" y="5"/>
                  </a:lnTo>
                  <a:lnTo>
                    <a:pt x="451" y="5"/>
                  </a:lnTo>
                  <a:lnTo>
                    <a:pt x="547" y="5"/>
                  </a:lnTo>
                  <a:lnTo>
                    <a:pt x="547" y="0"/>
                  </a:lnTo>
                  <a:moveTo>
                    <a:pt x="599" y="0"/>
                  </a:moveTo>
                  <a:lnTo>
                    <a:pt x="551" y="0"/>
                  </a:lnTo>
                  <a:lnTo>
                    <a:pt x="551" y="5"/>
                  </a:lnTo>
                  <a:lnTo>
                    <a:pt x="597" y="5"/>
                  </a:lnTo>
                  <a:lnTo>
                    <a:pt x="599" y="5"/>
                  </a:lnTo>
                  <a:lnTo>
                    <a:pt x="59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778" name="íşļíďè"/>
            <p:cNvSpPr/>
            <p:nvPr/>
          </p:nvSpPr>
          <p:spPr bwMode="auto">
            <a:xfrm>
              <a:off x="3108078" y="2187165"/>
              <a:ext cx="5953" cy="482204"/>
            </a:xfrm>
            <a:custGeom>
              <a:avLst/>
              <a:gdLst>
                <a:gd name="T0" fmla="*/ 5 w 5"/>
                <a:gd name="T1" fmla="*/ 0 h 405"/>
                <a:gd name="T2" fmla="*/ 0 w 5"/>
                <a:gd name="T3" fmla="*/ 0 h 405"/>
                <a:gd name="T4" fmla="*/ 0 w 5"/>
                <a:gd name="T5" fmla="*/ 54 h 405"/>
                <a:gd name="T6" fmla="*/ 0 w 5"/>
                <a:gd name="T7" fmla="*/ 59 h 405"/>
                <a:gd name="T8" fmla="*/ 0 w 5"/>
                <a:gd name="T9" fmla="*/ 154 h 405"/>
                <a:gd name="T10" fmla="*/ 0 w 5"/>
                <a:gd name="T11" fmla="*/ 158 h 405"/>
                <a:gd name="T12" fmla="*/ 0 w 5"/>
                <a:gd name="T13" fmla="*/ 254 h 405"/>
                <a:gd name="T14" fmla="*/ 0 w 5"/>
                <a:gd name="T15" fmla="*/ 258 h 405"/>
                <a:gd name="T16" fmla="*/ 0 w 5"/>
                <a:gd name="T17" fmla="*/ 353 h 405"/>
                <a:gd name="T18" fmla="*/ 0 w 5"/>
                <a:gd name="T19" fmla="*/ 358 h 405"/>
                <a:gd name="T20" fmla="*/ 0 w 5"/>
                <a:gd name="T21" fmla="*/ 403 h 405"/>
                <a:gd name="T22" fmla="*/ 0 w 5"/>
                <a:gd name="T23" fmla="*/ 405 h 405"/>
                <a:gd name="T24" fmla="*/ 5 w 5"/>
                <a:gd name="T25" fmla="*/ 405 h 405"/>
                <a:gd name="T26" fmla="*/ 5 w 5"/>
                <a:gd name="T27" fmla="*/ 358 h 405"/>
                <a:gd name="T28" fmla="*/ 5 w 5"/>
                <a:gd name="T29" fmla="*/ 353 h 405"/>
                <a:gd name="T30" fmla="*/ 5 w 5"/>
                <a:gd name="T31" fmla="*/ 258 h 405"/>
                <a:gd name="T32" fmla="*/ 5 w 5"/>
                <a:gd name="T33" fmla="*/ 254 h 405"/>
                <a:gd name="T34" fmla="*/ 5 w 5"/>
                <a:gd name="T35" fmla="*/ 158 h 405"/>
                <a:gd name="T36" fmla="*/ 5 w 5"/>
                <a:gd name="T37" fmla="*/ 154 h 405"/>
                <a:gd name="T38" fmla="*/ 5 w 5"/>
                <a:gd name="T39" fmla="*/ 59 h 405"/>
                <a:gd name="T40" fmla="*/ 5 w 5"/>
                <a:gd name="T41" fmla="*/ 54 h 405"/>
                <a:gd name="T42" fmla="*/ 5 w 5"/>
                <a:gd name="T43" fmla="*/ 0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" h="405">
                  <a:moveTo>
                    <a:pt x="5" y="0"/>
                  </a:moveTo>
                  <a:lnTo>
                    <a:pt x="0" y="0"/>
                  </a:lnTo>
                  <a:lnTo>
                    <a:pt x="0" y="54"/>
                  </a:lnTo>
                  <a:lnTo>
                    <a:pt x="0" y="59"/>
                  </a:lnTo>
                  <a:lnTo>
                    <a:pt x="0" y="154"/>
                  </a:lnTo>
                  <a:lnTo>
                    <a:pt x="0" y="158"/>
                  </a:lnTo>
                  <a:lnTo>
                    <a:pt x="0" y="254"/>
                  </a:lnTo>
                  <a:lnTo>
                    <a:pt x="0" y="258"/>
                  </a:lnTo>
                  <a:lnTo>
                    <a:pt x="0" y="353"/>
                  </a:lnTo>
                  <a:lnTo>
                    <a:pt x="0" y="358"/>
                  </a:lnTo>
                  <a:lnTo>
                    <a:pt x="0" y="403"/>
                  </a:lnTo>
                  <a:lnTo>
                    <a:pt x="0" y="405"/>
                  </a:lnTo>
                  <a:lnTo>
                    <a:pt x="5" y="405"/>
                  </a:lnTo>
                  <a:lnTo>
                    <a:pt x="5" y="358"/>
                  </a:lnTo>
                  <a:lnTo>
                    <a:pt x="5" y="353"/>
                  </a:lnTo>
                  <a:lnTo>
                    <a:pt x="5" y="258"/>
                  </a:lnTo>
                  <a:lnTo>
                    <a:pt x="5" y="254"/>
                  </a:lnTo>
                  <a:lnTo>
                    <a:pt x="5" y="158"/>
                  </a:lnTo>
                  <a:lnTo>
                    <a:pt x="5" y="154"/>
                  </a:lnTo>
                  <a:lnTo>
                    <a:pt x="5" y="59"/>
                  </a:lnTo>
                  <a:lnTo>
                    <a:pt x="5" y="54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779" name="îSḻíḓé"/>
            <p:cNvSpPr/>
            <p:nvPr/>
          </p:nvSpPr>
          <p:spPr bwMode="auto">
            <a:xfrm>
              <a:off x="3108078" y="2187165"/>
              <a:ext cx="5953" cy="482204"/>
            </a:xfrm>
            <a:custGeom>
              <a:avLst/>
              <a:gdLst>
                <a:gd name="T0" fmla="*/ 5 w 5"/>
                <a:gd name="T1" fmla="*/ 0 h 405"/>
                <a:gd name="T2" fmla="*/ 0 w 5"/>
                <a:gd name="T3" fmla="*/ 0 h 405"/>
                <a:gd name="T4" fmla="*/ 0 w 5"/>
                <a:gd name="T5" fmla="*/ 54 h 405"/>
                <a:gd name="T6" fmla="*/ 0 w 5"/>
                <a:gd name="T7" fmla="*/ 59 h 405"/>
                <a:gd name="T8" fmla="*/ 0 w 5"/>
                <a:gd name="T9" fmla="*/ 154 h 405"/>
                <a:gd name="T10" fmla="*/ 0 w 5"/>
                <a:gd name="T11" fmla="*/ 158 h 405"/>
                <a:gd name="T12" fmla="*/ 0 w 5"/>
                <a:gd name="T13" fmla="*/ 254 h 405"/>
                <a:gd name="T14" fmla="*/ 0 w 5"/>
                <a:gd name="T15" fmla="*/ 258 h 405"/>
                <a:gd name="T16" fmla="*/ 0 w 5"/>
                <a:gd name="T17" fmla="*/ 353 h 405"/>
                <a:gd name="T18" fmla="*/ 0 w 5"/>
                <a:gd name="T19" fmla="*/ 358 h 405"/>
                <a:gd name="T20" fmla="*/ 0 w 5"/>
                <a:gd name="T21" fmla="*/ 403 h 405"/>
                <a:gd name="T22" fmla="*/ 0 w 5"/>
                <a:gd name="T23" fmla="*/ 405 h 405"/>
                <a:gd name="T24" fmla="*/ 5 w 5"/>
                <a:gd name="T25" fmla="*/ 405 h 405"/>
                <a:gd name="T26" fmla="*/ 5 w 5"/>
                <a:gd name="T27" fmla="*/ 358 h 405"/>
                <a:gd name="T28" fmla="*/ 5 w 5"/>
                <a:gd name="T29" fmla="*/ 353 h 405"/>
                <a:gd name="T30" fmla="*/ 5 w 5"/>
                <a:gd name="T31" fmla="*/ 258 h 405"/>
                <a:gd name="T32" fmla="*/ 5 w 5"/>
                <a:gd name="T33" fmla="*/ 254 h 405"/>
                <a:gd name="T34" fmla="*/ 5 w 5"/>
                <a:gd name="T35" fmla="*/ 158 h 405"/>
                <a:gd name="T36" fmla="*/ 5 w 5"/>
                <a:gd name="T37" fmla="*/ 154 h 405"/>
                <a:gd name="T38" fmla="*/ 5 w 5"/>
                <a:gd name="T39" fmla="*/ 59 h 405"/>
                <a:gd name="T40" fmla="*/ 5 w 5"/>
                <a:gd name="T41" fmla="*/ 54 h 405"/>
                <a:gd name="T42" fmla="*/ 5 w 5"/>
                <a:gd name="T43" fmla="*/ 0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" h="405">
                  <a:moveTo>
                    <a:pt x="5" y="0"/>
                  </a:moveTo>
                  <a:lnTo>
                    <a:pt x="0" y="0"/>
                  </a:lnTo>
                  <a:lnTo>
                    <a:pt x="0" y="54"/>
                  </a:lnTo>
                  <a:lnTo>
                    <a:pt x="0" y="59"/>
                  </a:lnTo>
                  <a:lnTo>
                    <a:pt x="0" y="154"/>
                  </a:lnTo>
                  <a:lnTo>
                    <a:pt x="0" y="158"/>
                  </a:lnTo>
                  <a:lnTo>
                    <a:pt x="0" y="254"/>
                  </a:lnTo>
                  <a:lnTo>
                    <a:pt x="0" y="258"/>
                  </a:lnTo>
                  <a:lnTo>
                    <a:pt x="0" y="353"/>
                  </a:lnTo>
                  <a:lnTo>
                    <a:pt x="0" y="358"/>
                  </a:lnTo>
                  <a:lnTo>
                    <a:pt x="0" y="403"/>
                  </a:lnTo>
                  <a:lnTo>
                    <a:pt x="0" y="405"/>
                  </a:lnTo>
                  <a:lnTo>
                    <a:pt x="5" y="405"/>
                  </a:lnTo>
                  <a:lnTo>
                    <a:pt x="5" y="358"/>
                  </a:lnTo>
                  <a:lnTo>
                    <a:pt x="5" y="353"/>
                  </a:lnTo>
                  <a:lnTo>
                    <a:pt x="5" y="258"/>
                  </a:lnTo>
                  <a:lnTo>
                    <a:pt x="5" y="254"/>
                  </a:lnTo>
                  <a:lnTo>
                    <a:pt x="5" y="158"/>
                  </a:lnTo>
                  <a:lnTo>
                    <a:pt x="5" y="154"/>
                  </a:lnTo>
                  <a:lnTo>
                    <a:pt x="5" y="59"/>
                  </a:lnTo>
                  <a:lnTo>
                    <a:pt x="5" y="54"/>
                  </a:lnTo>
                  <a:lnTo>
                    <a:pt x="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780" name="iṩ1íḍe"/>
            <p:cNvSpPr/>
            <p:nvPr/>
          </p:nvSpPr>
          <p:spPr bwMode="auto">
            <a:xfrm>
              <a:off x="3346203" y="2187165"/>
              <a:ext cx="4762" cy="482204"/>
            </a:xfrm>
            <a:custGeom>
              <a:avLst/>
              <a:gdLst>
                <a:gd name="T0" fmla="*/ 4 w 4"/>
                <a:gd name="T1" fmla="*/ 0 h 405"/>
                <a:gd name="T2" fmla="*/ 0 w 4"/>
                <a:gd name="T3" fmla="*/ 0 h 405"/>
                <a:gd name="T4" fmla="*/ 0 w 4"/>
                <a:gd name="T5" fmla="*/ 54 h 405"/>
                <a:gd name="T6" fmla="*/ 0 w 4"/>
                <a:gd name="T7" fmla="*/ 59 h 405"/>
                <a:gd name="T8" fmla="*/ 0 w 4"/>
                <a:gd name="T9" fmla="*/ 154 h 405"/>
                <a:gd name="T10" fmla="*/ 0 w 4"/>
                <a:gd name="T11" fmla="*/ 158 h 405"/>
                <a:gd name="T12" fmla="*/ 0 w 4"/>
                <a:gd name="T13" fmla="*/ 254 h 405"/>
                <a:gd name="T14" fmla="*/ 0 w 4"/>
                <a:gd name="T15" fmla="*/ 258 h 405"/>
                <a:gd name="T16" fmla="*/ 0 w 4"/>
                <a:gd name="T17" fmla="*/ 353 h 405"/>
                <a:gd name="T18" fmla="*/ 0 w 4"/>
                <a:gd name="T19" fmla="*/ 358 h 405"/>
                <a:gd name="T20" fmla="*/ 0 w 4"/>
                <a:gd name="T21" fmla="*/ 403 h 405"/>
                <a:gd name="T22" fmla="*/ 0 w 4"/>
                <a:gd name="T23" fmla="*/ 405 h 405"/>
                <a:gd name="T24" fmla="*/ 4 w 4"/>
                <a:gd name="T25" fmla="*/ 405 h 405"/>
                <a:gd name="T26" fmla="*/ 4 w 4"/>
                <a:gd name="T27" fmla="*/ 358 h 405"/>
                <a:gd name="T28" fmla="*/ 4 w 4"/>
                <a:gd name="T29" fmla="*/ 353 h 405"/>
                <a:gd name="T30" fmla="*/ 4 w 4"/>
                <a:gd name="T31" fmla="*/ 258 h 405"/>
                <a:gd name="T32" fmla="*/ 4 w 4"/>
                <a:gd name="T33" fmla="*/ 254 h 405"/>
                <a:gd name="T34" fmla="*/ 4 w 4"/>
                <a:gd name="T35" fmla="*/ 158 h 405"/>
                <a:gd name="T36" fmla="*/ 4 w 4"/>
                <a:gd name="T37" fmla="*/ 154 h 405"/>
                <a:gd name="T38" fmla="*/ 4 w 4"/>
                <a:gd name="T39" fmla="*/ 59 h 405"/>
                <a:gd name="T40" fmla="*/ 4 w 4"/>
                <a:gd name="T41" fmla="*/ 54 h 405"/>
                <a:gd name="T42" fmla="*/ 4 w 4"/>
                <a:gd name="T43" fmla="*/ 0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" h="405">
                  <a:moveTo>
                    <a:pt x="4" y="0"/>
                  </a:moveTo>
                  <a:lnTo>
                    <a:pt x="0" y="0"/>
                  </a:lnTo>
                  <a:lnTo>
                    <a:pt x="0" y="54"/>
                  </a:lnTo>
                  <a:lnTo>
                    <a:pt x="0" y="59"/>
                  </a:lnTo>
                  <a:lnTo>
                    <a:pt x="0" y="154"/>
                  </a:lnTo>
                  <a:lnTo>
                    <a:pt x="0" y="158"/>
                  </a:lnTo>
                  <a:lnTo>
                    <a:pt x="0" y="254"/>
                  </a:lnTo>
                  <a:lnTo>
                    <a:pt x="0" y="258"/>
                  </a:lnTo>
                  <a:lnTo>
                    <a:pt x="0" y="353"/>
                  </a:lnTo>
                  <a:lnTo>
                    <a:pt x="0" y="358"/>
                  </a:lnTo>
                  <a:lnTo>
                    <a:pt x="0" y="403"/>
                  </a:lnTo>
                  <a:lnTo>
                    <a:pt x="0" y="405"/>
                  </a:lnTo>
                  <a:lnTo>
                    <a:pt x="4" y="405"/>
                  </a:lnTo>
                  <a:lnTo>
                    <a:pt x="4" y="358"/>
                  </a:lnTo>
                  <a:lnTo>
                    <a:pt x="4" y="353"/>
                  </a:lnTo>
                  <a:lnTo>
                    <a:pt x="4" y="258"/>
                  </a:lnTo>
                  <a:lnTo>
                    <a:pt x="4" y="254"/>
                  </a:lnTo>
                  <a:lnTo>
                    <a:pt x="4" y="158"/>
                  </a:lnTo>
                  <a:lnTo>
                    <a:pt x="4" y="154"/>
                  </a:lnTo>
                  <a:lnTo>
                    <a:pt x="4" y="59"/>
                  </a:lnTo>
                  <a:lnTo>
                    <a:pt x="4" y="5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781" name="îşļîḑe"/>
            <p:cNvSpPr/>
            <p:nvPr/>
          </p:nvSpPr>
          <p:spPr bwMode="auto">
            <a:xfrm>
              <a:off x="3346203" y="2187165"/>
              <a:ext cx="4762" cy="482204"/>
            </a:xfrm>
            <a:custGeom>
              <a:avLst/>
              <a:gdLst>
                <a:gd name="T0" fmla="*/ 4 w 4"/>
                <a:gd name="T1" fmla="*/ 0 h 405"/>
                <a:gd name="T2" fmla="*/ 0 w 4"/>
                <a:gd name="T3" fmla="*/ 0 h 405"/>
                <a:gd name="T4" fmla="*/ 0 w 4"/>
                <a:gd name="T5" fmla="*/ 54 h 405"/>
                <a:gd name="T6" fmla="*/ 0 w 4"/>
                <a:gd name="T7" fmla="*/ 59 h 405"/>
                <a:gd name="T8" fmla="*/ 0 w 4"/>
                <a:gd name="T9" fmla="*/ 154 h 405"/>
                <a:gd name="T10" fmla="*/ 0 w 4"/>
                <a:gd name="T11" fmla="*/ 158 h 405"/>
                <a:gd name="T12" fmla="*/ 0 w 4"/>
                <a:gd name="T13" fmla="*/ 254 h 405"/>
                <a:gd name="T14" fmla="*/ 0 w 4"/>
                <a:gd name="T15" fmla="*/ 258 h 405"/>
                <a:gd name="T16" fmla="*/ 0 w 4"/>
                <a:gd name="T17" fmla="*/ 353 h 405"/>
                <a:gd name="T18" fmla="*/ 0 w 4"/>
                <a:gd name="T19" fmla="*/ 358 h 405"/>
                <a:gd name="T20" fmla="*/ 0 w 4"/>
                <a:gd name="T21" fmla="*/ 403 h 405"/>
                <a:gd name="T22" fmla="*/ 0 w 4"/>
                <a:gd name="T23" fmla="*/ 405 h 405"/>
                <a:gd name="T24" fmla="*/ 4 w 4"/>
                <a:gd name="T25" fmla="*/ 405 h 405"/>
                <a:gd name="T26" fmla="*/ 4 w 4"/>
                <a:gd name="T27" fmla="*/ 358 h 405"/>
                <a:gd name="T28" fmla="*/ 4 w 4"/>
                <a:gd name="T29" fmla="*/ 353 h 405"/>
                <a:gd name="T30" fmla="*/ 4 w 4"/>
                <a:gd name="T31" fmla="*/ 258 h 405"/>
                <a:gd name="T32" fmla="*/ 4 w 4"/>
                <a:gd name="T33" fmla="*/ 254 h 405"/>
                <a:gd name="T34" fmla="*/ 4 w 4"/>
                <a:gd name="T35" fmla="*/ 158 h 405"/>
                <a:gd name="T36" fmla="*/ 4 w 4"/>
                <a:gd name="T37" fmla="*/ 154 h 405"/>
                <a:gd name="T38" fmla="*/ 4 w 4"/>
                <a:gd name="T39" fmla="*/ 59 h 405"/>
                <a:gd name="T40" fmla="*/ 4 w 4"/>
                <a:gd name="T41" fmla="*/ 54 h 405"/>
                <a:gd name="T42" fmla="*/ 4 w 4"/>
                <a:gd name="T43" fmla="*/ 0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" h="405">
                  <a:moveTo>
                    <a:pt x="4" y="0"/>
                  </a:moveTo>
                  <a:lnTo>
                    <a:pt x="0" y="0"/>
                  </a:lnTo>
                  <a:lnTo>
                    <a:pt x="0" y="54"/>
                  </a:lnTo>
                  <a:lnTo>
                    <a:pt x="0" y="59"/>
                  </a:lnTo>
                  <a:lnTo>
                    <a:pt x="0" y="154"/>
                  </a:lnTo>
                  <a:lnTo>
                    <a:pt x="0" y="158"/>
                  </a:lnTo>
                  <a:lnTo>
                    <a:pt x="0" y="254"/>
                  </a:lnTo>
                  <a:lnTo>
                    <a:pt x="0" y="258"/>
                  </a:lnTo>
                  <a:lnTo>
                    <a:pt x="0" y="353"/>
                  </a:lnTo>
                  <a:lnTo>
                    <a:pt x="0" y="358"/>
                  </a:lnTo>
                  <a:lnTo>
                    <a:pt x="0" y="403"/>
                  </a:lnTo>
                  <a:lnTo>
                    <a:pt x="0" y="405"/>
                  </a:lnTo>
                  <a:lnTo>
                    <a:pt x="4" y="405"/>
                  </a:lnTo>
                  <a:lnTo>
                    <a:pt x="4" y="358"/>
                  </a:lnTo>
                  <a:lnTo>
                    <a:pt x="4" y="353"/>
                  </a:lnTo>
                  <a:lnTo>
                    <a:pt x="4" y="258"/>
                  </a:lnTo>
                  <a:lnTo>
                    <a:pt x="4" y="254"/>
                  </a:lnTo>
                  <a:lnTo>
                    <a:pt x="4" y="158"/>
                  </a:lnTo>
                  <a:lnTo>
                    <a:pt x="4" y="154"/>
                  </a:lnTo>
                  <a:lnTo>
                    <a:pt x="4" y="59"/>
                  </a:lnTo>
                  <a:lnTo>
                    <a:pt x="4" y="54"/>
                  </a:lnTo>
                  <a:lnTo>
                    <a:pt x="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782" name="îṧľide"/>
            <p:cNvSpPr/>
            <p:nvPr/>
          </p:nvSpPr>
          <p:spPr bwMode="auto">
            <a:xfrm>
              <a:off x="3584328" y="2187165"/>
              <a:ext cx="4762" cy="482204"/>
            </a:xfrm>
            <a:custGeom>
              <a:avLst/>
              <a:gdLst>
                <a:gd name="T0" fmla="*/ 4 w 4"/>
                <a:gd name="T1" fmla="*/ 0 h 405"/>
                <a:gd name="T2" fmla="*/ 0 w 4"/>
                <a:gd name="T3" fmla="*/ 0 h 405"/>
                <a:gd name="T4" fmla="*/ 0 w 4"/>
                <a:gd name="T5" fmla="*/ 54 h 405"/>
                <a:gd name="T6" fmla="*/ 0 w 4"/>
                <a:gd name="T7" fmla="*/ 59 h 405"/>
                <a:gd name="T8" fmla="*/ 0 w 4"/>
                <a:gd name="T9" fmla="*/ 154 h 405"/>
                <a:gd name="T10" fmla="*/ 0 w 4"/>
                <a:gd name="T11" fmla="*/ 158 h 405"/>
                <a:gd name="T12" fmla="*/ 0 w 4"/>
                <a:gd name="T13" fmla="*/ 254 h 405"/>
                <a:gd name="T14" fmla="*/ 0 w 4"/>
                <a:gd name="T15" fmla="*/ 258 h 405"/>
                <a:gd name="T16" fmla="*/ 0 w 4"/>
                <a:gd name="T17" fmla="*/ 353 h 405"/>
                <a:gd name="T18" fmla="*/ 0 w 4"/>
                <a:gd name="T19" fmla="*/ 358 h 405"/>
                <a:gd name="T20" fmla="*/ 0 w 4"/>
                <a:gd name="T21" fmla="*/ 403 h 405"/>
                <a:gd name="T22" fmla="*/ 0 w 4"/>
                <a:gd name="T23" fmla="*/ 405 h 405"/>
                <a:gd name="T24" fmla="*/ 4 w 4"/>
                <a:gd name="T25" fmla="*/ 405 h 405"/>
                <a:gd name="T26" fmla="*/ 4 w 4"/>
                <a:gd name="T27" fmla="*/ 358 h 405"/>
                <a:gd name="T28" fmla="*/ 4 w 4"/>
                <a:gd name="T29" fmla="*/ 353 h 405"/>
                <a:gd name="T30" fmla="*/ 4 w 4"/>
                <a:gd name="T31" fmla="*/ 258 h 405"/>
                <a:gd name="T32" fmla="*/ 4 w 4"/>
                <a:gd name="T33" fmla="*/ 254 h 405"/>
                <a:gd name="T34" fmla="*/ 4 w 4"/>
                <a:gd name="T35" fmla="*/ 158 h 405"/>
                <a:gd name="T36" fmla="*/ 4 w 4"/>
                <a:gd name="T37" fmla="*/ 154 h 405"/>
                <a:gd name="T38" fmla="*/ 4 w 4"/>
                <a:gd name="T39" fmla="*/ 59 h 405"/>
                <a:gd name="T40" fmla="*/ 4 w 4"/>
                <a:gd name="T41" fmla="*/ 54 h 405"/>
                <a:gd name="T42" fmla="*/ 4 w 4"/>
                <a:gd name="T43" fmla="*/ 0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" h="405">
                  <a:moveTo>
                    <a:pt x="4" y="0"/>
                  </a:moveTo>
                  <a:lnTo>
                    <a:pt x="0" y="0"/>
                  </a:lnTo>
                  <a:lnTo>
                    <a:pt x="0" y="54"/>
                  </a:lnTo>
                  <a:lnTo>
                    <a:pt x="0" y="59"/>
                  </a:lnTo>
                  <a:lnTo>
                    <a:pt x="0" y="154"/>
                  </a:lnTo>
                  <a:lnTo>
                    <a:pt x="0" y="158"/>
                  </a:lnTo>
                  <a:lnTo>
                    <a:pt x="0" y="254"/>
                  </a:lnTo>
                  <a:lnTo>
                    <a:pt x="0" y="258"/>
                  </a:lnTo>
                  <a:lnTo>
                    <a:pt x="0" y="353"/>
                  </a:lnTo>
                  <a:lnTo>
                    <a:pt x="0" y="358"/>
                  </a:lnTo>
                  <a:lnTo>
                    <a:pt x="0" y="403"/>
                  </a:lnTo>
                  <a:lnTo>
                    <a:pt x="0" y="405"/>
                  </a:lnTo>
                  <a:lnTo>
                    <a:pt x="4" y="405"/>
                  </a:lnTo>
                  <a:lnTo>
                    <a:pt x="4" y="358"/>
                  </a:lnTo>
                  <a:lnTo>
                    <a:pt x="4" y="353"/>
                  </a:lnTo>
                  <a:lnTo>
                    <a:pt x="4" y="258"/>
                  </a:lnTo>
                  <a:lnTo>
                    <a:pt x="4" y="254"/>
                  </a:lnTo>
                  <a:lnTo>
                    <a:pt x="4" y="158"/>
                  </a:lnTo>
                  <a:lnTo>
                    <a:pt x="4" y="154"/>
                  </a:lnTo>
                  <a:lnTo>
                    <a:pt x="4" y="59"/>
                  </a:lnTo>
                  <a:lnTo>
                    <a:pt x="4" y="5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783" name="îśliḓé"/>
            <p:cNvSpPr/>
            <p:nvPr/>
          </p:nvSpPr>
          <p:spPr bwMode="auto">
            <a:xfrm>
              <a:off x="3584328" y="2187165"/>
              <a:ext cx="4762" cy="482204"/>
            </a:xfrm>
            <a:custGeom>
              <a:avLst/>
              <a:gdLst>
                <a:gd name="T0" fmla="*/ 4 w 4"/>
                <a:gd name="T1" fmla="*/ 0 h 405"/>
                <a:gd name="T2" fmla="*/ 0 w 4"/>
                <a:gd name="T3" fmla="*/ 0 h 405"/>
                <a:gd name="T4" fmla="*/ 0 w 4"/>
                <a:gd name="T5" fmla="*/ 54 h 405"/>
                <a:gd name="T6" fmla="*/ 0 w 4"/>
                <a:gd name="T7" fmla="*/ 59 h 405"/>
                <a:gd name="T8" fmla="*/ 0 w 4"/>
                <a:gd name="T9" fmla="*/ 154 h 405"/>
                <a:gd name="T10" fmla="*/ 0 w 4"/>
                <a:gd name="T11" fmla="*/ 158 h 405"/>
                <a:gd name="T12" fmla="*/ 0 w 4"/>
                <a:gd name="T13" fmla="*/ 254 h 405"/>
                <a:gd name="T14" fmla="*/ 0 w 4"/>
                <a:gd name="T15" fmla="*/ 258 h 405"/>
                <a:gd name="T16" fmla="*/ 0 w 4"/>
                <a:gd name="T17" fmla="*/ 353 h 405"/>
                <a:gd name="T18" fmla="*/ 0 w 4"/>
                <a:gd name="T19" fmla="*/ 358 h 405"/>
                <a:gd name="T20" fmla="*/ 0 w 4"/>
                <a:gd name="T21" fmla="*/ 403 h 405"/>
                <a:gd name="T22" fmla="*/ 0 w 4"/>
                <a:gd name="T23" fmla="*/ 405 h 405"/>
                <a:gd name="T24" fmla="*/ 4 w 4"/>
                <a:gd name="T25" fmla="*/ 405 h 405"/>
                <a:gd name="T26" fmla="*/ 4 w 4"/>
                <a:gd name="T27" fmla="*/ 358 h 405"/>
                <a:gd name="T28" fmla="*/ 4 w 4"/>
                <a:gd name="T29" fmla="*/ 353 h 405"/>
                <a:gd name="T30" fmla="*/ 4 w 4"/>
                <a:gd name="T31" fmla="*/ 258 h 405"/>
                <a:gd name="T32" fmla="*/ 4 w 4"/>
                <a:gd name="T33" fmla="*/ 254 h 405"/>
                <a:gd name="T34" fmla="*/ 4 w 4"/>
                <a:gd name="T35" fmla="*/ 158 h 405"/>
                <a:gd name="T36" fmla="*/ 4 w 4"/>
                <a:gd name="T37" fmla="*/ 154 h 405"/>
                <a:gd name="T38" fmla="*/ 4 w 4"/>
                <a:gd name="T39" fmla="*/ 59 h 405"/>
                <a:gd name="T40" fmla="*/ 4 w 4"/>
                <a:gd name="T41" fmla="*/ 54 h 405"/>
                <a:gd name="T42" fmla="*/ 4 w 4"/>
                <a:gd name="T43" fmla="*/ 0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" h="405">
                  <a:moveTo>
                    <a:pt x="4" y="0"/>
                  </a:moveTo>
                  <a:lnTo>
                    <a:pt x="0" y="0"/>
                  </a:lnTo>
                  <a:lnTo>
                    <a:pt x="0" y="54"/>
                  </a:lnTo>
                  <a:lnTo>
                    <a:pt x="0" y="59"/>
                  </a:lnTo>
                  <a:lnTo>
                    <a:pt x="0" y="154"/>
                  </a:lnTo>
                  <a:lnTo>
                    <a:pt x="0" y="158"/>
                  </a:lnTo>
                  <a:lnTo>
                    <a:pt x="0" y="254"/>
                  </a:lnTo>
                  <a:lnTo>
                    <a:pt x="0" y="258"/>
                  </a:lnTo>
                  <a:lnTo>
                    <a:pt x="0" y="353"/>
                  </a:lnTo>
                  <a:lnTo>
                    <a:pt x="0" y="358"/>
                  </a:lnTo>
                  <a:lnTo>
                    <a:pt x="0" y="403"/>
                  </a:lnTo>
                  <a:lnTo>
                    <a:pt x="0" y="405"/>
                  </a:lnTo>
                  <a:lnTo>
                    <a:pt x="4" y="405"/>
                  </a:lnTo>
                  <a:lnTo>
                    <a:pt x="4" y="358"/>
                  </a:lnTo>
                  <a:lnTo>
                    <a:pt x="4" y="353"/>
                  </a:lnTo>
                  <a:lnTo>
                    <a:pt x="4" y="258"/>
                  </a:lnTo>
                  <a:lnTo>
                    <a:pt x="4" y="254"/>
                  </a:lnTo>
                  <a:lnTo>
                    <a:pt x="4" y="158"/>
                  </a:lnTo>
                  <a:lnTo>
                    <a:pt x="4" y="154"/>
                  </a:lnTo>
                  <a:lnTo>
                    <a:pt x="4" y="59"/>
                  </a:lnTo>
                  <a:lnTo>
                    <a:pt x="4" y="54"/>
                  </a:lnTo>
                  <a:lnTo>
                    <a:pt x="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784" name="îṡľîḑe"/>
            <p:cNvSpPr/>
            <p:nvPr/>
          </p:nvSpPr>
          <p:spPr bwMode="auto">
            <a:xfrm>
              <a:off x="2933056" y="2607456"/>
              <a:ext cx="2381" cy="5954"/>
            </a:xfrm>
            <a:prstGeom prst="rect">
              <a:avLst/>
            </a:pr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785" name="îśľidê"/>
            <p:cNvSpPr/>
            <p:nvPr/>
          </p:nvSpPr>
          <p:spPr bwMode="auto">
            <a:xfrm>
              <a:off x="2933056" y="2607456"/>
              <a:ext cx="2381" cy="59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786" name="îśļîḋé"/>
            <p:cNvSpPr/>
            <p:nvPr/>
          </p:nvSpPr>
          <p:spPr bwMode="auto">
            <a:xfrm>
              <a:off x="2933056" y="2370521"/>
              <a:ext cx="2381" cy="4763"/>
            </a:xfrm>
            <a:prstGeom prst="rect">
              <a:avLst/>
            </a:pr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787" name="îšľíḑe"/>
            <p:cNvSpPr/>
            <p:nvPr/>
          </p:nvSpPr>
          <p:spPr bwMode="auto">
            <a:xfrm>
              <a:off x="2933056" y="2370521"/>
              <a:ext cx="2381" cy="47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788" name="iṥḻïḓè"/>
            <p:cNvSpPr/>
            <p:nvPr/>
          </p:nvSpPr>
          <p:spPr bwMode="auto">
            <a:xfrm>
              <a:off x="2933056" y="2489583"/>
              <a:ext cx="2381" cy="4763"/>
            </a:xfrm>
            <a:prstGeom prst="rect">
              <a:avLst/>
            </a:pr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789" name="íšḷíḑê"/>
            <p:cNvSpPr/>
            <p:nvPr/>
          </p:nvSpPr>
          <p:spPr bwMode="auto">
            <a:xfrm>
              <a:off x="2933056" y="2489583"/>
              <a:ext cx="2381" cy="47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790" name="ïşľîďe"/>
            <p:cNvSpPr/>
            <p:nvPr/>
          </p:nvSpPr>
          <p:spPr bwMode="auto">
            <a:xfrm>
              <a:off x="2933056" y="2251458"/>
              <a:ext cx="2381" cy="5954"/>
            </a:xfrm>
            <a:prstGeom prst="rect">
              <a:avLst/>
            </a:pr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791" name="ïŝḷîḍê"/>
            <p:cNvSpPr/>
            <p:nvPr/>
          </p:nvSpPr>
          <p:spPr bwMode="auto">
            <a:xfrm>
              <a:off x="2933056" y="2251458"/>
              <a:ext cx="2381" cy="59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792" name="ís1îḍê"/>
            <p:cNvSpPr/>
            <p:nvPr/>
          </p:nvSpPr>
          <p:spPr bwMode="auto">
            <a:xfrm>
              <a:off x="3703391" y="2187165"/>
              <a:ext cx="4762" cy="64294"/>
            </a:xfrm>
            <a:prstGeom prst="rect">
              <a:avLst/>
            </a:pr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793" name="íśḷíḑe"/>
            <p:cNvSpPr/>
            <p:nvPr/>
          </p:nvSpPr>
          <p:spPr bwMode="auto">
            <a:xfrm>
              <a:off x="3703391" y="2187165"/>
              <a:ext cx="4762" cy="642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794" name="iŝļïḑe"/>
            <p:cNvSpPr/>
            <p:nvPr/>
          </p:nvSpPr>
          <p:spPr bwMode="auto">
            <a:xfrm>
              <a:off x="3703391" y="2257412"/>
              <a:ext cx="4762" cy="411956"/>
            </a:xfrm>
            <a:custGeom>
              <a:avLst/>
              <a:gdLst>
                <a:gd name="T0" fmla="*/ 4 w 4"/>
                <a:gd name="T1" fmla="*/ 299 h 346"/>
                <a:gd name="T2" fmla="*/ 0 w 4"/>
                <a:gd name="T3" fmla="*/ 299 h 346"/>
                <a:gd name="T4" fmla="*/ 0 w 4"/>
                <a:gd name="T5" fmla="*/ 344 h 346"/>
                <a:gd name="T6" fmla="*/ 0 w 4"/>
                <a:gd name="T7" fmla="*/ 346 h 346"/>
                <a:gd name="T8" fmla="*/ 4 w 4"/>
                <a:gd name="T9" fmla="*/ 346 h 346"/>
                <a:gd name="T10" fmla="*/ 4 w 4"/>
                <a:gd name="T11" fmla="*/ 299 h 346"/>
                <a:gd name="T12" fmla="*/ 4 w 4"/>
                <a:gd name="T13" fmla="*/ 199 h 346"/>
                <a:gd name="T14" fmla="*/ 0 w 4"/>
                <a:gd name="T15" fmla="*/ 199 h 346"/>
                <a:gd name="T16" fmla="*/ 0 w 4"/>
                <a:gd name="T17" fmla="*/ 294 h 346"/>
                <a:gd name="T18" fmla="*/ 4 w 4"/>
                <a:gd name="T19" fmla="*/ 294 h 346"/>
                <a:gd name="T20" fmla="*/ 4 w 4"/>
                <a:gd name="T21" fmla="*/ 199 h 346"/>
                <a:gd name="T22" fmla="*/ 4 w 4"/>
                <a:gd name="T23" fmla="*/ 99 h 346"/>
                <a:gd name="T24" fmla="*/ 0 w 4"/>
                <a:gd name="T25" fmla="*/ 99 h 346"/>
                <a:gd name="T26" fmla="*/ 0 w 4"/>
                <a:gd name="T27" fmla="*/ 195 h 346"/>
                <a:gd name="T28" fmla="*/ 4 w 4"/>
                <a:gd name="T29" fmla="*/ 195 h 346"/>
                <a:gd name="T30" fmla="*/ 4 w 4"/>
                <a:gd name="T31" fmla="*/ 99 h 346"/>
                <a:gd name="T32" fmla="*/ 4 w 4"/>
                <a:gd name="T33" fmla="*/ 0 h 346"/>
                <a:gd name="T34" fmla="*/ 0 w 4"/>
                <a:gd name="T35" fmla="*/ 0 h 346"/>
                <a:gd name="T36" fmla="*/ 0 w 4"/>
                <a:gd name="T37" fmla="*/ 95 h 346"/>
                <a:gd name="T38" fmla="*/ 4 w 4"/>
                <a:gd name="T39" fmla="*/ 95 h 346"/>
                <a:gd name="T40" fmla="*/ 4 w 4"/>
                <a:gd name="T41" fmla="*/ 0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" h="346">
                  <a:moveTo>
                    <a:pt x="4" y="299"/>
                  </a:moveTo>
                  <a:lnTo>
                    <a:pt x="0" y="299"/>
                  </a:lnTo>
                  <a:lnTo>
                    <a:pt x="0" y="344"/>
                  </a:lnTo>
                  <a:lnTo>
                    <a:pt x="0" y="346"/>
                  </a:lnTo>
                  <a:lnTo>
                    <a:pt x="4" y="346"/>
                  </a:lnTo>
                  <a:lnTo>
                    <a:pt x="4" y="299"/>
                  </a:lnTo>
                  <a:close/>
                  <a:moveTo>
                    <a:pt x="4" y="199"/>
                  </a:moveTo>
                  <a:lnTo>
                    <a:pt x="0" y="199"/>
                  </a:lnTo>
                  <a:lnTo>
                    <a:pt x="0" y="294"/>
                  </a:lnTo>
                  <a:lnTo>
                    <a:pt x="4" y="294"/>
                  </a:lnTo>
                  <a:lnTo>
                    <a:pt x="4" y="199"/>
                  </a:lnTo>
                  <a:close/>
                  <a:moveTo>
                    <a:pt x="4" y="99"/>
                  </a:moveTo>
                  <a:lnTo>
                    <a:pt x="0" y="99"/>
                  </a:lnTo>
                  <a:lnTo>
                    <a:pt x="0" y="195"/>
                  </a:lnTo>
                  <a:lnTo>
                    <a:pt x="4" y="195"/>
                  </a:lnTo>
                  <a:lnTo>
                    <a:pt x="4" y="99"/>
                  </a:lnTo>
                  <a:close/>
                  <a:moveTo>
                    <a:pt x="4" y="0"/>
                  </a:moveTo>
                  <a:lnTo>
                    <a:pt x="0" y="0"/>
                  </a:lnTo>
                  <a:lnTo>
                    <a:pt x="0" y="95"/>
                  </a:lnTo>
                  <a:lnTo>
                    <a:pt x="4" y="95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795" name="iśḷîḓe"/>
            <p:cNvSpPr/>
            <p:nvPr/>
          </p:nvSpPr>
          <p:spPr bwMode="auto">
            <a:xfrm>
              <a:off x="3703391" y="2257412"/>
              <a:ext cx="4762" cy="411956"/>
            </a:xfrm>
            <a:custGeom>
              <a:avLst/>
              <a:gdLst>
                <a:gd name="T0" fmla="*/ 4 w 4"/>
                <a:gd name="T1" fmla="*/ 299 h 346"/>
                <a:gd name="T2" fmla="*/ 0 w 4"/>
                <a:gd name="T3" fmla="*/ 299 h 346"/>
                <a:gd name="T4" fmla="*/ 0 w 4"/>
                <a:gd name="T5" fmla="*/ 344 h 346"/>
                <a:gd name="T6" fmla="*/ 0 w 4"/>
                <a:gd name="T7" fmla="*/ 346 h 346"/>
                <a:gd name="T8" fmla="*/ 4 w 4"/>
                <a:gd name="T9" fmla="*/ 346 h 346"/>
                <a:gd name="T10" fmla="*/ 4 w 4"/>
                <a:gd name="T11" fmla="*/ 299 h 346"/>
                <a:gd name="T12" fmla="*/ 4 w 4"/>
                <a:gd name="T13" fmla="*/ 199 h 346"/>
                <a:gd name="T14" fmla="*/ 0 w 4"/>
                <a:gd name="T15" fmla="*/ 199 h 346"/>
                <a:gd name="T16" fmla="*/ 0 w 4"/>
                <a:gd name="T17" fmla="*/ 294 h 346"/>
                <a:gd name="T18" fmla="*/ 4 w 4"/>
                <a:gd name="T19" fmla="*/ 294 h 346"/>
                <a:gd name="T20" fmla="*/ 4 w 4"/>
                <a:gd name="T21" fmla="*/ 199 h 346"/>
                <a:gd name="T22" fmla="*/ 4 w 4"/>
                <a:gd name="T23" fmla="*/ 99 h 346"/>
                <a:gd name="T24" fmla="*/ 0 w 4"/>
                <a:gd name="T25" fmla="*/ 99 h 346"/>
                <a:gd name="T26" fmla="*/ 0 w 4"/>
                <a:gd name="T27" fmla="*/ 195 h 346"/>
                <a:gd name="T28" fmla="*/ 4 w 4"/>
                <a:gd name="T29" fmla="*/ 195 h 346"/>
                <a:gd name="T30" fmla="*/ 4 w 4"/>
                <a:gd name="T31" fmla="*/ 99 h 346"/>
                <a:gd name="T32" fmla="*/ 4 w 4"/>
                <a:gd name="T33" fmla="*/ 0 h 346"/>
                <a:gd name="T34" fmla="*/ 0 w 4"/>
                <a:gd name="T35" fmla="*/ 0 h 346"/>
                <a:gd name="T36" fmla="*/ 0 w 4"/>
                <a:gd name="T37" fmla="*/ 95 h 346"/>
                <a:gd name="T38" fmla="*/ 4 w 4"/>
                <a:gd name="T39" fmla="*/ 95 h 346"/>
                <a:gd name="T40" fmla="*/ 4 w 4"/>
                <a:gd name="T41" fmla="*/ 0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" h="346">
                  <a:moveTo>
                    <a:pt x="4" y="299"/>
                  </a:moveTo>
                  <a:lnTo>
                    <a:pt x="0" y="299"/>
                  </a:lnTo>
                  <a:lnTo>
                    <a:pt x="0" y="344"/>
                  </a:lnTo>
                  <a:lnTo>
                    <a:pt x="0" y="346"/>
                  </a:lnTo>
                  <a:lnTo>
                    <a:pt x="4" y="346"/>
                  </a:lnTo>
                  <a:lnTo>
                    <a:pt x="4" y="299"/>
                  </a:lnTo>
                  <a:moveTo>
                    <a:pt x="4" y="199"/>
                  </a:moveTo>
                  <a:lnTo>
                    <a:pt x="0" y="199"/>
                  </a:lnTo>
                  <a:lnTo>
                    <a:pt x="0" y="294"/>
                  </a:lnTo>
                  <a:lnTo>
                    <a:pt x="4" y="294"/>
                  </a:lnTo>
                  <a:lnTo>
                    <a:pt x="4" y="199"/>
                  </a:lnTo>
                  <a:moveTo>
                    <a:pt x="4" y="99"/>
                  </a:moveTo>
                  <a:lnTo>
                    <a:pt x="0" y="99"/>
                  </a:lnTo>
                  <a:lnTo>
                    <a:pt x="0" y="195"/>
                  </a:lnTo>
                  <a:lnTo>
                    <a:pt x="4" y="195"/>
                  </a:lnTo>
                  <a:lnTo>
                    <a:pt x="4" y="99"/>
                  </a:lnTo>
                  <a:moveTo>
                    <a:pt x="4" y="0"/>
                  </a:moveTo>
                  <a:lnTo>
                    <a:pt x="0" y="0"/>
                  </a:lnTo>
                  <a:lnTo>
                    <a:pt x="0" y="95"/>
                  </a:lnTo>
                  <a:lnTo>
                    <a:pt x="4" y="95"/>
                  </a:lnTo>
                  <a:lnTo>
                    <a:pt x="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796" name="ísḻiḑê"/>
            <p:cNvSpPr/>
            <p:nvPr/>
          </p:nvSpPr>
          <p:spPr bwMode="auto">
            <a:xfrm>
              <a:off x="3940325" y="2187165"/>
              <a:ext cx="4762" cy="64294"/>
            </a:xfrm>
            <a:prstGeom prst="rect">
              <a:avLst/>
            </a:pr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797" name="íṩ1iḍé"/>
            <p:cNvSpPr/>
            <p:nvPr/>
          </p:nvSpPr>
          <p:spPr bwMode="auto">
            <a:xfrm>
              <a:off x="3940325" y="2187165"/>
              <a:ext cx="4762" cy="642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798" name="íŝľïde"/>
            <p:cNvSpPr/>
            <p:nvPr/>
          </p:nvSpPr>
          <p:spPr bwMode="auto">
            <a:xfrm>
              <a:off x="3940325" y="2257412"/>
              <a:ext cx="4762" cy="411956"/>
            </a:xfrm>
            <a:custGeom>
              <a:avLst/>
              <a:gdLst>
                <a:gd name="T0" fmla="*/ 4 w 4"/>
                <a:gd name="T1" fmla="*/ 299 h 346"/>
                <a:gd name="T2" fmla="*/ 0 w 4"/>
                <a:gd name="T3" fmla="*/ 299 h 346"/>
                <a:gd name="T4" fmla="*/ 0 w 4"/>
                <a:gd name="T5" fmla="*/ 344 h 346"/>
                <a:gd name="T6" fmla="*/ 0 w 4"/>
                <a:gd name="T7" fmla="*/ 346 h 346"/>
                <a:gd name="T8" fmla="*/ 4 w 4"/>
                <a:gd name="T9" fmla="*/ 346 h 346"/>
                <a:gd name="T10" fmla="*/ 4 w 4"/>
                <a:gd name="T11" fmla="*/ 299 h 346"/>
                <a:gd name="T12" fmla="*/ 4 w 4"/>
                <a:gd name="T13" fmla="*/ 199 h 346"/>
                <a:gd name="T14" fmla="*/ 0 w 4"/>
                <a:gd name="T15" fmla="*/ 199 h 346"/>
                <a:gd name="T16" fmla="*/ 0 w 4"/>
                <a:gd name="T17" fmla="*/ 294 h 346"/>
                <a:gd name="T18" fmla="*/ 4 w 4"/>
                <a:gd name="T19" fmla="*/ 294 h 346"/>
                <a:gd name="T20" fmla="*/ 4 w 4"/>
                <a:gd name="T21" fmla="*/ 199 h 346"/>
                <a:gd name="T22" fmla="*/ 4 w 4"/>
                <a:gd name="T23" fmla="*/ 99 h 346"/>
                <a:gd name="T24" fmla="*/ 0 w 4"/>
                <a:gd name="T25" fmla="*/ 99 h 346"/>
                <a:gd name="T26" fmla="*/ 0 w 4"/>
                <a:gd name="T27" fmla="*/ 195 h 346"/>
                <a:gd name="T28" fmla="*/ 4 w 4"/>
                <a:gd name="T29" fmla="*/ 195 h 346"/>
                <a:gd name="T30" fmla="*/ 4 w 4"/>
                <a:gd name="T31" fmla="*/ 99 h 346"/>
                <a:gd name="T32" fmla="*/ 4 w 4"/>
                <a:gd name="T33" fmla="*/ 0 h 346"/>
                <a:gd name="T34" fmla="*/ 0 w 4"/>
                <a:gd name="T35" fmla="*/ 0 h 346"/>
                <a:gd name="T36" fmla="*/ 0 w 4"/>
                <a:gd name="T37" fmla="*/ 95 h 346"/>
                <a:gd name="T38" fmla="*/ 4 w 4"/>
                <a:gd name="T39" fmla="*/ 95 h 346"/>
                <a:gd name="T40" fmla="*/ 4 w 4"/>
                <a:gd name="T41" fmla="*/ 0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" h="346">
                  <a:moveTo>
                    <a:pt x="4" y="299"/>
                  </a:moveTo>
                  <a:lnTo>
                    <a:pt x="0" y="299"/>
                  </a:lnTo>
                  <a:lnTo>
                    <a:pt x="0" y="344"/>
                  </a:lnTo>
                  <a:lnTo>
                    <a:pt x="0" y="346"/>
                  </a:lnTo>
                  <a:lnTo>
                    <a:pt x="4" y="346"/>
                  </a:lnTo>
                  <a:lnTo>
                    <a:pt x="4" y="299"/>
                  </a:lnTo>
                  <a:close/>
                  <a:moveTo>
                    <a:pt x="4" y="199"/>
                  </a:moveTo>
                  <a:lnTo>
                    <a:pt x="0" y="199"/>
                  </a:lnTo>
                  <a:lnTo>
                    <a:pt x="0" y="294"/>
                  </a:lnTo>
                  <a:lnTo>
                    <a:pt x="4" y="294"/>
                  </a:lnTo>
                  <a:lnTo>
                    <a:pt x="4" y="199"/>
                  </a:lnTo>
                  <a:close/>
                  <a:moveTo>
                    <a:pt x="4" y="99"/>
                  </a:moveTo>
                  <a:lnTo>
                    <a:pt x="0" y="99"/>
                  </a:lnTo>
                  <a:lnTo>
                    <a:pt x="0" y="195"/>
                  </a:lnTo>
                  <a:lnTo>
                    <a:pt x="4" y="195"/>
                  </a:lnTo>
                  <a:lnTo>
                    <a:pt x="4" y="99"/>
                  </a:lnTo>
                  <a:close/>
                  <a:moveTo>
                    <a:pt x="4" y="0"/>
                  </a:moveTo>
                  <a:lnTo>
                    <a:pt x="0" y="0"/>
                  </a:lnTo>
                  <a:lnTo>
                    <a:pt x="0" y="95"/>
                  </a:lnTo>
                  <a:lnTo>
                    <a:pt x="4" y="95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799" name="iṩľiḍè"/>
            <p:cNvSpPr/>
            <p:nvPr/>
          </p:nvSpPr>
          <p:spPr bwMode="auto">
            <a:xfrm>
              <a:off x="3940325" y="2257412"/>
              <a:ext cx="4762" cy="411956"/>
            </a:xfrm>
            <a:custGeom>
              <a:avLst/>
              <a:gdLst>
                <a:gd name="T0" fmla="*/ 4 w 4"/>
                <a:gd name="T1" fmla="*/ 299 h 346"/>
                <a:gd name="T2" fmla="*/ 0 w 4"/>
                <a:gd name="T3" fmla="*/ 299 h 346"/>
                <a:gd name="T4" fmla="*/ 0 w 4"/>
                <a:gd name="T5" fmla="*/ 344 h 346"/>
                <a:gd name="T6" fmla="*/ 0 w 4"/>
                <a:gd name="T7" fmla="*/ 346 h 346"/>
                <a:gd name="T8" fmla="*/ 4 w 4"/>
                <a:gd name="T9" fmla="*/ 346 h 346"/>
                <a:gd name="T10" fmla="*/ 4 w 4"/>
                <a:gd name="T11" fmla="*/ 299 h 346"/>
                <a:gd name="T12" fmla="*/ 4 w 4"/>
                <a:gd name="T13" fmla="*/ 199 h 346"/>
                <a:gd name="T14" fmla="*/ 0 w 4"/>
                <a:gd name="T15" fmla="*/ 199 h 346"/>
                <a:gd name="T16" fmla="*/ 0 w 4"/>
                <a:gd name="T17" fmla="*/ 294 h 346"/>
                <a:gd name="T18" fmla="*/ 4 w 4"/>
                <a:gd name="T19" fmla="*/ 294 h 346"/>
                <a:gd name="T20" fmla="*/ 4 w 4"/>
                <a:gd name="T21" fmla="*/ 199 h 346"/>
                <a:gd name="T22" fmla="*/ 4 w 4"/>
                <a:gd name="T23" fmla="*/ 99 h 346"/>
                <a:gd name="T24" fmla="*/ 0 w 4"/>
                <a:gd name="T25" fmla="*/ 99 h 346"/>
                <a:gd name="T26" fmla="*/ 0 w 4"/>
                <a:gd name="T27" fmla="*/ 195 h 346"/>
                <a:gd name="T28" fmla="*/ 4 w 4"/>
                <a:gd name="T29" fmla="*/ 195 h 346"/>
                <a:gd name="T30" fmla="*/ 4 w 4"/>
                <a:gd name="T31" fmla="*/ 99 h 346"/>
                <a:gd name="T32" fmla="*/ 4 w 4"/>
                <a:gd name="T33" fmla="*/ 0 h 346"/>
                <a:gd name="T34" fmla="*/ 0 w 4"/>
                <a:gd name="T35" fmla="*/ 0 h 346"/>
                <a:gd name="T36" fmla="*/ 0 w 4"/>
                <a:gd name="T37" fmla="*/ 95 h 346"/>
                <a:gd name="T38" fmla="*/ 4 w 4"/>
                <a:gd name="T39" fmla="*/ 95 h 346"/>
                <a:gd name="T40" fmla="*/ 4 w 4"/>
                <a:gd name="T41" fmla="*/ 0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" h="346">
                  <a:moveTo>
                    <a:pt x="4" y="299"/>
                  </a:moveTo>
                  <a:lnTo>
                    <a:pt x="0" y="299"/>
                  </a:lnTo>
                  <a:lnTo>
                    <a:pt x="0" y="344"/>
                  </a:lnTo>
                  <a:lnTo>
                    <a:pt x="0" y="346"/>
                  </a:lnTo>
                  <a:lnTo>
                    <a:pt x="4" y="346"/>
                  </a:lnTo>
                  <a:lnTo>
                    <a:pt x="4" y="299"/>
                  </a:lnTo>
                  <a:moveTo>
                    <a:pt x="4" y="199"/>
                  </a:moveTo>
                  <a:lnTo>
                    <a:pt x="0" y="199"/>
                  </a:lnTo>
                  <a:lnTo>
                    <a:pt x="0" y="294"/>
                  </a:lnTo>
                  <a:lnTo>
                    <a:pt x="4" y="294"/>
                  </a:lnTo>
                  <a:lnTo>
                    <a:pt x="4" y="199"/>
                  </a:lnTo>
                  <a:moveTo>
                    <a:pt x="4" y="99"/>
                  </a:moveTo>
                  <a:lnTo>
                    <a:pt x="0" y="99"/>
                  </a:lnTo>
                  <a:lnTo>
                    <a:pt x="0" y="195"/>
                  </a:lnTo>
                  <a:lnTo>
                    <a:pt x="4" y="195"/>
                  </a:lnTo>
                  <a:lnTo>
                    <a:pt x="4" y="99"/>
                  </a:lnTo>
                  <a:moveTo>
                    <a:pt x="4" y="0"/>
                  </a:moveTo>
                  <a:lnTo>
                    <a:pt x="0" y="0"/>
                  </a:lnTo>
                  <a:lnTo>
                    <a:pt x="0" y="95"/>
                  </a:lnTo>
                  <a:lnTo>
                    <a:pt x="4" y="95"/>
                  </a:lnTo>
                  <a:lnTo>
                    <a:pt x="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800" name="îṧ1îḍe"/>
            <p:cNvSpPr/>
            <p:nvPr/>
          </p:nvSpPr>
          <p:spPr bwMode="auto">
            <a:xfrm>
              <a:off x="4178450" y="2187165"/>
              <a:ext cx="4762" cy="64294"/>
            </a:xfrm>
            <a:prstGeom prst="rect">
              <a:avLst/>
            </a:pr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801" name="išľïḍè"/>
            <p:cNvSpPr/>
            <p:nvPr/>
          </p:nvSpPr>
          <p:spPr bwMode="auto">
            <a:xfrm>
              <a:off x="4178450" y="2187165"/>
              <a:ext cx="4762" cy="642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802" name="ï$ḷïďe"/>
            <p:cNvSpPr/>
            <p:nvPr/>
          </p:nvSpPr>
          <p:spPr bwMode="auto">
            <a:xfrm>
              <a:off x="4178450" y="2257412"/>
              <a:ext cx="4762" cy="411956"/>
            </a:xfrm>
            <a:custGeom>
              <a:avLst/>
              <a:gdLst>
                <a:gd name="T0" fmla="*/ 4 w 4"/>
                <a:gd name="T1" fmla="*/ 299 h 346"/>
                <a:gd name="T2" fmla="*/ 0 w 4"/>
                <a:gd name="T3" fmla="*/ 299 h 346"/>
                <a:gd name="T4" fmla="*/ 0 w 4"/>
                <a:gd name="T5" fmla="*/ 344 h 346"/>
                <a:gd name="T6" fmla="*/ 0 w 4"/>
                <a:gd name="T7" fmla="*/ 346 h 346"/>
                <a:gd name="T8" fmla="*/ 4 w 4"/>
                <a:gd name="T9" fmla="*/ 346 h 346"/>
                <a:gd name="T10" fmla="*/ 4 w 4"/>
                <a:gd name="T11" fmla="*/ 299 h 346"/>
                <a:gd name="T12" fmla="*/ 4 w 4"/>
                <a:gd name="T13" fmla="*/ 199 h 346"/>
                <a:gd name="T14" fmla="*/ 0 w 4"/>
                <a:gd name="T15" fmla="*/ 199 h 346"/>
                <a:gd name="T16" fmla="*/ 0 w 4"/>
                <a:gd name="T17" fmla="*/ 294 h 346"/>
                <a:gd name="T18" fmla="*/ 4 w 4"/>
                <a:gd name="T19" fmla="*/ 294 h 346"/>
                <a:gd name="T20" fmla="*/ 4 w 4"/>
                <a:gd name="T21" fmla="*/ 199 h 346"/>
                <a:gd name="T22" fmla="*/ 4 w 4"/>
                <a:gd name="T23" fmla="*/ 99 h 346"/>
                <a:gd name="T24" fmla="*/ 0 w 4"/>
                <a:gd name="T25" fmla="*/ 99 h 346"/>
                <a:gd name="T26" fmla="*/ 0 w 4"/>
                <a:gd name="T27" fmla="*/ 195 h 346"/>
                <a:gd name="T28" fmla="*/ 4 w 4"/>
                <a:gd name="T29" fmla="*/ 195 h 346"/>
                <a:gd name="T30" fmla="*/ 4 w 4"/>
                <a:gd name="T31" fmla="*/ 99 h 346"/>
                <a:gd name="T32" fmla="*/ 4 w 4"/>
                <a:gd name="T33" fmla="*/ 0 h 346"/>
                <a:gd name="T34" fmla="*/ 0 w 4"/>
                <a:gd name="T35" fmla="*/ 0 h 346"/>
                <a:gd name="T36" fmla="*/ 0 w 4"/>
                <a:gd name="T37" fmla="*/ 95 h 346"/>
                <a:gd name="T38" fmla="*/ 4 w 4"/>
                <a:gd name="T39" fmla="*/ 95 h 346"/>
                <a:gd name="T40" fmla="*/ 4 w 4"/>
                <a:gd name="T41" fmla="*/ 0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" h="346">
                  <a:moveTo>
                    <a:pt x="4" y="299"/>
                  </a:moveTo>
                  <a:lnTo>
                    <a:pt x="0" y="299"/>
                  </a:lnTo>
                  <a:lnTo>
                    <a:pt x="0" y="344"/>
                  </a:lnTo>
                  <a:lnTo>
                    <a:pt x="0" y="346"/>
                  </a:lnTo>
                  <a:lnTo>
                    <a:pt x="4" y="346"/>
                  </a:lnTo>
                  <a:lnTo>
                    <a:pt x="4" y="299"/>
                  </a:lnTo>
                  <a:close/>
                  <a:moveTo>
                    <a:pt x="4" y="199"/>
                  </a:moveTo>
                  <a:lnTo>
                    <a:pt x="0" y="199"/>
                  </a:lnTo>
                  <a:lnTo>
                    <a:pt x="0" y="294"/>
                  </a:lnTo>
                  <a:lnTo>
                    <a:pt x="4" y="294"/>
                  </a:lnTo>
                  <a:lnTo>
                    <a:pt x="4" y="199"/>
                  </a:lnTo>
                  <a:close/>
                  <a:moveTo>
                    <a:pt x="4" y="99"/>
                  </a:moveTo>
                  <a:lnTo>
                    <a:pt x="0" y="99"/>
                  </a:lnTo>
                  <a:lnTo>
                    <a:pt x="0" y="195"/>
                  </a:lnTo>
                  <a:lnTo>
                    <a:pt x="4" y="195"/>
                  </a:lnTo>
                  <a:lnTo>
                    <a:pt x="4" y="99"/>
                  </a:lnTo>
                  <a:close/>
                  <a:moveTo>
                    <a:pt x="4" y="0"/>
                  </a:moveTo>
                  <a:lnTo>
                    <a:pt x="0" y="0"/>
                  </a:lnTo>
                  <a:lnTo>
                    <a:pt x="0" y="95"/>
                  </a:lnTo>
                  <a:lnTo>
                    <a:pt x="4" y="95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803" name="ïSlïḓê"/>
            <p:cNvSpPr/>
            <p:nvPr/>
          </p:nvSpPr>
          <p:spPr bwMode="auto">
            <a:xfrm>
              <a:off x="4178450" y="2257412"/>
              <a:ext cx="4762" cy="411956"/>
            </a:xfrm>
            <a:custGeom>
              <a:avLst/>
              <a:gdLst>
                <a:gd name="T0" fmla="*/ 4 w 4"/>
                <a:gd name="T1" fmla="*/ 299 h 346"/>
                <a:gd name="T2" fmla="*/ 0 w 4"/>
                <a:gd name="T3" fmla="*/ 299 h 346"/>
                <a:gd name="T4" fmla="*/ 0 w 4"/>
                <a:gd name="T5" fmla="*/ 344 h 346"/>
                <a:gd name="T6" fmla="*/ 0 w 4"/>
                <a:gd name="T7" fmla="*/ 346 h 346"/>
                <a:gd name="T8" fmla="*/ 4 w 4"/>
                <a:gd name="T9" fmla="*/ 346 h 346"/>
                <a:gd name="T10" fmla="*/ 4 w 4"/>
                <a:gd name="T11" fmla="*/ 299 h 346"/>
                <a:gd name="T12" fmla="*/ 4 w 4"/>
                <a:gd name="T13" fmla="*/ 199 h 346"/>
                <a:gd name="T14" fmla="*/ 0 w 4"/>
                <a:gd name="T15" fmla="*/ 199 h 346"/>
                <a:gd name="T16" fmla="*/ 0 w 4"/>
                <a:gd name="T17" fmla="*/ 294 h 346"/>
                <a:gd name="T18" fmla="*/ 4 w 4"/>
                <a:gd name="T19" fmla="*/ 294 h 346"/>
                <a:gd name="T20" fmla="*/ 4 w 4"/>
                <a:gd name="T21" fmla="*/ 199 h 346"/>
                <a:gd name="T22" fmla="*/ 4 w 4"/>
                <a:gd name="T23" fmla="*/ 99 h 346"/>
                <a:gd name="T24" fmla="*/ 0 w 4"/>
                <a:gd name="T25" fmla="*/ 99 h 346"/>
                <a:gd name="T26" fmla="*/ 0 w 4"/>
                <a:gd name="T27" fmla="*/ 195 h 346"/>
                <a:gd name="T28" fmla="*/ 4 w 4"/>
                <a:gd name="T29" fmla="*/ 195 h 346"/>
                <a:gd name="T30" fmla="*/ 4 w 4"/>
                <a:gd name="T31" fmla="*/ 99 h 346"/>
                <a:gd name="T32" fmla="*/ 4 w 4"/>
                <a:gd name="T33" fmla="*/ 0 h 346"/>
                <a:gd name="T34" fmla="*/ 0 w 4"/>
                <a:gd name="T35" fmla="*/ 0 h 346"/>
                <a:gd name="T36" fmla="*/ 0 w 4"/>
                <a:gd name="T37" fmla="*/ 95 h 346"/>
                <a:gd name="T38" fmla="*/ 4 w 4"/>
                <a:gd name="T39" fmla="*/ 95 h 346"/>
                <a:gd name="T40" fmla="*/ 4 w 4"/>
                <a:gd name="T41" fmla="*/ 0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" h="346">
                  <a:moveTo>
                    <a:pt x="4" y="299"/>
                  </a:moveTo>
                  <a:lnTo>
                    <a:pt x="0" y="299"/>
                  </a:lnTo>
                  <a:lnTo>
                    <a:pt x="0" y="344"/>
                  </a:lnTo>
                  <a:lnTo>
                    <a:pt x="0" y="346"/>
                  </a:lnTo>
                  <a:lnTo>
                    <a:pt x="4" y="346"/>
                  </a:lnTo>
                  <a:lnTo>
                    <a:pt x="4" y="299"/>
                  </a:lnTo>
                  <a:moveTo>
                    <a:pt x="4" y="199"/>
                  </a:moveTo>
                  <a:lnTo>
                    <a:pt x="0" y="199"/>
                  </a:lnTo>
                  <a:lnTo>
                    <a:pt x="0" y="294"/>
                  </a:lnTo>
                  <a:lnTo>
                    <a:pt x="4" y="294"/>
                  </a:lnTo>
                  <a:lnTo>
                    <a:pt x="4" y="199"/>
                  </a:lnTo>
                  <a:moveTo>
                    <a:pt x="4" y="99"/>
                  </a:moveTo>
                  <a:lnTo>
                    <a:pt x="0" y="99"/>
                  </a:lnTo>
                  <a:lnTo>
                    <a:pt x="0" y="195"/>
                  </a:lnTo>
                  <a:lnTo>
                    <a:pt x="4" y="195"/>
                  </a:lnTo>
                  <a:lnTo>
                    <a:pt x="4" y="99"/>
                  </a:lnTo>
                  <a:moveTo>
                    <a:pt x="4" y="0"/>
                  </a:moveTo>
                  <a:lnTo>
                    <a:pt x="0" y="0"/>
                  </a:lnTo>
                  <a:lnTo>
                    <a:pt x="0" y="95"/>
                  </a:lnTo>
                  <a:lnTo>
                    <a:pt x="4" y="95"/>
                  </a:lnTo>
                  <a:lnTo>
                    <a:pt x="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804" name="ïṡlîḍè"/>
            <p:cNvSpPr/>
            <p:nvPr/>
          </p:nvSpPr>
          <p:spPr bwMode="auto">
            <a:xfrm>
              <a:off x="4064150" y="2607456"/>
              <a:ext cx="136922" cy="5954"/>
            </a:xfrm>
            <a:custGeom>
              <a:avLst/>
              <a:gdLst>
                <a:gd name="T0" fmla="*/ 115 w 115"/>
                <a:gd name="T1" fmla="*/ 0 h 5"/>
                <a:gd name="T2" fmla="*/ 100 w 115"/>
                <a:gd name="T3" fmla="*/ 0 h 5"/>
                <a:gd name="T4" fmla="*/ 96 w 115"/>
                <a:gd name="T5" fmla="*/ 0 h 5"/>
                <a:gd name="T6" fmla="*/ 0 w 115"/>
                <a:gd name="T7" fmla="*/ 0 h 5"/>
                <a:gd name="T8" fmla="*/ 0 w 115"/>
                <a:gd name="T9" fmla="*/ 5 h 5"/>
                <a:gd name="T10" fmla="*/ 96 w 115"/>
                <a:gd name="T11" fmla="*/ 5 h 5"/>
                <a:gd name="T12" fmla="*/ 100 w 115"/>
                <a:gd name="T13" fmla="*/ 5 h 5"/>
                <a:gd name="T14" fmla="*/ 115 w 115"/>
                <a:gd name="T15" fmla="*/ 5 h 5"/>
                <a:gd name="T16" fmla="*/ 115 w 115"/>
                <a:gd name="T1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5" h="5">
                  <a:moveTo>
                    <a:pt x="115" y="0"/>
                  </a:moveTo>
                  <a:lnTo>
                    <a:pt x="100" y="0"/>
                  </a:lnTo>
                  <a:lnTo>
                    <a:pt x="96" y="0"/>
                  </a:lnTo>
                  <a:lnTo>
                    <a:pt x="0" y="0"/>
                  </a:lnTo>
                  <a:lnTo>
                    <a:pt x="0" y="5"/>
                  </a:lnTo>
                  <a:lnTo>
                    <a:pt x="96" y="5"/>
                  </a:lnTo>
                  <a:lnTo>
                    <a:pt x="100" y="5"/>
                  </a:lnTo>
                  <a:lnTo>
                    <a:pt x="115" y="5"/>
                  </a:lnTo>
                  <a:lnTo>
                    <a:pt x="115" y="0"/>
                  </a:lnTo>
                  <a:close/>
                </a:path>
              </a:pathLst>
            </a:cu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805" name="ïSḷîḍê"/>
            <p:cNvSpPr/>
            <p:nvPr/>
          </p:nvSpPr>
          <p:spPr bwMode="auto">
            <a:xfrm>
              <a:off x="4064150" y="2607456"/>
              <a:ext cx="136922" cy="5954"/>
            </a:xfrm>
            <a:custGeom>
              <a:avLst/>
              <a:gdLst>
                <a:gd name="T0" fmla="*/ 115 w 115"/>
                <a:gd name="T1" fmla="*/ 0 h 5"/>
                <a:gd name="T2" fmla="*/ 100 w 115"/>
                <a:gd name="T3" fmla="*/ 0 h 5"/>
                <a:gd name="T4" fmla="*/ 96 w 115"/>
                <a:gd name="T5" fmla="*/ 0 h 5"/>
                <a:gd name="T6" fmla="*/ 0 w 115"/>
                <a:gd name="T7" fmla="*/ 0 h 5"/>
                <a:gd name="T8" fmla="*/ 0 w 115"/>
                <a:gd name="T9" fmla="*/ 5 h 5"/>
                <a:gd name="T10" fmla="*/ 96 w 115"/>
                <a:gd name="T11" fmla="*/ 5 h 5"/>
                <a:gd name="T12" fmla="*/ 100 w 115"/>
                <a:gd name="T13" fmla="*/ 5 h 5"/>
                <a:gd name="T14" fmla="*/ 115 w 115"/>
                <a:gd name="T15" fmla="*/ 5 h 5"/>
                <a:gd name="T16" fmla="*/ 115 w 115"/>
                <a:gd name="T1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5" h="5">
                  <a:moveTo>
                    <a:pt x="115" y="0"/>
                  </a:moveTo>
                  <a:lnTo>
                    <a:pt x="100" y="0"/>
                  </a:lnTo>
                  <a:lnTo>
                    <a:pt x="96" y="0"/>
                  </a:lnTo>
                  <a:lnTo>
                    <a:pt x="0" y="0"/>
                  </a:lnTo>
                  <a:lnTo>
                    <a:pt x="0" y="5"/>
                  </a:lnTo>
                  <a:lnTo>
                    <a:pt x="96" y="5"/>
                  </a:lnTo>
                  <a:lnTo>
                    <a:pt x="100" y="5"/>
                  </a:lnTo>
                  <a:lnTo>
                    <a:pt x="115" y="5"/>
                  </a:lnTo>
                  <a:lnTo>
                    <a:pt x="11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806" name="ïš1idé"/>
            <p:cNvSpPr/>
            <p:nvPr/>
          </p:nvSpPr>
          <p:spPr bwMode="auto">
            <a:xfrm>
              <a:off x="3646241" y="2607456"/>
              <a:ext cx="413147" cy="5954"/>
            </a:xfrm>
            <a:custGeom>
              <a:avLst/>
              <a:gdLst>
                <a:gd name="T0" fmla="*/ 147 w 347"/>
                <a:gd name="T1" fmla="*/ 0 h 5"/>
                <a:gd name="T2" fmla="*/ 52 w 347"/>
                <a:gd name="T3" fmla="*/ 0 h 5"/>
                <a:gd name="T4" fmla="*/ 48 w 347"/>
                <a:gd name="T5" fmla="*/ 0 h 5"/>
                <a:gd name="T6" fmla="*/ 2 w 347"/>
                <a:gd name="T7" fmla="*/ 0 h 5"/>
                <a:gd name="T8" fmla="*/ 2 w 347"/>
                <a:gd name="T9" fmla="*/ 5 h 5"/>
                <a:gd name="T10" fmla="*/ 0 w 347"/>
                <a:gd name="T11" fmla="*/ 5 h 5"/>
                <a:gd name="T12" fmla="*/ 48 w 347"/>
                <a:gd name="T13" fmla="*/ 5 h 5"/>
                <a:gd name="T14" fmla="*/ 52 w 347"/>
                <a:gd name="T15" fmla="*/ 5 h 5"/>
                <a:gd name="T16" fmla="*/ 147 w 347"/>
                <a:gd name="T17" fmla="*/ 5 h 5"/>
                <a:gd name="T18" fmla="*/ 147 w 347"/>
                <a:gd name="T19" fmla="*/ 0 h 5"/>
                <a:gd name="T20" fmla="*/ 347 w 347"/>
                <a:gd name="T21" fmla="*/ 0 h 5"/>
                <a:gd name="T22" fmla="*/ 251 w 347"/>
                <a:gd name="T23" fmla="*/ 0 h 5"/>
                <a:gd name="T24" fmla="*/ 247 w 347"/>
                <a:gd name="T25" fmla="*/ 0 h 5"/>
                <a:gd name="T26" fmla="*/ 152 w 347"/>
                <a:gd name="T27" fmla="*/ 0 h 5"/>
                <a:gd name="T28" fmla="*/ 152 w 347"/>
                <a:gd name="T29" fmla="*/ 5 h 5"/>
                <a:gd name="T30" fmla="*/ 247 w 347"/>
                <a:gd name="T31" fmla="*/ 5 h 5"/>
                <a:gd name="T32" fmla="*/ 251 w 347"/>
                <a:gd name="T33" fmla="*/ 5 h 5"/>
                <a:gd name="T34" fmla="*/ 347 w 347"/>
                <a:gd name="T35" fmla="*/ 5 h 5"/>
                <a:gd name="T36" fmla="*/ 347 w 347"/>
                <a:gd name="T3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47" h="5">
                  <a:moveTo>
                    <a:pt x="147" y="0"/>
                  </a:moveTo>
                  <a:lnTo>
                    <a:pt x="52" y="0"/>
                  </a:lnTo>
                  <a:lnTo>
                    <a:pt x="48" y="0"/>
                  </a:lnTo>
                  <a:lnTo>
                    <a:pt x="2" y="0"/>
                  </a:lnTo>
                  <a:lnTo>
                    <a:pt x="2" y="5"/>
                  </a:lnTo>
                  <a:lnTo>
                    <a:pt x="0" y="5"/>
                  </a:lnTo>
                  <a:lnTo>
                    <a:pt x="48" y="5"/>
                  </a:lnTo>
                  <a:lnTo>
                    <a:pt x="52" y="5"/>
                  </a:lnTo>
                  <a:lnTo>
                    <a:pt x="147" y="5"/>
                  </a:lnTo>
                  <a:lnTo>
                    <a:pt x="147" y="0"/>
                  </a:lnTo>
                  <a:close/>
                  <a:moveTo>
                    <a:pt x="347" y="0"/>
                  </a:moveTo>
                  <a:lnTo>
                    <a:pt x="251" y="0"/>
                  </a:lnTo>
                  <a:lnTo>
                    <a:pt x="247" y="0"/>
                  </a:lnTo>
                  <a:lnTo>
                    <a:pt x="152" y="0"/>
                  </a:lnTo>
                  <a:lnTo>
                    <a:pt x="152" y="5"/>
                  </a:lnTo>
                  <a:lnTo>
                    <a:pt x="247" y="5"/>
                  </a:lnTo>
                  <a:lnTo>
                    <a:pt x="251" y="5"/>
                  </a:lnTo>
                  <a:lnTo>
                    <a:pt x="347" y="5"/>
                  </a:lnTo>
                  <a:lnTo>
                    <a:pt x="347" y="0"/>
                  </a:lnTo>
                  <a:close/>
                </a:path>
              </a:pathLst>
            </a:cu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807" name="íṡliďê"/>
            <p:cNvSpPr/>
            <p:nvPr/>
          </p:nvSpPr>
          <p:spPr bwMode="auto">
            <a:xfrm>
              <a:off x="3646241" y="2607456"/>
              <a:ext cx="413147" cy="5954"/>
            </a:xfrm>
            <a:custGeom>
              <a:avLst/>
              <a:gdLst>
                <a:gd name="T0" fmla="*/ 147 w 347"/>
                <a:gd name="T1" fmla="*/ 0 h 5"/>
                <a:gd name="T2" fmla="*/ 52 w 347"/>
                <a:gd name="T3" fmla="*/ 0 h 5"/>
                <a:gd name="T4" fmla="*/ 48 w 347"/>
                <a:gd name="T5" fmla="*/ 0 h 5"/>
                <a:gd name="T6" fmla="*/ 2 w 347"/>
                <a:gd name="T7" fmla="*/ 0 h 5"/>
                <a:gd name="T8" fmla="*/ 2 w 347"/>
                <a:gd name="T9" fmla="*/ 5 h 5"/>
                <a:gd name="T10" fmla="*/ 0 w 347"/>
                <a:gd name="T11" fmla="*/ 5 h 5"/>
                <a:gd name="T12" fmla="*/ 48 w 347"/>
                <a:gd name="T13" fmla="*/ 5 h 5"/>
                <a:gd name="T14" fmla="*/ 52 w 347"/>
                <a:gd name="T15" fmla="*/ 5 h 5"/>
                <a:gd name="T16" fmla="*/ 147 w 347"/>
                <a:gd name="T17" fmla="*/ 5 h 5"/>
                <a:gd name="T18" fmla="*/ 147 w 347"/>
                <a:gd name="T19" fmla="*/ 0 h 5"/>
                <a:gd name="T20" fmla="*/ 347 w 347"/>
                <a:gd name="T21" fmla="*/ 0 h 5"/>
                <a:gd name="T22" fmla="*/ 251 w 347"/>
                <a:gd name="T23" fmla="*/ 0 h 5"/>
                <a:gd name="T24" fmla="*/ 247 w 347"/>
                <a:gd name="T25" fmla="*/ 0 h 5"/>
                <a:gd name="T26" fmla="*/ 152 w 347"/>
                <a:gd name="T27" fmla="*/ 0 h 5"/>
                <a:gd name="T28" fmla="*/ 152 w 347"/>
                <a:gd name="T29" fmla="*/ 5 h 5"/>
                <a:gd name="T30" fmla="*/ 247 w 347"/>
                <a:gd name="T31" fmla="*/ 5 h 5"/>
                <a:gd name="T32" fmla="*/ 251 w 347"/>
                <a:gd name="T33" fmla="*/ 5 h 5"/>
                <a:gd name="T34" fmla="*/ 347 w 347"/>
                <a:gd name="T35" fmla="*/ 5 h 5"/>
                <a:gd name="T36" fmla="*/ 347 w 347"/>
                <a:gd name="T3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47" h="5">
                  <a:moveTo>
                    <a:pt x="147" y="0"/>
                  </a:moveTo>
                  <a:lnTo>
                    <a:pt x="52" y="0"/>
                  </a:lnTo>
                  <a:lnTo>
                    <a:pt x="48" y="0"/>
                  </a:lnTo>
                  <a:lnTo>
                    <a:pt x="2" y="0"/>
                  </a:lnTo>
                  <a:lnTo>
                    <a:pt x="2" y="5"/>
                  </a:lnTo>
                  <a:lnTo>
                    <a:pt x="0" y="5"/>
                  </a:lnTo>
                  <a:lnTo>
                    <a:pt x="48" y="5"/>
                  </a:lnTo>
                  <a:lnTo>
                    <a:pt x="52" y="5"/>
                  </a:lnTo>
                  <a:lnTo>
                    <a:pt x="147" y="5"/>
                  </a:lnTo>
                  <a:lnTo>
                    <a:pt x="147" y="0"/>
                  </a:lnTo>
                  <a:moveTo>
                    <a:pt x="347" y="0"/>
                  </a:moveTo>
                  <a:lnTo>
                    <a:pt x="251" y="0"/>
                  </a:lnTo>
                  <a:lnTo>
                    <a:pt x="247" y="0"/>
                  </a:lnTo>
                  <a:lnTo>
                    <a:pt x="152" y="0"/>
                  </a:lnTo>
                  <a:lnTo>
                    <a:pt x="152" y="5"/>
                  </a:lnTo>
                  <a:lnTo>
                    <a:pt x="247" y="5"/>
                  </a:lnTo>
                  <a:lnTo>
                    <a:pt x="251" y="5"/>
                  </a:lnTo>
                  <a:lnTo>
                    <a:pt x="347" y="5"/>
                  </a:lnTo>
                  <a:lnTo>
                    <a:pt x="34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808" name="îṡļiḋè"/>
            <p:cNvSpPr/>
            <p:nvPr/>
          </p:nvSpPr>
          <p:spPr bwMode="auto">
            <a:xfrm>
              <a:off x="4064150" y="2370521"/>
              <a:ext cx="136922" cy="4763"/>
            </a:xfrm>
            <a:custGeom>
              <a:avLst/>
              <a:gdLst>
                <a:gd name="T0" fmla="*/ 115 w 115"/>
                <a:gd name="T1" fmla="*/ 0 h 4"/>
                <a:gd name="T2" fmla="*/ 100 w 115"/>
                <a:gd name="T3" fmla="*/ 0 h 4"/>
                <a:gd name="T4" fmla="*/ 96 w 115"/>
                <a:gd name="T5" fmla="*/ 0 h 4"/>
                <a:gd name="T6" fmla="*/ 0 w 115"/>
                <a:gd name="T7" fmla="*/ 0 h 4"/>
                <a:gd name="T8" fmla="*/ 0 w 115"/>
                <a:gd name="T9" fmla="*/ 4 h 4"/>
                <a:gd name="T10" fmla="*/ 96 w 115"/>
                <a:gd name="T11" fmla="*/ 4 h 4"/>
                <a:gd name="T12" fmla="*/ 100 w 115"/>
                <a:gd name="T13" fmla="*/ 4 h 4"/>
                <a:gd name="T14" fmla="*/ 115 w 115"/>
                <a:gd name="T15" fmla="*/ 4 h 4"/>
                <a:gd name="T16" fmla="*/ 115 w 115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5" h="4">
                  <a:moveTo>
                    <a:pt x="115" y="0"/>
                  </a:moveTo>
                  <a:lnTo>
                    <a:pt x="100" y="0"/>
                  </a:lnTo>
                  <a:lnTo>
                    <a:pt x="96" y="0"/>
                  </a:lnTo>
                  <a:lnTo>
                    <a:pt x="0" y="0"/>
                  </a:lnTo>
                  <a:lnTo>
                    <a:pt x="0" y="4"/>
                  </a:lnTo>
                  <a:lnTo>
                    <a:pt x="96" y="4"/>
                  </a:lnTo>
                  <a:lnTo>
                    <a:pt x="100" y="4"/>
                  </a:lnTo>
                  <a:lnTo>
                    <a:pt x="115" y="4"/>
                  </a:lnTo>
                  <a:lnTo>
                    <a:pt x="115" y="0"/>
                  </a:lnTo>
                  <a:close/>
                </a:path>
              </a:pathLst>
            </a:cu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809" name="ïš1iḓe"/>
            <p:cNvSpPr/>
            <p:nvPr/>
          </p:nvSpPr>
          <p:spPr bwMode="auto">
            <a:xfrm>
              <a:off x="4064150" y="2370521"/>
              <a:ext cx="136922" cy="4763"/>
            </a:xfrm>
            <a:custGeom>
              <a:avLst/>
              <a:gdLst>
                <a:gd name="T0" fmla="*/ 115 w 115"/>
                <a:gd name="T1" fmla="*/ 0 h 4"/>
                <a:gd name="T2" fmla="*/ 100 w 115"/>
                <a:gd name="T3" fmla="*/ 0 h 4"/>
                <a:gd name="T4" fmla="*/ 96 w 115"/>
                <a:gd name="T5" fmla="*/ 0 h 4"/>
                <a:gd name="T6" fmla="*/ 0 w 115"/>
                <a:gd name="T7" fmla="*/ 0 h 4"/>
                <a:gd name="T8" fmla="*/ 0 w 115"/>
                <a:gd name="T9" fmla="*/ 4 h 4"/>
                <a:gd name="T10" fmla="*/ 96 w 115"/>
                <a:gd name="T11" fmla="*/ 4 h 4"/>
                <a:gd name="T12" fmla="*/ 100 w 115"/>
                <a:gd name="T13" fmla="*/ 4 h 4"/>
                <a:gd name="T14" fmla="*/ 115 w 115"/>
                <a:gd name="T15" fmla="*/ 4 h 4"/>
                <a:gd name="T16" fmla="*/ 115 w 115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5" h="4">
                  <a:moveTo>
                    <a:pt x="115" y="0"/>
                  </a:moveTo>
                  <a:lnTo>
                    <a:pt x="100" y="0"/>
                  </a:lnTo>
                  <a:lnTo>
                    <a:pt x="96" y="0"/>
                  </a:lnTo>
                  <a:lnTo>
                    <a:pt x="0" y="0"/>
                  </a:lnTo>
                  <a:lnTo>
                    <a:pt x="0" y="4"/>
                  </a:lnTo>
                  <a:lnTo>
                    <a:pt x="96" y="4"/>
                  </a:lnTo>
                  <a:lnTo>
                    <a:pt x="100" y="4"/>
                  </a:lnTo>
                  <a:lnTo>
                    <a:pt x="115" y="4"/>
                  </a:lnTo>
                  <a:lnTo>
                    <a:pt x="11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810" name="ïṥļiďè"/>
            <p:cNvSpPr/>
            <p:nvPr/>
          </p:nvSpPr>
          <p:spPr bwMode="auto">
            <a:xfrm>
              <a:off x="3646241" y="2370521"/>
              <a:ext cx="413147" cy="4763"/>
            </a:xfrm>
            <a:custGeom>
              <a:avLst/>
              <a:gdLst>
                <a:gd name="T0" fmla="*/ 147 w 347"/>
                <a:gd name="T1" fmla="*/ 0 h 4"/>
                <a:gd name="T2" fmla="*/ 52 w 347"/>
                <a:gd name="T3" fmla="*/ 0 h 4"/>
                <a:gd name="T4" fmla="*/ 48 w 347"/>
                <a:gd name="T5" fmla="*/ 0 h 4"/>
                <a:gd name="T6" fmla="*/ 2 w 347"/>
                <a:gd name="T7" fmla="*/ 0 h 4"/>
                <a:gd name="T8" fmla="*/ 2 w 347"/>
                <a:gd name="T9" fmla="*/ 4 h 4"/>
                <a:gd name="T10" fmla="*/ 0 w 347"/>
                <a:gd name="T11" fmla="*/ 4 h 4"/>
                <a:gd name="T12" fmla="*/ 48 w 347"/>
                <a:gd name="T13" fmla="*/ 4 h 4"/>
                <a:gd name="T14" fmla="*/ 52 w 347"/>
                <a:gd name="T15" fmla="*/ 4 h 4"/>
                <a:gd name="T16" fmla="*/ 147 w 347"/>
                <a:gd name="T17" fmla="*/ 4 h 4"/>
                <a:gd name="T18" fmla="*/ 147 w 347"/>
                <a:gd name="T19" fmla="*/ 0 h 4"/>
                <a:gd name="T20" fmla="*/ 347 w 347"/>
                <a:gd name="T21" fmla="*/ 0 h 4"/>
                <a:gd name="T22" fmla="*/ 251 w 347"/>
                <a:gd name="T23" fmla="*/ 0 h 4"/>
                <a:gd name="T24" fmla="*/ 247 w 347"/>
                <a:gd name="T25" fmla="*/ 0 h 4"/>
                <a:gd name="T26" fmla="*/ 152 w 347"/>
                <a:gd name="T27" fmla="*/ 0 h 4"/>
                <a:gd name="T28" fmla="*/ 152 w 347"/>
                <a:gd name="T29" fmla="*/ 4 h 4"/>
                <a:gd name="T30" fmla="*/ 247 w 347"/>
                <a:gd name="T31" fmla="*/ 4 h 4"/>
                <a:gd name="T32" fmla="*/ 251 w 347"/>
                <a:gd name="T33" fmla="*/ 4 h 4"/>
                <a:gd name="T34" fmla="*/ 347 w 347"/>
                <a:gd name="T35" fmla="*/ 4 h 4"/>
                <a:gd name="T36" fmla="*/ 347 w 347"/>
                <a:gd name="T3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47" h="4">
                  <a:moveTo>
                    <a:pt x="147" y="0"/>
                  </a:moveTo>
                  <a:lnTo>
                    <a:pt x="52" y="0"/>
                  </a:lnTo>
                  <a:lnTo>
                    <a:pt x="48" y="0"/>
                  </a:lnTo>
                  <a:lnTo>
                    <a:pt x="2" y="0"/>
                  </a:lnTo>
                  <a:lnTo>
                    <a:pt x="2" y="4"/>
                  </a:lnTo>
                  <a:lnTo>
                    <a:pt x="0" y="4"/>
                  </a:lnTo>
                  <a:lnTo>
                    <a:pt x="48" y="4"/>
                  </a:lnTo>
                  <a:lnTo>
                    <a:pt x="52" y="4"/>
                  </a:lnTo>
                  <a:lnTo>
                    <a:pt x="147" y="4"/>
                  </a:lnTo>
                  <a:lnTo>
                    <a:pt x="147" y="0"/>
                  </a:lnTo>
                  <a:close/>
                  <a:moveTo>
                    <a:pt x="347" y="0"/>
                  </a:moveTo>
                  <a:lnTo>
                    <a:pt x="251" y="0"/>
                  </a:lnTo>
                  <a:lnTo>
                    <a:pt x="247" y="0"/>
                  </a:lnTo>
                  <a:lnTo>
                    <a:pt x="152" y="0"/>
                  </a:lnTo>
                  <a:lnTo>
                    <a:pt x="152" y="4"/>
                  </a:lnTo>
                  <a:lnTo>
                    <a:pt x="247" y="4"/>
                  </a:lnTo>
                  <a:lnTo>
                    <a:pt x="251" y="4"/>
                  </a:lnTo>
                  <a:lnTo>
                    <a:pt x="347" y="4"/>
                  </a:lnTo>
                  <a:lnTo>
                    <a:pt x="347" y="0"/>
                  </a:lnTo>
                  <a:close/>
                </a:path>
              </a:pathLst>
            </a:cu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811" name="îśḷïďê"/>
            <p:cNvSpPr/>
            <p:nvPr/>
          </p:nvSpPr>
          <p:spPr bwMode="auto">
            <a:xfrm>
              <a:off x="3646241" y="2370521"/>
              <a:ext cx="413147" cy="4763"/>
            </a:xfrm>
            <a:custGeom>
              <a:avLst/>
              <a:gdLst>
                <a:gd name="T0" fmla="*/ 147 w 347"/>
                <a:gd name="T1" fmla="*/ 0 h 4"/>
                <a:gd name="T2" fmla="*/ 52 w 347"/>
                <a:gd name="T3" fmla="*/ 0 h 4"/>
                <a:gd name="T4" fmla="*/ 48 w 347"/>
                <a:gd name="T5" fmla="*/ 0 h 4"/>
                <a:gd name="T6" fmla="*/ 2 w 347"/>
                <a:gd name="T7" fmla="*/ 0 h 4"/>
                <a:gd name="T8" fmla="*/ 2 w 347"/>
                <a:gd name="T9" fmla="*/ 4 h 4"/>
                <a:gd name="T10" fmla="*/ 0 w 347"/>
                <a:gd name="T11" fmla="*/ 4 h 4"/>
                <a:gd name="T12" fmla="*/ 48 w 347"/>
                <a:gd name="T13" fmla="*/ 4 h 4"/>
                <a:gd name="T14" fmla="*/ 52 w 347"/>
                <a:gd name="T15" fmla="*/ 4 h 4"/>
                <a:gd name="T16" fmla="*/ 147 w 347"/>
                <a:gd name="T17" fmla="*/ 4 h 4"/>
                <a:gd name="T18" fmla="*/ 147 w 347"/>
                <a:gd name="T19" fmla="*/ 0 h 4"/>
                <a:gd name="T20" fmla="*/ 347 w 347"/>
                <a:gd name="T21" fmla="*/ 0 h 4"/>
                <a:gd name="T22" fmla="*/ 251 w 347"/>
                <a:gd name="T23" fmla="*/ 0 h 4"/>
                <a:gd name="T24" fmla="*/ 247 w 347"/>
                <a:gd name="T25" fmla="*/ 0 h 4"/>
                <a:gd name="T26" fmla="*/ 152 w 347"/>
                <a:gd name="T27" fmla="*/ 0 h 4"/>
                <a:gd name="T28" fmla="*/ 152 w 347"/>
                <a:gd name="T29" fmla="*/ 4 h 4"/>
                <a:gd name="T30" fmla="*/ 247 w 347"/>
                <a:gd name="T31" fmla="*/ 4 h 4"/>
                <a:gd name="T32" fmla="*/ 251 w 347"/>
                <a:gd name="T33" fmla="*/ 4 h 4"/>
                <a:gd name="T34" fmla="*/ 347 w 347"/>
                <a:gd name="T35" fmla="*/ 4 h 4"/>
                <a:gd name="T36" fmla="*/ 347 w 347"/>
                <a:gd name="T3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47" h="4">
                  <a:moveTo>
                    <a:pt x="147" y="0"/>
                  </a:moveTo>
                  <a:lnTo>
                    <a:pt x="52" y="0"/>
                  </a:lnTo>
                  <a:lnTo>
                    <a:pt x="48" y="0"/>
                  </a:lnTo>
                  <a:lnTo>
                    <a:pt x="2" y="0"/>
                  </a:lnTo>
                  <a:lnTo>
                    <a:pt x="2" y="4"/>
                  </a:lnTo>
                  <a:lnTo>
                    <a:pt x="0" y="4"/>
                  </a:lnTo>
                  <a:lnTo>
                    <a:pt x="48" y="4"/>
                  </a:lnTo>
                  <a:lnTo>
                    <a:pt x="52" y="4"/>
                  </a:lnTo>
                  <a:lnTo>
                    <a:pt x="147" y="4"/>
                  </a:lnTo>
                  <a:lnTo>
                    <a:pt x="147" y="0"/>
                  </a:lnTo>
                  <a:moveTo>
                    <a:pt x="347" y="0"/>
                  </a:moveTo>
                  <a:lnTo>
                    <a:pt x="251" y="0"/>
                  </a:lnTo>
                  <a:lnTo>
                    <a:pt x="247" y="0"/>
                  </a:lnTo>
                  <a:lnTo>
                    <a:pt x="152" y="0"/>
                  </a:lnTo>
                  <a:lnTo>
                    <a:pt x="152" y="4"/>
                  </a:lnTo>
                  <a:lnTo>
                    <a:pt x="247" y="4"/>
                  </a:lnTo>
                  <a:lnTo>
                    <a:pt x="251" y="4"/>
                  </a:lnTo>
                  <a:lnTo>
                    <a:pt x="347" y="4"/>
                  </a:lnTo>
                  <a:lnTo>
                    <a:pt x="34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812" name="iş1ïḍè"/>
            <p:cNvSpPr/>
            <p:nvPr/>
          </p:nvSpPr>
          <p:spPr bwMode="auto">
            <a:xfrm>
              <a:off x="4064150" y="2489583"/>
              <a:ext cx="136922" cy="4763"/>
            </a:xfrm>
            <a:custGeom>
              <a:avLst/>
              <a:gdLst>
                <a:gd name="T0" fmla="*/ 115 w 115"/>
                <a:gd name="T1" fmla="*/ 0 h 4"/>
                <a:gd name="T2" fmla="*/ 100 w 115"/>
                <a:gd name="T3" fmla="*/ 0 h 4"/>
                <a:gd name="T4" fmla="*/ 96 w 115"/>
                <a:gd name="T5" fmla="*/ 0 h 4"/>
                <a:gd name="T6" fmla="*/ 0 w 115"/>
                <a:gd name="T7" fmla="*/ 0 h 4"/>
                <a:gd name="T8" fmla="*/ 0 w 115"/>
                <a:gd name="T9" fmla="*/ 4 h 4"/>
                <a:gd name="T10" fmla="*/ 96 w 115"/>
                <a:gd name="T11" fmla="*/ 4 h 4"/>
                <a:gd name="T12" fmla="*/ 100 w 115"/>
                <a:gd name="T13" fmla="*/ 4 h 4"/>
                <a:gd name="T14" fmla="*/ 115 w 115"/>
                <a:gd name="T15" fmla="*/ 4 h 4"/>
                <a:gd name="T16" fmla="*/ 115 w 115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5" h="4">
                  <a:moveTo>
                    <a:pt x="115" y="0"/>
                  </a:moveTo>
                  <a:lnTo>
                    <a:pt x="100" y="0"/>
                  </a:lnTo>
                  <a:lnTo>
                    <a:pt x="96" y="0"/>
                  </a:lnTo>
                  <a:lnTo>
                    <a:pt x="0" y="0"/>
                  </a:lnTo>
                  <a:lnTo>
                    <a:pt x="0" y="4"/>
                  </a:lnTo>
                  <a:lnTo>
                    <a:pt x="96" y="4"/>
                  </a:lnTo>
                  <a:lnTo>
                    <a:pt x="100" y="4"/>
                  </a:lnTo>
                  <a:lnTo>
                    <a:pt x="115" y="4"/>
                  </a:lnTo>
                  <a:lnTo>
                    <a:pt x="115" y="0"/>
                  </a:lnTo>
                  <a:close/>
                </a:path>
              </a:pathLst>
            </a:cu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813" name="îŝľíďê"/>
            <p:cNvSpPr/>
            <p:nvPr/>
          </p:nvSpPr>
          <p:spPr bwMode="auto">
            <a:xfrm>
              <a:off x="4064150" y="2489583"/>
              <a:ext cx="136922" cy="4763"/>
            </a:xfrm>
            <a:custGeom>
              <a:avLst/>
              <a:gdLst>
                <a:gd name="T0" fmla="*/ 115 w 115"/>
                <a:gd name="T1" fmla="*/ 0 h 4"/>
                <a:gd name="T2" fmla="*/ 100 w 115"/>
                <a:gd name="T3" fmla="*/ 0 h 4"/>
                <a:gd name="T4" fmla="*/ 96 w 115"/>
                <a:gd name="T5" fmla="*/ 0 h 4"/>
                <a:gd name="T6" fmla="*/ 0 w 115"/>
                <a:gd name="T7" fmla="*/ 0 h 4"/>
                <a:gd name="T8" fmla="*/ 0 w 115"/>
                <a:gd name="T9" fmla="*/ 4 h 4"/>
                <a:gd name="T10" fmla="*/ 96 w 115"/>
                <a:gd name="T11" fmla="*/ 4 h 4"/>
                <a:gd name="T12" fmla="*/ 100 w 115"/>
                <a:gd name="T13" fmla="*/ 4 h 4"/>
                <a:gd name="T14" fmla="*/ 115 w 115"/>
                <a:gd name="T15" fmla="*/ 4 h 4"/>
                <a:gd name="T16" fmla="*/ 115 w 115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5" h="4">
                  <a:moveTo>
                    <a:pt x="115" y="0"/>
                  </a:moveTo>
                  <a:lnTo>
                    <a:pt x="100" y="0"/>
                  </a:lnTo>
                  <a:lnTo>
                    <a:pt x="96" y="0"/>
                  </a:lnTo>
                  <a:lnTo>
                    <a:pt x="0" y="0"/>
                  </a:lnTo>
                  <a:lnTo>
                    <a:pt x="0" y="4"/>
                  </a:lnTo>
                  <a:lnTo>
                    <a:pt x="96" y="4"/>
                  </a:lnTo>
                  <a:lnTo>
                    <a:pt x="100" y="4"/>
                  </a:lnTo>
                  <a:lnTo>
                    <a:pt x="115" y="4"/>
                  </a:lnTo>
                  <a:lnTo>
                    <a:pt x="11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814" name="ïṣḷíḑé"/>
            <p:cNvSpPr/>
            <p:nvPr/>
          </p:nvSpPr>
          <p:spPr bwMode="auto">
            <a:xfrm>
              <a:off x="3646241" y="2489583"/>
              <a:ext cx="413147" cy="4763"/>
            </a:xfrm>
            <a:custGeom>
              <a:avLst/>
              <a:gdLst>
                <a:gd name="T0" fmla="*/ 147 w 347"/>
                <a:gd name="T1" fmla="*/ 0 h 4"/>
                <a:gd name="T2" fmla="*/ 52 w 347"/>
                <a:gd name="T3" fmla="*/ 0 h 4"/>
                <a:gd name="T4" fmla="*/ 48 w 347"/>
                <a:gd name="T5" fmla="*/ 0 h 4"/>
                <a:gd name="T6" fmla="*/ 2 w 347"/>
                <a:gd name="T7" fmla="*/ 0 h 4"/>
                <a:gd name="T8" fmla="*/ 2 w 347"/>
                <a:gd name="T9" fmla="*/ 4 h 4"/>
                <a:gd name="T10" fmla="*/ 0 w 347"/>
                <a:gd name="T11" fmla="*/ 4 h 4"/>
                <a:gd name="T12" fmla="*/ 48 w 347"/>
                <a:gd name="T13" fmla="*/ 4 h 4"/>
                <a:gd name="T14" fmla="*/ 52 w 347"/>
                <a:gd name="T15" fmla="*/ 4 h 4"/>
                <a:gd name="T16" fmla="*/ 147 w 347"/>
                <a:gd name="T17" fmla="*/ 4 h 4"/>
                <a:gd name="T18" fmla="*/ 147 w 347"/>
                <a:gd name="T19" fmla="*/ 0 h 4"/>
                <a:gd name="T20" fmla="*/ 347 w 347"/>
                <a:gd name="T21" fmla="*/ 0 h 4"/>
                <a:gd name="T22" fmla="*/ 251 w 347"/>
                <a:gd name="T23" fmla="*/ 0 h 4"/>
                <a:gd name="T24" fmla="*/ 247 w 347"/>
                <a:gd name="T25" fmla="*/ 0 h 4"/>
                <a:gd name="T26" fmla="*/ 152 w 347"/>
                <a:gd name="T27" fmla="*/ 0 h 4"/>
                <a:gd name="T28" fmla="*/ 152 w 347"/>
                <a:gd name="T29" fmla="*/ 4 h 4"/>
                <a:gd name="T30" fmla="*/ 247 w 347"/>
                <a:gd name="T31" fmla="*/ 4 h 4"/>
                <a:gd name="T32" fmla="*/ 251 w 347"/>
                <a:gd name="T33" fmla="*/ 4 h 4"/>
                <a:gd name="T34" fmla="*/ 347 w 347"/>
                <a:gd name="T35" fmla="*/ 4 h 4"/>
                <a:gd name="T36" fmla="*/ 347 w 347"/>
                <a:gd name="T3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47" h="4">
                  <a:moveTo>
                    <a:pt x="147" y="0"/>
                  </a:moveTo>
                  <a:lnTo>
                    <a:pt x="52" y="0"/>
                  </a:lnTo>
                  <a:lnTo>
                    <a:pt x="48" y="0"/>
                  </a:lnTo>
                  <a:lnTo>
                    <a:pt x="2" y="0"/>
                  </a:lnTo>
                  <a:lnTo>
                    <a:pt x="2" y="4"/>
                  </a:lnTo>
                  <a:lnTo>
                    <a:pt x="0" y="4"/>
                  </a:lnTo>
                  <a:lnTo>
                    <a:pt x="48" y="4"/>
                  </a:lnTo>
                  <a:lnTo>
                    <a:pt x="52" y="4"/>
                  </a:lnTo>
                  <a:lnTo>
                    <a:pt x="147" y="4"/>
                  </a:lnTo>
                  <a:lnTo>
                    <a:pt x="147" y="0"/>
                  </a:lnTo>
                  <a:close/>
                  <a:moveTo>
                    <a:pt x="347" y="0"/>
                  </a:moveTo>
                  <a:lnTo>
                    <a:pt x="251" y="0"/>
                  </a:lnTo>
                  <a:lnTo>
                    <a:pt x="247" y="0"/>
                  </a:lnTo>
                  <a:lnTo>
                    <a:pt x="152" y="0"/>
                  </a:lnTo>
                  <a:lnTo>
                    <a:pt x="152" y="4"/>
                  </a:lnTo>
                  <a:lnTo>
                    <a:pt x="247" y="4"/>
                  </a:lnTo>
                  <a:lnTo>
                    <a:pt x="251" y="4"/>
                  </a:lnTo>
                  <a:lnTo>
                    <a:pt x="347" y="4"/>
                  </a:lnTo>
                  <a:lnTo>
                    <a:pt x="347" y="0"/>
                  </a:lnTo>
                  <a:close/>
                </a:path>
              </a:pathLst>
            </a:cu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815" name="îŝ1idè"/>
            <p:cNvSpPr/>
            <p:nvPr/>
          </p:nvSpPr>
          <p:spPr bwMode="auto">
            <a:xfrm>
              <a:off x="3646241" y="2489583"/>
              <a:ext cx="413147" cy="4763"/>
            </a:xfrm>
            <a:custGeom>
              <a:avLst/>
              <a:gdLst>
                <a:gd name="T0" fmla="*/ 147 w 347"/>
                <a:gd name="T1" fmla="*/ 0 h 4"/>
                <a:gd name="T2" fmla="*/ 52 w 347"/>
                <a:gd name="T3" fmla="*/ 0 h 4"/>
                <a:gd name="T4" fmla="*/ 48 w 347"/>
                <a:gd name="T5" fmla="*/ 0 h 4"/>
                <a:gd name="T6" fmla="*/ 2 w 347"/>
                <a:gd name="T7" fmla="*/ 0 h 4"/>
                <a:gd name="T8" fmla="*/ 2 w 347"/>
                <a:gd name="T9" fmla="*/ 4 h 4"/>
                <a:gd name="T10" fmla="*/ 0 w 347"/>
                <a:gd name="T11" fmla="*/ 4 h 4"/>
                <a:gd name="T12" fmla="*/ 48 w 347"/>
                <a:gd name="T13" fmla="*/ 4 h 4"/>
                <a:gd name="T14" fmla="*/ 52 w 347"/>
                <a:gd name="T15" fmla="*/ 4 h 4"/>
                <a:gd name="T16" fmla="*/ 147 w 347"/>
                <a:gd name="T17" fmla="*/ 4 h 4"/>
                <a:gd name="T18" fmla="*/ 147 w 347"/>
                <a:gd name="T19" fmla="*/ 0 h 4"/>
                <a:gd name="T20" fmla="*/ 347 w 347"/>
                <a:gd name="T21" fmla="*/ 0 h 4"/>
                <a:gd name="T22" fmla="*/ 251 w 347"/>
                <a:gd name="T23" fmla="*/ 0 h 4"/>
                <a:gd name="T24" fmla="*/ 247 w 347"/>
                <a:gd name="T25" fmla="*/ 0 h 4"/>
                <a:gd name="T26" fmla="*/ 152 w 347"/>
                <a:gd name="T27" fmla="*/ 0 h 4"/>
                <a:gd name="T28" fmla="*/ 152 w 347"/>
                <a:gd name="T29" fmla="*/ 4 h 4"/>
                <a:gd name="T30" fmla="*/ 247 w 347"/>
                <a:gd name="T31" fmla="*/ 4 h 4"/>
                <a:gd name="T32" fmla="*/ 251 w 347"/>
                <a:gd name="T33" fmla="*/ 4 h 4"/>
                <a:gd name="T34" fmla="*/ 347 w 347"/>
                <a:gd name="T35" fmla="*/ 4 h 4"/>
                <a:gd name="T36" fmla="*/ 347 w 347"/>
                <a:gd name="T3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47" h="4">
                  <a:moveTo>
                    <a:pt x="147" y="0"/>
                  </a:moveTo>
                  <a:lnTo>
                    <a:pt x="52" y="0"/>
                  </a:lnTo>
                  <a:lnTo>
                    <a:pt x="48" y="0"/>
                  </a:lnTo>
                  <a:lnTo>
                    <a:pt x="2" y="0"/>
                  </a:lnTo>
                  <a:lnTo>
                    <a:pt x="2" y="4"/>
                  </a:lnTo>
                  <a:lnTo>
                    <a:pt x="0" y="4"/>
                  </a:lnTo>
                  <a:lnTo>
                    <a:pt x="48" y="4"/>
                  </a:lnTo>
                  <a:lnTo>
                    <a:pt x="52" y="4"/>
                  </a:lnTo>
                  <a:lnTo>
                    <a:pt x="147" y="4"/>
                  </a:lnTo>
                  <a:lnTo>
                    <a:pt x="147" y="0"/>
                  </a:lnTo>
                  <a:moveTo>
                    <a:pt x="347" y="0"/>
                  </a:moveTo>
                  <a:lnTo>
                    <a:pt x="251" y="0"/>
                  </a:lnTo>
                  <a:lnTo>
                    <a:pt x="247" y="0"/>
                  </a:lnTo>
                  <a:lnTo>
                    <a:pt x="152" y="0"/>
                  </a:lnTo>
                  <a:lnTo>
                    <a:pt x="152" y="4"/>
                  </a:lnTo>
                  <a:lnTo>
                    <a:pt x="247" y="4"/>
                  </a:lnTo>
                  <a:lnTo>
                    <a:pt x="251" y="4"/>
                  </a:lnTo>
                  <a:lnTo>
                    <a:pt x="347" y="4"/>
                  </a:lnTo>
                  <a:lnTo>
                    <a:pt x="34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816" name="iśľïḍé"/>
            <p:cNvSpPr/>
            <p:nvPr/>
          </p:nvSpPr>
          <p:spPr bwMode="auto">
            <a:xfrm>
              <a:off x="4064150" y="2251458"/>
              <a:ext cx="136922" cy="5954"/>
            </a:xfrm>
            <a:custGeom>
              <a:avLst/>
              <a:gdLst>
                <a:gd name="T0" fmla="*/ 115 w 115"/>
                <a:gd name="T1" fmla="*/ 0 h 5"/>
                <a:gd name="T2" fmla="*/ 100 w 115"/>
                <a:gd name="T3" fmla="*/ 0 h 5"/>
                <a:gd name="T4" fmla="*/ 96 w 115"/>
                <a:gd name="T5" fmla="*/ 0 h 5"/>
                <a:gd name="T6" fmla="*/ 0 w 115"/>
                <a:gd name="T7" fmla="*/ 0 h 5"/>
                <a:gd name="T8" fmla="*/ 0 w 115"/>
                <a:gd name="T9" fmla="*/ 5 h 5"/>
                <a:gd name="T10" fmla="*/ 96 w 115"/>
                <a:gd name="T11" fmla="*/ 5 h 5"/>
                <a:gd name="T12" fmla="*/ 100 w 115"/>
                <a:gd name="T13" fmla="*/ 5 h 5"/>
                <a:gd name="T14" fmla="*/ 115 w 115"/>
                <a:gd name="T15" fmla="*/ 5 h 5"/>
                <a:gd name="T16" fmla="*/ 115 w 115"/>
                <a:gd name="T1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5" h="5">
                  <a:moveTo>
                    <a:pt x="115" y="0"/>
                  </a:moveTo>
                  <a:lnTo>
                    <a:pt x="100" y="0"/>
                  </a:lnTo>
                  <a:lnTo>
                    <a:pt x="96" y="0"/>
                  </a:lnTo>
                  <a:lnTo>
                    <a:pt x="0" y="0"/>
                  </a:lnTo>
                  <a:lnTo>
                    <a:pt x="0" y="5"/>
                  </a:lnTo>
                  <a:lnTo>
                    <a:pt x="96" y="5"/>
                  </a:lnTo>
                  <a:lnTo>
                    <a:pt x="100" y="5"/>
                  </a:lnTo>
                  <a:lnTo>
                    <a:pt x="115" y="5"/>
                  </a:lnTo>
                  <a:lnTo>
                    <a:pt x="115" y="0"/>
                  </a:lnTo>
                  <a:close/>
                </a:path>
              </a:pathLst>
            </a:cu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817" name="iṣľîḋè"/>
            <p:cNvSpPr/>
            <p:nvPr/>
          </p:nvSpPr>
          <p:spPr bwMode="auto">
            <a:xfrm>
              <a:off x="4064150" y="2251458"/>
              <a:ext cx="136922" cy="5954"/>
            </a:xfrm>
            <a:custGeom>
              <a:avLst/>
              <a:gdLst>
                <a:gd name="T0" fmla="*/ 115 w 115"/>
                <a:gd name="T1" fmla="*/ 0 h 5"/>
                <a:gd name="T2" fmla="*/ 100 w 115"/>
                <a:gd name="T3" fmla="*/ 0 h 5"/>
                <a:gd name="T4" fmla="*/ 96 w 115"/>
                <a:gd name="T5" fmla="*/ 0 h 5"/>
                <a:gd name="T6" fmla="*/ 0 w 115"/>
                <a:gd name="T7" fmla="*/ 0 h 5"/>
                <a:gd name="T8" fmla="*/ 0 w 115"/>
                <a:gd name="T9" fmla="*/ 5 h 5"/>
                <a:gd name="T10" fmla="*/ 96 w 115"/>
                <a:gd name="T11" fmla="*/ 5 h 5"/>
                <a:gd name="T12" fmla="*/ 100 w 115"/>
                <a:gd name="T13" fmla="*/ 5 h 5"/>
                <a:gd name="T14" fmla="*/ 115 w 115"/>
                <a:gd name="T15" fmla="*/ 5 h 5"/>
                <a:gd name="T16" fmla="*/ 115 w 115"/>
                <a:gd name="T1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5" h="5">
                  <a:moveTo>
                    <a:pt x="115" y="0"/>
                  </a:moveTo>
                  <a:lnTo>
                    <a:pt x="100" y="0"/>
                  </a:lnTo>
                  <a:lnTo>
                    <a:pt x="96" y="0"/>
                  </a:lnTo>
                  <a:lnTo>
                    <a:pt x="0" y="0"/>
                  </a:lnTo>
                  <a:lnTo>
                    <a:pt x="0" y="5"/>
                  </a:lnTo>
                  <a:lnTo>
                    <a:pt x="96" y="5"/>
                  </a:lnTo>
                  <a:lnTo>
                    <a:pt x="100" y="5"/>
                  </a:lnTo>
                  <a:lnTo>
                    <a:pt x="115" y="5"/>
                  </a:lnTo>
                  <a:lnTo>
                    <a:pt x="11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818" name="í$ľîḑe"/>
            <p:cNvSpPr/>
            <p:nvPr/>
          </p:nvSpPr>
          <p:spPr bwMode="auto">
            <a:xfrm>
              <a:off x="3646241" y="2251458"/>
              <a:ext cx="413147" cy="5954"/>
            </a:xfrm>
            <a:custGeom>
              <a:avLst/>
              <a:gdLst>
                <a:gd name="T0" fmla="*/ 147 w 347"/>
                <a:gd name="T1" fmla="*/ 0 h 5"/>
                <a:gd name="T2" fmla="*/ 52 w 347"/>
                <a:gd name="T3" fmla="*/ 0 h 5"/>
                <a:gd name="T4" fmla="*/ 48 w 347"/>
                <a:gd name="T5" fmla="*/ 0 h 5"/>
                <a:gd name="T6" fmla="*/ 2 w 347"/>
                <a:gd name="T7" fmla="*/ 0 h 5"/>
                <a:gd name="T8" fmla="*/ 2 w 347"/>
                <a:gd name="T9" fmla="*/ 5 h 5"/>
                <a:gd name="T10" fmla="*/ 0 w 347"/>
                <a:gd name="T11" fmla="*/ 5 h 5"/>
                <a:gd name="T12" fmla="*/ 48 w 347"/>
                <a:gd name="T13" fmla="*/ 5 h 5"/>
                <a:gd name="T14" fmla="*/ 52 w 347"/>
                <a:gd name="T15" fmla="*/ 5 h 5"/>
                <a:gd name="T16" fmla="*/ 147 w 347"/>
                <a:gd name="T17" fmla="*/ 5 h 5"/>
                <a:gd name="T18" fmla="*/ 147 w 347"/>
                <a:gd name="T19" fmla="*/ 0 h 5"/>
                <a:gd name="T20" fmla="*/ 347 w 347"/>
                <a:gd name="T21" fmla="*/ 0 h 5"/>
                <a:gd name="T22" fmla="*/ 251 w 347"/>
                <a:gd name="T23" fmla="*/ 0 h 5"/>
                <a:gd name="T24" fmla="*/ 247 w 347"/>
                <a:gd name="T25" fmla="*/ 0 h 5"/>
                <a:gd name="T26" fmla="*/ 152 w 347"/>
                <a:gd name="T27" fmla="*/ 0 h 5"/>
                <a:gd name="T28" fmla="*/ 152 w 347"/>
                <a:gd name="T29" fmla="*/ 5 h 5"/>
                <a:gd name="T30" fmla="*/ 247 w 347"/>
                <a:gd name="T31" fmla="*/ 5 h 5"/>
                <a:gd name="T32" fmla="*/ 251 w 347"/>
                <a:gd name="T33" fmla="*/ 5 h 5"/>
                <a:gd name="T34" fmla="*/ 347 w 347"/>
                <a:gd name="T35" fmla="*/ 5 h 5"/>
                <a:gd name="T36" fmla="*/ 347 w 347"/>
                <a:gd name="T3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47" h="5">
                  <a:moveTo>
                    <a:pt x="147" y="0"/>
                  </a:moveTo>
                  <a:lnTo>
                    <a:pt x="52" y="0"/>
                  </a:lnTo>
                  <a:lnTo>
                    <a:pt x="48" y="0"/>
                  </a:lnTo>
                  <a:lnTo>
                    <a:pt x="2" y="0"/>
                  </a:lnTo>
                  <a:lnTo>
                    <a:pt x="2" y="5"/>
                  </a:lnTo>
                  <a:lnTo>
                    <a:pt x="0" y="5"/>
                  </a:lnTo>
                  <a:lnTo>
                    <a:pt x="48" y="5"/>
                  </a:lnTo>
                  <a:lnTo>
                    <a:pt x="52" y="5"/>
                  </a:lnTo>
                  <a:lnTo>
                    <a:pt x="147" y="5"/>
                  </a:lnTo>
                  <a:lnTo>
                    <a:pt x="147" y="0"/>
                  </a:lnTo>
                  <a:close/>
                  <a:moveTo>
                    <a:pt x="347" y="0"/>
                  </a:moveTo>
                  <a:lnTo>
                    <a:pt x="251" y="0"/>
                  </a:lnTo>
                  <a:lnTo>
                    <a:pt x="247" y="0"/>
                  </a:lnTo>
                  <a:lnTo>
                    <a:pt x="152" y="0"/>
                  </a:lnTo>
                  <a:lnTo>
                    <a:pt x="152" y="5"/>
                  </a:lnTo>
                  <a:lnTo>
                    <a:pt x="247" y="5"/>
                  </a:lnTo>
                  <a:lnTo>
                    <a:pt x="251" y="5"/>
                  </a:lnTo>
                  <a:lnTo>
                    <a:pt x="347" y="5"/>
                  </a:lnTo>
                  <a:lnTo>
                    <a:pt x="347" y="0"/>
                  </a:lnTo>
                  <a:close/>
                </a:path>
              </a:pathLst>
            </a:cu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819" name="îṣļîḋè"/>
            <p:cNvSpPr/>
            <p:nvPr/>
          </p:nvSpPr>
          <p:spPr bwMode="auto">
            <a:xfrm>
              <a:off x="3646241" y="2251458"/>
              <a:ext cx="413147" cy="5954"/>
            </a:xfrm>
            <a:custGeom>
              <a:avLst/>
              <a:gdLst>
                <a:gd name="T0" fmla="*/ 147 w 347"/>
                <a:gd name="T1" fmla="*/ 0 h 5"/>
                <a:gd name="T2" fmla="*/ 52 w 347"/>
                <a:gd name="T3" fmla="*/ 0 h 5"/>
                <a:gd name="T4" fmla="*/ 48 w 347"/>
                <a:gd name="T5" fmla="*/ 0 h 5"/>
                <a:gd name="T6" fmla="*/ 2 w 347"/>
                <a:gd name="T7" fmla="*/ 0 h 5"/>
                <a:gd name="T8" fmla="*/ 2 w 347"/>
                <a:gd name="T9" fmla="*/ 5 h 5"/>
                <a:gd name="T10" fmla="*/ 0 w 347"/>
                <a:gd name="T11" fmla="*/ 5 h 5"/>
                <a:gd name="T12" fmla="*/ 48 w 347"/>
                <a:gd name="T13" fmla="*/ 5 h 5"/>
                <a:gd name="T14" fmla="*/ 52 w 347"/>
                <a:gd name="T15" fmla="*/ 5 h 5"/>
                <a:gd name="T16" fmla="*/ 147 w 347"/>
                <a:gd name="T17" fmla="*/ 5 h 5"/>
                <a:gd name="T18" fmla="*/ 147 w 347"/>
                <a:gd name="T19" fmla="*/ 0 h 5"/>
                <a:gd name="T20" fmla="*/ 347 w 347"/>
                <a:gd name="T21" fmla="*/ 0 h 5"/>
                <a:gd name="T22" fmla="*/ 251 w 347"/>
                <a:gd name="T23" fmla="*/ 0 h 5"/>
                <a:gd name="T24" fmla="*/ 247 w 347"/>
                <a:gd name="T25" fmla="*/ 0 h 5"/>
                <a:gd name="T26" fmla="*/ 152 w 347"/>
                <a:gd name="T27" fmla="*/ 0 h 5"/>
                <a:gd name="T28" fmla="*/ 152 w 347"/>
                <a:gd name="T29" fmla="*/ 5 h 5"/>
                <a:gd name="T30" fmla="*/ 247 w 347"/>
                <a:gd name="T31" fmla="*/ 5 h 5"/>
                <a:gd name="T32" fmla="*/ 251 w 347"/>
                <a:gd name="T33" fmla="*/ 5 h 5"/>
                <a:gd name="T34" fmla="*/ 347 w 347"/>
                <a:gd name="T35" fmla="*/ 5 h 5"/>
                <a:gd name="T36" fmla="*/ 347 w 347"/>
                <a:gd name="T3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47" h="5">
                  <a:moveTo>
                    <a:pt x="147" y="0"/>
                  </a:moveTo>
                  <a:lnTo>
                    <a:pt x="52" y="0"/>
                  </a:lnTo>
                  <a:lnTo>
                    <a:pt x="48" y="0"/>
                  </a:lnTo>
                  <a:lnTo>
                    <a:pt x="2" y="0"/>
                  </a:lnTo>
                  <a:lnTo>
                    <a:pt x="2" y="5"/>
                  </a:lnTo>
                  <a:lnTo>
                    <a:pt x="0" y="5"/>
                  </a:lnTo>
                  <a:lnTo>
                    <a:pt x="48" y="5"/>
                  </a:lnTo>
                  <a:lnTo>
                    <a:pt x="52" y="5"/>
                  </a:lnTo>
                  <a:lnTo>
                    <a:pt x="147" y="5"/>
                  </a:lnTo>
                  <a:lnTo>
                    <a:pt x="147" y="0"/>
                  </a:lnTo>
                  <a:moveTo>
                    <a:pt x="347" y="0"/>
                  </a:moveTo>
                  <a:lnTo>
                    <a:pt x="251" y="0"/>
                  </a:lnTo>
                  <a:lnTo>
                    <a:pt x="247" y="0"/>
                  </a:lnTo>
                  <a:lnTo>
                    <a:pt x="152" y="0"/>
                  </a:lnTo>
                  <a:lnTo>
                    <a:pt x="152" y="5"/>
                  </a:lnTo>
                  <a:lnTo>
                    <a:pt x="247" y="5"/>
                  </a:lnTo>
                  <a:lnTo>
                    <a:pt x="251" y="5"/>
                  </a:lnTo>
                  <a:lnTo>
                    <a:pt x="347" y="5"/>
                  </a:lnTo>
                  <a:lnTo>
                    <a:pt x="34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820" name="î$ḷíḋe"/>
            <p:cNvSpPr/>
            <p:nvPr/>
          </p:nvSpPr>
          <p:spPr bwMode="auto">
            <a:xfrm>
              <a:off x="3821262" y="2187165"/>
              <a:ext cx="5953" cy="482204"/>
            </a:xfrm>
            <a:custGeom>
              <a:avLst/>
              <a:gdLst>
                <a:gd name="T0" fmla="*/ 5 w 5"/>
                <a:gd name="T1" fmla="*/ 0 h 405"/>
                <a:gd name="T2" fmla="*/ 0 w 5"/>
                <a:gd name="T3" fmla="*/ 0 h 405"/>
                <a:gd name="T4" fmla="*/ 0 w 5"/>
                <a:gd name="T5" fmla="*/ 54 h 405"/>
                <a:gd name="T6" fmla="*/ 0 w 5"/>
                <a:gd name="T7" fmla="*/ 59 h 405"/>
                <a:gd name="T8" fmla="*/ 0 w 5"/>
                <a:gd name="T9" fmla="*/ 154 h 405"/>
                <a:gd name="T10" fmla="*/ 0 w 5"/>
                <a:gd name="T11" fmla="*/ 158 h 405"/>
                <a:gd name="T12" fmla="*/ 0 w 5"/>
                <a:gd name="T13" fmla="*/ 254 h 405"/>
                <a:gd name="T14" fmla="*/ 0 w 5"/>
                <a:gd name="T15" fmla="*/ 258 h 405"/>
                <a:gd name="T16" fmla="*/ 0 w 5"/>
                <a:gd name="T17" fmla="*/ 353 h 405"/>
                <a:gd name="T18" fmla="*/ 0 w 5"/>
                <a:gd name="T19" fmla="*/ 358 h 405"/>
                <a:gd name="T20" fmla="*/ 0 w 5"/>
                <a:gd name="T21" fmla="*/ 403 h 405"/>
                <a:gd name="T22" fmla="*/ 0 w 5"/>
                <a:gd name="T23" fmla="*/ 405 h 405"/>
                <a:gd name="T24" fmla="*/ 5 w 5"/>
                <a:gd name="T25" fmla="*/ 405 h 405"/>
                <a:gd name="T26" fmla="*/ 5 w 5"/>
                <a:gd name="T27" fmla="*/ 358 h 405"/>
                <a:gd name="T28" fmla="*/ 5 w 5"/>
                <a:gd name="T29" fmla="*/ 353 h 405"/>
                <a:gd name="T30" fmla="*/ 5 w 5"/>
                <a:gd name="T31" fmla="*/ 258 h 405"/>
                <a:gd name="T32" fmla="*/ 5 w 5"/>
                <a:gd name="T33" fmla="*/ 254 h 405"/>
                <a:gd name="T34" fmla="*/ 5 w 5"/>
                <a:gd name="T35" fmla="*/ 158 h 405"/>
                <a:gd name="T36" fmla="*/ 5 w 5"/>
                <a:gd name="T37" fmla="*/ 154 h 405"/>
                <a:gd name="T38" fmla="*/ 5 w 5"/>
                <a:gd name="T39" fmla="*/ 59 h 405"/>
                <a:gd name="T40" fmla="*/ 5 w 5"/>
                <a:gd name="T41" fmla="*/ 54 h 405"/>
                <a:gd name="T42" fmla="*/ 5 w 5"/>
                <a:gd name="T43" fmla="*/ 0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" h="405">
                  <a:moveTo>
                    <a:pt x="5" y="0"/>
                  </a:moveTo>
                  <a:lnTo>
                    <a:pt x="0" y="0"/>
                  </a:lnTo>
                  <a:lnTo>
                    <a:pt x="0" y="54"/>
                  </a:lnTo>
                  <a:lnTo>
                    <a:pt x="0" y="59"/>
                  </a:lnTo>
                  <a:lnTo>
                    <a:pt x="0" y="154"/>
                  </a:lnTo>
                  <a:lnTo>
                    <a:pt x="0" y="158"/>
                  </a:lnTo>
                  <a:lnTo>
                    <a:pt x="0" y="254"/>
                  </a:lnTo>
                  <a:lnTo>
                    <a:pt x="0" y="258"/>
                  </a:lnTo>
                  <a:lnTo>
                    <a:pt x="0" y="353"/>
                  </a:lnTo>
                  <a:lnTo>
                    <a:pt x="0" y="358"/>
                  </a:lnTo>
                  <a:lnTo>
                    <a:pt x="0" y="403"/>
                  </a:lnTo>
                  <a:lnTo>
                    <a:pt x="0" y="405"/>
                  </a:lnTo>
                  <a:lnTo>
                    <a:pt x="5" y="405"/>
                  </a:lnTo>
                  <a:lnTo>
                    <a:pt x="5" y="358"/>
                  </a:lnTo>
                  <a:lnTo>
                    <a:pt x="5" y="353"/>
                  </a:lnTo>
                  <a:lnTo>
                    <a:pt x="5" y="258"/>
                  </a:lnTo>
                  <a:lnTo>
                    <a:pt x="5" y="254"/>
                  </a:lnTo>
                  <a:lnTo>
                    <a:pt x="5" y="158"/>
                  </a:lnTo>
                  <a:lnTo>
                    <a:pt x="5" y="154"/>
                  </a:lnTo>
                  <a:lnTo>
                    <a:pt x="5" y="59"/>
                  </a:lnTo>
                  <a:lnTo>
                    <a:pt x="5" y="54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821" name="ïSḷîḓe"/>
            <p:cNvSpPr/>
            <p:nvPr/>
          </p:nvSpPr>
          <p:spPr bwMode="auto">
            <a:xfrm>
              <a:off x="3821262" y="2187165"/>
              <a:ext cx="5953" cy="482204"/>
            </a:xfrm>
            <a:custGeom>
              <a:avLst/>
              <a:gdLst>
                <a:gd name="T0" fmla="*/ 5 w 5"/>
                <a:gd name="T1" fmla="*/ 0 h 405"/>
                <a:gd name="T2" fmla="*/ 0 w 5"/>
                <a:gd name="T3" fmla="*/ 0 h 405"/>
                <a:gd name="T4" fmla="*/ 0 w 5"/>
                <a:gd name="T5" fmla="*/ 54 h 405"/>
                <a:gd name="T6" fmla="*/ 0 w 5"/>
                <a:gd name="T7" fmla="*/ 59 h 405"/>
                <a:gd name="T8" fmla="*/ 0 w 5"/>
                <a:gd name="T9" fmla="*/ 154 h 405"/>
                <a:gd name="T10" fmla="*/ 0 w 5"/>
                <a:gd name="T11" fmla="*/ 158 h 405"/>
                <a:gd name="T12" fmla="*/ 0 w 5"/>
                <a:gd name="T13" fmla="*/ 254 h 405"/>
                <a:gd name="T14" fmla="*/ 0 w 5"/>
                <a:gd name="T15" fmla="*/ 258 h 405"/>
                <a:gd name="T16" fmla="*/ 0 w 5"/>
                <a:gd name="T17" fmla="*/ 353 h 405"/>
                <a:gd name="T18" fmla="*/ 0 w 5"/>
                <a:gd name="T19" fmla="*/ 358 h 405"/>
                <a:gd name="T20" fmla="*/ 0 w 5"/>
                <a:gd name="T21" fmla="*/ 403 h 405"/>
                <a:gd name="T22" fmla="*/ 0 w 5"/>
                <a:gd name="T23" fmla="*/ 405 h 405"/>
                <a:gd name="T24" fmla="*/ 5 w 5"/>
                <a:gd name="T25" fmla="*/ 405 h 405"/>
                <a:gd name="T26" fmla="*/ 5 w 5"/>
                <a:gd name="T27" fmla="*/ 358 h 405"/>
                <a:gd name="T28" fmla="*/ 5 w 5"/>
                <a:gd name="T29" fmla="*/ 353 h 405"/>
                <a:gd name="T30" fmla="*/ 5 w 5"/>
                <a:gd name="T31" fmla="*/ 258 h 405"/>
                <a:gd name="T32" fmla="*/ 5 w 5"/>
                <a:gd name="T33" fmla="*/ 254 h 405"/>
                <a:gd name="T34" fmla="*/ 5 w 5"/>
                <a:gd name="T35" fmla="*/ 158 h 405"/>
                <a:gd name="T36" fmla="*/ 5 w 5"/>
                <a:gd name="T37" fmla="*/ 154 h 405"/>
                <a:gd name="T38" fmla="*/ 5 w 5"/>
                <a:gd name="T39" fmla="*/ 59 h 405"/>
                <a:gd name="T40" fmla="*/ 5 w 5"/>
                <a:gd name="T41" fmla="*/ 54 h 405"/>
                <a:gd name="T42" fmla="*/ 5 w 5"/>
                <a:gd name="T43" fmla="*/ 0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" h="405">
                  <a:moveTo>
                    <a:pt x="5" y="0"/>
                  </a:moveTo>
                  <a:lnTo>
                    <a:pt x="0" y="0"/>
                  </a:lnTo>
                  <a:lnTo>
                    <a:pt x="0" y="54"/>
                  </a:lnTo>
                  <a:lnTo>
                    <a:pt x="0" y="59"/>
                  </a:lnTo>
                  <a:lnTo>
                    <a:pt x="0" y="154"/>
                  </a:lnTo>
                  <a:lnTo>
                    <a:pt x="0" y="158"/>
                  </a:lnTo>
                  <a:lnTo>
                    <a:pt x="0" y="254"/>
                  </a:lnTo>
                  <a:lnTo>
                    <a:pt x="0" y="258"/>
                  </a:lnTo>
                  <a:lnTo>
                    <a:pt x="0" y="353"/>
                  </a:lnTo>
                  <a:lnTo>
                    <a:pt x="0" y="358"/>
                  </a:lnTo>
                  <a:lnTo>
                    <a:pt x="0" y="403"/>
                  </a:lnTo>
                  <a:lnTo>
                    <a:pt x="0" y="405"/>
                  </a:lnTo>
                  <a:lnTo>
                    <a:pt x="5" y="405"/>
                  </a:lnTo>
                  <a:lnTo>
                    <a:pt x="5" y="358"/>
                  </a:lnTo>
                  <a:lnTo>
                    <a:pt x="5" y="353"/>
                  </a:lnTo>
                  <a:lnTo>
                    <a:pt x="5" y="258"/>
                  </a:lnTo>
                  <a:lnTo>
                    <a:pt x="5" y="254"/>
                  </a:lnTo>
                  <a:lnTo>
                    <a:pt x="5" y="158"/>
                  </a:lnTo>
                  <a:lnTo>
                    <a:pt x="5" y="154"/>
                  </a:lnTo>
                  <a:lnTo>
                    <a:pt x="5" y="59"/>
                  </a:lnTo>
                  <a:lnTo>
                    <a:pt x="5" y="54"/>
                  </a:lnTo>
                  <a:lnTo>
                    <a:pt x="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822" name="iṣlïdè"/>
            <p:cNvSpPr/>
            <p:nvPr/>
          </p:nvSpPr>
          <p:spPr bwMode="auto">
            <a:xfrm>
              <a:off x="4059387" y="2187165"/>
              <a:ext cx="4762" cy="482204"/>
            </a:xfrm>
            <a:custGeom>
              <a:avLst/>
              <a:gdLst>
                <a:gd name="T0" fmla="*/ 4 w 4"/>
                <a:gd name="T1" fmla="*/ 0 h 405"/>
                <a:gd name="T2" fmla="*/ 0 w 4"/>
                <a:gd name="T3" fmla="*/ 0 h 405"/>
                <a:gd name="T4" fmla="*/ 0 w 4"/>
                <a:gd name="T5" fmla="*/ 54 h 405"/>
                <a:gd name="T6" fmla="*/ 0 w 4"/>
                <a:gd name="T7" fmla="*/ 59 h 405"/>
                <a:gd name="T8" fmla="*/ 0 w 4"/>
                <a:gd name="T9" fmla="*/ 154 h 405"/>
                <a:gd name="T10" fmla="*/ 0 w 4"/>
                <a:gd name="T11" fmla="*/ 158 h 405"/>
                <a:gd name="T12" fmla="*/ 0 w 4"/>
                <a:gd name="T13" fmla="*/ 254 h 405"/>
                <a:gd name="T14" fmla="*/ 0 w 4"/>
                <a:gd name="T15" fmla="*/ 258 h 405"/>
                <a:gd name="T16" fmla="*/ 0 w 4"/>
                <a:gd name="T17" fmla="*/ 353 h 405"/>
                <a:gd name="T18" fmla="*/ 0 w 4"/>
                <a:gd name="T19" fmla="*/ 358 h 405"/>
                <a:gd name="T20" fmla="*/ 0 w 4"/>
                <a:gd name="T21" fmla="*/ 403 h 405"/>
                <a:gd name="T22" fmla="*/ 0 w 4"/>
                <a:gd name="T23" fmla="*/ 405 h 405"/>
                <a:gd name="T24" fmla="*/ 4 w 4"/>
                <a:gd name="T25" fmla="*/ 405 h 405"/>
                <a:gd name="T26" fmla="*/ 4 w 4"/>
                <a:gd name="T27" fmla="*/ 358 h 405"/>
                <a:gd name="T28" fmla="*/ 4 w 4"/>
                <a:gd name="T29" fmla="*/ 353 h 405"/>
                <a:gd name="T30" fmla="*/ 4 w 4"/>
                <a:gd name="T31" fmla="*/ 258 h 405"/>
                <a:gd name="T32" fmla="*/ 4 w 4"/>
                <a:gd name="T33" fmla="*/ 254 h 405"/>
                <a:gd name="T34" fmla="*/ 4 w 4"/>
                <a:gd name="T35" fmla="*/ 158 h 405"/>
                <a:gd name="T36" fmla="*/ 4 w 4"/>
                <a:gd name="T37" fmla="*/ 154 h 405"/>
                <a:gd name="T38" fmla="*/ 4 w 4"/>
                <a:gd name="T39" fmla="*/ 59 h 405"/>
                <a:gd name="T40" fmla="*/ 4 w 4"/>
                <a:gd name="T41" fmla="*/ 54 h 405"/>
                <a:gd name="T42" fmla="*/ 4 w 4"/>
                <a:gd name="T43" fmla="*/ 0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" h="405">
                  <a:moveTo>
                    <a:pt x="4" y="0"/>
                  </a:moveTo>
                  <a:lnTo>
                    <a:pt x="0" y="0"/>
                  </a:lnTo>
                  <a:lnTo>
                    <a:pt x="0" y="54"/>
                  </a:lnTo>
                  <a:lnTo>
                    <a:pt x="0" y="59"/>
                  </a:lnTo>
                  <a:lnTo>
                    <a:pt x="0" y="154"/>
                  </a:lnTo>
                  <a:lnTo>
                    <a:pt x="0" y="158"/>
                  </a:lnTo>
                  <a:lnTo>
                    <a:pt x="0" y="254"/>
                  </a:lnTo>
                  <a:lnTo>
                    <a:pt x="0" y="258"/>
                  </a:lnTo>
                  <a:lnTo>
                    <a:pt x="0" y="353"/>
                  </a:lnTo>
                  <a:lnTo>
                    <a:pt x="0" y="358"/>
                  </a:lnTo>
                  <a:lnTo>
                    <a:pt x="0" y="403"/>
                  </a:lnTo>
                  <a:lnTo>
                    <a:pt x="0" y="405"/>
                  </a:lnTo>
                  <a:lnTo>
                    <a:pt x="4" y="405"/>
                  </a:lnTo>
                  <a:lnTo>
                    <a:pt x="4" y="358"/>
                  </a:lnTo>
                  <a:lnTo>
                    <a:pt x="4" y="353"/>
                  </a:lnTo>
                  <a:lnTo>
                    <a:pt x="4" y="258"/>
                  </a:lnTo>
                  <a:lnTo>
                    <a:pt x="4" y="254"/>
                  </a:lnTo>
                  <a:lnTo>
                    <a:pt x="4" y="158"/>
                  </a:lnTo>
                  <a:lnTo>
                    <a:pt x="4" y="154"/>
                  </a:lnTo>
                  <a:lnTo>
                    <a:pt x="4" y="59"/>
                  </a:lnTo>
                  <a:lnTo>
                    <a:pt x="4" y="5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823" name="î$ľídè"/>
            <p:cNvSpPr/>
            <p:nvPr/>
          </p:nvSpPr>
          <p:spPr bwMode="auto">
            <a:xfrm>
              <a:off x="4059387" y="2187165"/>
              <a:ext cx="4762" cy="482204"/>
            </a:xfrm>
            <a:custGeom>
              <a:avLst/>
              <a:gdLst>
                <a:gd name="T0" fmla="*/ 4 w 4"/>
                <a:gd name="T1" fmla="*/ 0 h 405"/>
                <a:gd name="T2" fmla="*/ 0 w 4"/>
                <a:gd name="T3" fmla="*/ 0 h 405"/>
                <a:gd name="T4" fmla="*/ 0 w 4"/>
                <a:gd name="T5" fmla="*/ 54 h 405"/>
                <a:gd name="T6" fmla="*/ 0 w 4"/>
                <a:gd name="T7" fmla="*/ 59 h 405"/>
                <a:gd name="T8" fmla="*/ 0 w 4"/>
                <a:gd name="T9" fmla="*/ 154 h 405"/>
                <a:gd name="T10" fmla="*/ 0 w 4"/>
                <a:gd name="T11" fmla="*/ 158 h 405"/>
                <a:gd name="T12" fmla="*/ 0 w 4"/>
                <a:gd name="T13" fmla="*/ 254 h 405"/>
                <a:gd name="T14" fmla="*/ 0 w 4"/>
                <a:gd name="T15" fmla="*/ 258 h 405"/>
                <a:gd name="T16" fmla="*/ 0 w 4"/>
                <a:gd name="T17" fmla="*/ 353 h 405"/>
                <a:gd name="T18" fmla="*/ 0 w 4"/>
                <a:gd name="T19" fmla="*/ 358 h 405"/>
                <a:gd name="T20" fmla="*/ 0 w 4"/>
                <a:gd name="T21" fmla="*/ 403 h 405"/>
                <a:gd name="T22" fmla="*/ 0 w 4"/>
                <a:gd name="T23" fmla="*/ 405 h 405"/>
                <a:gd name="T24" fmla="*/ 4 w 4"/>
                <a:gd name="T25" fmla="*/ 405 h 405"/>
                <a:gd name="T26" fmla="*/ 4 w 4"/>
                <a:gd name="T27" fmla="*/ 358 h 405"/>
                <a:gd name="T28" fmla="*/ 4 w 4"/>
                <a:gd name="T29" fmla="*/ 353 h 405"/>
                <a:gd name="T30" fmla="*/ 4 w 4"/>
                <a:gd name="T31" fmla="*/ 258 h 405"/>
                <a:gd name="T32" fmla="*/ 4 w 4"/>
                <a:gd name="T33" fmla="*/ 254 h 405"/>
                <a:gd name="T34" fmla="*/ 4 w 4"/>
                <a:gd name="T35" fmla="*/ 158 h 405"/>
                <a:gd name="T36" fmla="*/ 4 w 4"/>
                <a:gd name="T37" fmla="*/ 154 h 405"/>
                <a:gd name="T38" fmla="*/ 4 w 4"/>
                <a:gd name="T39" fmla="*/ 59 h 405"/>
                <a:gd name="T40" fmla="*/ 4 w 4"/>
                <a:gd name="T41" fmla="*/ 54 h 405"/>
                <a:gd name="T42" fmla="*/ 4 w 4"/>
                <a:gd name="T43" fmla="*/ 0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" h="405">
                  <a:moveTo>
                    <a:pt x="4" y="0"/>
                  </a:moveTo>
                  <a:lnTo>
                    <a:pt x="0" y="0"/>
                  </a:lnTo>
                  <a:lnTo>
                    <a:pt x="0" y="54"/>
                  </a:lnTo>
                  <a:lnTo>
                    <a:pt x="0" y="59"/>
                  </a:lnTo>
                  <a:lnTo>
                    <a:pt x="0" y="154"/>
                  </a:lnTo>
                  <a:lnTo>
                    <a:pt x="0" y="158"/>
                  </a:lnTo>
                  <a:lnTo>
                    <a:pt x="0" y="254"/>
                  </a:lnTo>
                  <a:lnTo>
                    <a:pt x="0" y="258"/>
                  </a:lnTo>
                  <a:lnTo>
                    <a:pt x="0" y="353"/>
                  </a:lnTo>
                  <a:lnTo>
                    <a:pt x="0" y="358"/>
                  </a:lnTo>
                  <a:lnTo>
                    <a:pt x="0" y="403"/>
                  </a:lnTo>
                  <a:lnTo>
                    <a:pt x="0" y="405"/>
                  </a:lnTo>
                  <a:lnTo>
                    <a:pt x="4" y="405"/>
                  </a:lnTo>
                  <a:lnTo>
                    <a:pt x="4" y="358"/>
                  </a:lnTo>
                  <a:lnTo>
                    <a:pt x="4" y="353"/>
                  </a:lnTo>
                  <a:lnTo>
                    <a:pt x="4" y="258"/>
                  </a:lnTo>
                  <a:lnTo>
                    <a:pt x="4" y="254"/>
                  </a:lnTo>
                  <a:lnTo>
                    <a:pt x="4" y="158"/>
                  </a:lnTo>
                  <a:lnTo>
                    <a:pt x="4" y="154"/>
                  </a:lnTo>
                  <a:lnTo>
                    <a:pt x="4" y="59"/>
                  </a:lnTo>
                  <a:lnTo>
                    <a:pt x="4" y="54"/>
                  </a:lnTo>
                  <a:lnTo>
                    <a:pt x="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824" name="iS1iḍè"/>
            <p:cNvSpPr/>
            <p:nvPr/>
          </p:nvSpPr>
          <p:spPr bwMode="auto">
            <a:xfrm>
              <a:off x="3646241" y="2607456"/>
              <a:ext cx="2381" cy="5954"/>
            </a:xfrm>
            <a:prstGeom prst="rect">
              <a:avLst/>
            </a:pr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825" name="ïṩ1iḍè"/>
            <p:cNvSpPr/>
            <p:nvPr/>
          </p:nvSpPr>
          <p:spPr bwMode="auto">
            <a:xfrm>
              <a:off x="3646241" y="2607456"/>
              <a:ext cx="2381" cy="59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826" name="ïšľiḓe"/>
            <p:cNvSpPr/>
            <p:nvPr/>
          </p:nvSpPr>
          <p:spPr bwMode="auto">
            <a:xfrm>
              <a:off x="3646241" y="2370521"/>
              <a:ext cx="2381" cy="4763"/>
            </a:xfrm>
            <a:prstGeom prst="rect">
              <a:avLst/>
            </a:pr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827" name="íŝľiḓê"/>
            <p:cNvSpPr/>
            <p:nvPr/>
          </p:nvSpPr>
          <p:spPr bwMode="auto">
            <a:xfrm>
              <a:off x="3646241" y="2370521"/>
              <a:ext cx="2381" cy="47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828" name="ïṧļide"/>
            <p:cNvSpPr/>
            <p:nvPr/>
          </p:nvSpPr>
          <p:spPr bwMode="auto">
            <a:xfrm>
              <a:off x="3646241" y="2489583"/>
              <a:ext cx="2381" cy="4763"/>
            </a:xfrm>
            <a:prstGeom prst="rect">
              <a:avLst/>
            </a:pr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829" name="ïslíde"/>
            <p:cNvSpPr/>
            <p:nvPr/>
          </p:nvSpPr>
          <p:spPr bwMode="auto">
            <a:xfrm>
              <a:off x="3646241" y="2489583"/>
              <a:ext cx="2381" cy="47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830" name="iŝļíḓè"/>
            <p:cNvSpPr/>
            <p:nvPr/>
          </p:nvSpPr>
          <p:spPr bwMode="auto">
            <a:xfrm>
              <a:off x="3646241" y="2251458"/>
              <a:ext cx="2381" cy="5954"/>
            </a:xfrm>
            <a:prstGeom prst="rect">
              <a:avLst/>
            </a:pr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831" name="işlïďè"/>
            <p:cNvSpPr/>
            <p:nvPr/>
          </p:nvSpPr>
          <p:spPr bwMode="auto">
            <a:xfrm>
              <a:off x="3646241" y="2251458"/>
              <a:ext cx="2381" cy="59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832" name="išľiḋé"/>
            <p:cNvSpPr/>
            <p:nvPr/>
          </p:nvSpPr>
          <p:spPr bwMode="auto">
            <a:xfrm>
              <a:off x="985949" y="2241443"/>
              <a:ext cx="242184" cy="71438"/>
            </a:xfrm>
            <a:prstGeom prst="rect">
              <a:avLst/>
            </a:prstGeom>
            <a:solidFill>
              <a:schemeClr val="accent4">
                <a:lumMod val="50000"/>
                <a:lumOff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833" name="ïŝľidè"/>
            <p:cNvSpPr/>
            <p:nvPr/>
          </p:nvSpPr>
          <p:spPr bwMode="auto">
            <a:xfrm>
              <a:off x="985950" y="2358161"/>
              <a:ext cx="96874" cy="69056"/>
            </a:xfrm>
            <a:prstGeom prst="rect">
              <a:avLst/>
            </a:prstGeom>
            <a:solidFill>
              <a:schemeClr val="accent4">
                <a:lumMod val="50000"/>
                <a:lumOff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834" name="iṣḷíde"/>
            <p:cNvSpPr/>
            <p:nvPr/>
          </p:nvSpPr>
          <p:spPr bwMode="auto">
            <a:xfrm>
              <a:off x="3989032" y="2362869"/>
              <a:ext cx="109917" cy="69056"/>
            </a:xfrm>
            <a:prstGeom prst="rect">
              <a:avLst/>
            </a:prstGeom>
            <a:solidFill>
              <a:schemeClr val="accent4">
                <a:lumMod val="50000"/>
                <a:lumOff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37" name="矩形 836"/>
              <p:cNvSpPr/>
              <p:nvPr/>
            </p:nvSpPr>
            <p:spPr>
              <a:xfrm>
                <a:off x="2256250" y="4387628"/>
                <a:ext cx="8595373" cy="61369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defTabSz="121917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zh-CN" altLang="en-US" sz="2400" dirty="0">
                    <a:solidFill>
                      <a:srgbClr val="000000">
                        <a:lumMod val="75000"/>
                        <a:lumOff val="2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（</a:t>
                </a:r>
                <a:r>
                  <a:rPr lang="en-US" altLang="zh-CN" sz="2400" dirty="0">
                    <a:solidFill>
                      <a:srgbClr val="000000">
                        <a:lumMod val="75000"/>
                        <a:lumOff val="2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</a:t>
                </a:r>
                <a:r>
                  <a:rPr lang="zh-CN" altLang="en-US" sz="2400" dirty="0">
                    <a:solidFill>
                      <a:srgbClr val="000000">
                        <a:lumMod val="75000"/>
                        <a:lumOff val="2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）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7</m:t>
                        </m:r>
                      </m:num>
                      <m:den>
                        <m:r>
                          <a:rPr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12</m:t>
                        </m:r>
                      </m:den>
                    </m:f>
                  </m:oMath>
                </a14:m>
                <a:r>
                  <a:rPr lang="en-US" altLang="zh-CN" sz="2400" dirty="0">
                    <a:solidFill>
                      <a:srgbClr val="000000"/>
                    </a:solidFill>
                    <a:latin typeface="Comic Sans MS" panose="030F0702030302020204" pitchFamily="66" charset="0"/>
                    <a:ea typeface="宋体" panose="02010600030101010101" pitchFamily="2" charset="-122"/>
                  </a:rPr>
                  <a:t> </a:t>
                </a:r>
                <a:r>
                  <a:rPr lang="zh-CN" altLang="zh-CN" sz="2400" dirty="0">
                    <a:solidFill>
                      <a:srgbClr val="000000"/>
                    </a:solidFill>
                    <a:latin typeface="Comic Sans MS" panose="030F0702030302020204" pitchFamily="66" charset="0"/>
                    <a:ea typeface="宋体" panose="02010600030101010101" pitchFamily="2" charset="-122"/>
                  </a:rPr>
                  <a:t>小时的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num>
                      <m:den>
                        <m:r>
                          <a:rPr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7</m:t>
                        </m:r>
                      </m:den>
                    </m:f>
                  </m:oMath>
                </a14:m>
                <a:r>
                  <a:rPr lang="en-US" altLang="zh-CN" sz="2400" dirty="0">
                    <a:solidFill>
                      <a:srgbClr val="000000"/>
                    </a:solidFill>
                    <a:latin typeface="Comic Sans MS" panose="030F0702030302020204" pitchFamily="66" charset="0"/>
                    <a:ea typeface="宋体" panose="02010600030101010101" pitchFamily="2" charset="-122"/>
                  </a:rPr>
                  <a:t> </a:t>
                </a:r>
                <a:r>
                  <a:rPr lang="zh-CN" altLang="zh-CN" sz="2400" dirty="0">
                    <a:solidFill>
                      <a:srgbClr val="000000"/>
                    </a:solidFill>
                    <a:latin typeface="Comic Sans MS" panose="030F0702030302020204" pitchFamily="66" charset="0"/>
                    <a:ea typeface="宋体" panose="02010600030101010101" pitchFamily="2" charset="-122"/>
                  </a:rPr>
                  <a:t>是多少小时？</a:t>
                </a:r>
              </a:p>
            </p:txBody>
          </p:sp>
        </mc:Choice>
        <mc:Fallback xmlns="">
          <p:sp>
            <p:nvSpPr>
              <p:cNvPr id="837" name="矩形 8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6250" y="4387628"/>
                <a:ext cx="8595373" cy="613694"/>
              </a:xfrm>
              <a:prstGeom prst="rect">
                <a:avLst/>
              </a:prstGeom>
              <a:blipFill>
                <a:blip r:embed="rId5"/>
                <a:stretch>
                  <a:fillRect t="-1000" b="-9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8" name="矩形 837"/>
          <p:cNvSpPr/>
          <p:nvPr/>
        </p:nvSpPr>
        <p:spPr>
          <a:xfrm>
            <a:off x="1849414" y="1472328"/>
            <a:ext cx="7084113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667" dirty="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1.</a:t>
            </a:r>
            <a:r>
              <a:rPr lang="zh-CN" altLang="en-US" sz="2667" b="1" dirty="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计算下面各题</a:t>
            </a:r>
            <a:r>
              <a:rPr lang="zh-CN" altLang="en-US" sz="2667" dirty="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。</a:t>
            </a:r>
          </a:p>
        </p:txBody>
      </p:sp>
      <p:pic>
        <p:nvPicPr>
          <p:cNvPr id="839" name="图片 838"/>
          <p:cNvPicPr>
            <a:picLocks noChangeAspect="1"/>
          </p:cNvPicPr>
          <p:nvPr/>
        </p:nvPicPr>
        <p:blipFill>
          <a:blip r:embed="rId6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8657" y="1477623"/>
            <a:ext cx="522891" cy="522891"/>
          </a:xfrm>
          <a:prstGeom prst="rect">
            <a:avLst/>
          </a:prstGeom>
        </p:spPr>
      </p:pic>
      <p:cxnSp>
        <p:nvCxnSpPr>
          <p:cNvPr id="840" name="直接连接符 839"/>
          <p:cNvCxnSpPr/>
          <p:nvPr/>
        </p:nvCxnSpPr>
        <p:spPr>
          <a:xfrm>
            <a:off x="1891549" y="2000513"/>
            <a:ext cx="62493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41" name="图片 840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9813650" y="4905964"/>
            <a:ext cx="1308721" cy="1308721"/>
          </a:xfrm>
          <a:custGeom>
            <a:avLst/>
            <a:gdLst>
              <a:gd name="connsiteX0" fmla="*/ 0 w 981541"/>
              <a:gd name="connsiteY0" fmla="*/ 0 h 981541"/>
              <a:gd name="connsiteX1" fmla="*/ 981541 w 981541"/>
              <a:gd name="connsiteY1" fmla="*/ 0 h 981541"/>
              <a:gd name="connsiteX2" fmla="*/ 981541 w 981541"/>
              <a:gd name="connsiteY2" fmla="*/ 981541 h 981541"/>
              <a:gd name="connsiteX3" fmla="*/ 911634 w 981541"/>
              <a:gd name="connsiteY3" fmla="*/ 981541 h 981541"/>
              <a:gd name="connsiteX4" fmla="*/ 911634 w 981541"/>
              <a:gd name="connsiteY4" fmla="*/ 881492 h 981541"/>
              <a:gd name="connsiteX5" fmla="*/ 922818 w 981541"/>
              <a:gd name="connsiteY5" fmla="*/ 881492 h 981541"/>
              <a:gd name="connsiteX6" fmla="*/ 922818 w 981541"/>
              <a:gd name="connsiteY6" fmla="*/ 737476 h 981541"/>
              <a:gd name="connsiteX7" fmla="*/ 58722 w 981541"/>
              <a:gd name="connsiteY7" fmla="*/ 737476 h 981541"/>
              <a:gd name="connsiteX8" fmla="*/ 58722 w 981541"/>
              <a:gd name="connsiteY8" fmla="*/ 781374 h 981541"/>
              <a:gd name="connsiteX9" fmla="*/ 0 w 981541"/>
              <a:gd name="connsiteY9" fmla="*/ 781374 h 981541"/>
              <a:gd name="connsiteX10" fmla="*/ 0 w 981541"/>
              <a:gd name="connsiteY10" fmla="*/ 0 h 981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81541" h="981541">
                <a:moveTo>
                  <a:pt x="0" y="0"/>
                </a:moveTo>
                <a:lnTo>
                  <a:pt x="981541" y="0"/>
                </a:lnTo>
                <a:lnTo>
                  <a:pt x="981541" y="981541"/>
                </a:lnTo>
                <a:lnTo>
                  <a:pt x="911634" y="981541"/>
                </a:lnTo>
                <a:lnTo>
                  <a:pt x="911634" y="881492"/>
                </a:lnTo>
                <a:lnTo>
                  <a:pt x="922818" y="881492"/>
                </a:lnTo>
                <a:lnTo>
                  <a:pt x="922818" y="737476"/>
                </a:lnTo>
                <a:lnTo>
                  <a:pt x="58722" y="737476"/>
                </a:lnTo>
                <a:lnTo>
                  <a:pt x="58722" y="781374"/>
                </a:lnTo>
                <a:lnTo>
                  <a:pt x="0" y="781374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842" name="图片 841">
            <a:hlinkClick r:id="rId8" action="ppaction://hlinksldjump"/>
          </p:cNvPr>
          <p:cNvPicPr>
            <a:picLocks noChangeAspect="1"/>
          </p:cNvPicPr>
          <p:nvPr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0353" y="5803885"/>
            <a:ext cx="385251" cy="385251"/>
          </a:xfrm>
          <a:prstGeom prst="rect">
            <a:avLst/>
          </a:prstGeom>
        </p:spPr>
      </p:pic>
      <p:grpSp>
        <p:nvGrpSpPr>
          <p:cNvPr id="49" name="组合 48"/>
          <p:cNvGrpSpPr/>
          <p:nvPr/>
        </p:nvGrpSpPr>
        <p:grpSpPr>
          <a:xfrm>
            <a:off x="2387508" y="2352893"/>
            <a:ext cx="3500475" cy="615426"/>
            <a:chOff x="1636474" y="1992496"/>
            <a:chExt cx="2625356" cy="461569"/>
          </a:xfrm>
        </p:grpSpPr>
        <p:sp>
          <p:nvSpPr>
            <p:cNvPr id="836" name="Text Box 2"/>
            <p:cNvSpPr txBox="1">
              <a:spLocks noChangeArrowheads="1"/>
            </p:cNvSpPr>
            <p:nvPr/>
          </p:nvSpPr>
          <p:spPr bwMode="auto">
            <a:xfrm>
              <a:off x="1636474" y="2014263"/>
              <a:ext cx="626398" cy="346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（</a:t>
              </a:r>
              <a:r>
                <a:rPr lang="en-US" altLang="zh-CN" sz="240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r>
                <a:rPr lang="zh-CN" altLang="en-US" sz="240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）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矩形 1"/>
                <p:cNvSpPr/>
                <p:nvPr/>
              </p:nvSpPr>
              <p:spPr>
                <a:xfrm>
                  <a:off x="2295908" y="1992496"/>
                  <a:ext cx="1965922" cy="46156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just" defTabSz="1219170" fontAlgn="base">
                    <a:spcBef>
                      <a:spcPct val="0"/>
                    </a:spcBef>
                  </a:pPr>
                  <a14:m>
                    <m:oMath xmlns:m="http://schemas.openxmlformats.org/officeDocument/2006/math">
                      <m:f>
                        <m:fPr>
                          <m:ctrlPr>
                            <a:rPr lang="zh-CN" altLang="zh-CN" sz="2400" i="1" kern="1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i="1" kern="1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en-US" altLang="zh-CN" sz="2400" i="1" kern="1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5</m:t>
                          </m:r>
                        </m:den>
                      </m:f>
                    </m:oMath>
                  </a14:m>
                  <a:r>
                    <a:rPr lang="en-US" altLang="zh-CN" sz="2400" kern="100" dirty="0">
                      <a:solidFill>
                        <a:srgbClr val="000000"/>
                      </a:solidFill>
                      <a:latin typeface="等线" panose="02010600030101010101" pitchFamily="2" charset="-122"/>
                      <a:ea typeface="等线" panose="02010600030101010101" pitchFamily="2" charset="-122"/>
                      <a:cs typeface="Times New Roman" panose="02020603050405020304" pitchFamily="18" charset="0"/>
                    </a:rPr>
                    <a:t>kg</a:t>
                  </a:r>
                  <a:r>
                    <a:rPr lang="zh-CN" altLang="zh-CN" sz="2400" kern="100" dirty="0">
                      <a:solidFill>
                        <a:srgbClr val="000000"/>
                      </a:solidFill>
                      <a:latin typeface="等线" panose="02010600030101010101" pitchFamily="2" charset="-122"/>
                      <a:ea typeface="等线" panose="02010600030101010101" pitchFamily="2" charset="-122"/>
                      <a:cs typeface="Times New Roman" panose="02020603050405020304" pitchFamily="18" charset="0"/>
                    </a:rPr>
                    <a:t>的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zh-CN" altLang="zh-CN" sz="2400" i="1" kern="1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i="1" kern="1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i="1" kern="1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</m:oMath>
                  </a14:m>
                  <a:r>
                    <a:rPr lang="en-US" altLang="zh-CN" sz="2400" kern="100" dirty="0">
                      <a:solidFill>
                        <a:srgbClr val="000000"/>
                      </a:solidFill>
                      <a:latin typeface="等线" panose="02010600030101010101" pitchFamily="2" charset="-122"/>
                      <a:ea typeface="等线" panose="02010600030101010101" pitchFamily="2" charset="-122"/>
                      <a:cs typeface="Times New Roman" panose="02020603050405020304" pitchFamily="18" charset="0"/>
                    </a:rPr>
                    <a:t> </a:t>
                  </a:r>
                  <a:r>
                    <a:rPr lang="zh-CN" altLang="zh-CN" sz="2400" kern="100" dirty="0">
                      <a:solidFill>
                        <a:srgbClr val="000000"/>
                      </a:solidFill>
                      <a:latin typeface="等线" panose="02010600030101010101" pitchFamily="2" charset="-122"/>
                      <a:ea typeface="等线" panose="02010600030101010101" pitchFamily="2" charset="-122"/>
                      <a:cs typeface="Times New Roman" panose="02020603050405020304" pitchFamily="18" charset="0"/>
                    </a:rPr>
                    <a:t>是多少</a:t>
                  </a:r>
                  <a:r>
                    <a:rPr lang="en-US" altLang="zh-CN" sz="2400" kern="100" dirty="0">
                      <a:solidFill>
                        <a:srgbClr val="000000"/>
                      </a:solidFill>
                      <a:latin typeface="等线" panose="02010600030101010101" pitchFamily="2" charset="-122"/>
                      <a:ea typeface="等线" panose="02010600030101010101" pitchFamily="2" charset="-122"/>
                      <a:cs typeface="Times New Roman" panose="02020603050405020304" pitchFamily="18" charset="0"/>
                    </a:rPr>
                    <a:t>kg?</a:t>
                  </a:r>
                  <a:endParaRPr lang="zh-CN" altLang="zh-CN" sz="2400" kern="100" dirty="0">
                    <a:solidFill>
                      <a:srgbClr val="000000"/>
                    </a:solidFill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" name="矩形 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95908" y="1992496"/>
                  <a:ext cx="1965922" cy="461569"/>
                </a:xfrm>
                <a:prstGeom prst="rect">
                  <a:avLst/>
                </a:prstGeom>
                <a:blipFill>
                  <a:blip r:embed="rId10"/>
                  <a:stretch>
                    <a:fillRect r="-2791" b="-1089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" name="组合 10"/>
          <p:cNvGrpSpPr/>
          <p:nvPr/>
        </p:nvGrpSpPr>
        <p:grpSpPr>
          <a:xfrm>
            <a:off x="2905532" y="5248418"/>
            <a:ext cx="3408417" cy="1346461"/>
            <a:chOff x="1708402" y="3763492"/>
            <a:chExt cx="2556313" cy="100984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文本框 3"/>
                <p:cNvSpPr txBox="1"/>
                <p:nvPr/>
              </p:nvSpPr>
              <p:spPr>
                <a:xfrm>
                  <a:off x="1708402" y="3936121"/>
                  <a:ext cx="2556313" cy="58963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defTabSz="1219170" fontAlgn="base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zh-CN" altLang="zh-CN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7</m:t>
                            </m:r>
                          </m:num>
                          <m:den>
                            <m:r>
                              <a:rPr lang="en-US" altLang="zh-CN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12</m:t>
                            </m:r>
                          </m:den>
                        </m:f>
                        <m:r>
                          <a:rPr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f>
                          <m:fPr>
                            <m:ctrlPr>
                              <a:rPr lang="zh-CN" altLang="zh-CN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num>
                          <m:den>
                            <m:r>
                              <a:rPr lang="en-US" altLang="zh-CN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7</m:t>
                            </m:r>
                          </m:den>
                        </m:f>
                        <m:r>
                          <a:rPr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zh-CN" altLang="zh-CN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7×4</m:t>
                            </m:r>
                          </m:num>
                          <m:den>
                            <m:r>
                              <a:rPr lang="en-US" altLang="zh-CN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12×7</m:t>
                            </m:r>
                          </m:den>
                        </m:f>
                        <m:r>
                          <a:rPr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zh-CN" altLang="zh-CN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den>
                        </m:f>
                      </m:oMath>
                    </m:oMathPara>
                  </a14:m>
                  <a:endParaRPr lang="zh-CN" altLang="zh-CN" sz="2400" dirty="0">
                    <a:solidFill>
                      <a:srgbClr val="000000"/>
                    </a:solidFill>
                    <a:latin typeface="Comic Sans MS" panose="030F0702030302020204" pitchFamily="66" charset="0"/>
                    <a:ea typeface="宋体" panose="02010600030101010101" pitchFamily="2" charset="-122"/>
                  </a:endParaRPr>
                </a:p>
              </p:txBody>
            </p:sp>
          </mc:Choice>
          <mc:Fallback xmlns="">
            <p:sp>
              <p:nvSpPr>
                <p:cNvPr id="4" name="文本框 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08402" y="3936121"/>
                  <a:ext cx="2556313" cy="589633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" name="直接连接符 13"/>
            <p:cNvCxnSpPr/>
            <p:nvPr/>
          </p:nvCxnSpPr>
          <p:spPr>
            <a:xfrm>
              <a:off x="2925433" y="3988164"/>
              <a:ext cx="248785" cy="237908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>
              <a:off x="3347864" y="4009398"/>
              <a:ext cx="200241" cy="147108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>
              <a:off x="2915183" y="4299942"/>
              <a:ext cx="219856" cy="231769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>
              <a:off x="3468839" y="4339339"/>
              <a:ext cx="167057" cy="166605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4" name="文本框 23"/>
            <p:cNvSpPr txBox="1"/>
            <p:nvPr/>
          </p:nvSpPr>
          <p:spPr>
            <a:xfrm>
              <a:off x="2782880" y="3763492"/>
              <a:ext cx="72008" cy="3462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400" dirty="0">
                  <a:solidFill>
                    <a:srgbClr val="FF0000"/>
                  </a:solidFill>
                  <a:latin typeface="Comic Sans MS" panose="030F0702030302020204" pitchFamily="66" charset="0"/>
                  <a:ea typeface="宋体" panose="02010600030101010101" pitchFamily="2" charset="-122"/>
                </a:rPr>
                <a:t>1</a:t>
              </a:r>
              <a:endParaRPr lang="zh-CN" altLang="en-US" sz="2400" dirty="0">
                <a:solidFill>
                  <a:srgbClr val="FF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3555932" y="3763492"/>
              <a:ext cx="93956" cy="3462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400" dirty="0">
                  <a:solidFill>
                    <a:srgbClr val="FF0000"/>
                  </a:solidFill>
                  <a:latin typeface="Comic Sans MS" panose="030F0702030302020204" pitchFamily="66" charset="0"/>
                  <a:ea typeface="宋体" panose="02010600030101010101" pitchFamily="2" charset="-122"/>
                </a:rPr>
                <a:t>1</a:t>
              </a:r>
              <a:endParaRPr lang="zh-CN" altLang="en-US" sz="2400" dirty="0">
                <a:solidFill>
                  <a:srgbClr val="FF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2770535" y="4427089"/>
              <a:ext cx="133358" cy="3462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400" dirty="0">
                  <a:solidFill>
                    <a:srgbClr val="FF0000"/>
                  </a:solidFill>
                  <a:latin typeface="Comic Sans MS" panose="030F0702030302020204" pitchFamily="66" charset="0"/>
                  <a:ea typeface="宋体" panose="02010600030101010101" pitchFamily="2" charset="-122"/>
                </a:rPr>
                <a:t>3</a:t>
              </a:r>
              <a:endParaRPr lang="zh-CN" altLang="en-US" sz="2400" dirty="0">
                <a:solidFill>
                  <a:srgbClr val="FF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3571703" y="4385642"/>
              <a:ext cx="151972" cy="3462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400" dirty="0">
                  <a:solidFill>
                    <a:srgbClr val="FF0000"/>
                  </a:solidFill>
                  <a:latin typeface="Comic Sans MS" panose="030F0702030302020204" pitchFamily="66" charset="0"/>
                  <a:ea typeface="宋体" panose="02010600030101010101" pitchFamily="2" charset="-122"/>
                </a:rPr>
                <a:t>1</a:t>
              </a:r>
              <a:endParaRPr lang="zh-CN" altLang="en-US" sz="2400" dirty="0">
                <a:solidFill>
                  <a:srgbClr val="FF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50" name="组合 49"/>
          <p:cNvGrpSpPr/>
          <p:nvPr/>
        </p:nvGrpSpPr>
        <p:grpSpPr>
          <a:xfrm>
            <a:off x="3577606" y="3018088"/>
            <a:ext cx="4399476" cy="1406080"/>
            <a:chOff x="2339752" y="2315036"/>
            <a:chExt cx="3299607" cy="1054560"/>
          </a:xfrm>
        </p:grpSpPr>
        <p:grpSp>
          <p:nvGrpSpPr>
            <p:cNvPr id="9" name="组合 8"/>
            <p:cNvGrpSpPr/>
            <p:nvPr/>
          </p:nvGrpSpPr>
          <p:grpSpPr>
            <a:xfrm>
              <a:off x="2339752" y="2315036"/>
              <a:ext cx="3299607" cy="1054560"/>
              <a:chOff x="1992597" y="2709092"/>
              <a:chExt cx="3299607" cy="92804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" name="文本框 2"/>
                  <p:cNvSpPr txBox="1"/>
                  <p:nvPr/>
                </p:nvSpPr>
                <p:spPr>
                  <a:xfrm>
                    <a:off x="2132335" y="2919764"/>
                    <a:ext cx="3159869" cy="44546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defTabSz="1219170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14:m>
                      <m:oMath xmlns:m="http://schemas.openxmlformats.org/officeDocument/2006/math">
                        <m:f>
                          <m:fPr>
                            <m:ctrlPr>
                              <a:rPr lang="zh-CN" altLang="zh-CN" sz="2667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667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num>
                          <m:den>
                            <m:r>
                              <a:rPr lang="en-US" altLang="zh-CN" sz="2667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den>
                        </m:f>
                        <m:r>
                          <a:rPr lang="en-US" altLang="zh-CN" sz="2667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f>
                          <m:fPr>
                            <m:ctrlPr>
                              <a:rPr lang="zh-CN" altLang="zh-CN" sz="2667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667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2667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oMath>
                    </a14:m>
                    <a:r>
                      <a:rPr lang="en-US" altLang="zh-CN" sz="2667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=</a:t>
                    </a:r>
                    <a14:m>
                      <m:oMath xmlns:m="http://schemas.openxmlformats.org/officeDocument/2006/math">
                        <m:f>
                          <m:fPr>
                            <m:ctrlPr>
                              <a:rPr lang="zh-CN" altLang="zh-CN" sz="2667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667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2×1</m:t>
                            </m:r>
                          </m:num>
                          <m:den>
                            <m:r>
                              <a:rPr lang="en-US" altLang="zh-CN" sz="2667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5×1</m:t>
                            </m:r>
                          </m:den>
                        </m:f>
                        <m:r>
                          <a:rPr lang="en-US" altLang="zh-CN" sz="2667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zh-CN" altLang="zh-CN" sz="2667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667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a:rPr lang="en-US" altLang="zh-CN" sz="2667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den>
                        </m:f>
                      </m:oMath>
                    </a14:m>
                    <a:endParaRPr lang="zh-CN" altLang="zh-CN" sz="2400" dirty="0">
                      <a:solidFill>
                        <a:srgbClr val="00000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mc:Choice>
            <mc:Fallback xmlns="">
              <p:sp>
                <p:nvSpPr>
                  <p:cNvPr id="3" name="文本框 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32335" y="2919764"/>
                    <a:ext cx="3159869" cy="445467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b="-9910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0" name="直接连接符 9"/>
              <p:cNvCxnSpPr/>
              <p:nvPr/>
            </p:nvCxnSpPr>
            <p:spPr>
              <a:xfrm>
                <a:off x="2204343" y="2936615"/>
                <a:ext cx="174172" cy="190086"/>
              </a:xfrm>
              <a:prstGeom prst="line">
                <a:avLst/>
              </a:prstGeom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22" name="文本框 21"/>
              <p:cNvSpPr txBox="1"/>
              <p:nvPr/>
            </p:nvSpPr>
            <p:spPr>
              <a:xfrm>
                <a:off x="2627861" y="3332426"/>
                <a:ext cx="360639" cy="3047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121917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2400" dirty="0">
                    <a:solidFill>
                      <a:srgbClr val="FF0000"/>
                    </a:solidFill>
                    <a:latin typeface="Comic Sans MS" panose="030F0702030302020204" pitchFamily="66" charset="0"/>
                    <a:ea typeface="宋体" panose="02010600030101010101" pitchFamily="2" charset="-122"/>
                  </a:rPr>
                  <a:t>1</a:t>
                </a:r>
                <a:endParaRPr lang="zh-CN" altLang="en-US" sz="2400" dirty="0">
                  <a:solidFill>
                    <a:srgbClr val="FF0000"/>
                  </a:solidFill>
                  <a:latin typeface="Comic Sans MS" panose="030F0702030302020204" pitchFamily="66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3" name="文本框 22"/>
              <p:cNvSpPr txBox="1"/>
              <p:nvPr/>
            </p:nvSpPr>
            <p:spPr>
              <a:xfrm>
                <a:off x="1992597" y="2709092"/>
                <a:ext cx="337920" cy="3047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121917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2400" dirty="0">
                    <a:solidFill>
                      <a:srgbClr val="FF0000"/>
                    </a:solidFill>
                    <a:latin typeface="Comic Sans MS" panose="030F0702030302020204" pitchFamily="66" charset="0"/>
                    <a:ea typeface="宋体" panose="02010600030101010101" pitchFamily="2" charset="-122"/>
                  </a:rPr>
                  <a:t>2</a:t>
                </a:r>
                <a:endParaRPr lang="zh-CN" altLang="en-US" sz="2400" dirty="0">
                  <a:solidFill>
                    <a:srgbClr val="FF0000"/>
                  </a:solidFill>
                  <a:latin typeface="Comic Sans MS" panose="030F0702030302020204" pitchFamily="66" charset="0"/>
                  <a:ea typeface="宋体" panose="02010600030101010101" pitchFamily="2" charset="-122"/>
                </a:endParaRPr>
              </a:p>
            </p:txBody>
          </p:sp>
        </p:grpSp>
        <p:cxnSp>
          <p:nvCxnSpPr>
            <p:cNvPr id="48" name="直接连接符 47"/>
            <p:cNvCxnSpPr/>
            <p:nvPr/>
          </p:nvCxnSpPr>
          <p:spPr>
            <a:xfrm>
              <a:off x="2915816" y="2859806"/>
              <a:ext cx="174172" cy="216000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2" name="文本框 11"/>
          <p:cNvSpPr txBox="1"/>
          <p:nvPr/>
        </p:nvSpPr>
        <p:spPr>
          <a:xfrm>
            <a:off x="6013027" y="3533141"/>
            <a:ext cx="18110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（ </a:t>
            </a:r>
            <a:r>
              <a:rPr lang="en-US" altLang="zh-CN"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kg</a:t>
            </a:r>
            <a:r>
              <a:rPr lang="zh-CN" altLang="en-US"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）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6100233" y="5741248"/>
            <a:ext cx="1513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（小时）</a:t>
            </a:r>
          </a:p>
        </p:txBody>
      </p:sp>
      <p:pic>
        <p:nvPicPr>
          <p:cNvPr id="835" name="图片 834" descr="横向校标_画板 1_WPS图片">
            <a:extLst>
              <a:ext uri="{FF2B5EF4-FFF2-40B4-BE49-F238E27FC236}">
                <a16:creationId xmlns:a16="http://schemas.microsoft.com/office/drawing/2014/main" id="{FAEB6250-599B-2C1F-D3A9-0EE94FCE9F4F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10111105" y="6098285"/>
            <a:ext cx="2245995" cy="8905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peelOff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" fill="hold"/>
                                        <p:tgtEl>
                                          <p:spTgt spid="8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8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00"/>
                                        <p:tgtEl>
                                          <p:spTgt spid="8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组合 34"/>
          <p:cNvGrpSpPr/>
          <p:nvPr/>
        </p:nvGrpSpPr>
        <p:grpSpPr>
          <a:xfrm>
            <a:off x="1666395" y="2558929"/>
            <a:ext cx="8763280" cy="3506208"/>
            <a:chOff x="798265" y="2143111"/>
            <a:chExt cx="3481388" cy="2131220"/>
          </a:xfrm>
        </p:grpSpPr>
        <p:sp>
          <p:nvSpPr>
            <p:cNvPr id="36" name="î$1ïḋe"/>
            <p:cNvSpPr/>
            <p:nvPr/>
          </p:nvSpPr>
          <p:spPr bwMode="auto">
            <a:xfrm>
              <a:off x="842318" y="2187165"/>
              <a:ext cx="3437335" cy="2087166"/>
            </a:xfrm>
            <a:prstGeom prst="rect">
              <a:avLst/>
            </a:prstGeom>
            <a:solidFill>
              <a:srgbClr val="000000">
                <a:alpha val="20000"/>
              </a:srgbClr>
            </a:solidFill>
            <a:ln>
              <a:noFill/>
            </a:ln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37" name="ïṧlíďê"/>
            <p:cNvSpPr/>
            <p:nvPr/>
          </p:nvSpPr>
          <p:spPr bwMode="auto">
            <a:xfrm>
              <a:off x="820887" y="2165733"/>
              <a:ext cx="3401616" cy="205144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38" name="íşľïḋe"/>
            <p:cNvSpPr/>
            <p:nvPr/>
          </p:nvSpPr>
          <p:spPr bwMode="auto">
            <a:xfrm>
              <a:off x="820887" y="2165733"/>
              <a:ext cx="3401616" cy="20514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39" name="ïş1íḓe"/>
            <p:cNvSpPr/>
            <p:nvPr/>
          </p:nvSpPr>
          <p:spPr bwMode="auto">
            <a:xfrm>
              <a:off x="798265" y="2143111"/>
              <a:ext cx="3446860" cy="2096691"/>
            </a:xfrm>
            <a:custGeom>
              <a:avLst/>
              <a:gdLst>
                <a:gd name="T0" fmla="*/ 2858 w 2895"/>
                <a:gd name="T1" fmla="*/ 37 h 1761"/>
                <a:gd name="T2" fmla="*/ 2858 w 2895"/>
                <a:gd name="T3" fmla="*/ 1724 h 1761"/>
                <a:gd name="T4" fmla="*/ 37 w 2895"/>
                <a:gd name="T5" fmla="*/ 1724 h 1761"/>
                <a:gd name="T6" fmla="*/ 37 w 2895"/>
                <a:gd name="T7" fmla="*/ 37 h 1761"/>
                <a:gd name="T8" fmla="*/ 2858 w 2895"/>
                <a:gd name="T9" fmla="*/ 37 h 1761"/>
                <a:gd name="T10" fmla="*/ 2895 w 2895"/>
                <a:gd name="T11" fmla="*/ 0 h 1761"/>
                <a:gd name="T12" fmla="*/ 2858 w 2895"/>
                <a:gd name="T13" fmla="*/ 0 h 1761"/>
                <a:gd name="T14" fmla="*/ 37 w 2895"/>
                <a:gd name="T15" fmla="*/ 0 h 1761"/>
                <a:gd name="T16" fmla="*/ 0 w 2895"/>
                <a:gd name="T17" fmla="*/ 0 h 1761"/>
                <a:gd name="T18" fmla="*/ 0 w 2895"/>
                <a:gd name="T19" fmla="*/ 37 h 1761"/>
                <a:gd name="T20" fmla="*/ 0 w 2895"/>
                <a:gd name="T21" fmla="*/ 1724 h 1761"/>
                <a:gd name="T22" fmla="*/ 0 w 2895"/>
                <a:gd name="T23" fmla="*/ 1761 h 1761"/>
                <a:gd name="T24" fmla="*/ 37 w 2895"/>
                <a:gd name="T25" fmla="*/ 1761 h 1761"/>
                <a:gd name="T26" fmla="*/ 2858 w 2895"/>
                <a:gd name="T27" fmla="*/ 1761 h 1761"/>
                <a:gd name="T28" fmla="*/ 2895 w 2895"/>
                <a:gd name="T29" fmla="*/ 1761 h 1761"/>
                <a:gd name="T30" fmla="*/ 2895 w 2895"/>
                <a:gd name="T31" fmla="*/ 1724 h 1761"/>
                <a:gd name="T32" fmla="*/ 2895 w 2895"/>
                <a:gd name="T33" fmla="*/ 37 h 1761"/>
                <a:gd name="T34" fmla="*/ 2895 w 2895"/>
                <a:gd name="T35" fmla="*/ 0 h 17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895" h="1761">
                  <a:moveTo>
                    <a:pt x="2858" y="37"/>
                  </a:moveTo>
                  <a:lnTo>
                    <a:pt x="2858" y="1724"/>
                  </a:lnTo>
                  <a:lnTo>
                    <a:pt x="37" y="1724"/>
                  </a:lnTo>
                  <a:lnTo>
                    <a:pt x="37" y="37"/>
                  </a:lnTo>
                  <a:lnTo>
                    <a:pt x="2858" y="37"/>
                  </a:lnTo>
                  <a:close/>
                  <a:moveTo>
                    <a:pt x="2895" y="0"/>
                  </a:moveTo>
                  <a:lnTo>
                    <a:pt x="2858" y="0"/>
                  </a:lnTo>
                  <a:lnTo>
                    <a:pt x="37" y="0"/>
                  </a:lnTo>
                  <a:lnTo>
                    <a:pt x="0" y="0"/>
                  </a:lnTo>
                  <a:lnTo>
                    <a:pt x="0" y="37"/>
                  </a:lnTo>
                  <a:lnTo>
                    <a:pt x="0" y="1724"/>
                  </a:lnTo>
                  <a:lnTo>
                    <a:pt x="0" y="1761"/>
                  </a:lnTo>
                  <a:lnTo>
                    <a:pt x="37" y="1761"/>
                  </a:lnTo>
                  <a:lnTo>
                    <a:pt x="2858" y="1761"/>
                  </a:lnTo>
                  <a:lnTo>
                    <a:pt x="2895" y="1761"/>
                  </a:lnTo>
                  <a:lnTo>
                    <a:pt x="2895" y="1724"/>
                  </a:lnTo>
                  <a:lnTo>
                    <a:pt x="2895" y="37"/>
                  </a:lnTo>
                  <a:lnTo>
                    <a:pt x="2895" y="0"/>
                  </a:lnTo>
                  <a:close/>
                </a:path>
              </a:pathLst>
            </a:custGeom>
            <a:solidFill>
              <a:srgbClr val="393E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40" name="î$ľiḓê"/>
            <p:cNvSpPr/>
            <p:nvPr/>
          </p:nvSpPr>
          <p:spPr bwMode="auto">
            <a:xfrm>
              <a:off x="798265" y="2143111"/>
              <a:ext cx="3446860" cy="2096691"/>
            </a:xfrm>
            <a:custGeom>
              <a:avLst/>
              <a:gdLst>
                <a:gd name="T0" fmla="*/ 2858 w 2895"/>
                <a:gd name="T1" fmla="*/ 37 h 1761"/>
                <a:gd name="T2" fmla="*/ 2858 w 2895"/>
                <a:gd name="T3" fmla="*/ 1724 h 1761"/>
                <a:gd name="T4" fmla="*/ 37 w 2895"/>
                <a:gd name="T5" fmla="*/ 1724 h 1761"/>
                <a:gd name="T6" fmla="*/ 37 w 2895"/>
                <a:gd name="T7" fmla="*/ 37 h 1761"/>
                <a:gd name="T8" fmla="*/ 2858 w 2895"/>
                <a:gd name="T9" fmla="*/ 37 h 1761"/>
                <a:gd name="T10" fmla="*/ 2895 w 2895"/>
                <a:gd name="T11" fmla="*/ 0 h 1761"/>
                <a:gd name="T12" fmla="*/ 2858 w 2895"/>
                <a:gd name="T13" fmla="*/ 0 h 1761"/>
                <a:gd name="T14" fmla="*/ 37 w 2895"/>
                <a:gd name="T15" fmla="*/ 0 h 1761"/>
                <a:gd name="T16" fmla="*/ 0 w 2895"/>
                <a:gd name="T17" fmla="*/ 0 h 1761"/>
                <a:gd name="T18" fmla="*/ 0 w 2895"/>
                <a:gd name="T19" fmla="*/ 37 h 1761"/>
                <a:gd name="T20" fmla="*/ 0 w 2895"/>
                <a:gd name="T21" fmla="*/ 1724 h 1761"/>
                <a:gd name="T22" fmla="*/ 0 w 2895"/>
                <a:gd name="T23" fmla="*/ 1761 h 1761"/>
                <a:gd name="T24" fmla="*/ 37 w 2895"/>
                <a:gd name="T25" fmla="*/ 1761 h 1761"/>
                <a:gd name="T26" fmla="*/ 2858 w 2895"/>
                <a:gd name="T27" fmla="*/ 1761 h 1761"/>
                <a:gd name="T28" fmla="*/ 2895 w 2895"/>
                <a:gd name="T29" fmla="*/ 1761 h 1761"/>
                <a:gd name="T30" fmla="*/ 2895 w 2895"/>
                <a:gd name="T31" fmla="*/ 1724 h 1761"/>
                <a:gd name="T32" fmla="*/ 2895 w 2895"/>
                <a:gd name="T33" fmla="*/ 37 h 1761"/>
                <a:gd name="T34" fmla="*/ 2895 w 2895"/>
                <a:gd name="T35" fmla="*/ 0 h 17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895" h="1761">
                  <a:moveTo>
                    <a:pt x="2858" y="37"/>
                  </a:moveTo>
                  <a:lnTo>
                    <a:pt x="2858" y="1724"/>
                  </a:lnTo>
                  <a:lnTo>
                    <a:pt x="37" y="1724"/>
                  </a:lnTo>
                  <a:lnTo>
                    <a:pt x="37" y="37"/>
                  </a:lnTo>
                  <a:lnTo>
                    <a:pt x="2858" y="37"/>
                  </a:lnTo>
                  <a:moveTo>
                    <a:pt x="2895" y="0"/>
                  </a:moveTo>
                  <a:lnTo>
                    <a:pt x="2858" y="0"/>
                  </a:lnTo>
                  <a:lnTo>
                    <a:pt x="37" y="0"/>
                  </a:lnTo>
                  <a:lnTo>
                    <a:pt x="0" y="0"/>
                  </a:lnTo>
                  <a:lnTo>
                    <a:pt x="0" y="37"/>
                  </a:lnTo>
                  <a:lnTo>
                    <a:pt x="0" y="1724"/>
                  </a:lnTo>
                  <a:lnTo>
                    <a:pt x="0" y="1761"/>
                  </a:lnTo>
                  <a:lnTo>
                    <a:pt x="37" y="1761"/>
                  </a:lnTo>
                  <a:lnTo>
                    <a:pt x="2858" y="1761"/>
                  </a:lnTo>
                  <a:lnTo>
                    <a:pt x="2895" y="1761"/>
                  </a:lnTo>
                  <a:lnTo>
                    <a:pt x="2895" y="1724"/>
                  </a:lnTo>
                  <a:lnTo>
                    <a:pt x="2895" y="37"/>
                  </a:lnTo>
                  <a:lnTo>
                    <a:pt x="289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41" name="iṧḷíḋe"/>
            <p:cNvSpPr/>
            <p:nvPr/>
          </p:nvSpPr>
          <p:spPr bwMode="auto">
            <a:xfrm>
              <a:off x="850652" y="4094546"/>
              <a:ext cx="4762" cy="101204"/>
            </a:xfrm>
            <a:custGeom>
              <a:avLst/>
              <a:gdLst>
                <a:gd name="T0" fmla="*/ 4 w 4"/>
                <a:gd name="T1" fmla="*/ 51 h 85"/>
                <a:gd name="T2" fmla="*/ 0 w 4"/>
                <a:gd name="T3" fmla="*/ 51 h 85"/>
                <a:gd name="T4" fmla="*/ 0 w 4"/>
                <a:gd name="T5" fmla="*/ 85 h 85"/>
                <a:gd name="T6" fmla="*/ 4 w 4"/>
                <a:gd name="T7" fmla="*/ 85 h 85"/>
                <a:gd name="T8" fmla="*/ 4 w 4"/>
                <a:gd name="T9" fmla="*/ 51 h 85"/>
                <a:gd name="T10" fmla="*/ 0 w 4"/>
                <a:gd name="T11" fmla="*/ 0 h 85"/>
                <a:gd name="T12" fmla="*/ 0 w 4"/>
                <a:gd name="T13" fmla="*/ 0 h 85"/>
                <a:gd name="T14" fmla="*/ 0 w 4"/>
                <a:gd name="T15" fmla="*/ 47 h 85"/>
                <a:gd name="T16" fmla="*/ 4 w 4"/>
                <a:gd name="T17" fmla="*/ 47 h 85"/>
                <a:gd name="T18" fmla="*/ 4 w 4"/>
                <a:gd name="T19" fmla="*/ 2 h 85"/>
                <a:gd name="T20" fmla="*/ 0 w 4"/>
                <a:gd name="T21" fmla="*/ 2 h 85"/>
                <a:gd name="T22" fmla="*/ 0 w 4"/>
                <a:gd name="T23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" h="85">
                  <a:moveTo>
                    <a:pt x="4" y="51"/>
                  </a:moveTo>
                  <a:lnTo>
                    <a:pt x="0" y="51"/>
                  </a:lnTo>
                  <a:lnTo>
                    <a:pt x="0" y="85"/>
                  </a:lnTo>
                  <a:lnTo>
                    <a:pt x="4" y="85"/>
                  </a:lnTo>
                  <a:lnTo>
                    <a:pt x="4" y="51"/>
                  </a:lnTo>
                  <a:close/>
                  <a:moveTo>
                    <a:pt x="0" y="0"/>
                  </a:moveTo>
                  <a:lnTo>
                    <a:pt x="0" y="0"/>
                  </a:lnTo>
                  <a:lnTo>
                    <a:pt x="0" y="47"/>
                  </a:lnTo>
                  <a:lnTo>
                    <a:pt x="4" y="47"/>
                  </a:lnTo>
                  <a:lnTo>
                    <a:pt x="4" y="2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42" name="íṣlïḓê"/>
            <p:cNvSpPr/>
            <p:nvPr/>
          </p:nvSpPr>
          <p:spPr bwMode="auto">
            <a:xfrm>
              <a:off x="850652" y="4094546"/>
              <a:ext cx="4762" cy="101204"/>
            </a:xfrm>
            <a:custGeom>
              <a:avLst/>
              <a:gdLst>
                <a:gd name="T0" fmla="*/ 4 w 4"/>
                <a:gd name="T1" fmla="*/ 51 h 85"/>
                <a:gd name="T2" fmla="*/ 0 w 4"/>
                <a:gd name="T3" fmla="*/ 51 h 85"/>
                <a:gd name="T4" fmla="*/ 0 w 4"/>
                <a:gd name="T5" fmla="*/ 85 h 85"/>
                <a:gd name="T6" fmla="*/ 4 w 4"/>
                <a:gd name="T7" fmla="*/ 85 h 85"/>
                <a:gd name="T8" fmla="*/ 4 w 4"/>
                <a:gd name="T9" fmla="*/ 51 h 85"/>
                <a:gd name="T10" fmla="*/ 0 w 4"/>
                <a:gd name="T11" fmla="*/ 0 h 85"/>
                <a:gd name="T12" fmla="*/ 0 w 4"/>
                <a:gd name="T13" fmla="*/ 0 h 85"/>
                <a:gd name="T14" fmla="*/ 0 w 4"/>
                <a:gd name="T15" fmla="*/ 47 h 85"/>
                <a:gd name="T16" fmla="*/ 4 w 4"/>
                <a:gd name="T17" fmla="*/ 47 h 85"/>
                <a:gd name="T18" fmla="*/ 4 w 4"/>
                <a:gd name="T19" fmla="*/ 2 h 85"/>
                <a:gd name="T20" fmla="*/ 0 w 4"/>
                <a:gd name="T21" fmla="*/ 2 h 85"/>
                <a:gd name="T22" fmla="*/ 0 w 4"/>
                <a:gd name="T23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" h="85">
                  <a:moveTo>
                    <a:pt x="4" y="51"/>
                  </a:moveTo>
                  <a:lnTo>
                    <a:pt x="0" y="51"/>
                  </a:lnTo>
                  <a:lnTo>
                    <a:pt x="0" y="85"/>
                  </a:lnTo>
                  <a:lnTo>
                    <a:pt x="4" y="85"/>
                  </a:lnTo>
                  <a:lnTo>
                    <a:pt x="4" y="51"/>
                  </a:lnTo>
                  <a:moveTo>
                    <a:pt x="0" y="0"/>
                  </a:moveTo>
                  <a:lnTo>
                    <a:pt x="0" y="0"/>
                  </a:lnTo>
                  <a:lnTo>
                    <a:pt x="0" y="47"/>
                  </a:lnTo>
                  <a:lnTo>
                    <a:pt x="4" y="47"/>
                  </a:lnTo>
                  <a:lnTo>
                    <a:pt x="4" y="2"/>
                  </a:lnTo>
                  <a:lnTo>
                    <a:pt x="0" y="2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43" name="i$líḑê"/>
            <p:cNvSpPr/>
            <p:nvPr/>
          </p:nvSpPr>
          <p:spPr bwMode="auto">
            <a:xfrm>
              <a:off x="1087587" y="4094546"/>
              <a:ext cx="4762" cy="101204"/>
            </a:xfrm>
            <a:custGeom>
              <a:avLst/>
              <a:gdLst>
                <a:gd name="T0" fmla="*/ 4 w 4"/>
                <a:gd name="T1" fmla="*/ 51 h 85"/>
                <a:gd name="T2" fmla="*/ 0 w 4"/>
                <a:gd name="T3" fmla="*/ 51 h 85"/>
                <a:gd name="T4" fmla="*/ 0 w 4"/>
                <a:gd name="T5" fmla="*/ 85 h 85"/>
                <a:gd name="T6" fmla="*/ 4 w 4"/>
                <a:gd name="T7" fmla="*/ 85 h 85"/>
                <a:gd name="T8" fmla="*/ 4 w 4"/>
                <a:gd name="T9" fmla="*/ 51 h 85"/>
                <a:gd name="T10" fmla="*/ 0 w 4"/>
                <a:gd name="T11" fmla="*/ 0 h 85"/>
                <a:gd name="T12" fmla="*/ 0 w 4"/>
                <a:gd name="T13" fmla="*/ 0 h 85"/>
                <a:gd name="T14" fmla="*/ 0 w 4"/>
                <a:gd name="T15" fmla="*/ 47 h 85"/>
                <a:gd name="T16" fmla="*/ 4 w 4"/>
                <a:gd name="T17" fmla="*/ 47 h 85"/>
                <a:gd name="T18" fmla="*/ 4 w 4"/>
                <a:gd name="T19" fmla="*/ 2 h 85"/>
                <a:gd name="T20" fmla="*/ 0 w 4"/>
                <a:gd name="T21" fmla="*/ 2 h 85"/>
                <a:gd name="T22" fmla="*/ 0 w 4"/>
                <a:gd name="T23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" h="85">
                  <a:moveTo>
                    <a:pt x="4" y="51"/>
                  </a:moveTo>
                  <a:lnTo>
                    <a:pt x="0" y="51"/>
                  </a:lnTo>
                  <a:lnTo>
                    <a:pt x="0" y="85"/>
                  </a:lnTo>
                  <a:lnTo>
                    <a:pt x="4" y="85"/>
                  </a:lnTo>
                  <a:lnTo>
                    <a:pt x="4" y="51"/>
                  </a:lnTo>
                  <a:close/>
                  <a:moveTo>
                    <a:pt x="0" y="0"/>
                  </a:moveTo>
                  <a:lnTo>
                    <a:pt x="0" y="0"/>
                  </a:lnTo>
                  <a:lnTo>
                    <a:pt x="0" y="47"/>
                  </a:lnTo>
                  <a:lnTo>
                    <a:pt x="4" y="47"/>
                  </a:lnTo>
                  <a:lnTo>
                    <a:pt x="4" y="2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44" name="íslîḋe"/>
            <p:cNvSpPr/>
            <p:nvPr/>
          </p:nvSpPr>
          <p:spPr bwMode="auto">
            <a:xfrm>
              <a:off x="1087587" y="4094546"/>
              <a:ext cx="4762" cy="101204"/>
            </a:xfrm>
            <a:custGeom>
              <a:avLst/>
              <a:gdLst>
                <a:gd name="T0" fmla="*/ 4 w 4"/>
                <a:gd name="T1" fmla="*/ 51 h 85"/>
                <a:gd name="T2" fmla="*/ 0 w 4"/>
                <a:gd name="T3" fmla="*/ 51 h 85"/>
                <a:gd name="T4" fmla="*/ 0 w 4"/>
                <a:gd name="T5" fmla="*/ 85 h 85"/>
                <a:gd name="T6" fmla="*/ 4 w 4"/>
                <a:gd name="T7" fmla="*/ 85 h 85"/>
                <a:gd name="T8" fmla="*/ 4 w 4"/>
                <a:gd name="T9" fmla="*/ 51 h 85"/>
                <a:gd name="T10" fmla="*/ 0 w 4"/>
                <a:gd name="T11" fmla="*/ 0 h 85"/>
                <a:gd name="T12" fmla="*/ 0 w 4"/>
                <a:gd name="T13" fmla="*/ 0 h 85"/>
                <a:gd name="T14" fmla="*/ 0 w 4"/>
                <a:gd name="T15" fmla="*/ 47 h 85"/>
                <a:gd name="T16" fmla="*/ 4 w 4"/>
                <a:gd name="T17" fmla="*/ 47 h 85"/>
                <a:gd name="T18" fmla="*/ 4 w 4"/>
                <a:gd name="T19" fmla="*/ 2 h 85"/>
                <a:gd name="T20" fmla="*/ 0 w 4"/>
                <a:gd name="T21" fmla="*/ 2 h 85"/>
                <a:gd name="T22" fmla="*/ 0 w 4"/>
                <a:gd name="T23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" h="85">
                  <a:moveTo>
                    <a:pt x="4" y="51"/>
                  </a:moveTo>
                  <a:lnTo>
                    <a:pt x="0" y="51"/>
                  </a:lnTo>
                  <a:lnTo>
                    <a:pt x="0" y="85"/>
                  </a:lnTo>
                  <a:lnTo>
                    <a:pt x="4" y="85"/>
                  </a:lnTo>
                  <a:lnTo>
                    <a:pt x="4" y="51"/>
                  </a:lnTo>
                  <a:moveTo>
                    <a:pt x="0" y="0"/>
                  </a:moveTo>
                  <a:lnTo>
                    <a:pt x="0" y="0"/>
                  </a:lnTo>
                  <a:lnTo>
                    <a:pt x="0" y="47"/>
                  </a:lnTo>
                  <a:lnTo>
                    <a:pt x="4" y="47"/>
                  </a:lnTo>
                  <a:lnTo>
                    <a:pt x="4" y="2"/>
                  </a:lnTo>
                  <a:lnTo>
                    <a:pt x="0" y="2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45" name="í$ļiḍe"/>
            <p:cNvSpPr/>
            <p:nvPr/>
          </p:nvSpPr>
          <p:spPr bwMode="auto">
            <a:xfrm>
              <a:off x="1325712" y="4094546"/>
              <a:ext cx="4762" cy="101204"/>
            </a:xfrm>
            <a:custGeom>
              <a:avLst/>
              <a:gdLst>
                <a:gd name="T0" fmla="*/ 4 w 4"/>
                <a:gd name="T1" fmla="*/ 51 h 85"/>
                <a:gd name="T2" fmla="*/ 0 w 4"/>
                <a:gd name="T3" fmla="*/ 51 h 85"/>
                <a:gd name="T4" fmla="*/ 0 w 4"/>
                <a:gd name="T5" fmla="*/ 85 h 85"/>
                <a:gd name="T6" fmla="*/ 4 w 4"/>
                <a:gd name="T7" fmla="*/ 85 h 85"/>
                <a:gd name="T8" fmla="*/ 4 w 4"/>
                <a:gd name="T9" fmla="*/ 51 h 85"/>
                <a:gd name="T10" fmla="*/ 0 w 4"/>
                <a:gd name="T11" fmla="*/ 0 h 85"/>
                <a:gd name="T12" fmla="*/ 0 w 4"/>
                <a:gd name="T13" fmla="*/ 0 h 85"/>
                <a:gd name="T14" fmla="*/ 0 w 4"/>
                <a:gd name="T15" fmla="*/ 47 h 85"/>
                <a:gd name="T16" fmla="*/ 4 w 4"/>
                <a:gd name="T17" fmla="*/ 47 h 85"/>
                <a:gd name="T18" fmla="*/ 4 w 4"/>
                <a:gd name="T19" fmla="*/ 2 h 85"/>
                <a:gd name="T20" fmla="*/ 0 w 4"/>
                <a:gd name="T21" fmla="*/ 2 h 85"/>
                <a:gd name="T22" fmla="*/ 0 w 4"/>
                <a:gd name="T23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" h="85">
                  <a:moveTo>
                    <a:pt x="4" y="51"/>
                  </a:moveTo>
                  <a:lnTo>
                    <a:pt x="0" y="51"/>
                  </a:lnTo>
                  <a:lnTo>
                    <a:pt x="0" y="85"/>
                  </a:lnTo>
                  <a:lnTo>
                    <a:pt x="4" y="85"/>
                  </a:lnTo>
                  <a:lnTo>
                    <a:pt x="4" y="51"/>
                  </a:lnTo>
                  <a:close/>
                  <a:moveTo>
                    <a:pt x="0" y="0"/>
                  </a:moveTo>
                  <a:lnTo>
                    <a:pt x="0" y="0"/>
                  </a:lnTo>
                  <a:lnTo>
                    <a:pt x="0" y="47"/>
                  </a:lnTo>
                  <a:lnTo>
                    <a:pt x="4" y="47"/>
                  </a:lnTo>
                  <a:lnTo>
                    <a:pt x="4" y="2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46" name="îṧ1îḍe"/>
            <p:cNvSpPr/>
            <p:nvPr/>
          </p:nvSpPr>
          <p:spPr bwMode="auto">
            <a:xfrm>
              <a:off x="1325712" y="4094546"/>
              <a:ext cx="4762" cy="101204"/>
            </a:xfrm>
            <a:custGeom>
              <a:avLst/>
              <a:gdLst>
                <a:gd name="T0" fmla="*/ 4 w 4"/>
                <a:gd name="T1" fmla="*/ 51 h 85"/>
                <a:gd name="T2" fmla="*/ 0 w 4"/>
                <a:gd name="T3" fmla="*/ 51 h 85"/>
                <a:gd name="T4" fmla="*/ 0 w 4"/>
                <a:gd name="T5" fmla="*/ 85 h 85"/>
                <a:gd name="T6" fmla="*/ 4 w 4"/>
                <a:gd name="T7" fmla="*/ 85 h 85"/>
                <a:gd name="T8" fmla="*/ 4 w 4"/>
                <a:gd name="T9" fmla="*/ 51 h 85"/>
                <a:gd name="T10" fmla="*/ 0 w 4"/>
                <a:gd name="T11" fmla="*/ 0 h 85"/>
                <a:gd name="T12" fmla="*/ 0 w 4"/>
                <a:gd name="T13" fmla="*/ 0 h 85"/>
                <a:gd name="T14" fmla="*/ 0 w 4"/>
                <a:gd name="T15" fmla="*/ 47 h 85"/>
                <a:gd name="T16" fmla="*/ 4 w 4"/>
                <a:gd name="T17" fmla="*/ 47 h 85"/>
                <a:gd name="T18" fmla="*/ 4 w 4"/>
                <a:gd name="T19" fmla="*/ 2 h 85"/>
                <a:gd name="T20" fmla="*/ 0 w 4"/>
                <a:gd name="T21" fmla="*/ 2 h 85"/>
                <a:gd name="T22" fmla="*/ 0 w 4"/>
                <a:gd name="T23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" h="85">
                  <a:moveTo>
                    <a:pt x="4" y="51"/>
                  </a:moveTo>
                  <a:lnTo>
                    <a:pt x="0" y="51"/>
                  </a:lnTo>
                  <a:lnTo>
                    <a:pt x="0" y="85"/>
                  </a:lnTo>
                  <a:lnTo>
                    <a:pt x="4" y="85"/>
                  </a:lnTo>
                  <a:lnTo>
                    <a:pt x="4" y="51"/>
                  </a:lnTo>
                  <a:moveTo>
                    <a:pt x="0" y="0"/>
                  </a:moveTo>
                  <a:lnTo>
                    <a:pt x="0" y="0"/>
                  </a:lnTo>
                  <a:lnTo>
                    <a:pt x="0" y="47"/>
                  </a:lnTo>
                  <a:lnTo>
                    <a:pt x="4" y="47"/>
                  </a:lnTo>
                  <a:lnTo>
                    <a:pt x="4" y="2"/>
                  </a:lnTo>
                  <a:lnTo>
                    <a:pt x="0" y="2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47" name="isḷiḍé"/>
            <p:cNvSpPr/>
            <p:nvPr/>
          </p:nvSpPr>
          <p:spPr bwMode="auto">
            <a:xfrm>
              <a:off x="842318" y="4150505"/>
              <a:ext cx="664369" cy="4763"/>
            </a:xfrm>
            <a:custGeom>
              <a:avLst/>
              <a:gdLst>
                <a:gd name="T0" fmla="*/ 106 w 558"/>
                <a:gd name="T1" fmla="*/ 0 h 4"/>
                <a:gd name="T2" fmla="*/ 11 w 558"/>
                <a:gd name="T3" fmla="*/ 0 h 4"/>
                <a:gd name="T4" fmla="*/ 7 w 558"/>
                <a:gd name="T5" fmla="*/ 0 h 4"/>
                <a:gd name="T6" fmla="*/ 0 w 558"/>
                <a:gd name="T7" fmla="*/ 0 h 4"/>
                <a:gd name="T8" fmla="*/ 0 w 558"/>
                <a:gd name="T9" fmla="*/ 4 h 4"/>
                <a:gd name="T10" fmla="*/ 7 w 558"/>
                <a:gd name="T11" fmla="*/ 4 h 4"/>
                <a:gd name="T12" fmla="*/ 11 w 558"/>
                <a:gd name="T13" fmla="*/ 4 h 4"/>
                <a:gd name="T14" fmla="*/ 106 w 558"/>
                <a:gd name="T15" fmla="*/ 4 h 4"/>
                <a:gd name="T16" fmla="*/ 106 w 558"/>
                <a:gd name="T17" fmla="*/ 0 h 4"/>
                <a:gd name="T18" fmla="*/ 306 w 558"/>
                <a:gd name="T19" fmla="*/ 0 h 4"/>
                <a:gd name="T20" fmla="*/ 210 w 558"/>
                <a:gd name="T21" fmla="*/ 0 h 4"/>
                <a:gd name="T22" fmla="*/ 206 w 558"/>
                <a:gd name="T23" fmla="*/ 0 h 4"/>
                <a:gd name="T24" fmla="*/ 111 w 558"/>
                <a:gd name="T25" fmla="*/ 0 h 4"/>
                <a:gd name="T26" fmla="*/ 111 w 558"/>
                <a:gd name="T27" fmla="*/ 4 h 4"/>
                <a:gd name="T28" fmla="*/ 206 w 558"/>
                <a:gd name="T29" fmla="*/ 4 h 4"/>
                <a:gd name="T30" fmla="*/ 210 w 558"/>
                <a:gd name="T31" fmla="*/ 4 h 4"/>
                <a:gd name="T32" fmla="*/ 306 w 558"/>
                <a:gd name="T33" fmla="*/ 4 h 4"/>
                <a:gd name="T34" fmla="*/ 306 w 558"/>
                <a:gd name="T35" fmla="*/ 0 h 4"/>
                <a:gd name="T36" fmla="*/ 506 w 558"/>
                <a:gd name="T37" fmla="*/ 0 h 4"/>
                <a:gd name="T38" fmla="*/ 410 w 558"/>
                <a:gd name="T39" fmla="*/ 0 h 4"/>
                <a:gd name="T40" fmla="*/ 406 w 558"/>
                <a:gd name="T41" fmla="*/ 0 h 4"/>
                <a:gd name="T42" fmla="*/ 310 w 558"/>
                <a:gd name="T43" fmla="*/ 0 h 4"/>
                <a:gd name="T44" fmla="*/ 310 w 558"/>
                <a:gd name="T45" fmla="*/ 4 h 4"/>
                <a:gd name="T46" fmla="*/ 406 w 558"/>
                <a:gd name="T47" fmla="*/ 4 h 4"/>
                <a:gd name="T48" fmla="*/ 410 w 558"/>
                <a:gd name="T49" fmla="*/ 4 h 4"/>
                <a:gd name="T50" fmla="*/ 506 w 558"/>
                <a:gd name="T51" fmla="*/ 4 h 4"/>
                <a:gd name="T52" fmla="*/ 506 w 558"/>
                <a:gd name="T53" fmla="*/ 0 h 4"/>
                <a:gd name="T54" fmla="*/ 558 w 558"/>
                <a:gd name="T55" fmla="*/ 0 h 4"/>
                <a:gd name="T56" fmla="*/ 510 w 558"/>
                <a:gd name="T57" fmla="*/ 0 h 4"/>
                <a:gd name="T58" fmla="*/ 510 w 558"/>
                <a:gd name="T59" fmla="*/ 4 h 4"/>
                <a:gd name="T60" fmla="*/ 556 w 558"/>
                <a:gd name="T61" fmla="*/ 4 h 4"/>
                <a:gd name="T62" fmla="*/ 558 w 558"/>
                <a:gd name="T63" fmla="*/ 4 h 4"/>
                <a:gd name="T64" fmla="*/ 558 w 558"/>
                <a:gd name="T6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58" h="4">
                  <a:moveTo>
                    <a:pt x="106" y="0"/>
                  </a:moveTo>
                  <a:lnTo>
                    <a:pt x="11" y="0"/>
                  </a:lnTo>
                  <a:lnTo>
                    <a:pt x="7" y="0"/>
                  </a:lnTo>
                  <a:lnTo>
                    <a:pt x="0" y="0"/>
                  </a:lnTo>
                  <a:lnTo>
                    <a:pt x="0" y="4"/>
                  </a:lnTo>
                  <a:lnTo>
                    <a:pt x="7" y="4"/>
                  </a:lnTo>
                  <a:lnTo>
                    <a:pt x="11" y="4"/>
                  </a:lnTo>
                  <a:lnTo>
                    <a:pt x="106" y="4"/>
                  </a:lnTo>
                  <a:lnTo>
                    <a:pt x="106" y="0"/>
                  </a:lnTo>
                  <a:close/>
                  <a:moveTo>
                    <a:pt x="306" y="0"/>
                  </a:moveTo>
                  <a:lnTo>
                    <a:pt x="210" y="0"/>
                  </a:lnTo>
                  <a:lnTo>
                    <a:pt x="206" y="0"/>
                  </a:lnTo>
                  <a:lnTo>
                    <a:pt x="111" y="0"/>
                  </a:lnTo>
                  <a:lnTo>
                    <a:pt x="111" y="4"/>
                  </a:lnTo>
                  <a:lnTo>
                    <a:pt x="206" y="4"/>
                  </a:lnTo>
                  <a:lnTo>
                    <a:pt x="210" y="4"/>
                  </a:lnTo>
                  <a:lnTo>
                    <a:pt x="306" y="4"/>
                  </a:lnTo>
                  <a:lnTo>
                    <a:pt x="306" y="0"/>
                  </a:lnTo>
                  <a:close/>
                  <a:moveTo>
                    <a:pt x="506" y="0"/>
                  </a:moveTo>
                  <a:lnTo>
                    <a:pt x="410" y="0"/>
                  </a:lnTo>
                  <a:lnTo>
                    <a:pt x="406" y="0"/>
                  </a:lnTo>
                  <a:lnTo>
                    <a:pt x="310" y="0"/>
                  </a:lnTo>
                  <a:lnTo>
                    <a:pt x="310" y="4"/>
                  </a:lnTo>
                  <a:lnTo>
                    <a:pt x="406" y="4"/>
                  </a:lnTo>
                  <a:lnTo>
                    <a:pt x="410" y="4"/>
                  </a:lnTo>
                  <a:lnTo>
                    <a:pt x="506" y="4"/>
                  </a:lnTo>
                  <a:lnTo>
                    <a:pt x="506" y="0"/>
                  </a:lnTo>
                  <a:close/>
                  <a:moveTo>
                    <a:pt x="558" y="0"/>
                  </a:moveTo>
                  <a:lnTo>
                    <a:pt x="510" y="0"/>
                  </a:lnTo>
                  <a:lnTo>
                    <a:pt x="510" y="4"/>
                  </a:lnTo>
                  <a:lnTo>
                    <a:pt x="556" y="4"/>
                  </a:lnTo>
                  <a:lnTo>
                    <a:pt x="558" y="4"/>
                  </a:lnTo>
                  <a:lnTo>
                    <a:pt x="558" y="0"/>
                  </a:lnTo>
                  <a:close/>
                </a:path>
              </a:pathLst>
            </a:cu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48" name="iš1iḋè"/>
            <p:cNvSpPr/>
            <p:nvPr/>
          </p:nvSpPr>
          <p:spPr bwMode="auto">
            <a:xfrm>
              <a:off x="842318" y="4150505"/>
              <a:ext cx="664369" cy="4763"/>
            </a:xfrm>
            <a:custGeom>
              <a:avLst/>
              <a:gdLst>
                <a:gd name="T0" fmla="*/ 106 w 558"/>
                <a:gd name="T1" fmla="*/ 0 h 4"/>
                <a:gd name="T2" fmla="*/ 11 w 558"/>
                <a:gd name="T3" fmla="*/ 0 h 4"/>
                <a:gd name="T4" fmla="*/ 7 w 558"/>
                <a:gd name="T5" fmla="*/ 0 h 4"/>
                <a:gd name="T6" fmla="*/ 0 w 558"/>
                <a:gd name="T7" fmla="*/ 0 h 4"/>
                <a:gd name="T8" fmla="*/ 0 w 558"/>
                <a:gd name="T9" fmla="*/ 4 h 4"/>
                <a:gd name="T10" fmla="*/ 7 w 558"/>
                <a:gd name="T11" fmla="*/ 4 h 4"/>
                <a:gd name="T12" fmla="*/ 11 w 558"/>
                <a:gd name="T13" fmla="*/ 4 h 4"/>
                <a:gd name="T14" fmla="*/ 106 w 558"/>
                <a:gd name="T15" fmla="*/ 4 h 4"/>
                <a:gd name="T16" fmla="*/ 106 w 558"/>
                <a:gd name="T17" fmla="*/ 0 h 4"/>
                <a:gd name="T18" fmla="*/ 306 w 558"/>
                <a:gd name="T19" fmla="*/ 0 h 4"/>
                <a:gd name="T20" fmla="*/ 210 w 558"/>
                <a:gd name="T21" fmla="*/ 0 h 4"/>
                <a:gd name="T22" fmla="*/ 206 w 558"/>
                <a:gd name="T23" fmla="*/ 0 h 4"/>
                <a:gd name="T24" fmla="*/ 111 w 558"/>
                <a:gd name="T25" fmla="*/ 0 h 4"/>
                <a:gd name="T26" fmla="*/ 111 w 558"/>
                <a:gd name="T27" fmla="*/ 4 h 4"/>
                <a:gd name="T28" fmla="*/ 206 w 558"/>
                <a:gd name="T29" fmla="*/ 4 h 4"/>
                <a:gd name="T30" fmla="*/ 210 w 558"/>
                <a:gd name="T31" fmla="*/ 4 h 4"/>
                <a:gd name="T32" fmla="*/ 306 w 558"/>
                <a:gd name="T33" fmla="*/ 4 h 4"/>
                <a:gd name="T34" fmla="*/ 306 w 558"/>
                <a:gd name="T35" fmla="*/ 0 h 4"/>
                <a:gd name="T36" fmla="*/ 506 w 558"/>
                <a:gd name="T37" fmla="*/ 0 h 4"/>
                <a:gd name="T38" fmla="*/ 410 w 558"/>
                <a:gd name="T39" fmla="*/ 0 h 4"/>
                <a:gd name="T40" fmla="*/ 406 w 558"/>
                <a:gd name="T41" fmla="*/ 0 h 4"/>
                <a:gd name="T42" fmla="*/ 310 w 558"/>
                <a:gd name="T43" fmla="*/ 0 h 4"/>
                <a:gd name="T44" fmla="*/ 310 w 558"/>
                <a:gd name="T45" fmla="*/ 4 h 4"/>
                <a:gd name="T46" fmla="*/ 406 w 558"/>
                <a:gd name="T47" fmla="*/ 4 h 4"/>
                <a:gd name="T48" fmla="*/ 410 w 558"/>
                <a:gd name="T49" fmla="*/ 4 h 4"/>
                <a:gd name="T50" fmla="*/ 506 w 558"/>
                <a:gd name="T51" fmla="*/ 4 h 4"/>
                <a:gd name="T52" fmla="*/ 506 w 558"/>
                <a:gd name="T53" fmla="*/ 0 h 4"/>
                <a:gd name="T54" fmla="*/ 558 w 558"/>
                <a:gd name="T55" fmla="*/ 0 h 4"/>
                <a:gd name="T56" fmla="*/ 510 w 558"/>
                <a:gd name="T57" fmla="*/ 0 h 4"/>
                <a:gd name="T58" fmla="*/ 510 w 558"/>
                <a:gd name="T59" fmla="*/ 4 h 4"/>
                <a:gd name="T60" fmla="*/ 556 w 558"/>
                <a:gd name="T61" fmla="*/ 4 h 4"/>
                <a:gd name="T62" fmla="*/ 558 w 558"/>
                <a:gd name="T63" fmla="*/ 4 h 4"/>
                <a:gd name="T64" fmla="*/ 558 w 558"/>
                <a:gd name="T6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58" h="4">
                  <a:moveTo>
                    <a:pt x="106" y="0"/>
                  </a:moveTo>
                  <a:lnTo>
                    <a:pt x="11" y="0"/>
                  </a:lnTo>
                  <a:lnTo>
                    <a:pt x="7" y="0"/>
                  </a:lnTo>
                  <a:lnTo>
                    <a:pt x="0" y="0"/>
                  </a:lnTo>
                  <a:lnTo>
                    <a:pt x="0" y="4"/>
                  </a:lnTo>
                  <a:lnTo>
                    <a:pt x="7" y="4"/>
                  </a:lnTo>
                  <a:lnTo>
                    <a:pt x="11" y="4"/>
                  </a:lnTo>
                  <a:lnTo>
                    <a:pt x="106" y="4"/>
                  </a:lnTo>
                  <a:lnTo>
                    <a:pt x="106" y="0"/>
                  </a:lnTo>
                  <a:moveTo>
                    <a:pt x="306" y="0"/>
                  </a:moveTo>
                  <a:lnTo>
                    <a:pt x="210" y="0"/>
                  </a:lnTo>
                  <a:lnTo>
                    <a:pt x="206" y="0"/>
                  </a:lnTo>
                  <a:lnTo>
                    <a:pt x="111" y="0"/>
                  </a:lnTo>
                  <a:lnTo>
                    <a:pt x="111" y="4"/>
                  </a:lnTo>
                  <a:lnTo>
                    <a:pt x="206" y="4"/>
                  </a:lnTo>
                  <a:lnTo>
                    <a:pt x="210" y="4"/>
                  </a:lnTo>
                  <a:lnTo>
                    <a:pt x="306" y="4"/>
                  </a:lnTo>
                  <a:lnTo>
                    <a:pt x="306" y="0"/>
                  </a:lnTo>
                  <a:moveTo>
                    <a:pt x="506" y="0"/>
                  </a:moveTo>
                  <a:lnTo>
                    <a:pt x="410" y="0"/>
                  </a:lnTo>
                  <a:lnTo>
                    <a:pt x="406" y="0"/>
                  </a:lnTo>
                  <a:lnTo>
                    <a:pt x="310" y="0"/>
                  </a:lnTo>
                  <a:lnTo>
                    <a:pt x="310" y="4"/>
                  </a:lnTo>
                  <a:lnTo>
                    <a:pt x="406" y="4"/>
                  </a:lnTo>
                  <a:lnTo>
                    <a:pt x="410" y="4"/>
                  </a:lnTo>
                  <a:lnTo>
                    <a:pt x="506" y="4"/>
                  </a:lnTo>
                  <a:lnTo>
                    <a:pt x="506" y="0"/>
                  </a:lnTo>
                  <a:moveTo>
                    <a:pt x="558" y="0"/>
                  </a:moveTo>
                  <a:lnTo>
                    <a:pt x="510" y="0"/>
                  </a:lnTo>
                  <a:lnTo>
                    <a:pt x="510" y="4"/>
                  </a:lnTo>
                  <a:lnTo>
                    <a:pt x="556" y="4"/>
                  </a:lnTo>
                  <a:lnTo>
                    <a:pt x="558" y="4"/>
                  </a:lnTo>
                  <a:lnTo>
                    <a:pt x="55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49" name="ïsḷíḓé"/>
            <p:cNvSpPr/>
            <p:nvPr/>
          </p:nvSpPr>
          <p:spPr bwMode="auto">
            <a:xfrm>
              <a:off x="968525" y="4094546"/>
              <a:ext cx="5953" cy="101204"/>
            </a:xfrm>
            <a:custGeom>
              <a:avLst/>
              <a:gdLst>
                <a:gd name="T0" fmla="*/ 0 w 5"/>
                <a:gd name="T1" fmla="*/ 0 h 85"/>
                <a:gd name="T2" fmla="*/ 0 w 5"/>
                <a:gd name="T3" fmla="*/ 0 h 85"/>
                <a:gd name="T4" fmla="*/ 0 w 5"/>
                <a:gd name="T5" fmla="*/ 47 h 85"/>
                <a:gd name="T6" fmla="*/ 0 w 5"/>
                <a:gd name="T7" fmla="*/ 51 h 85"/>
                <a:gd name="T8" fmla="*/ 0 w 5"/>
                <a:gd name="T9" fmla="*/ 85 h 85"/>
                <a:gd name="T10" fmla="*/ 5 w 5"/>
                <a:gd name="T11" fmla="*/ 85 h 85"/>
                <a:gd name="T12" fmla="*/ 5 w 5"/>
                <a:gd name="T13" fmla="*/ 51 h 85"/>
                <a:gd name="T14" fmla="*/ 5 w 5"/>
                <a:gd name="T15" fmla="*/ 47 h 85"/>
                <a:gd name="T16" fmla="*/ 5 w 5"/>
                <a:gd name="T17" fmla="*/ 2 h 85"/>
                <a:gd name="T18" fmla="*/ 0 w 5"/>
                <a:gd name="T19" fmla="*/ 2 h 85"/>
                <a:gd name="T20" fmla="*/ 0 w 5"/>
                <a:gd name="T21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" h="85">
                  <a:moveTo>
                    <a:pt x="0" y="0"/>
                  </a:moveTo>
                  <a:lnTo>
                    <a:pt x="0" y="0"/>
                  </a:lnTo>
                  <a:lnTo>
                    <a:pt x="0" y="47"/>
                  </a:lnTo>
                  <a:lnTo>
                    <a:pt x="0" y="51"/>
                  </a:lnTo>
                  <a:lnTo>
                    <a:pt x="0" y="85"/>
                  </a:lnTo>
                  <a:lnTo>
                    <a:pt x="5" y="85"/>
                  </a:lnTo>
                  <a:lnTo>
                    <a:pt x="5" y="51"/>
                  </a:lnTo>
                  <a:lnTo>
                    <a:pt x="5" y="47"/>
                  </a:lnTo>
                  <a:lnTo>
                    <a:pt x="5" y="2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50" name="îṥļîḓê"/>
            <p:cNvSpPr/>
            <p:nvPr/>
          </p:nvSpPr>
          <p:spPr bwMode="auto">
            <a:xfrm>
              <a:off x="968525" y="4094546"/>
              <a:ext cx="5953" cy="101204"/>
            </a:xfrm>
            <a:custGeom>
              <a:avLst/>
              <a:gdLst>
                <a:gd name="T0" fmla="*/ 0 w 5"/>
                <a:gd name="T1" fmla="*/ 0 h 85"/>
                <a:gd name="T2" fmla="*/ 0 w 5"/>
                <a:gd name="T3" fmla="*/ 0 h 85"/>
                <a:gd name="T4" fmla="*/ 0 w 5"/>
                <a:gd name="T5" fmla="*/ 47 h 85"/>
                <a:gd name="T6" fmla="*/ 0 w 5"/>
                <a:gd name="T7" fmla="*/ 51 h 85"/>
                <a:gd name="T8" fmla="*/ 0 w 5"/>
                <a:gd name="T9" fmla="*/ 85 h 85"/>
                <a:gd name="T10" fmla="*/ 5 w 5"/>
                <a:gd name="T11" fmla="*/ 85 h 85"/>
                <a:gd name="T12" fmla="*/ 5 w 5"/>
                <a:gd name="T13" fmla="*/ 51 h 85"/>
                <a:gd name="T14" fmla="*/ 5 w 5"/>
                <a:gd name="T15" fmla="*/ 47 h 85"/>
                <a:gd name="T16" fmla="*/ 5 w 5"/>
                <a:gd name="T17" fmla="*/ 2 h 85"/>
                <a:gd name="T18" fmla="*/ 0 w 5"/>
                <a:gd name="T19" fmla="*/ 2 h 85"/>
                <a:gd name="T20" fmla="*/ 0 w 5"/>
                <a:gd name="T21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" h="85">
                  <a:moveTo>
                    <a:pt x="0" y="0"/>
                  </a:moveTo>
                  <a:lnTo>
                    <a:pt x="0" y="0"/>
                  </a:lnTo>
                  <a:lnTo>
                    <a:pt x="0" y="47"/>
                  </a:lnTo>
                  <a:lnTo>
                    <a:pt x="0" y="51"/>
                  </a:lnTo>
                  <a:lnTo>
                    <a:pt x="0" y="85"/>
                  </a:lnTo>
                  <a:lnTo>
                    <a:pt x="5" y="85"/>
                  </a:lnTo>
                  <a:lnTo>
                    <a:pt x="5" y="51"/>
                  </a:lnTo>
                  <a:lnTo>
                    <a:pt x="5" y="47"/>
                  </a:lnTo>
                  <a:lnTo>
                    <a:pt x="5" y="2"/>
                  </a:lnTo>
                  <a:lnTo>
                    <a:pt x="0" y="2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67" name="îṡliḋê"/>
            <p:cNvSpPr/>
            <p:nvPr/>
          </p:nvSpPr>
          <p:spPr bwMode="auto">
            <a:xfrm>
              <a:off x="1206650" y="4094546"/>
              <a:ext cx="4762" cy="101204"/>
            </a:xfrm>
            <a:custGeom>
              <a:avLst/>
              <a:gdLst>
                <a:gd name="T0" fmla="*/ 0 w 4"/>
                <a:gd name="T1" fmla="*/ 0 h 85"/>
                <a:gd name="T2" fmla="*/ 0 w 4"/>
                <a:gd name="T3" fmla="*/ 0 h 85"/>
                <a:gd name="T4" fmla="*/ 0 w 4"/>
                <a:gd name="T5" fmla="*/ 47 h 85"/>
                <a:gd name="T6" fmla="*/ 0 w 4"/>
                <a:gd name="T7" fmla="*/ 51 h 85"/>
                <a:gd name="T8" fmla="*/ 0 w 4"/>
                <a:gd name="T9" fmla="*/ 85 h 85"/>
                <a:gd name="T10" fmla="*/ 4 w 4"/>
                <a:gd name="T11" fmla="*/ 85 h 85"/>
                <a:gd name="T12" fmla="*/ 4 w 4"/>
                <a:gd name="T13" fmla="*/ 51 h 85"/>
                <a:gd name="T14" fmla="*/ 4 w 4"/>
                <a:gd name="T15" fmla="*/ 47 h 85"/>
                <a:gd name="T16" fmla="*/ 4 w 4"/>
                <a:gd name="T17" fmla="*/ 2 h 85"/>
                <a:gd name="T18" fmla="*/ 0 w 4"/>
                <a:gd name="T19" fmla="*/ 2 h 85"/>
                <a:gd name="T20" fmla="*/ 0 w 4"/>
                <a:gd name="T21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" h="85">
                  <a:moveTo>
                    <a:pt x="0" y="0"/>
                  </a:moveTo>
                  <a:lnTo>
                    <a:pt x="0" y="0"/>
                  </a:lnTo>
                  <a:lnTo>
                    <a:pt x="0" y="47"/>
                  </a:lnTo>
                  <a:lnTo>
                    <a:pt x="0" y="51"/>
                  </a:lnTo>
                  <a:lnTo>
                    <a:pt x="0" y="85"/>
                  </a:lnTo>
                  <a:lnTo>
                    <a:pt x="4" y="85"/>
                  </a:lnTo>
                  <a:lnTo>
                    <a:pt x="4" y="51"/>
                  </a:lnTo>
                  <a:lnTo>
                    <a:pt x="4" y="47"/>
                  </a:lnTo>
                  <a:lnTo>
                    <a:pt x="4" y="2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68" name="ïṥḻiḋè"/>
            <p:cNvSpPr/>
            <p:nvPr/>
          </p:nvSpPr>
          <p:spPr bwMode="auto">
            <a:xfrm>
              <a:off x="1206650" y="4094546"/>
              <a:ext cx="4762" cy="101204"/>
            </a:xfrm>
            <a:custGeom>
              <a:avLst/>
              <a:gdLst>
                <a:gd name="T0" fmla="*/ 0 w 4"/>
                <a:gd name="T1" fmla="*/ 0 h 85"/>
                <a:gd name="T2" fmla="*/ 0 w 4"/>
                <a:gd name="T3" fmla="*/ 0 h 85"/>
                <a:gd name="T4" fmla="*/ 0 w 4"/>
                <a:gd name="T5" fmla="*/ 47 h 85"/>
                <a:gd name="T6" fmla="*/ 0 w 4"/>
                <a:gd name="T7" fmla="*/ 51 h 85"/>
                <a:gd name="T8" fmla="*/ 0 w 4"/>
                <a:gd name="T9" fmla="*/ 85 h 85"/>
                <a:gd name="T10" fmla="*/ 4 w 4"/>
                <a:gd name="T11" fmla="*/ 85 h 85"/>
                <a:gd name="T12" fmla="*/ 4 w 4"/>
                <a:gd name="T13" fmla="*/ 51 h 85"/>
                <a:gd name="T14" fmla="*/ 4 w 4"/>
                <a:gd name="T15" fmla="*/ 47 h 85"/>
                <a:gd name="T16" fmla="*/ 4 w 4"/>
                <a:gd name="T17" fmla="*/ 2 h 85"/>
                <a:gd name="T18" fmla="*/ 0 w 4"/>
                <a:gd name="T19" fmla="*/ 2 h 85"/>
                <a:gd name="T20" fmla="*/ 0 w 4"/>
                <a:gd name="T21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" h="85">
                  <a:moveTo>
                    <a:pt x="0" y="0"/>
                  </a:moveTo>
                  <a:lnTo>
                    <a:pt x="0" y="0"/>
                  </a:lnTo>
                  <a:lnTo>
                    <a:pt x="0" y="47"/>
                  </a:lnTo>
                  <a:lnTo>
                    <a:pt x="0" y="51"/>
                  </a:lnTo>
                  <a:lnTo>
                    <a:pt x="0" y="85"/>
                  </a:lnTo>
                  <a:lnTo>
                    <a:pt x="4" y="85"/>
                  </a:lnTo>
                  <a:lnTo>
                    <a:pt x="4" y="51"/>
                  </a:lnTo>
                  <a:lnTo>
                    <a:pt x="4" y="47"/>
                  </a:lnTo>
                  <a:lnTo>
                    <a:pt x="4" y="2"/>
                  </a:lnTo>
                  <a:lnTo>
                    <a:pt x="0" y="2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69" name="isḷîḍè"/>
            <p:cNvSpPr/>
            <p:nvPr/>
          </p:nvSpPr>
          <p:spPr bwMode="auto">
            <a:xfrm>
              <a:off x="1444775" y="4094546"/>
              <a:ext cx="4762" cy="101204"/>
            </a:xfrm>
            <a:custGeom>
              <a:avLst/>
              <a:gdLst>
                <a:gd name="T0" fmla="*/ 0 w 4"/>
                <a:gd name="T1" fmla="*/ 0 h 85"/>
                <a:gd name="T2" fmla="*/ 0 w 4"/>
                <a:gd name="T3" fmla="*/ 0 h 85"/>
                <a:gd name="T4" fmla="*/ 0 w 4"/>
                <a:gd name="T5" fmla="*/ 47 h 85"/>
                <a:gd name="T6" fmla="*/ 0 w 4"/>
                <a:gd name="T7" fmla="*/ 51 h 85"/>
                <a:gd name="T8" fmla="*/ 0 w 4"/>
                <a:gd name="T9" fmla="*/ 85 h 85"/>
                <a:gd name="T10" fmla="*/ 4 w 4"/>
                <a:gd name="T11" fmla="*/ 85 h 85"/>
                <a:gd name="T12" fmla="*/ 4 w 4"/>
                <a:gd name="T13" fmla="*/ 51 h 85"/>
                <a:gd name="T14" fmla="*/ 4 w 4"/>
                <a:gd name="T15" fmla="*/ 47 h 85"/>
                <a:gd name="T16" fmla="*/ 4 w 4"/>
                <a:gd name="T17" fmla="*/ 2 h 85"/>
                <a:gd name="T18" fmla="*/ 0 w 4"/>
                <a:gd name="T19" fmla="*/ 2 h 85"/>
                <a:gd name="T20" fmla="*/ 0 w 4"/>
                <a:gd name="T21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" h="85">
                  <a:moveTo>
                    <a:pt x="0" y="0"/>
                  </a:moveTo>
                  <a:lnTo>
                    <a:pt x="0" y="0"/>
                  </a:lnTo>
                  <a:lnTo>
                    <a:pt x="0" y="47"/>
                  </a:lnTo>
                  <a:lnTo>
                    <a:pt x="0" y="51"/>
                  </a:lnTo>
                  <a:lnTo>
                    <a:pt x="0" y="85"/>
                  </a:lnTo>
                  <a:lnTo>
                    <a:pt x="4" y="85"/>
                  </a:lnTo>
                  <a:lnTo>
                    <a:pt x="4" y="51"/>
                  </a:lnTo>
                  <a:lnTo>
                    <a:pt x="4" y="47"/>
                  </a:lnTo>
                  <a:lnTo>
                    <a:pt x="4" y="2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70" name="ïṡḻiḋe"/>
            <p:cNvSpPr/>
            <p:nvPr/>
          </p:nvSpPr>
          <p:spPr bwMode="auto">
            <a:xfrm>
              <a:off x="1444775" y="4094546"/>
              <a:ext cx="4762" cy="101204"/>
            </a:xfrm>
            <a:custGeom>
              <a:avLst/>
              <a:gdLst>
                <a:gd name="T0" fmla="*/ 0 w 4"/>
                <a:gd name="T1" fmla="*/ 0 h 85"/>
                <a:gd name="T2" fmla="*/ 0 w 4"/>
                <a:gd name="T3" fmla="*/ 0 h 85"/>
                <a:gd name="T4" fmla="*/ 0 w 4"/>
                <a:gd name="T5" fmla="*/ 47 h 85"/>
                <a:gd name="T6" fmla="*/ 0 w 4"/>
                <a:gd name="T7" fmla="*/ 51 h 85"/>
                <a:gd name="T8" fmla="*/ 0 w 4"/>
                <a:gd name="T9" fmla="*/ 85 h 85"/>
                <a:gd name="T10" fmla="*/ 4 w 4"/>
                <a:gd name="T11" fmla="*/ 85 h 85"/>
                <a:gd name="T12" fmla="*/ 4 w 4"/>
                <a:gd name="T13" fmla="*/ 51 h 85"/>
                <a:gd name="T14" fmla="*/ 4 w 4"/>
                <a:gd name="T15" fmla="*/ 47 h 85"/>
                <a:gd name="T16" fmla="*/ 4 w 4"/>
                <a:gd name="T17" fmla="*/ 2 h 85"/>
                <a:gd name="T18" fmla="*/ 0 w 4"/>
                <a:gd name="T19" fmla="*/ 2 h 85"/>
                <a:gd name="T20" fmla="*/ 0 w 4"/>
                <a:gd name="T21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" h="85">
                  <a:moveTo>
                    <a:pt x="0" y="0"/>
                  </a:moveTo>
                  <a:lnTo>
                    <a:pt x="0" y="0"/>
                  </a:lnTo>
                  <a:lnTo>
                    <a:pt x="0" y="47"/>
                  </a:lnTo>
                  <a:lnTo>
                    <a:pt x="0" y="51"/>
                  </a:lnTo>
                  <a:lnTo>
                    <a:pt x="0" y="85"/>
                  </a:lnTo>
                  <a:lnTo>
                    <a:pt x="4" y="85"/>
                  </a:lnTo>
                  <a:lnTo>
                    <a:pt x="4" y="51"/>
                  </a:lnTo>
                  <a:lnTo>
                    <a:pt x="4" y="47"/>
                  </a:lnTo>
                  <a:lnTo>
                    <a:pt x="4" y="2"/>
                  </a:lnTo>
                  <a:lnTo>
                    <a:pt x="0" y="2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71" name="í$1ídê"/>
            <p:cNvSpPr/>
            <p:nvPr/>
          </p:nvSpPr>
          <p:spPr bwMode="auto">
            <a:xfrm>
              <a:off x="850652" y="4094546"/>
              <a:ext cx="4762" cy="2381"/>
            </a:xfrm>
            <a:prstGeom prst="rect">
              <a:avLst/>
            </a:pr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72" name="îṩľïḑê"/>
            <p:cNvSpPr/>
            <p:nvPr/>
          </p:nvSpPr>
          <p:spPr bwMode="auto">
            <a:xfrm>
              <a:off x="850652" y="4094546"/>
              <a:ext cx="4762" cy="23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73" name="íšḷidé"/>
            <p:cNvSpPr/>
            <p:nvPr/>
          </p:nvSpPr>
          <p:spPr bwMode="auto">
            <a:xfrm>
              <a:off x="1087587" y="4094546"/>
              <a:ext cx="4762" cy="2381"/>
            </a:xfrm>
            <a:prstGeom prst="rect">
              <a:avLst/>
            </a:pr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74" name="îṧḻíḍé"/>
            <p:cNvSpPr/>
            <p:nvPr/>
          </p:nvSpPr>
          <p:spPr bwMode="auto">
            <a:xfrm>
              <a:off x="1087587" y="4094546"/>
              <a:ext cx="4762" cy="23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75" name="ïš1iďè"/>
            <p:cNvSpPr/>
            <p:nvPr/>
          </p:nvSpPr>
          <p:spPr bwMode="auto">
            <a:xfrm>
              <a:off x="1325712" y="4094546"/>
              <a:ext cx="4762" cy="2381"/>
            </a:xfrm>
            <a:prstGeom prst="rect">
              <a:avLst/>
            </a:pr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76" name="iṣ1iďê"/>
            <p:cNvSpPr/>
            <p:nvPr/>
          </p:nvSpPr>
          <p:spPr bwMode="auto">
            <a:xfrm>
              <a:off x="1325712" y="4094546"/>
              <a:ext cx="4762" cy="23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77" name="ïṩļiḋê"/>
            <p:cNvSpPr/>
            <p:nvPr/>
          </p:nvSpPr>
          <p:spPr bwMode="auto">
            <a:xfrm>
              <a:off x="968525" y="4094546"/>
              <a:ext cx="5953" cy="2381"/>
            </a:xfrm>
            <a:prstGeom prst="rect">
              <a:avLst/>
            </a:pr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78" name="i$ļîḍé"/>
            <p:cNvSpPr/>
            <p:nvPr/>
          </p:nvSpPr>
          <p:spPr bwMode="auto">
            <a:xfrm>
              <a:off x="968525" y="4094546"/>
              <a:ext cx="5953" cy="23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79" name="îŝlíḍè"/>
            <p:cNvSpPr/>
            <p:nvPr/>
          </p:nvSpPr>
          <p:spPr bwMode="auto">
            <a:xfrm>
              <a:off x="1206650" y="4094546"/>
              <a:ext cx="4762" cy="2381"/>
            </a:xfrm>
            <a:prstGeom prst="rect">
              <a:avLst/>
            </a:pr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80" name="íSḷíḑe"/>
            <p:cNvSpPr/>
            <p:nvPr/>
          </p:nvSpPr>
          <p:spPr bwMode="auto">
            <a:xfrm>
              <a:off x="1206650" y="4094546"/>
              <a:ext cx="4762" cy="23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81" name="îṥļïḓê"/>
            <p:cNvSpPr/>
            <p:nvPr/>
          </p:nvSpPr>
          <p:spPr bwMode="auto">
            <a:xfrm>
              <a:off x="1444775" y="4094546"/>
              <a:ext cx="4762" cy="2381"/>
            </a:xfrm>
            <a:prstGeom prst="rect">
              <a:avLst/>
            </a:pr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82" name="ï$1îḋé"/>
            <p:cNvSpPr/>
            <p:nvPr/>
          </p:nvSpPr>
          <p:spPr bwMode="auto">
            <a:xfrm>
              <a:off x="1444775" y="4094546"/>
              <a:ext cx="4762" cy="23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83" name="iṥľiḋe"/>
            <p:cNvSpPr/>
            <p:nvPr/>
          </p:nvSpPr>
          <p:spPr bwMode="auto">
            <a:xfrm>
              <a:off x="1563837" y="4094546"/>
              <a:ext cx="4762" cy="101204"/>
            </a:xfrm>
            <a:custGeom>
              <a:avLst/>
              <a:gdLst>
                <a:gd name="T0" fmla="*/ 4 w 4"/>
                <a:gd name="T1" fmla="*/ 51 h 85"/>
                <a:gd name="T2" fmla="*/ 0 w 4"/>
                <a:gd name="T3" fmla="*/ 51 h 85"/>
                <a:gd name="T4" fmla="*/ 0 w 4"/>
                <a:gd name="T5" fmla="*/ 85 h 85"/>
                <a:gd name="T6" fmla="*/ 4 w 4"/>
                <a:gd name="T7" fmla="*/ 85 h 85"/>
                <a:gd name="T8" fmla="*/ 4 w 4"/>
                <a:gd name="T9" fmla="*/ 51 h 85"/>
                <a:gd name="T10" fmla="*/ 0 w 4"/>
                <a:gd name="T11" fmla="*/ 0 h 85"/>
                <a:gd name="T12" fmla="*/ 0 w 4"/>
                <a:gd name="T13" fmla="*/ 0 h 85"/>
                <a:gd name="T14" fmla="*/ 0 w 4"/>
                <a:gd name="T15" fmla="*/ 47 h 85"/>
                <a:gd name="T16" fmla="*/ 4 w 4"/>
                <a:gd name="T17" fmla="*/ 47 h 85"/>
                <a:gd name="T18" fmla="*/ 4 w 4"/>
                <a:gd name="T19" fmla="*/ 2 h 85"/>
                <a:gd name="T20" fmla="*/ 0 w 4"/>
                <a:gd name="T21" fmla="*/ 2 h 85"/>
                <a:gd name="T22" fmla="*/ 0 w 4"/>
                <a:gd name="T23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" h="85">
                  <a:moveTo>
                    <a:pt x="4" y="51"/>
                  </a:moveTo>
                  <a:lnTo>
                    <a:pt x="0" y="51"/>
                  </a:lnTo>
                  <a:lnTo>
                    <a:pt x="0" y="85"/>
                  </a:lnTo>
                  <a:lnTo>
                    <a:pt x="4" y="85"/>
                  </a:lnTo>
                  <a:lnTo>
                    <a:pt x="4" y="51"/>
                  </a:lnTo>
                  <a:close/>
                  <a:moveTo>
                    <a:pt x="0" y="0"/>
                  </a:moveTo>
                  <a:lnTo>
                    <a:pt x="0" y="0"/>
                  </a:lnTo>
                  <a:lnTo>
                    <a:pt x="0" y="47"/>
                  </a:lnTo>
                  <a:lnTo>
                    <a:pt x="4" y="47"/>
                  </a:lnTo>
                  <a:lnTo>
                    <a:pt x="4" y="2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84" name="isľíḍe"/>
            <p:cNvSpPr/>
            <p:nvPr/>
          </p:nvSpPr>
          <p:spPr bwMode="auto">
            <a:xfrm>
              <a:off x="1563837" y="4094546"/>
              <a:ext cx="4762" cy="101204"/>
            </a:xfrm>
            <a:custGeom>
              <a:avLst/>
              <a:gdLst>
                <a:gd name="T0" fmla="*/ 4 w 4"/>
                <a:gd name="T1" fmla="*/ 51 h 85"/>
                <a:gd name="T2" fmla="*/ 0 w 4"/>
                <a:gd name="T3" fmla="*/ 51 h 85"/>
                <a:gd name="T4" fmla="*/ 0 w 4"/>
                <a:gd name="T5" fmla="*/ 85 h 85"/>
                <a:gd name="T6" fmla="*/ 4 w 4"/>
                <a:gd name="T7" fmla="*/ 85 h 85"/>
                <a:gd name="T8" fmla="*/ 4 w 4"/>
                <a:gd name="T9" fmla="*/ 51 h 85"/>
                <a:gd name="T10" fmla="*/ 0 w 4"/>
                <a:gd name="T11" fmla="*/ 0 h 85"/>
                <a:gd name="T12" fmla="*/ 0 w 4"/>
                <a:gd name="T13" fmla="*/ 0 h 85"/>
                <a:gd name="T14" fmla="*/ 0 w 4"/>
                <a:gd name="T15" fmla="*/ 47 h 85"/>
                <a:gd name="T16" fmla="*/ 4 w 4"/>
                <a:gd name="T17" fmla="*/ 47 h 85"/>
                <a:gd name="T18" fmla="*/ 4 w 4"/>
                <a:gd name="T19" fmla="*/ 2 h 85"/>
                <a:gd name="T20" fmla="*/ 0 w 4"/>
                <a:gd name="T21" fmla="*/ 2 h 85"/>
                <a:gd name="T22" fmla="*/ 0 w 4"/>
                <a:gd name="T23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" h="85">
                  <a:moveTo>
                    <a:pt x="4" y="51"/>
                  </a:moveTo>
                  <a:lnTo>
                    <a:pt x="0" y="51"/>
                  </a:lnTo>
                  <a:lnTo>
                    <a:pt x="0" y="85"/>
                  </a:lnTo>
                  <a:lnTo>
                    <a:pt x="4" y="85"/>
                  </a:lnTo>
                  <a:lnTo>
                    <a:pt x="4" y="51"/>
                  </a:lnTo>
                  <a:moveTo>
                    <a:pt x="0" y="0"/>
                  </a:moveTo>
                  <a:lnTo>
                    <a:pt x="0" y="0"/>
                  </a:lnTo>
                  <a:lnTo>
                    <a:pt x="0" y="47"/>
                  </a:lnTo>
                  <a:lnTo>
                    <a:pt x="4" y="47"/>
                  </a:lnTo>
                  <a:lnTo>
                    <a:pt x="4" y="2"/>
                  </a:lnTo>
                  <a:lnTo>
                    <a:pt x="0" y="2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85" name="iṧlîḓê"/>
            <p:cNvSpPr/>
            <p:nvPr/>
          </p:nvSpPr>
          <p:spPr bwMode="auto">
            <a:xfrm>
              <a:off x="1800771" y="4094546"/>
              <a:ext cx="4762" cy="101204"/>
            </a:xfrm>
            <a:custGeom>
              <a:avLst/>
              <a:gdLst>
                <a:gd name="T0" fmla="*/ 4 w 4"/>
                <a:gd name="T1" fmla="*/ 51 h 85"/>
                <a:gd name="T2" fmla="*/ 0 w 4"/>
                <a:gd name="T3" fmla="*/ 51 h 85"/>
                <a:gd name="T4" fmla="*/ 0 w 4"/>
                <a:gd name="T5" fmla="*/ 85 h 85"/>
                <a:gd name="T6" fmla="*/ 4 w 4"/>
                <a:gd name="T7" fmla="*/ 85 h 85"/>
                <a:gd name="T8" fmla="*/ 4 w 4"/>
                <a:gd name="T9" fmla="*/ 51 h 85"/>
                <a:gd name="T10" fmla="*/ 0 w 4"/>
                <a:gd name="T11" fmla="*/ 0 h 85"/>
                <a:gd name="T12" fmla="*/ 0 w 4"/>
                <a:gd name="T13" fmla="*/ 0 h 85"/>
                <a:gd name="T14" fmla="*/ 0 w 4"/>
                <a:gd name="T15" fmla="*/ 47 h 85"/>
                <a:gd name="T16" fmla="*/ 4 w 4"/>
                <a:gd name="T17" fmla="*/ 47 h 85"/>
                <a:gd name="T18" fmla="*/ 4 w 4"/>
                <a:gd name="T19" fmla="*/ 2 h 85"/>
                <a:gd name="T20" fmla="*/ 0 w 4"/>
                <a:gd name="T21" fmla="*/ 2 h 85"/>
                <a:gd name="T22" fmla="*/ 0 w 4"/>
                <a:gd name="T23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" h="85">
                  <a:moveTo>
                    <a:pt x="4" y="51"/>
                  </a:moveTo>
                  <a:lnTo>
                    <a:pt x="0" y="51"/>
                  </a:lnTo>
                  <a:lnTo>
                    <a:pt x="0" y="85"/>
                  </a:lnTo>
                  <a:lnTo>
                    <a:pt x="4" y="85"/>
                  </a:lnTo>
                  <a:lnTo>
                    <a:pt x="4" y="51"/>
                  </a:lnTo>
                  <a:close/>
                  <a:moveTo>
                    <a:pt x="0" y="0"/>
                  </a:moveTo>
                  <a:lnTo>
                    <a:pt x="0" y="0"/>
                  </a:lnTo>
                  <a:lnTo>
                    <a:pt x="0" y="47"/>
                  </a:lnTo>
                  <a:lnTo>
                    <a:pt x="4" y="47"/>
                  </a:lnTo>
                  <a:lnTo>
                    <a:pt x="4" y="2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86" name="iṡḻíḍé"/>
            <p:cNvSpPr/>
            <p:nvPr/>
          </p:nvSpPr>
          <p:spPr bwMode="auto">
            <a:xfrm>
              <a:off x="1800771" y="4094546"/>
              <a:ext cx="4762" cy="101204"/>
            </a:xfrm>
            <a:custGeom>
              <a:avLst/>
              <a:gdLst>
                <a:gd name="T0" fmla="*/ 4 w 4"/>
                <a:gd name="T1" fmla="*/ 51 h 85"/>
                <a:gd name="T2" fmla="*/ 0 w 4"/>
                <a:gd name="T3" fmla="*/ 51 h 85"/>
                <a:gd name="T4" fmla="*/ 0 w 4"/>
                <a:gd name="T5" fmla="*/ 85 h 85"/>
                <a:gd name="T6" fmla="*/ 4 w 4"/>
                <a:gd name="T7" fmla="*/ 85 h 85"/>
                <a:gd name="T8" fmla="*/ 4 w 4"/>
                <a:gd name="T9" fmla="*/ 51 h 85"/>
                <a:gd name="T10" fmla="*/ 0 w 4"/>
                <a:gd name="T11" fmla="*/ 0 h 85"/>
                <a:gd name="T12" fmla="*/ 0 w 4"/>
                <a:gd name="T13" fmla="*/ 0 h 85"/>
                <a:gd name="T14" fmla="*/ 0 w 4"/>
                <a:gd name="T15" fmla="*/ 47 h 85"/>
                <a:gd name="T16" fmla="*/ 4 w 4"/>
                <a:gd name="T17" fmla="*/ 47 h 85"/>
                <a:gd name="T18" fmla="*/ 4 w 4"/>
                <a:gd name="T19" fmla="*/ 2 h 85"/>
                <a:gd name="T20" fmla="*/ 0 w 4"/>
                <a:gd name="T21" fmla="*/ 2 h 85"/>
                <a:gd name="T22" fmla="*/ 0 w 4"/>
                <a:gd name="T23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" h="85">
                  <a:moveTo>
                    <a:pt x="4" y="51"/>
                  </a:moveTo>
                  <a:lnTo>
                    <a:pt x="0" y="51"/>
                  </a:lnTo>
                  <a:lnTo>
                    <a:pt x="0" y="85"/>
                  </a:lnTo>
                  <a:lnTo>
                    <a:pt x="4" y="85"/>
                  </a:lnTo>
                  <a:lnTo>
                    <a:pt x="4" y="51"/>
                  </a:lnTo>
                  <a:moveTo>
                    <a:pt x="0" y="0"/>
                  </a:moveTo>
                  <a:lnTo>
                    <a:pt x="0" y="0"/>
                  </a:lnTo>
                  <a:lnTo>
                    <a:pt x="0" y="47"/>
                  </a:lnTo>
                  <a:lnTo>
                    <a:pt x="4" y="47"/>
                  </a:lnTo>
                  <a:lnTo>
                    <a:pt x="4" y="2"/>
                  </a:lnTo>
                  <a:lnTo>
                    <a:pt x="0" y="2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87" name="isľîďe"/>
            <p:cNvSpPr/>
            <p:nvPr/>
          </p:nvSpPr>
          <p:spPr bwMode="auto">
            <a:xfrm>
              <a:off x="2038896" y="4094546"/>
              <a:ext cx="4762" cy="101204"/>
            </a:xfrm>
            <a:custGeom>
              <a:avLst/>
              <a:gdLst>
                <a:gd name="T0" fmla="*/ 4 w 4"/>
                <a:gd name="T1" fmla="*/ 51 h 85"/>
                <a:gd name="T2" fmla="*/ 0 w 4"/>
                <a:gd name="T3" fmla="*/ 51 h 85"/>
                <a:gd name="T4" fmla="*/ 0 w 4"/>
                <a:gd name="T5" fmla="*/ 85 h 85"/>
                <a:gd name="T6" fmla="*/ 4 w 4"/>
                <a:gd name="T7" fmla="*/ 85 h 85"/>
                <a:gd name="T8" fmla="*/ 4 w 4"/>
                <a:gd name="T9" fmla="*/ 51 h 85"/>
                <a:gd name="T10" fmla="*/ 0 w 4"/>
                <a:gd name="T11" fmla="*/ 0 h 85"/>
                <a:gd name="T12" fmla="*/ 0 w 4"/>
                <a:gd name="T13" fmla="*/ 0 h 85"/>
                <a:gd name="T14" fmla="*/ 0 w 4"/>
                <a:gd name="T15" fmla="*/ 47 h 85"/>
                <a:gd name="T16" fmla="*/ 4 w 4"/>
                <a:gd name="T17" fmla="*/ 47 h 85"/>
                <a:gd name="T18" fmla="*/ 4 w 4"/>
                <a:gd name="T19" fmla="*/ 2 h 85"/>
                <a:gd name="T20" fmla="*/ 0 w 4"/>
                <a:gd name="T21" fmla="*/ 2 h 85"/>
                <a:gd name="T22" fmla="*/ 0 w 4"/>
                <a:gd name="T23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" h="85">
                  <a:moveTo>
                    <a:pt x="4" y="51"/>
                  </a:moveTo>
                  <a:lnTo>
                    <a:pt x="0" y="51"/>
                  </a:lnTo>
                  <a:lnTo>
                    <a:pt x="0" y="85"/>
                  </a:lnTo>
                  <a:lnTo>
                    <a:pt x="4" y="85"/>
                  </a:lnTo>
                  <a:lnTo>
                    <a:pt x="4" y="51"/>
                  </a:lnTo>
                  <a:close/>
                  <a:moveTo>
                    <a:pt x="0" y="0"/>
                  </a:moveTo>
                  <a:lnTo>
                    <a:pt x="0" y="0"/>
                  </a:lnTo>
                  <a:lnTo>
                    <a:pt x="0" y="47"/>
                  </a:lnTo>
                  <a:lnTo>
                    <a:pt x="4" y="47"/>
                  </a:lnTo>
                  <a:lnTo>
                    <a:pt x="4" y="2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88" name="îSľîdê"/>
            <p:cNvSpPr/>
            <p:nvPr/>
          </p:nvSpPr>
          <p:spPr bwMode="auto">
            <a:xfrm>
              <a:off x="2038896" y="4094546"/>
              <a:ext cx="4762" cy="101204"/>
            </a:xfrm>
            <a:custGeom>
              <a:avLst/>
              <a:gdLst>
                <a:gd name="T0" fmla="*/ 4 w 4"/>
                <a:gd name="T1" fmla="*/ 51 h 85"/>
                <a:gd name="T2" fmla="*/ 0 w 4"/>
                <a:gd name="T3" fmla="*/ 51 h 85"/>
                <a:gd name="T4" fmla="*/ 0 w 4"/>
                <a:gd name="T5" fmla="*/ 85 h 85"/>
                <a:gd name="T6" fmla="*/ 4 w 4"/>
                <a:gd name="T7" fmla="*/ 85 h 85"/>
                <a:gd name="T8" fmla="*/ 4 w 4"/>
                <a:gd name="T9" fmla="*/ 51 h 85"/>
                <a:gd name="T10" fmla="*/ 0 w 4"/>
                <a:gd name="T11" fmla="*/ 0 h 85"/>
                <a:gd name="T12" fmla="*/ 0 w 4"/>
                <a:gd name="T13" fmla="*/ 0 h 85"/>
                <a:gd name="T14" fmla="*/ 0 w 4"/>
                <a:gd name="T15" fmla="*/ 47 h 85"/>
                <a:gd name="T16" fmla="*/ 4 w 4"/>
                <a:gd name="T17" fmla="*/ 47 h 85"/>
                <a:gd name="T18" fmla="*/ 4 w 4"/>
                <a:gd name="T19" fmla="*/ 2 h 85"/>
                <a:gd name="T20" fmla="*/ 0 w 4"/>
                <a:gd name="T21" fmla="*/ 2 h 85"/>
                <a:gd name="T22" fmla="*/ 0 w 4"/>
                <a:gd name="T23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" h="85">
                  <a:moveTo>
                    <a:pt x="4" y="51"/>
                  </a:moveTo>
                  <a:lnTo>
                    <a:pt x="0" y="51"/>
                  </a:lnTo>
                  <a:lnTo>
                    <a:pt x="0" y="85"/>
                  </a:lnTo>
                  <a:lnTo>
                    <a:pt x="4" y="85"/>
                  </a:lnTo>
                  <a:lnTo>
                    <a:pt x="4" y="51"/>
                  </a:lnTo>
                  <a:moveTo>
                    <a:pt x="0" y="0"/>
                  </a:moveTo>
                  <a:lnTo>
                    <a:pt x="0" y="0"/>
                  </a:lnTo>
                  <a:lnTo>
                    <a:pt x="0" y="47"/>
                  </a:lnTo>
                  <a:lnTo>
                    <a:pt x="4" y="47"/>
                  </a:lnTo>
                  <a:lnTo>
                    <a:pt x="4" y="2"/>
                  </a:lnTo>
                  <a:lnTo>
                    <a:pt x="0" y="2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89" name="iśḷîḍè"/>
            <p:cNvSpPr/>
            <p:nvPr/>
          </p:nvSpPr>
          <p:spPr bwMode="auto">
            <a:xfrm>
              <a:off x="1506687" y="4150505"/>
              <a:ext cx="713185" cy="4763"/>
            </a:xfrm>
            <a:custGeom>
              <a:avLst/>
              <a:gdLst>
                <a:gd name="T0" fmla="*/ 147 w 599"/>
                <a:gd name="T1" fmla="*/ 0 h 4"/>
                <a:gd name="T2" fmla="*/ 52 w 599"/>
                <a:gd name="T3" fmla="*/ 0 h 4"/>
                <a:gd name="T4" fmla="*/ 48 w 599"/>
                <a:gd name="T5" fmla="*/ 0 h 4"/>
                <a:gd name="T6" fmla="*/ 2 w 599"/>
                <a:gd name="T7" fmla="*/ 0 h 4"/>
                <a:gd name="T8" fmla="*/ 2 w 599"/>
                <a:gd name="T9" fmla="*/ 4 h 4"/>
                <a:gd name="T10" fmla="*/ 0 w 599"/>
                <a:gd name="T11" fmla="*/ 4 h 4"/>
                <a:gd name="T12" fmla="*/ 48 w 599"/>
                <a:gd name="T13" fmla="*/ 4 h 4"/>
                <a:gd name="T14" fmla="*/ 52 w 599"/>
                <a:gd name="T15" fmla="*/ 4 h 4"/>
                <a:gd name="T16" fmla="*/ 147 w 599"/>
                <a:gd name="T17" fmla="*/ 4 h 4"/>
                <a:gd name="T18" fmla="*/ 147 w 599"/>
                <a:gd name="T19" fmla="*/ 0 h 4"/>
                <a:gd name="T20" fmla="*/ 347 w 599"/>
                <a:gd name="T21" fmla="*/ 0 h 4"/>
                <a:gd name="T22" fmla="*/ 251 w 599"/>
                <a:gd name="T23" fmla="*/ 0 h 4"/>
                <a:gd name="T24" fmla="*/ 247 w 599"/>
                <a:gd name="T25" fmla="*/ 0 h 4"/>
                <a:gd name="T26" fmla="*/ 152 w 599"/>
                <a:gd name="T27" fmla="*/ 0 h 4"/>
                <a:gd name="T28" fmla="*/ 152 w 599"/>
                <a:gd name="T29" fmla="*/ 4 h 4"/>
                <a:gd name="T30" fmla="*/ 247 w 599"/>
                <a:gd name="T31" fmla="*/ 4 h 4"/>
                <a:gd name="T32" fmla="*/ 251 w 599"/>
                <a:gd name="T33" fmla="*/ 4 h 4"/>
                <a:gd name="T34" fmla="*/ 347 w 599"/>
                <a:gd name="T35" fmla="*/ 4 h 4"/>
                <a:gd name="T36" fmla="*/ 347 w 599"/>
                <a:gd name="T37" fmla="*/ 0 h 4"/>
                <a:gd name="T38" fmla="*/ 547 w 599"/>
                <a:gd name="T39" fmla="*/ 0 h 4"/>
                <a:gd name="T40" fmla="*/ 451 w 599"/>
                <a:gd name="T41" fmla="*/ 0 h 4"/>
                <a:gd name="T42" fmla="*/ 447 w 599"/>
                <a:gd name="T43" fmla="*/ 0 h 4"/>
                <a:gd name="T44" fmla="*/ 351 w 599"/>
                <a:gd name="T45" fmla="*/ 0 h 4"/>
                <a:gd name="T46" fmla="*/ 351 w 599"/>
                <a:gd name="T47" fmla="*/ 4 h 4"/>
                <a:gd name="T48" fmla="*/ 447 w 599"/>
                <a:gd name="T49" fmla="*/ 4 h 4"/>
                <a:gd name="T50" fmla="*/ 451 w 599"/>
                <a:gd name="T51" fmla="*/ 4 h 4"/>
                <a:gd name="T52" fmla="*/ 547 w 599"/>
                <a:gd name="T53" fmla="*/ 4 h 4"/>
                <a:gd name="T54" fmla="*/ 547 w 599"/>
                <a:gd name="T55" fmla="*/ 0 h 4"/>
                <a:gd name="T56" fmla="*/ 599 w 599"/>
                <a:gd name="T57" fmla="*/ 0 h 4"/>
                <a:gd name="T58" fmla="*/ 551 w 599"/>
                <a:gd name="T59" fmla="*/ 0 h 4"/>
                <a:gd name="T60" fmla="*/ 551 w 599"/>
                <a:gd name="T61" fmla="*/ 4 h 4"/>
                <a:gd name="T62" fmla="*/ 597 w 599"/>
                <a:gd name="T63" fmla="*/ 4 h 4"/>
                <a:gd name="T64" fmla="*/ 599 w 599"/>
                <a:gd name="T65" fmla="*/ 4 h 4"/>
                <a:gd name="T66" fmla="*/ 599 w 599"/>
                <a:gd name="T6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99" h="4">
                  <a:moveTo>
                    <a:pt x="147" y="0"/>
                  </a:moveTo>
                  <a:lnTo>
                    <a:pt x="52" y="0"/>
                  </a:lnTo>
                  <a:lnTo>
                    <a:pt x="48" y="0"/>
                  </a:lnTo>
                  <a:lnTo>
                    <a:pt x="2" y="0"/>
                  </a:lnTo>
                  <a:lnTo>
                    <a:pt x="2" y="4"/>
                  </a:lnTo>
                  <a:lnTo>
                    <a:pt x="0" y="4"/>
                  </a:lnTo>
                  <a:lnTo>
                    <a:pt x="48" y="4"/>
                  </a:lnTo>
                  <a:lnTo>
                    <a:pt x="52" y="4"/>
                  </a:lnTo>
                  <a:lnTo>
                    <a:pt x="147" y="4"/>
                  </a:lnTo>
                  <a:lnTo>
                    <a:pt x="147" y="0"/>
                  </a:lnTo>
                  <a:close/>
                  <a:moveTo>
                    <a:pt x="347" y="0"/>
                  </a:moveTo>
                  <a:lnTo>
                    <a:pt x="251" y="0"/>
                  </a:lnTo>
                  <a:lnTo>
                    <a:pt x="247" y="0"/>
                  </a:lnTo>
                  <a:lnTo>
                    <a:pt x="152" y="0"/>
                  </a:lnTo>
                  <a:lnTo>
                    <a:pt x="152" y="4"/>
                  </a:lnTo>
                  <a:lnTo>
                    <a:pt x="247" y="4"/>
                  </a:lnTo>
                  <a:lnTo>
                    <a:pt x="251" y="4"/>
                  </a:lnTo>
                  <a:lnTo>
                    <a:pt x="347" y="4"/>
                  </a:lnTo>
                  <a:lnTo>
                    <a:pt x="347" y="0"/>
                  </a:lnTo>
                  <a:close/>
                  <a:moveTo>
                    <a:pt x="547" y="0"/>
                  </a:moveTo>
                  <a:lnTo>
                    <a:pt x="451" y="0"/>
                  </a:lnTo>
                  <a:lnTo>
                    <a:pt x="447" y="0"/>
                  </a:lnTo>
                  <a:lnTo>
                    <a:pt x="351" y="0"/>
                  </a:lnTo>
                  <a:lnTo>
                    <a:pt x="351" y="4"/>
                  </a:lnTo>
                  <a:lnTo>
                    <a:pt x="447" y="4"/>
                  </a:lnTo>
                  <a:lnTo>
                    <a:pt x="451" y="4"/>
                  </a:lnTo>
                  <a:lnTo>
                    <a:pt x="547" y="4"/>
                  </a:lnTo>
                  <a:lnTo>
                    <a:pt x="547" y="0"/>
                  </a:lnTo>
                  <a:close/>
                  <a:moveTo>
                    <a:pt x="599" y="0"/>
                  </a:moveTo>
                  <a:lnTo>
                    <a:pt x="551" y="0"/>
                  </a:lnTo>
                  <a:lnTo>
                    <a:pt x="551" y="4"/>
                  </a:lnTo>
                  <a:lnTo>
                    <a:pt x="597" y="4"/>
                  </a:lnTo>
                  <a:lnTo>
                    <a:pt x="599" y="4"/>
                  </a:lnTo>
                  <a:lnTo>
                    <a:pt x="599" y="0"/>
                  </a:lnTo>
                  <a:close/>
                </a:path>
              </a:pathLst>
            </a:cu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90" name="î$1îḓê"/>
            <p:cNvSpPr/>
            <p:nvPr/>
          </p:nvSpPr>
          <p:spPr bwMode="auto">
            <a:xfrm>
              <a:off x="1506687" y="4150505"/>
              <a:ext cx="713185" cy="4763"/>
            </a:xfrm>
            <a:custGeom>
              <a:avLst/>
              <a:gdLst>
                <a:gd name="T0" fmla="*/ 147 w 599"/>
                <a:gd name="T1" fmla="*/ 0 h 4"/>
                <a:gd name="T2" fmla="*/ 52 w 599"/>
                <a:gd name="T3" fmla="*/ 0 h 4"/>
                <a:gd name="T4" fmla="*/ 48 w 599"/>
                <a:gd name="T5" fmla="*/ 0 h 4"/>
                <a:gd name="T6" fmla="*/ 2 w 599"/>
                <a:gd name="T7" fmla="*/ 0 h 4"/>
                <a:gd name="T8" fmla="*/ 2 w 599"/>
                <a:gd name="T9" fmla="*/ 4 h 4"/>
                <a:gd name="T10" fmla="*/ 0 w 599"/>
                <a:gd name="T11" fmla="*/ 4 h 4"/>
                <a:gd name="T12" fmla="*/ 48 w 599"/>
                <a:gd name="T13" fmla="*/ 4 h 4"/>
                <a:gd name="T14" fmla="*/ 52 w 599"/>
                <a:gd name="T15" fmla="*/ 4 h 4"/>
                <a:gd name="T16" fmla="*/ 147 w 599"/>
                <a:gd name="T17" fmla="*/ 4 h 4"/>
                <a:gd name="T18" fmla="*/ 147 w 599"/>
                <a:gd name="T19" fmla="*/ 0 h 4"/>
                <a:gd name="T20" fmla="*/ 347 w 599"/>
                <a:gd name="T21" fmla="*/ 0 h 4"/>
                <a:gd name="T22" fmla="*/ 251 w 599"/>
                <a:gd name="T23" fmla="*/ 0 h 4"/>
                <a:gd name="T24" fmla="*/ 247 w 599"/>
                <a:gd name="T25" fmla="*/ 0 h 4"/>
                <a:gd name="T26" fmla="*/ 152 w 599"/>
                <a:gd name="T27" fmla="*/ 0 h 4"/>
                <a:gd name="T28" fmla="*/ 152 w 599"/>
                <a:gd name="T29" fmla="*/ 4 h 4"/>
                <a:gd name="T30" fmla="*/ 247 w 599"/>
                <a:gd name="T31" fmla="*/ 4 h 4"/>
                <a:gd name="T32" fmla="*/ 251 w 599"/>
                <a:gd name="T33" fmla="*/ 4 h 4"/>
                <a:gd name="T34" fmla="*/ 347 w 599"/>
                <a:gd name="T35" fmla="*/ 4 h 4"/>
                <a:gd name="T36" fmla="*/ 347 w 599"/>
                <a:gd name="T37" fmla="*/ 0 h 4"/>
                <a:gd name="T38" fmla="*/ 547 w 599"/>
                <a:gd name="T39" fmla="*/ 0 h 4"/>
                <a:gd name="T40" fmla="*/ 451 w 599"/>
                <a:gd name="T41" fmla="*/ 0 h 4"/>
                <a:gd name="T42" fmla="*/ 447 w 599"/>
                <a:gd name="T43" fmla="*/ 0 h 4"/>
                <a:gd name="T44" fmla="*/ 351 w 599"/>
                <a:gd name="T45" fmla="*/ 0 h 4"/>
                <a:gd name="T46" fmla="*/ 351 w 599"/>
                <a:gd name="T47" fmla="*/ 4 h 4"/>
                <a:gd name="T48" fmla="*/ 447 w 599"/>
                <a:gd name="T49" fmla="*/ 4 h 4"/>
                <a:gd name="T50" fmla="*/ 451 w 599"/>
                <a:gd name="T51" fmla="*/ 4 h 4"/>
                <a:gd name="T52" fmla="*/ 547 w 599"/>
                <a:gd name="T53" fmla="*/ 4 h 4"/>
                <a:gd name="T54" fmla="*/ 547 w 599"/>
                <a:gd name="T55" fmla="*/ 0 h 4"/>
                <a:gd name="T56" fmla="*/ 599 w 599"/>
                <a:gd name="T57" fmla="*/ 0 h 4"/>
                <a:gd name="T58" fmla="*/ 551 w 599"/>
                <a:gd name="T59" fmla="*/ 0 h 4"/>
                <a:gd name="T60" fmla="*/ 551 w 599"/>
                <a:gd name="T61" fmla="*/ 4 h 4"/>
                <a:gd name="T62" fmla="*/ 597 w 599"/>
                <a:gd name="T63" fmla="*/ 4 h 4"/>
                <a:gd name="T64" fmla="*/ 599 w 599"/>
                <a:gd name="T65" fmla="*/ 4 h 4"/>
                <a:gd name="T66" fmla="*/ 599 w 599"/>
                <a:gd name="T6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99" h="4">
                  <a:moveTo>
                    <a:pt x="147" y="0"/>
                  </a:moveTo>
                  <a:lnTo>
                    <a:pt x="52" y="0"/>
                  </a:lnTo>
                  <a:lnTo>
                    <a:pt x="48" y="0"/>
                  </a:lnTo>
                  <a:lnTo>
                    <a:pt x="2" y="0"/>
                  </a:lnTo>
                  <a:lnTo>
                    <a:pt x="2" y="4"/>
                  </a:lnTo>
                  <a:lnTo>
                    <a:pt x="0" y="4"/>
                  </a:lnTo>
                  <a:lnTo>
                    <a:pt x="48" y="4"/>
                  </a:lnTo>
                  <a:lnTo>
                    <a:pt x="52" y="4"/>
                  </a:lnTo>
                  <a:lnTo>
                    <a:pt x="147" y="4"/>
                  </a:lnTo>
                  <a:lnTo>
                    <a:pt x="147" y="0"/>
                  </a:lnTo>
                  <a:moveTo>
                    <a:pt x="347" y="0"/>
                  </a:moveTo>
                  <a:lnTo>
                    <a:pt x="251" y="0"/>
                  </a:lnTo>
                  <a:lnTo>
                    <a:pt x="247" y="0"/>
                  </a:lnTo>
                  <a:lnTo>
                    <a:pt x="152" y="0"/>
                  </a:lnTo>
                  <a:lnTo>
                    <a:pt x="152" y="4"/>
                  </a:lnTo>
                  <a:lnTo>
                    <a:pt x="247" y="4"/>
                  </a:lnTo>
                  <a:lnTo>
                    <a:pt x="251" y="4"/>
                  </a:lnTo>
                  <a:lnTo>
                    <a:pt x="347" y="4"/>
                  </a:lnTo>
                  <a:lnTo>
                    <a:pt x="347" y="0"/>
                  </a:lnTo>
                  <a:moveTo>
                    <a:pt x="547" y="0"/>
                  </a:moveTo>
                  <a:lnTo>
                    <a:pt x="451" y="0"/>
                  </a:lnTo>
                  <a:lnTo>
                    <a:pt x="447" y="0"/>
                  </a:lnTo>
                  <a:lnTo>
                    <a:pt x="351" y="0"/>
                  </a:lnTo>
                  <a:lnTo>
                    <a:pt x="351" y="4"/>
                  </a:lnTo>
                  <a:lnTo>
                    <a:pt x="447" y="4"/>
                  </a:lnTo>
                  <a:lnTo>
                    <a:pt x="451" y="4"/>
                  </a:lnTo>
                  <a:lnTo>
                    <a:pt x="547" y="4"/>
                  </a:lnTo>
                  <a:lnTo>
                    <a:pt x="547" y="0"/>
                  </a:lnTo>
                  <a:moveTo>
                    <a:pt x="599" y="0"/>
                  </a:moveTo>
                  <a:lnTo>
                    <a:pt x="551" y="0"/>
                  </a:lnTo>
                  <a:lnTo>
                    <a:pt x="551" y="4"/>
                  </a:lnTo>
                  <a:lnTo>
                    <a:pt x="597" y="4"/>
                  </a:lnTo>
                  <a:lnTo>
                    <a:pt x="599" y="4"/>
                  </a:lnTo>
                  <a:lnTo>
                    <a:pt x="59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91" name="î$ľiḑê"/>
            <p:cNvSpPr/>
            <p:nvPr/>
          </p:nvSpPr>
          <p:spPr bwMode="auto">
            <a:xfrm>
              <a:off x="1681709" y="4094546"/>
              <a:ext cx="5953" cy="101204"/>
            </a:xfrm>
            <a:custGeom>
              <a:avLst/>
              <a:gdLst>
                <a:gd name="T0" fmla="*/ 0 w 5"/>
                <a:gd name="T1" fmla="*/ 0 h 85"/>
                <a:gd name="T2" fmla="*/ 0 w 5"/>
                <a:gd name="T3" fmla="*/ 0 h 85"/>
                <a:gd name="T4" fmla="*/ 0 w 5"/>
                <a:gd name="T5" fmla="*/ 47 h 85"/>
                <a:gd name="T6" fmla="*/ 0 w 5"/>
                <a:gd name="T7" fmla="*/ 51 h 85"/>
                <a:gd name="T8" fmla="*/ 0 w 5"/>
                <a:gd name="T9" fmla="*/ 85 h 85"/>
                <a:gd name="T10" fmla="*/ 5 w 5"/>
                <a:gd name="T11" fmla="*/ 85 h 85"/>
                <a:gd name="T12" fmla="*/ 5 w 5"/>
                <a:gd name="T13" fmla="*/ 51 h 85"/>
                <a:gd name="T14" fmla="*/ 5 w 5"/>
                <a:gd name="T15" fmla="*/ 47 h 85"/>
                <a:gd name="T16" fmla="*/ 5 w 5"/>
                <a:gd name="T17" fmla="*/ 2 h 85"/>
                <a:gd name="T18" fmla="*/ 0 w 5"/>
                <a:gd name="T19" fmla="*/ 2 h 85"/>
                <a:gd name="T20" fmla="*/ 0 w 5"/>
                <a:gd name="T21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" h="85">
                  <a:moveTo>
                    <a:pt x="0" y="0"/>
                  </a:moveTo>
                  <a:lnTo>
                    <a:pt x="0" y="0"/>
                  </a:lnTo>
                  <a:lnTo>
                    <a:pt x="0" y="47"/>
                  </a:lnTo>
                  <a:lnTo>
                    <a:pt x="0" y="51"/>
                  </a:lnTo>
                  <a:lnTo>
                    <a:pt x="0" y="85"/>
                  </a:lnTo>
                  <a:lnTo>
                    <a:pt x="5" y="85"/>
                  </a:lnTo>
                  <a:lnTo>
                    <a:pt x="5" y="51"/>
                  </a:lnTo>
                  <a:lnTo>
                    <a:pt x="5" y="47"/>
                  </a:lnTo>
                  <a:lnTo>
                    <a:pt x="5" y="2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92" name="ïṧ1îḓe"/>
            <p:cNvSpPr/>
            <p:nvPr/>
          </p:nvSpPr>
          <p:spPr bwMode="auto">
            <a:xfrm>
              <a:off x="1681709" y="4094546"/>
              <a:ext cx="5953" cy="101204"/>
            </a:xfrm>
            <a:custGeom>
              <a:avLst/>
              <a:gdLst>
                <a:gd name="T0" fmla="*/ 0 w 5"/>
                <a:gd name="T1" fmla="*/ 0 h 85"/>
                <a:gd name="T2" fmla="*/ 0 w 5"/>
                <a:gd name="T3" fmla="*/ 0 h 85"/>
                <a:gd name="T4" fmla="*/ 0 w 5"/>
                <a:gd name="T5" fmla="*/ 47 h 85"/>
                <a:gd name="T6" fmla="*/ 0 w 5"/>
                <a:gd name="T7" fmla="*/ 51 h 85"/>
                <a:gd name="T8" fmla="*/ 0 w 5"/>
                <a:gd name="T9" fmla="*/ 85 h 85"/>
                <a:gd name="T10" fmla="*/ 5 w 5"/>
                <a:gd name="T11" fmla="*/ 85 h 85"/>
                <a:gd name="T12" fmla="*/ 5 w 5"/>
                <a:gd name="T13" fmla="*/ 51 h 85"/>
                <a:gd name="T14" fmla="*/ 5 w 5"/>
                <a:gd name="T15" fmla="*/ 47 h 85"/>
                <a:gd name="T16" fmla="*/ 5 w 5"/>
                <a:gd name="T17" fmla="*/ 2 h 85"/>
                <a:gd name="T18" fmla="*/ 0 w 5"/>
                <a:gd name="T19" fmla="*/ 2 h 85"/>
                <a:gd name="T20" fmla="*/ 0 w 5"/>
                <a:gd name="T21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" h="85">
                  <a:moveTo>
                    <a:pt x="0" y="0"/>
                  </a:moveTo>
                  <a:lnTo>
                    <a:pt x="0" y="0"/>
                  </a:lnTo>
                  <a:lnTo>
                    <a:pt x="0" y="47"/>
                  </a:lnTo>
                  <a:lnTo>
                    <a:pt x="0" y="51"/>
                  </a:lnTo>
                  <a:lnTo>
                    <a:pt x="0" y="85"/>
                  </a:lnTo>
                  <a:lnTo>
                    <a:pt x="5" y="85"/>
                  </a:lnTo>
                  <a:lnTo>
                    <a:pt x="5" y="51"/>
                  </a:lnTo>
                  <a:lnTo>
                    <a:pt x="5" y="47"/>
                  </a:lnTo>
                  <a:lnTo>
                    <a:pt x="5" y="2"/>
                  </a:lnTo>
                  <a:lnTo>
                    <a:pt x="0" y="2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93" name="îṩlíďè"/>
            <p:cNvSpPr/>
            <p:nvPr/>
          </p:nvSpPr>
          <p:spPr bwMode="auto">
            <a:xfrm>
              <a:off x="1919834" y="4094546"/>
              <a:ext cx="4762" cy="101204"/>
            </a:xfrm>
            <a:custGeom>
              <a:avLst/>
              <a:gdLst>
                <a:gd name="T0" fmla="*/ 0 w 4"/>
                <a:gd name="T1" fmla="*/ 0 h 85"/>
                <a:gd name="T2" fmla="*/ 0 w 4"/>
                <a:gd name="T3" fmla="*/ 0 h 85"/>
                <a:gd name="T4" fmla="*/ 0 w 4"/>
                <a:gd name="T5" fmla="*/ 47 h 85"/>
                <a:gd name="T6" fmla="*/ 0 w 4"/>
                <a:gd name="T7" fmla="*/ 51 h 85"/>
                <a:gd name="T8" fmla="*/ 0 w 4"/>
                <a:gd name="T9" fmla="*/ 85 h 85"/>
                <a:gd name="T10" fmla="*/ 4 w 4"/>
                <a:gd name="T11" fmla="*/ 85 h 85"/>
                <a:gd name="T12" fmla="*/ 4 w 4"/>
                <a:gd name="T13" fmla="*/ 51 h 85"/>
                <a:gd name="T14" fmla="*/ 4 w 4"/>
                <a:gd name="T15" fmla="*/ 47 h 85"/>
                <a:gd name="T16" fmla="*/ 4 w 4"/>
                <a:gd name="T17" fmla="*/ 2 h 85"/>
                <a:gd name="T18" fmla="*/ 0 w 4"/>
                <a:gd name="T19" fmla="*/ 2 h 85"/>
                <a:gd name="T20" fmla="*/ 0 w 4"/>
                <a:gd name="T21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" h="85">
                  <a:moveTo>
                    <a:pt x="0" y="0"/>
                  </a:moveTo>
                  <a:lnTo>
                    <a:pt x="0" y="0"/>
                  </a:lnTo>
                  <a:lnTo>
                    <a:pt x="0" y="47"/>
                  </a:lnTo>
                  <a:lnTo>
                    <a:pt x="0" y="51"/>
                  </a:lnTo>
                  <a:lnTo>
                    <a:pt x="0" y="85"/>
                  </a:lnTo>
                  <a:lnTo>
                    <a:pt x="4" y="85"/>
                  </a:lnTo>
                  <a:lnTo>
                    <a:pt x="4" y="51"/>
                  </a:lnTo>
                  <a:lnTo>
                    <a:pt x="4" y="47"/>
                  </a:lnTo>
                  <a:lnTo>
                    <a:pt x="4" y="2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94" name="îṣļíḑé"/>
            <p:cNvSpPr/>
            <p:nvPr/>
          </p:nvSpPr>
          <p:spPr bwMode="auto">
            <a:xfrm>
              <a:off x="1919834" y="4094546"/>
              <a:ext cx="4762" cy="101204"/>
            </a:xfrm>
            <a:custGeom>
              <a:avLst/>
              <a:gdLst>
                <a:gd name="T0" fmla="*/ 0 w 4"/>
                <a:gd name="T1" fmla="*/ 0 h 85"/>
                <a:gd name="T2" fmla="*/ 0 w 4"/>
                <a:gd name="T3" fmla="*/ 0 h 85"/>
                <a:gd name="T4" fmla="*/ 0 w 4"/>
                <a:gd name="T5" fmla="*/ 47 h 85"/>
                <a:gd name="T6" fmla="*/ 0 w 4"/>
                <a:gd name="T7" fmla="*/ 51 h 85"/>
                <a:gd name="T8" fmla="*/ 0 w 4"/>
                <a:gd name="T9" fmla="*/ 85 h 85"/>
                <a:gd name="T10" fmla="*/ 4 w 4"/>
                <a:gd name="T11" fmla="*/ 85 h 85"/>
                <a:gd name="T12" fmla="*/ 4 w 4"/>
                <a:gd name="T13" fmla="*/ 51 h 85"/>
                <a:gd name="T14" fmla="*/ 4 w 4"/>
                <a:gd name="T15" fmla="*/ 47 h 85"/>
                <a:gd name="T16" fmla="*/ 4 w 4"/>
                <a:gd name="T17" fmla="*/ 2 h 85"/>
                <a:gd name="T18" fmla="*/ 0 w 4"/>
                <a:gd name="T19" fmla="*/ 2 h 85"/>
                <a:gd name="T20" fmla="*/ 0 w 4"/>
                <a:gd name="T21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" h="85">
                  <a:moveTo>
                    <a:pt x="0" y="0"/>
                  </a:moveTo>
                  <a:lnTo>
                    <a:pt x="0" y="0"/>
                  </a:lnTo>
                  <a:lnTo>
                    <a:pt x="0" y="47"/>
                  </a:lnTo>
                  <a:lnTo>
                    <a:pt x="0" y="51"/>
                  </a:lnTo>
                  <a:lnTo>
                    <a:pt x="0" y="85"/>
                  </a:lnTo>
                  <a:lnTo>
                    <a:pt x="4" y="85"/>
                  </a:lnTo>
                  <a:lnTo>
                    <a:pt x="4" y="51"/>
                  </a:lnTo>
                  <a:lnTo>
                    <a:pt x="4" y="47"/>
                  </a:lnTo>
                  <a:lnTo>
                    <a:pt x="4" y="2"/>
                  </a:lnTo>
                  <a:lnTo>
                    <a:pt x="0" y="2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95" name="iṩ1íḑè"/>
            <p:cNvSpPr/>
            <p:nvPr/>
          </p:nvSpPr>
          <p:spPr bwMode="auto">
            <a:xfrm>
              <a:off x="2157959" y="4094546"/>
              <a:ext cx="4762" cy="101204"/>
            </a:xfrm>
            <a:custGeom>
              <a:avLst/>
              <a:gdLst>
                <a:gd name="T0" fmla="*/ 0 w 4"/>
                <a:gd name="T1" fmla="*/ 0 h 85"/>
                <a:gd name="T2" fmla="*/ 0 w 4"/>
                <a:gd name="T3" fmla="*/ 0 h 85"/>
                <a:gd name="T4" fmla="*/ 0 w 4"/>
                <a:gd name="T5" fmla="*/ 47 h 85"/>
                <a:gd name="T6" fmla="*/ 0 w 4"/>
                <a:gd name="T7" fmla="*/ 51 h 85"/>
                <a:gd name="T8" fmla="*/ 0 w 4"/>
                <a:gd name="T9" fmla="*/ 85 h 85"/>
                <a:gd name="T10" fmla="*/ 4 w 4"/>
                <a:gd name="T11" fmla="*/ 85 h 85"/>
                <a:gd name="T12" fmla="*/ 4 w 4"/>
                <a:gd name="T13" fmla="*/ 51 h 85"/>
                <a:gd name="T14" fmla="*/ 4 w 4"/>
                <a:gd name="T15" fmla="*/ 47 h 85"/>
                <a:gd name="T16" fmla="*/ 4 w 4"/>
                <a:gd name="T17" fmla="*/ 2 h 85"/>
                <a:gd name="T18" fmla="*/ 0 w 4"/>
                <a:gd name="T19" fmla="*/ 2 h 85"/>
                <a:gd name="T20" fmla="*/ 0 w 4"/>
                <a:gd name="T21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" h="85">
                  <a:moveTo>
                    <a:pt x="0" y="0"/>
                  </a:moveTo>
                  <a:lnTo>
                    <a:pt x="0" y="0"/>
                  </a:lnTo>
                  <a:lnTo>
                    <a:pt x="0" y="47"/>
                  </a:lnTo>
                  <a:lnTo>
                    <a:pt x="0" y="51"/>
                  </a:lnTo>
                  <a:lnTo>
                    <a:pt x="0" y="85"/>
                  </a:lnTo>
                  <a:lnTo>
                    <a:pt x="4" y="85"/>
                  </a:lnTo>
                  <a:lnTo>
                    <a:pt x="4" y="51"/>
                  </a:lnTo>
                  <a:lnTo>
                    <a:pt x="4" y="47"/>
                  </a:lnTo>
                  <a:lnTo>
                    <a:pt x="4" y="2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96" name="îŝľíďé"/>
            <p:cNvSpPr/>
            <p:nvPr/>
          </p:nvSpPr>
          <p:spPr bwMode="auto">
            <a:xfrm>
              <a:off x="2157959" y="4094546"/>
              <a:ext cx="4762" cy="101204"/>
            </a:xfrm>
            <a:custGeom>
              <a:avLst/>
              <a:gdLst>
                <a:gd name="T0" fmla="*/ 0 w 4"/>
                <a:gd name="T1" fmla="*/ 0 h 85"/>
                <a:gd name="T2" fmla="*/ 0 w 4"/>
                <a:gd name="T3" fmla="*/ 0 h 85"/>
                <a:gd name="T4" fmla="*/ 0 w 4"/>
                <a:gd name="T5" fmla="*/ 47 h 85"/>
                <a:gd name="T6" fmla="*/ 0 w 4"/>
                <a:gd name="T7" fmla="*/ 51 h 85"/>
                <a:gd name="T8" fmla="*/ 0 w 4"/>
                <a:gd name="T9" fmla="*/ 85 h 85"/>
                <a:gd name="T10" fmla="*/ 4 w 4"/>
                <a:gd name="T11" fmla="*/ 85 h 85"/>
                <a:gd name="T12" fmla="*/ 4 w 4"/>
                <a:gd name="T13" fmla="*/ 51 h 85"/>
                <a:gd name="T14" fmla="*/ 4 w 4"/>
                <a:gd name="T15" fmla="*/ 47 h 85"/>
                <a:gd name="T16" fmla="*/ 4 w 4"/>
                <a:gd name="T17" fmla="*/ 2 h 85"/>
                <a:gd name="T18" fmla="*/ 0 w 4"/>
                <a:gd name="T19" fmla="*/ 2 h 85"/>
                <a:gd name="T20" fmla="*/ 0 w 4"/>
                <a:gd name="T21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" h="85">
                  <a:moveTo>
                    <a:pt x="0" y="0"/>
                  </a:moveTo>
                  <a:lnTo>
                    <a:pt x="0" y="0"/>
                  </a:lnTo>
                  <a:lnTo>
                    <a:pt x="0" y="47"/>
                  </a:lnTo>
                  <a:lnTo>
                    <a:pt x="0" y="51"/>
                  </a:lnTo>
                  <a:lnTo>
                    <a:pt x="0" y="85"/>
                  </a:lnTo>
                  <a:lnTo>
                    <a:pt x="4" y="85"/>
                  </a:lnTo>
                  <a:lnTo>
                    <a:pt x="4" y="51"/>
                  </a:lnTo>
                  <a:lnTo>
                    <a:pt x="4" y="47"/>
                  </a:lnTo>
                  <a:lnTo>
                    <a:pt x="4" y="2"/>
                  </a:lnTo>
                  <a:lnTo>
                    <a:pt x="0" y="2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97" name="ïṡľîḓè"/>
            <p:cNvSpPr/>
            <p:nvPr/>
          </p:nvSpPr>
          <p:spPr bwMode="auto">
            <a:xfrm>
              <a:off x="1506687" y="4150505"/>
              <a:ext cx="2381" cy="4763"/>
            </a:xfrm>
            <a:prstGeom prst="rect">
              <a:avLst/>
            </a:pr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98" name="ïśľîďê"/>
            <p:cNvSpPr/>
            <p:nvPr/>
          </p:nvSpPr>
          <p:spPr bwMode="auto">
            <a:xfrm>
              <a:off x="1506687" y="4150505"/>
              <a:ext cx="2381" cy="47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99" name="iṩlîďe"/>
            <p:cNvSpPr/>
            <p:nvPr/>
          </p:nvSpPr>
          <p:spPr bwMode="auto">
            <a:xfrm>
              <a:off x="1563837" y="4094546"/>
              <a:ext cx="4762" cy="2381"/>
            </a:xfrm>
            <a:prstGeom prst="rect">
              <a:avLst/>
            </a:pr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100" name="íṩļïde"/>
            <p:cNvSpPr/>
            <p:nvPr/>
          </p:nvSpPr>
          <p:spPr bwMode="auto">
            <a:xfrm>
              <a:off x="1563837" y="4094546"/>
              <a:ext cx="4762" cy="23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101" name="ïślïde"/>
            <p:cNvSpPr/>
            <p:nvPr/>
          </p:nvSpPr>
          <p:spPr bwMode="auto">
            <a:xfrm>
              <a:off x="1800771" y="4094546"/>
              <a:ext cx="4762" cy="2381"/>
            </a:xfrm>
            <a:prstGeom prst="rect">
              <a:avLst/>
            </a:pr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102" name="î$ļîḍé"/>
            <p:cNvSpPr/>
            <p:nvPr/>
          </p:nvSpPr>
          <p:spPr bwMode="auto">
            <a:xfrm>
              <a:off x="1800771" y="4094546"/>
              <a:ext cx="4762" cy="23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103" name="ïşḻíḍè"/>
            <p:cNvSpPr/>
            <p:nvPr/>
          </p:nvSpPr>
          <p:spPr bwMode="auto">
            <a:xfrm>
              <a:off x="2038896" y="4094546"/>
              <a:ext cx="4762" cy="2381"/>
            </a:xfrm>
            <a:prstGeom prst="rect">
              <a:avLst/>
            </a:pr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104" name="iṥļiḍe"/>
            <p:cNvSpPr/>
            <p:nvPr/>
          </p:nvSpPr>
          <p:spPr bwMode="auto">
            <a:xfrm>
              <a:off x="2038896" y="4094546"/>
              <a:ext cx="4762" cy="23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105" name="ïšḻídè"/>
            <p:cNvSpPr/>
            <p:nvPr/>
          </p:nvSpPr>
          <p:spPr bwMode="auto">
            <a:xfrm>
              <a:off x="1681709" y="4094546"/>
              <a:ext cx="5953" cy="2381"/>
            </a:xfrm>
            <a:prstGeom prst="rect">
              <a:avLst/>
            </a:pr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106" name="išľíḓè"/>
            <p:cNvSpPr/>
            <p:nvPr/>
          </p:nvSpPr>
          <p:spPr bwMode="auto">
            <a:xfrm>
              <a:off x="1681709" y="4094546"/>
              <a:ext cx="5953" cy="23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107" name="iS1íďé"/>
            <p:cNvSpPr/>
            <p:nvPr/>
          </p:nvSpPr>
          <p:spPr bwMode="auto">
            <a:xfrm>
              <a:off x="1919834" y="4094546"/>
              <a:ext cx="4762" cy="2381"/>
            </a:xfrm>
            <a:prstGeom prst="rect">
              <a:avLst/>
            </a:pr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108" name="íṩḻïḓê"/>
            <p:cNvSpPr/>
            <p:nvPr/>
          </p:nvSpPr>
          <p:spPr bwMode="auto">
            <a:xfrm>
              <a:off x="1919834" y="4094546"/>
              <a:ext cx="4762" cy="23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109" name="iş1iďé"/>
            <p:cNvSpPr/>
            <p:nvPr/>
          </p:nvSpPr>
          <p:spPr bwMode="auto">
            <a:xfrm>
              <a:off x="2157959" y="4094546"/>
              <a:ext cx="4762" cy="2381"/>
            </a:xfrm>
            <a:prstGeom prst="rect">
              <a:avLst/>
            </a:pr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110" name="îṧḻiďè"/>
            <p:cNvSpPr/>
            <p:nvPr/>
          </p:nvSpPr>
          <p:spPr bwMode="auto">
            <a:xfrm>
              <a:off x="2157959" y="4094546"/>
              <a:ext cx="4762" cy="23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111" name="iṡ1iḑé"/>
            <p:cNvSpPr/>
            <p:nvPr/>
          </p:nvSpPr>
          <p:spPr bwMode="auto">
            <a:xfrm>
              <a:off x="2277021" y="4094546"/>
              <a:ext cx="4762" cy="101204"/>
            </a:xfrm>
            <a:custGeom>
              <a:avLst/>
              <a:gdLst>
                <a:gd name="T0" fmla="*/ 4 w 4"/>
                <a:gd name="T1" fmla="*/ 51 h 85"/>
                <a:gd name="T2" fmla="*/ 0 w 4"/>
                <a:gd name="T3" fmla="*/ 51 h 85"/>
                <a:gd name="T4" fmla="*/ 0 w 4"/>
                <a:gd name="T5" fmla="*/ 85 h 85"/>
                <a:gd name="T6" fmla="*/ 4 w 4"/>
                <a:gd name="T7" fmla="*/ 85 h 85"/>
                <a:gd name="T8" fmla="*/ 4 w 4"/>
                <a:gd name="T9" fmla="*/ 51 h 85"/>
                <a:gd name="T10" fmla="*/ 0 w 4"/>
                <a:gd name="T11" fmla="*/ 0 h 85"/>
                <a:gd name="T12" fmla="*/ 0 w 4"/>
                <a:gd name="T13" fmla="*/ 0 h 85"/>
                <a:gd name="T14" fmla="*/ 0 w 4"/>
                <a:gd name="T15" fmla="*/ 47 h 85"/>
                <a:gd name="T16" fmla="*/ 4 w 4"/>
                <a:gd name="T17" fmla="*/ 47 h 85"/>
                <a:gd name="T18" fmla="*/ 4 w 4"/>
                <a:gd name="T19" fmla="*/ 2 h 85"/>
                <a:gd name="T20" fmla="*/ 0 w 4"/>
                <a:gd name="T21" fmla="*/ 2 h 85"/>
                <a:gd name="T22" fmla="*/ 0 w 4"/>
                <a:gd name="T23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" h="85">
                  <a:moveTo>
                    <a:pt x="4" y="51"/>
                  </a:moveTo>
                  <a:lnTo>
                    <a:pt x="0" y="51"/>
                  </a:lnTo>
                  <a:lnTo>
                    <a:pt x="0" y="85"/>
                  </a:lnTo>
                  <a:lnTo>
                    <a:pt x="4" y="85"/>
                  </a:lnTo>
                  <a:lnTo>
                    <a:pt x="4" y="51"/>
                  </a:lnTo>
                  <a:close/>
                  <a:moveTo>
                    <a:pt x="0" y="0"/>
                  </a:moveTo>
                  <a:lnTo>
                    <a:pt x="0" y="0"/>
                  </a:lnTo>
                  <a:lnTo>
                    <a:pt x="0" y="47"/>
                  </a:lnTo>
                  <a:lnTo>
                    <a:pt x="4" y="47"/>
                  </a:lnTo>
                  <a:lnTo>
                    <a:pt x="4" y="2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112" name="iṣlíḋè"/>
            <p:cNvSpPr/>
            <p:nvPr/>
          </p:nvSpPr>
          <p:spPr bwMode="auto">
            <a:xfrm>
              <a:off x="2277021" y="4094546"/>
              <a:ext cx="4762" cy="101204"/>
            </a:xfrm>
            <a:custGeom>
              <a:avLst/>
              <a:gdLst>
                <a:gd name="T0" fmla="*/ 4 w 4"/>
                <a:gd name="T1" fmla="*/ 51 h 85"/>
                <a:gd name="T2" fmla="*/ 0 w 4"/>
                <a:gd name="T3" fmla="*/ 51 h 85"/>
                <a:gd name="T4" fmla="*/ 0 w 4"/>
                <a:gd name="T5" fmla="*/ 85 h 85"/>
                <a:gd name="T6" fmla="*/ 4 w 4"/>
                <a:gd name="T7" fmla="*/ 85 h 85"/>
                <a:gd name="T8" fmla="*/ 4 w 4"/>
                <a:gd name="T9" fmla="*/ 51 h 85"/>
                <a:gd name="T10" fmla="*/ 0 w 4"/>
                <a:gd name="T11" fmla="*/ 0 h 85"/>
                <a:gd name="T12" fmla="*/ 0 w 4"/>
                <a:gd name="T13" fmla="*/ 0 h 85"/>
                <a:gd name="T14" fmla="*/ 0 w 4"/>
                <a:gd name="T15" fmla="*/ 47 h 85"/>
                <a:gd name="T16" fmla="*/ 4 w 4"/>
                <a:gd name="T17" fmla="*/ 47 h 85"/>
                <a:gd name="T18" fmla="*/ 4 w 4"/>
                <a:gd name="T19" fmla="*/ 2 h 85"/>
                <a:gd name="T20" fmla="*/ 0 w 4"/>
                <a:gd name="T21" fmla="*/ 2 h 85"/>
                <a:gd name="T22" fmla="*/ 0 w 4"/>
                <a:gd name="T23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" h="85">
                  <a:moveTo>
                    <a:pt x="4" y="51"/>
                  </a:moveTo>
                  <a:lnTo>
                    <a:pt x="0" y="51"/>
                  </a:lnTo>
                  <a:lnTo>
                    <a:pt x="0" y="85"/>
                  </a:lnTo>
                  <a:lnTo>
                    <a:pt x="4" y="85"/>
                  </a:lnTo>
                  <a:lnTo>
                    <a:pt x="4" y="51"/>
                  </a:lnTo>
                  <a:moveTo>
                    <a:pt x="0" y="0"/>
                  </a:moveTo>
                  <a:lnTo>
                    <a:pt x="0" y="0"/>
                  </a:lnTo>
                  <a:lnTo>
                    <a:pt x="0" y="47"/>
                  </a:lnTo>
                  <a:lnTo>
                    <a:pt x="4" y="47"/>
                  </a:lnTo>
                  <a:lnTo>
                    <a:pt x="4" y="2"/>
                  </a:lnTo>
                  <a:lnTo>
                    <a:pt x="0" y="2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113" name="iṥļïḓê"/>
            <p:cNvSpPr/>
            <p:nvPr/>
          </p:nvSpPr>
          <p:spPr bwMode="auto">
            <a:xfrm>
              <a:off x="2513956" y="4094546"/>
              <a:ext cx="4762" cy="101204"/>
            </a:xfrm>
            <a:custGeom>
              <a:avLst/>
              <a:gdLst>
                <a:gd name="T0" fmla="*/ 4 w 4"/>
                <a:gd name="T1" fmla="*/ 51 h 85"/>
                <a:gd name="T2" fmla="*/ 0 w 4"/>
                <a:gd name="T3" fmla="*/ 51 h 85"/>
                <a:gd name="T4" fmla="*/ 0 w 4"/>
                <a:gd name="T5" fmla="*/ 85 h 85"/>
                <a:gd name="T6" fmla="*/ 4 w 4"/>
                <a:gd name="T7" fmla="*/ 85 h 85"/>
                <a:gd name="T8" fmla="*/ 4 w 4"/>
                <a:gd name="T9" fmla="*/ 51 h 85"/>
                <a:gd name="T10" fmla="*/ 0 w 4"/>
                <a:gd name="T11" fmla="*/ 0 h 85"/>
                <a:gd name="T12" fmla="*/ 0 w 4"/>
                <a:gd name="T13" fmla="*/ 0 h 85"/>
                <a:gd name="T14" fmla="*/ 0 w 4"/>
                <a:gd name="T15" fmla="*/ 47 h 85"/>
                <a:gd name="T16" fmla="*/ 4 w 4"/>
                <a:gd name="T17" fmla="*/ 47 h 85"/>
                <a:gd name="T18" fmla="*/ 4 w 4"/>
                <a:gd name="T19" fmla="*/ 2 h 85"/>
                <a:gd name="T20" fmla="*/ 0 w 4"/>
                <a:gd name="T21" fmla="*/ 2 h 85"/>
                <a:gd name="T22" fmla="*/ 0 w 4"/>
                <a:gd name="T23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" h="85">
                  <a:moveTo>
                    <a:pt x="4" y="51"/>
                  </a:moveTo>
                  <a:lnTo>
                    <a:pt x="0" y="51"/>
                  </a:lnTo>
                  <a:lnTo>
                    <a:pt x="0" y="85"/>
                  </a:lnTo>
                  <a:lnTo>
                    <a:pt x="4" y="85"/>
                  </a:lnTo>
                  <a:lnTo>
                    <a:pt x="4" y="51"/>
                  </a:lnTo>
                  <a:close/>
                  <a:moveTo>
                    <a:pt x="0" y="0"/>
                  </a:moveTo>
                  <a:lnTo>
                    <a:pt x="0" y="0"/>
                  </a:lnTo>
                  <a:lnTo>
                    <a:pt x="0" y="47"/>
                  </a:lnTo>
                  <a:lnTo>
                    <a:pt x="4" y="47"/>
                  </a:lnTo>
                  <a:lnTo>
                    <a:pt x="4" y="2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114" name="i$1ïḋe"/>
            <p:cNvSpPr/>
            <p:nvPr/>
          </p:nvSpPr>
          <p:spPr bwMode="auto">
            <a:xfrm>
              <a:off x="2513956" y="4094546"/>
              <a:ext cx="4762" cy="101204"/>
            </a:xfrm>
            <a:custGeom>
              <a:avLst/>
              <a:gdLst>
                <a:gd name="T0" fmla="*/ 4 w 4"/>
                <a:gd name="T1" fmla="*/ 51 h 85"/>
                <a:gd name="T2" fmla="*/ 0 w 4"/>
                <a:gd name="T3" fmla="*/ 51 h 85"/>
                <a:gd name="T4" fmla="*/ 0 w 4"/>
                <a:gd name="T5" fmla="*/ 85 h 85"/>
                <a:gd name="T6" fmla="*/ 4 w 4"/>
                <a:gd name="T7" fmla="*/ 85 h 85"/>
                <a:gd name="T8" fmla="*/ 4 w 4"/>
                <a:gd name="T9" fmla="*/ 51 h 85"/>
                <a:gd name="T10" fmla="*/ 0 w 4"/>
                <a:gd name="T11" fmla="*/ 0 h 85"/>
                <a:gd name="T12" fmla="*/ 0 w 4"/>
                <a:gd name="T13" fmla="*/ 0 h 85"/>
                <a:gd name="T14" fmla="*/ 0 w 4"/>
                <a:gd name="T15" fmla="*/ 47 h 85"/>
                <a:gd name="T16" fmla="*/ 4 w 4"/>
                <a:gd name="T17" fmla="*/ 47 h 85"/>
                <a:gd name="T18" fmla="*/ 4 w 4"/>
                <a:gd name="T19" fmla="*/ 2 h 85"/>
                <a:gd name="T20" fmla="*/ 0 w 4"/>
                <a:gd name="T21" fmla="*/ 2 h 85"/>
                <a:gd name="T22" fmla="*/ 0 w 4"/>
                <a:gd name="T23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" h="85">
                  <a:moveTo>
                    <a:pt x="4" y="51"/>
                  </a:moveTo>
                  <a:lnTo>
                    <a:pt x="0" y="51"/>
                  </a:lnTo>
                  <a:lnTo>
                    <a:pt x="0" y="85"/>
                  </a:lnTo>
                  <a:lnTo>
                    <a:pt x="4" y="85"/>
                  </a:lnTo>
                  <a:lnTo>
                    <a:pt x="4" y="51"/>
                  </a:lnTo>
                  <a:moveTo>
                    <a:pt x="0" y="0"/>
                  </a:moveTo>
                  <a:lnTo>
                    <a:pt x="0" y="0"/>
                  </a:lnTo>
                  <a:lnTo>
                    <a:pt x="0" y="47"/>
                  </a:lnTo>
                  <a:lnTo>
                    <a:pt x="4" y="47"/>
                  </a:lnTo>
                  <a:lnTo>
                    <a:pt x="4" y="2"/>
                  </a:lnTo>
                  <a:lnTo>
                    <a:pt x="0" y="2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115" name="íṧ1ïďe"/>
            <p:cNvSpPr/>
            <p:nvPr/>
          </p:nvSpPr>
          <p:spPr bwMode="auto">
            <a:xfrm>
              <a:off x="2752081" y="4094546"/>
              <a:ext cx="4762" cy="101204"/>
            </a:xfrm>
            <a:custGeom>
              <a:avLst/>
              <a:gdLst>
                <a:gd name="T0" fmla="*/ 4 w 4"/>
                <a:gd name="T1" fmla="*/ 51 h 85"/>
                <a:gd name="T2" fmla="*/ 0 w 4"/>
                <a:gd name="T3" fmla="*/ 51 h 85"/>
                <a:gd name="T4" fmla="*/ 0 w 4"/>
                <a:gd name="T5" fmla="*/ 85 h 85"/>
                <a:gd name="T6" fmla="*/ 4 w 4"/>
                <a:gd name="T7" fmla="*/ 85 h 85"/>
                <a:gd name="T8" fmla="*/ 4 w 4"/>
                <a:gd name="T9" fmla="*/ 51 h 85"/>
                <a:gd name="T10" fmla="*/ 0 w 4"/>
                <a:gd name="T11" fmla="*/ 0 h 85"/>
                <a:gd name="T12" fmla="*/ 0 w 4"/>
                <a:gd name="T13" fmla="*/ 0 h 85"/>
                <a:gd name="T14" fmla="*/ 0 w 4"/>
                <a:gd name="T15" fmla="*/ 47 h 85"/>
                <a:gd name="T16" fmla="*/ 4 w 4"/>
                <a:gd name="T17" fmla="*/ 47 h 85"/>
                <a:gd name="T18" fmla="*/ 4 w 4"/>
                <a:gd name="T19" fmla="*/ 2 h 85"/>
                <a:gd name="T20" fmla="*/ 0 w 4"/>
                <a:gd name="T21" fmla="*/ 2 h 85"/>
                <a:gd name="T22" fmla="*/ 0 w 4"/>
                <a:gd name="T23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" h="85">
                  <a:moveTo>
                    <a:pt x="4" y="51"/>
                  </a:moveTo>
                  <a:lnTo>
                    <a:pt x="0" y="51"/>
                  </a:lnTo>
                  <a:lnTo>
                    <a:pt x="0" y="85"/>
                  </a:lnTo>
                  <a:lnTo>
                    <a:pt x="4" y="85"/>
                  </a:lnTo>
                  <a:lnTo>
                    <a:pt x="4" y="51"/>
                  </a:lnTo>
                  <a:close/>
                  <a:moveTo>
                    <a:pt x="0" y="0"/>
                  </a:moveTo>
                  <a:lnTo>
                    <a:pt x="0" y="0"/>
                  </a:lnTo>
                  <a:lnTo>
                    <a:pt x="0" y="47"/>
                  </a:lnTo>
                  <a:lnTo>
                    <a:pt x="4" y="47"/>
                  </a:lnTo>
                  <a:lnTo>
                    <a:pt x="4" y="2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116" name="îş1ïḋé"/>
            <p:cNvSpPr/>
            <p:nvPr/>
          </p:nvSpPr>
          <p:spPr bwMode="auto">
            <a:xfrm>
              <a:off x="2752081" y="4094546"/>
              <a:ext cx="4762" cy="101204"/>
            </a:xfrm>
            <a:custGeom>
              <a:avLst/>
              <a:gdLst>
                <a:gd name="T0" fmla="*/ 4 w 4"/>
                <a:gd name="T1" fmla="*/ 51 h 85"/>
                <a:gd name="T2" fmla="*/ 0 w 4"/>
                <a:gd name="T3" fmla="*/ 51 h 85"/>
                <a:gd name="T4" fmla="*/ 0 w 4"/>
                <a:gd name="T5" fmla="*/ 85 h 85"/>
                <a:gd name="T6" fmla="*/ 4 w 4"/>
                <a:gd name="T7" fmla="*/ 85 h 85"/>
                <a:gd name="T8" fmla="*/ 4 w 4"/>
                <a:gd name="T9" fmla="*/ 51 h 85"/>
                <a:gd name="T10" fmla="*/ 0 w 4"/>
                <a:gd name="T11" fmla="*/ 0 h 85"/>
                <a:gd name="T12" fmla="*/ 0 w 4"/>
                <a:gd name="T13" fmla="*/ 0 h 85"/>
                <a:gd name="T14" fmla="*/ 0 w 4"/>
                <a:gd name="T15" fmla="*/ 47 h 85"/>
                <a:gd name="T16" fmla="*/ 4 w 4"/>
                <a:gd name="T17" fmla="*/ 47 h 85"/>
                <a:gd name="T18" fmla="*/ 4 w 4"/>
                <a:gd name="T19" fmla="*/ 2 h 85"/>
                <a:gd name="T20" fmla="*/ 0 w 4"/>
                <a:gd name="T21" fmla="*/ 2 h 85"/>
                <a:gd name="T22" fmla="*/ 0 w 4"/>
                <a:gd name="T23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" h="85">
                  <a:moveTo>
                    <a:pt x="4" y="51"/>
                  </a:moveTo>
                  <a:lnTo>
                    <a:pt x="0" y="51"/>
                  </a:lnTo>
                  <a:lnTo>
                    <a:pt x="0" y="85"/>
                  </a:lnTo>
                  <a:lnTo>
                    <a:pt x="4" y="85"/>
                  </a:lnTo>
                  <a:lnTo>
                    <a:pt x="4" y="51"/>
                  </a:lnTo>
                  <a:moveTo>
                    <a:pt x="0" y="0"/>
                  </a:moveTo>
                  <a:lnTo>
                    <a:pt x="0" y="0"/>
                  </a:lnTo>
                  <a:lnTo>
                    <a:pt x="0" y="47"/>
                  </a:lnTo>
                  <a:lnTo>
                    <a:pt x="4" y="47"/>
                  </a:lnTo>
                  <a:lnTo>
                    <a:pt x="4" y="2"/>
                  </a:lnTo>
                  <a:lnTo>
                    <a:pt x="0" y="2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117" name="îsḷíḑe"/>
            <p:cNvSpPr/>
            <p:nvPr/>
          </p:nvSpPr>
          <p:spPr bwMode="auto">
            <a:xfrm>
              <a:off x="2219871" y="4150505"/>
              <a:ext cx="713185" cy="4763"/>
            </a:xfrm>
            <a:custGeom>
              <a:avLst/>
              <a:gdLst>
                <a:gd name="T0" fmla="*/ 147 w 599"/>
                <a:gd name="T1" fmla="*/ 0 h 4"/>
                <a:gd name="T2" fmla="*/ 52 w 599"/>
                <a:gd name="T3" fmla="*/ 0 h 4"/>
                <a:gd name="T4" fmla="*/ 48 w 599"/>
                <a:gd name="T5" fmla="*/ 0 h 4"/>
                <a:gd name="T6" fmla="*/ 2 w 599"/>
                <a:gd name="T7" fmla="*/ 0 h 4"/>
                <a:gd name="T8" fmla="*/ 2 w 599"/>
                <a:gd name="T9" fmla="*/ 4 h 4"/>
                <a:gd name="T10" fmla="*/ 0 w 599"/>
                <a:gd name="T11" fmla="*/ 4 h 4"/>
                <a:gd name="T12" fmla="*/ 48 w 599"/>
                <a:gd name="T13" fmla="*/ 4 h 4"/>
                <a:gd name="T14" fmla="*/ 52 w 599"/>
                <a:gd name="T15" fmla="*/ 4 h 4"/>
                <a:gd name="T16" fmla="*/ 147 w 599"/>
                <a:gd name="T17" fmla="*/ 4 h 4"/>
                <a:gd name="T18" fmla="*/ 147 w 599"/>
                <a:gd name="T19" fmla="*/ 0 h 4"/>
                <a:gd name="T20" fmla="*/ 347 w 599"/>
                <a:gd name="T21" fmla="*/ 0 h 4"/>
                <a:gd name="T22" fmla="*/ 251 w 599"/>
                <a:gd name="T23" fmla="*/ 0 h 4"/>
                <a:gd name="T24" fmla="*/ 247 w 599"/>
                <a:gd name="T25" fmla="*/ 0 h 4"/>
                <a:gd name="T26" fmla="*/ 152 w 599"/>
                <a:gd name="T27" fmla="*/ 0 h 4"/>
                <a:gd name="T28" fmla="*/ 152 w 599"/>
                <a:gd name="T29" fmla="*/ 4 h 4"/>
                <a:gd name="T30" fmla="*/ 247 w 599"/>
                <a:gd name="T31" fmla="*/ 4 h 4"/>
                <a:gd name="T32" fmla="*/ 251 w 599"/>
                <a:gd name="T33" fmla="*/ 4 h 4"/>
                <a:gd name="T34" fmla="*/ 347 w 599"/>
                <a:gd name="T35" fmla="*/ 4 h 4"/>
                <a:gd name="T36" fmla="*/ 347 w 599"/>
                <a:gd name="T37" fmla="*/ 0 h 4"/>
                <a:gd name="T38" fmla="*/ 547 w 599"/>
                <a:gd name="T39" fmla="*/ 0 h 4"/>
                <a:gd name="T40" fmla="*/ 451 w 599"/>
                <a:gd name="T41" fmla="*/ 0 h 4"/>
                <a:gd name="T42" fmla="*/ 447 w 599"/>
                <a:gd name="T43" fmla="*/ 0 h 4"/>
                <a:gd name="T44" fmla="*/ 351 w 599"/>
                <a:gd name="T45" fmla="*/ 0 h 4"/>
                <a:gd name="T46" fmla="*/ 351 w 599"/>
                <a:gd name="T47" fmla="*/ 4 h 4"/>
                <a:gd name="T48" fmla="*/ 447 w 599"/>
                <a:gd name="T49" fmla="*/ 4 h 4"/>
                <a:gd name="T50" fmla="*/ 451 w 599"/>
                <a:gd name="T51" fmla="*/ 4 h 4"/>
                <a:gd name="T52" fmla="*/ 547 w 599"/>
                <a:gd name="T53" fmla="*/ 4 h 4"/>
                <a:gd name="T54" fmla="*/ 547 w 599"/>
                <a:gd name="T55" fmla="*/ 0 h 4"/>
                <a:gd name="T56" fmla="*/ 599 w 599"/>
                <a:gd name="T57" fmla="*/ 0 h 4"/>
                <a:gd name="T58" fmla="*/ 551 w 599"/>
                <a:gd name="T59" fmla="*/ 0 h 4"/>
                <a:gd name="T60" fmla="*/ 551 w 599"/>
                <a:gd name="T61" fmla="*/ 4 h 4"/>
                <a:gd name="T62" fmla="*/ 597 w 599"/>
                <a:gd name="T63" fmla="*/ 4 h 4"/>
                <a:gd name="T64" fmla="*/ 599 w 599"/>
                <a:gd name="T65" fmla="*/ 4 h 4"/>
                <a:gd name="T66" fmla="*/ 599 w 599"/>
                <a:gd name="T6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99" h="4">
                  <a:moveTo>
                    <a:pt x="147" y="0"/>
                  </a:moveTo>
                  <a:lnTo>
                    <a:pt x="52" y="0"/>
                  </a:lnTo>
                  <a:lnTo>
                    <a:pt x="48" y="0"/>
                  </a:lnTo>
                  <a:lnTo>
                    <a:pt x="2" y="0"/>
                  </a:lnTo>
                  <a:lnTo>
                    <a:pt x="2" y="4"/>
                  </a:lnTo>
                  <a:lnTo>
                    <a:pt x="0" y="4"/>
                  </a:lnTo>
                  <a:lnTo>
                    <a:pt x="48" y="4"/>
                  </a:lnTo>
                  <a:lnTo>
                    <a:pt x="52" y="4"/>
                  </a:lnTo>
                  <a:lnTo>
                    <a:pt x="147" y="4"/>
                  </a:lnTo>
                  <a:lnTo>
                    <a:pt x="147" y="0"/>
                  </a:lnTo>
                  <a:close/>
                  <a:moveTo>
                    <a:pt x="347" y="0"/>
                  </a:moveTo>
                  <a:lnTo>
                    <a:pt x="251" y="0"/>
                  </a:lnTo>
                  <a:lnTo>
                    <a:pt x="247" y="0"/>
                  </a:lnTo>
                  <a:lnTo>
                    <a:pt x="152" y="0"/>
                  </a:lnTo>
                  <a:lnTo>
                    <a:pt x="152" y="4"/>
                  </a:lnTo>
                  <a:lnTo>
                    <a:pt x="247" y="4"/>
                  </a:lnTo>
                  <a:lnTo>
                    <a:pt x="251" y="4"/>
                  </a:lnTo>
                  <a:lnTo>
                    <a:pt x="347" y="4"/>
                  </a:lnTo>
                  <a:lnTo>
                    <a:pt x="347" y="0"/>
                  </a:lnTo>
                  <a:close/>
                  <a:moveTo>
                    <a:pt x="547" y="0"/>
                  </a:moveTo>
                  <a:lnTo>
                    <a:pt x="451" y="0"/>
                  </a:lnTo>
                  <a:lnTo>
                    <a:pt x="447" y="0"/>
                  </a:lnTo>
                  <a:lnTo>
                    <a:pt x="351" y="0"/>
                  </a:lnTo>
                  <a:lnTo>
                    <a:pt x="351" y="4"/>
                  </a:lnTo>
                  <a:lnTo>
                    <a:pt x="447" y="4"/>
                  </a:lnTo>
                  <a:lnTo>
                    <a:pt x="451" y="4"/>
                  </a:lnTo>
                  <a:lnTo>
                    <a:pt x="547" y="4"/>
                  </a:lnTo>
                  <a:lnTo>
                    <a:pt x="547" y="0"/>
                  </a:lnTo>
                  <a:close/>
                  <a:moveTo>
                    <a:pt x="599" y="0"/>
                  </a:moveTo>
                  <a:lnTo>
                    <a:pt x="551" y="0"/>
                  </a:lnTo>
                  <a:lnTo>
                    <a:pt x="551" y="4"/>
                  </a:lnTo>
                  <a:lnTo>
                    <a:pt x="597" y="4"/>
                  </a:lnTo>
                  <a:lnTo>
                    <a:pt x="599" y="4"/>
                  </a:lnTo>
                  <a:lnTo>
                    <a:pt x="599" y="0"/>
                  </a:lnTo>
                  <a:close/>
                </a:path>
              </a:pathLst>
            </a:cu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118" name="îṧḷîdè"/>
            <p:cNvSpPr/>
            <p:nvPr/>
          </p:nvSpPr>
          <p:spPr bwMode="auto">
            <a:xfrm>
              <a:off x="2219871" y="4150505"/>
              <a:ext cx="713185" cy="4763"/>
            </a:xfrm>
            <a:custGeom>
              <a:avLst/>
              <a:gdLst>
                <a:gd name="T0" fmla="*/ 147 w 599"/>
                <a:gd name="T1" fmla="*/ 0 h 4"/>
                <a:gd name="T2" fmla="*/ 52 w 599"/>
                <a:gd name="T3" fmla="*/ 0 h 4"/>
                <a:gd name="T4" fmla="*/ 48 w 599"/>
                <a:gd name="T5" fmla="*/ 0 h 4"/>
                <a:gd name="T6" fmla="*/ 2 w 599"/>
                <a:gd name="T7" fmla="*/ 0 h 4"/>
                <a:gd name="T8" fmla="*/ 2 w 599"/>
                <a:gd name="T9" fmla="*/ 4 h 4"/>
                <a:gd name="T10" fmla="*/ 0 w 599"/>
                <a:gd name="T11" fmla="*/ 4 h 4"/>
                <a:gd name="T12" fmla="*/ 48 w 599"/>
                <a:gd name="T13" fmla="*/ 4 h 4"/>
                <a:gd name="T14" fmla="*/ 52 w 599"/>
                <a:gd name="T15" fmla="*/ 4 h 4"/>
                <a:gd name="T16" fmla="*/ 147 w 599"/>
                <a:gd name="T17" fmla="*/ 4 h 4"/>
                <a:gd name="T18" fmla="*/ 147 w 599"/>
                <a:gd name="T19" fmla="*/ 0 h 4"/>
                <a:gd name="T20" fmla="*/ 347 w 599"/>
                <a:gd name="T21" fmla="*/ 0 h 4"/>
                <a:gd name="T22" fmla="*/ 251 w 599"/>
                <a:gd name="T23" fmla="*/ 0 h 4"/>
                <a:gd name="T24" fmla="*/ 247 w 599"/>
                <a:gd name="T25" fmla="*/ 0 h 4"/>
                <a:gd name="T26" fmla="*/ 152 w 599"/>
                <a:gd name="T27" fmla="*/ 0 h 4"/>
                <a:gd name="T28" fmla="*/ 152 w 599"/>
                <a:gd name="T29" fmla="*/ 4 h 4"/>
                <a:gd name="T30" fmla="*/ 247 w 599"/>
                <a:gd name="T31" fmla="*/ 4 h 4"/>
                <a:gd name="T32" fmla="*/ 251 w 599"/>
                <a:gd name="T33" fmla="*/ 4 h 4"/>
                <a:gd name="T34" fmla="*/ 347 w 599"/>
                <a:gd name="T35" fmla="*/ 4 h 4"/>
                <a:gd name="T36" fmla="*/ 347 w 599"/>
                <a:gd name="T37" fmla="*/ 0 h 4"/>
                <a:gd name="T38" fmla="*/ 547 w 599"/>
                <a:gd name="T39" fmla="*/ 0 h 4"/>
                <a:gd name="T40" fmla="*/ 451 w 599"/>
                <a:gd name="T41" fmla="*/ 0 h 4"/>
                <a:gd name="T42" fmla="*/ 447 w 599"/>
                <a:gd name="T43" fmla="*/ 0 h 4"/>
                <a:gd name="T44" fmla="*/ 351 w 599"/>
                <a:gd name="T45" fmla="*/ 0 h 4"/>
                <a:gd name="T46" fmla="*/ 351 w 599"/>
                <a:gd name="T47" fmla="*/ 4 h 4"/>
                <a:gd name="T48" fmla="*/ 447 w 599"/>
                <a:gd name="T49" fmla="*/ 4 h 4"/>
                <a:gd name="T50" fmla="*/ 451 w 599"/>
                <a:gd name="T51" fmla="*/ 4 h 4"/>
                <a:gd name="T52" fmla="*/ 547 w 599"/>
                <a:gd name="T53" fmla="*/ 4 h 4"/>
                <a:gd name="T54" fmla="*/ 547 w 599"/>
                <a:gd name="T55" fmla="*/ 0 h 4"/>
                <a:gd name="T56" fmla="*/ 599 w 599"/>
                <a:gd name="T57" fmla="*/ 0 h 4"/>
                <a:gd name="T58" fmla="*/ 551 w 599"/>
                <a:gd name="T59" fmla="*/ 0 h 4"/>
                <a:gd name="T60" fmla="*/ 551 w 599"/>
                <a:gd name="T61" fmla="*/ 4 h 4"/>
                <a:gd name="T62" fmla="*/ 597 w 599"/>
                <a:gd name="T63" fmla="*/ 4 h 4"/>
                <a:gd name="T64" fmla="*/ 599 w 599"/>
                <a:gd name="T65" fmla="*/ 4 h 4"/>
                <a:gd name="T66" fmla="*/ 599 w 599"/>
                <a:gd name="T6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99" h="4">
                  <a:moveTo>
                    <a:pt x="147" y="0"/>
                  </a:moveTo>
                  <a:lnTo>
                    <a:pt x="52" y="0"/>
                  </a:lnTo>
                  <a:lnTo>
                    <a:pt x="48" y="0"/>
                  </a:lnTo>
                  <a:lnTo>
                    <a:pt x="2" y="0"/>
                  </a:lnTo>
                  <a:lnTo>
                    <a:pt x="2" y="4"/>
                  </a:lnTo>
                  <a:lnTo>
                    <a:pt x="0" y="4"/>
                  </a:lnTo>
                  <a:lnTo>
                    <a:pt x="48" y="4"/>
                  </a:lnTo>
                  <a:lnTo>
                    <a:pt x="52" y="4"/>
                  </a:lnTo>
                  <a:lnTo>
                    <a:pt x="147" y="4"/>
                  </a:lnTo>
                  <a:lnTo>
                    <a:pt x="147" y="0"/>
                  </a:lnTo>
                  <a:moveTo>
                    <a:pt x="347" y="0"/>
                  </a:moveTo>
                  <a:lnTo>
                    <a:pt x="251" y="0"/>
                  </a:lnTo>
                  <a:lnTo>
                    <a:pt x="247" y="0"/>
                  </a:lnTo>
                  <a:lnTo>
                    <a:pt x="152" y="0"/>
                  </a:lnTo>
                  <a:lnTo>
                    <a:pt x="152" y="4"/>
                  </a:lnTo>
                  <a:lnTo>
                    <a:pt x="247" y="4"/>
                  </a:lnTo>
                  <a:lnTo>
                    <a:pt x="251" y="4"/>
                  </a:lnTo>
                  <a:lnTo>
                    <a:pt x="347" y="4"/>
                  </a:lnTo>
                  <a:lnTo>
                    <a:pt x="347" y="0"/>
                  </a:lnTo>
                  <a:moveTo>
                    <a:pt x="547" y="0"/>
                  </a:moveTo>
                  <a:lnTo>
                    <a:pt x="451" y="0"/>
                  </a:lnTo>
                  <a:lnTo>
                    <a:pt x="447" y="0"/>
                  </a:lnTo>
                  <a:lnTo>
                    <a:pt x="351" y="0"/>
                  </a:lnTo>
                  <a:lnTo>
                    <a:pt x="351" y="4"/>
                  </a:lnTo>
                  <a:lnTo>
                    <a:pt x="447" y="4"/>
                  </a:lnTo>
                  <a:lnTo>
                    <a:pt x="451" y="4"/>
                  </a:lnTo>
                  <a:lnTo>
                    <a:pt x="547" y="4"/>
                  </a:lnTo>
                  <a:lnTo>
                    <a:pt x="547" y="0"/>
                  </a:lnTo>
                  <a:moveTo>
                    <a:pt x="599" y="0"/>
                  </a:moveTo>
                  <a:lnTo>
                    <a:pt x="551" y="0"/>
                  </a:lnTo>
                  <a:lnTo>
                    <a:pt x="551" y="4"/>
                  </a:lnTo>
                  <a:lnTo>
                    <a:pt x="597" y="4"/>
                  </a:lnTo>
                  <a:lnTo>
                    <a:pt x="599" y="4"/>
                  </a:lnTo>
                  <a:lnTo>
                    <a:pt x="59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119" name="ïṣ1idé"/>
            <p:cNvSpPr/>
            <p:nvPr/>
          </p:nvSpPr>
          <p:spPr bwMode="auto">
            <a:xfrm>
              <a:off x="2394893" y="4094546"/>
              <a:ext cx="5953" cy="101204"/>
            </a:xfrm>
            <a:custGeom>
              <a:avLst/>
              <a:gdLst>
                <a:gd name="T0" fmla="*/ 0 w 5"/>
                <a:gd name="T1" fmla="*/ 0 h 85"/>
                <a:gd name="T2" fmla="*/ 0 w 5"/>
                <a:gd name="T3" fmla="*/ 0 h 85"/>
                <a:gd name="T4" fmla="*/ 0 w 5"/>
                <a:gd name="T5" fmla="*/ 47 h 85"/>
                <a:gd name="T6" fmla="*/ 0 w 5"/>
                <a:gd name="T7" fmla="*/ 51 h 85"/>
                <a:gd name="T8" fmla="*/ 0 w 5"/>
                <a:gd name="T9" fmla="*/ 85 h 85"/>
                <a:gd name="T10" fmla="*/ 5 w 5"/>
                <a:gd name="T11" fmla="*/ 85 h 85"/>
                <a:gd name="T12" fmla="*/ 5 w 5"/>
                <a:gd name="T13" fmla="*/ 51 h 85"/>
                <a:gd name="T14" fmla="*/ 5 w 5"/>
                <a:gd name="T15" fmla="*/ 47 h 85"/>
                <a:gd name="T16" fmla="*/ 5 w 5"/>
                <a:gd name="T17" fmla="*/ 2 h 85"/>
                <a:gd name="T18" fmla="*/ 0 w 5"/>
                <a:gd name="T19" fmla="*/ 2 h 85"/>
                <a:gd name="T20" fmla="*/ 0 w 5"/>
                <a:gd name="T21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" h="85">
                  <a:moveTo>
                    <a:pt x="0" y="0"/>
                  </a:moveTo>
                  <a:lnTo>
                    <a:pt x="0" y="0"/>
                  </a:lnTo>
                  <a:lnTo>
                    <a:pt x="0" y="47"/>
                  </a:lnTo>
                  <a:lnTo>
                    <a:pt x="0" y="51"/>
                  </a:lnTo>
                  <a:lnTo>
                    <a:pt x="0" y="85"/>
                  </a:lnTo>
                  <a:lnTo>
                    <a:pt x="5" y="85"/>
                  </a:lnTo>
                  <a:lnTo>
                    <a:pt x="5" y="51"/>
                  </a:lnTo>
                  <a:lnTo>
                    <a:pt x="5" y="47"/>
                  </a:lnTo>
                  <a:lnTo>
                    <a:pt x="5" y="2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120" name="iś1ïďê"/>
            <p:cNvSpPr/>
            <p:nvPr/>
          </p:nvSpPr>
          <p:spPr bwMode="auto">
            <a:xfrm>
              <a:off x="2394893" y="4094546"/>
              <a:ext cx="5953" cy="101204"/>
            </a:xfrm>
            <a:custGeom>
              <a:avLst/>
              <a:gdLst>
                <a:gd name="T0" fmla="*/ 0 w 5"/>
                <a:gd name="T1" fmla="*/ 0 h 85"/>
                <a:gd name="T2" fmla="*/ 0 w 5"/>
                <a:gd name="T3" fmla="*/ 0 h 85"/>
                <a:gd name="T4" fmla="*/ 0 w 5"/>
                <a:gd name="T5" fmla="*/ 47 h 85"/>
                <a:gd name="T6" fmla="*/ 0 w 5"/>
                <a:gd name="T7" fmla="*/ 51 h 85"/>
                <a:gd name="T8" fmla="*/ 0 w 5"/>
                <a:gd name="T9" fmla="*/ 85 h 85"/>
                <a:gd name="T10" fmla="*/ 5 w 5"/>
                <a:gd name="T11" fmla="*/ 85 h 85"/>
                <a:gd name="T12" fmla="*/ 5 w 5"/>
                <a:gd name="T13" fmla="*/ 51 h 85"/>
                <a:gd name="T14" fmla="*/ 5 w 5"/>
                <a:gd name="T15" fmla="*/ 47 h 85"/>
                <a:gd name="T16" fmla="*/ 5 w 5"/>
                <a:gd name="T17" fmla="*/ 2 h 85"/>
                <a:gd name="T18" fmla="*/ 0 w 5"/>
                <a:gd name="T19" fmla="*/ 2 h 85"/>
                <a:gd name="T20" fmla="*/ 0 w 5"/>
                <a:gd name="T21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" h="85">
                  <a:moveTo>
                    <a:pt x="0" y="0"/>
                  </a:moveTo>
                  <a:lnTo>
                    <a:pt x="0" y="0"/>
                  </a:lnTo>
                  <a:lnTo>
                    <a:pt x="0" y="47"/>
                  </a:lnTo>
                  <a:lnTo>
                    <a:pt x="0" y="51"/>
                  </a:lnTo>
                  <a:lnTo>
                    <a:pt x="0" y="85"/>
                  </a:lnTo>
                  <a:lnTo>
                    <a:pt x="5" y="85"/>
                  </a:lnTo>
                  <a:lnTo>
                    <a:pt x="5" y="51"/>
                  </a:lnTo>
                  <a:lnTo>
                    <a:pt x="5" y="47"/>
                  </a:lnTo>
                  <a:lnTo>
                    <a:pt x="5" y="2"/>
                  </a:lnTo>
                  <a:lnTo>
                    <a:pt x="0" y="2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121" name="îṡḷiďè"/>
            <p:cNvSpPr/>
            <p:nvPr/>
          </p:nvSpPr>
          <p:spPr bwMode="auto">
            <a:xfrm>
              <a:off x="2633018" y="4094546"/>
              <a:ext cx="4762" cy="101204"/>
            </a:xfrm>
            <a:custGeom>
              <a:avLst/>
              <a:gdLst>
                <a:gd name="T0" fmla="*/ 0 w 4"/>
                <a:gd name="T1" fmla="*/ 0 h 85"/>
                <a:gd name="T2" fmla="*/ 0 w 4"/>
                <a:gd name="T3" fmla="*/ 0 h 85"/>
                <a:gd name="T4" fmla="*/ 0 w 4"/>
                <a:gd name="T5" fmla="*/ 47 h 85"/>
                <a:gd name="T6" fmla="*/ 0 w 4"/>
                <a:gd name="T7" fmla="*/ 51 h 85"/>
                <a:gd name="T8" fmla="*/ 0 w 4"/>
                <a:gd name="T9" fmla="*/ 85 h 85"/>
                <a:gd name="T10" fmla="*/ 4 w 4"/>
                <a:gd name="T11" fmla="*/ 85 h 85"/>
                <a:gd name="T12" fmla="*/ 4 w 4"/>
                <a:gd name="T13" fmla="*/ 51 h 85"/>
                <a:gd name="T14" fmla="*/ 4 w 4"/>
                <a:gd name="T15" fmla="*/ 47 h 85"/>
                <a:gd name="T16" fmla="*/ 4 w 4"/>
                <a:gd name="T17" fmla="*/ 2 h 85"/>
                <a:gd name="T18" fmla="*/ 0 w 4"/>
                <a:gd name="T19" fmla="*/ 2 h 85"/>
                <a:gd name="T20" fmla="*/ 0 w 4"/>
                <a:gd name="T21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" h="85">
                  <a:moveTo>
                    <a:pt x="0" y="0"/>
                  </a:moveTo>
                  <a:lnTo>
                    <a:pt x="0" y="0"/>
                  </a:lnTo>
                  <a:lnTo>
                    <a:pt x="0" y="47"/>
                  </a:lnTo>
                  <a:lnTo>
                    <a:pt x="0" y="51"/>
                  </a:lnTo>
                  <a:lnTo>
                    <a:pt x="0" y="85"/>
                  </a:lnTo>
                  <a:lnTo>
                    <a:pt x="4" y="85"/>
                  </a:lnTo>
                  <a:lnTo>
                    <a:pt x="4" y="51"/>
                  </a:lnTo>
                  <a:lnTo>
                    <a:pt x="4" y="47"/>
                  </a:lnTo>
                  <a:lnTo>
                    <a:pt x="4" y="2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122" name="íśľiḋé"/>
            <p:cNvSpPr/>
            <p:nvPr/>
          </p:nvSpPr>
          <p:spPr bwMode="auto">
            <a:xfrm>
              <a:off x="2633018" y="4094546"/>
              <a:ext cx="4762" cy="101204"/>
            </a:xfrm>
            <a:custGeom>
              <a:avLst/>
              <a:gdLst>
                <a:gd name="T0" fmla="*/ 0 w 4"/>
                <a:gd name="T1" fmla="*/ 0 h 85"/>
                <a:gd name="T2" fmla="*/ 0 w 4"/>
                <a:gd name="T3" fmla="*/ 0 h 85"/>
                <a:gd name="T4" fmla="*/ 0 w 4"/>
                <a:gd name="T5" fmla="*/ 47 h 85"/>
                <a:gd name="T6" fmla="*/ 0 w 4"/>
                <a:gd name="T7" fmla="*/ 51 h 85"/>
                <a:gd name="T8" fmla="*/ 0 w 4"/>
                <a:gd name="T9" fmla="*/ 85 h 85"/>
                <a:gd name="T10" fmla="*/ 4 w 4"/>
                <a:gd name="T11" fmla="*/ 85 h 85"/>
                <a:gd name="T12" fmla="*/ 4 w 4"/>
                <a:gd name="T13" fmla="*/ 51 h 85"/>
                <a:gd name="T14" fmla="*/ 4 w 4"/>
                <a:gd name="T15" fmla="*/ 47 h 85"/>
                <a:gd name="T16" fmla="*/ 4 w 4"/>
                <a:gd name="T17" fmla="*/ 2 h 85"/>
                <a:gd name="T18" fmla="*/ 0 w 4"/>
                <a:gd name="T19" fmla="*/ 2 h 85"/>
                <a:gd name="T20" fmla="*/ 0 w 4"/>
                <a:gd name="T21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" h="85">
                  <a:moveTo>
                    <a:pt x="0" y="0"/>
                  </a:moveTo>
                  <a:lnTo>
                    <a:pt x="0" y="0"/>
                  </a:lnTo>
                  <a:lnTo>
                    <a:pt x="0" y="47"/>
                  </a:lnTo>
                  <a:lnTo>
                    <a:pt x="0" y="51"/>
                  </a:lnTo>
                  <a:lnTo>
                    <a:pt x="0" y="85"/>
                  </a:lnTo>
                  <a:lnTo>
                    <a:pt x="4" y="85"/>
                  </a:lnTo>
                  <a:lnTo>
                    <a:pt x="4" y="51"/>
                  </a:lnTo>
                  <a:lnTo>
                    <a:pt x="4" y="47"/>
                  </a:lnTo>
                  <a:lnTo>
                    <a:pt x="4" y="2"/>
                  </a:lnTo>
                  <a:lnTo>
                    <a:pt x="0" y="2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123" name="iŝļïḋè"/>
            <p:cNvSpPr/>
            <p:nvPr/>
          </p:nvSpPr>
          <p:spPr bwMode="auto">
            <a:xfrm>
              <a:off x="2871143" y="4094546"/>
              <a:ext cx="4762" cy="101204"/>
            </a:xfrm>
            <a:custGeom>
              <a:avLst/>
              <a:gdLst>
                <a:gd name="T0" fmla="*/ 0 w 4"/>
                <a:gd name="T1" fmla="*/ 0 h 85"/>
                <a:gd name="T2" fmla="*/ 0 w 4"/>
                <a:gd name="T3" fmla="*/ 0 h 85"/>
                <a:gd name="T4" fmla="*/ 0 w 4"/>
                <a:gd name="T5" fmla="*/ 47 h 85"/>
                <a:gd name="T6" fmla="*/ 0 w 4"/>
                <a:gd name="T7" fmla="*/ 51 h 85"/>
                <a:gd name="T8" fmla="*/ 0 w 4"/>
                <a:gd name="T9" fmla="*/ 85 h 85"/>
                <a:gd name="T10" fmla="*/ 4 w 4"/>
                <a:gd name="T11" fmla="*/ 85 h 85"/>
                <a:gd name="T12" fmla="*/ 4 w 4"/>
                <a:gd name="T13" fmla="*/ 51 h 85"/>
                <a:gd name="T14" fmla="*/ 4 w 4"/>
                <a:gd name="T15" fmla="*/ 47 h 85"/>
                <a:gd name="T16" fmla="*/ 4 w 4"/>
                <a:gd name="T17" fmla="*/ 2 h 85"/>
                <a:gd name="T18" fmla="*/ 0 w 4"/>
                <a:gd name="T19" fmla="*/ 2 h 85"/>
                <a:gd name="T20" fmla="*/ 0 w 4"/>
                <a:gd name="T21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" h="85">
                  <a:moveTo>
                    <a:pt x="0" y="0"/>
                  </a:moveTo>
                  <a:lnTo>
                    <a:pt x="0" y="0"/>
                  </a:lnTo>
                  <a:lnTo>
                    <a:pt x="0" y="47"/>
                  </a:lnTo>
                  <a:lnTo>
                    <a:pt x="0" y="51"/>
                  </a:lnTo>
                  <a:lnTo>
                    <a:pt x="0" y="85"/>
                  </a:lnTo>
                  <a:lnTo>
                    <a:pt x="4" y="85"/>
                  </a:lnTo>
                  <a:lnTo>
                    <a:pt x="4" y="51"/>
                  </a:lnTo>
                  <a:lnTo>
                    <a:pt x="4" y="47"/>
                  </a:lnTo>
                  <a:lnTo>
                    <a:pt x="4" y="2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124" name="íŝḷîďe"/>
            <p:cNvSpPr/>
            <p:nvPr/>
          </p:nvSpPr>
          <p:spPr bwMode="auto">
            <a:xfrm>
              <a:off x="2871143" y="4094546"/>
              <a:ext cx="4762" cy="101204"/>
            </a:xfrm>
            <a:custGeom>
              <a:avLst/>
              <a:gdLst>
                <a:gd name="T0" fmla="*/ 0 w 4"/>
                <a:gd name="T1" fmla="*/ 0 h 85"/>
                <a:gd name="T2" fmla="*/ 0 w 4"/>
                <a:gd name="T3" fmla="*/ 0 h 85"/>
                <a:gd name="T4" fmla="*/ 0 w 4"/>
                <a:gd name="T5" fmla="*/ 47 h 85"/>
                <a:gd name="T6" fmla="*/ 0 w 4"/>
                <a:gd name="T7" fmla="*/ 51 h 85"/>
                <a:gd name="T8" fmla="*/ 0 w 4"/>
                <a:gd name="T9" fmla="*/ 85 h 85"/>
                <a:gd name="T10" fmla="*/ 4 w 4"/>
                <a:gd name="T11" fmla="*/ 85 h 85"/>
                <a:gd name="T12" fmla="*/ 4 w 4"/>
                <a:gd name="T13" fmla="*/ 51 h 85"/>
                <a:gd name="T14" fmla="*/ 4 w 4"/>
                <a:gd name="T15" fmla="*/ 47 h 85"/>
                <a:gd name="T16" fmla="*/ 4 w 4"/>
                <a:gd name="T17" fmla="*/ 2 h 85"/>
                <a:gd name="T18" fmla="*/ 0 w 4"/>
                <a:gd name="T19" fmla="*/ 2 h 85"/>
                <a:gd name="T20" fmla="*/ 0 w 4"/>
                <a:gd name="T21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" h="85">
                  <a:moveTo>
                    <a:pt x="0" y="0"/>
                  </a:moveTo>
                  <a:lnTo>
                    <a:pt x="0" y="0"/>
                  </a:lnTo>
                  <a:lnTo>
                    <a:pt x="0" y="47"/>
                  </a:lnTo>
                  <a:lnTo>
                    <a:pt x="0" y="51"/>
                  </a:lnTo>
                  <a:lnTo>
                    <a:pt x="0" y="85"/>
                  </a:lnTo>
                  <a:lnTo>
                    <a:pt x="4" y="85"/>
                  </a:lnTo>
                  <a:lnTo>
                    <a:pt x="4" y="51"/>
                  </a:lnTo>
                  <a:lnTo>
                    <a:pt x="4" y="47"/>
                  </a:lnTo>
                  <a:lnTo>
                    <a:pt x="4" y="2"/>
                  </a:lnTo>
                  <a:lnTo>
                    <a:pt x="0" y="2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125" name="iṩḻîḓê"/>
            <p:cNvSpPr/>
            <p:nvPr/>
          </p:nvSpPr>
          <p:spPr bwMode="auto">
            <a:xfrm>
              <a:off x="2219871" y="4150505"/>
              <a:ext cx="2381" cy="4763"/>
            </a:xfrm>
            <a:prstGeom prst="rect">
              <a:avLst/>
            </a:pr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126" name="íŝlïďè"/>
            <p:cNvSpPr/>
            <p:nvPr/>
          </p:nvSpPr>
          <p:spPr bwMode="auto">
            <a:xfrm>
              <a:off x="2219871" y="4150505"/>
              <a:ext cx="2381" cy="47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127" name="íṥḻíḋê"/>
            <p:cNvSpPr/>
            <p:nvPr/>
          </p:nvSpPr>
          <p:spPr bwMode="auto">
            <a:xfrm>
              <a:off x="2277021" y="4094546"/>
              <a:ext cx="4762" cy="2381"/>
            </a:xfrm>
            <a:prstGeom prst="rect">
              <a:avLst/>
            </a:pr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128" name="ïṧľíďè"/>
            <p:cNvSpPr/>
            <p:nvPr/>
          </p:nvSpPr>
          <p:spPr bwMode="auto">
            <a:xfrm>
              <a:off x="2277021" y="4094546"/>
              <a:ext cx="4762" cy="23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129" name="ïśḻîḍe"/>
            <p:cNvSpPr/>
            <p:nvPr/>
          </p:nvSpPr>
          <p:spPr bwMode="auto">
            <a:xfrm>
              <a:off x="2513956" y="4094546"/>
              <a:ext cx="4762" cy="2381"/>
            </a:xfrm>
            <a:prstGeom prst="rect">
              <a:avLst/>
            </a:pr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130" name="iṧľîdè"/>
            <p:cNvSpPr/>
            <p:nvPr/>
          </p:nvSpPr>
          <p:spPr bwMode="auto">
            <a:xfrm>
              <a:off x="2513956" y="4094546"/>
              <a:ext cx="4762" cy="23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131" name="íŝļíḓé"/>
            <p:cNvSpPr/>
            <p:nvPr/>
          </p:nvSpPr>
          <p:spPr bwMode="auto">
            <a:xfrm>
              <a:off x="2752081" y="4094546"/>
              <a:ext cx="4762" cy="2381"/>
            </a:xfrm>
            <a:prstGeom prst="rect">
              <a:avLst/>
            </a:pr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132" name="ísḷíḍé"/>
            <p:cNvSpPr/>
            <p:nvPr/>
          </p:nvSpPr>
          <p:spPr bwMode="auto">
            <a:xfrm>
              <a:off x="2752081" y="4094546"/>
              <a:ext cx="4762" cy="23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133" name="íşľïḓe"/>
            <p:cNvSpPr/>
            <p:nvPr/>
          </p:nvSpPr>
          <p:spPr bwMode="auto">
            <a:xfrm>
              <a:off x="2394893" y="4094546"/>
              <a:ext cx="5953" cy="2381"/>
            </a:xfrm>
            <a:prstGeom prst="rect">
              <a:avLst/>
            </a:pr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134" name="ïŝľîḑè"/>
            <p:cNvSpPr/>
            <p:nvPr/>
          </p:nvSpPr>
          <p:spPr bwMode="auto">
            <a:xfrm>
              <a:off x="2394893" y="4094546"/>
              <a:ext cx="5953" cy="23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135" name="ïṣliďe"/>
            <p:cNvSpPr/>
            <p:nvPr/>
          </p:nvSpPr>
          <p:spPr bwMode="auto">
            <a:xfrm>
              <a:off x="2633018" y="4094546"/>
              <a:ext cx="4762" cy="2381"/>
            </a:xfrm>
            <a:prstGeom prst="rect">
              <a:avLst/>
            </a:pr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136" name="ïšľîdé"/>
            <p:cNvSpPr/>
            <p:nvPr/>
          </p:nvSpPr>
          <p:spPr bwMode="auto">
            <a:xfrm>
              <a:off x="2633018" y="4094546"/>
              <a:ext cx="4762" cy="23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137" name="iṥ1ïďê"/>
            <p:cNvSpPr/>
            <p:nvPr/>
          </p:nvSpPr>
          <p:spPr bwMode="auto">
            <a:xfrm>
              <a:off x="2871143" y="4094546"/>
              <a:ext cx="4762" cy="2381"/>
            </a:xfrm>
            <a:prstGeom prst="rect">
              <a:avLst/>
            </a:pr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138" name="îṣḷíḋé"/>
            <p:cNvSpPr/>
            <p:nvPr/>
          </p:nvSpPr>
          <p:spPr bwMode="auto">
            <a:xfrm>
              <a:off x="2871143" y="4094546"/>
              <a:ext cx="4762" cy="23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139" name="îs1iḓè"/>
            <p:cNvSpPr/>
            <p:nvPr/>
          </p:nvSpPr>
          <p:spPr bwMode="auto">
            <a:xfrm>
              <a:off x="2990206" y="4094546"/>
              <a:ext cx="4762" cy="101204"/>
            </a:xfrm>
            <a:custGeom>
              <a:avLst/>
              <a:gdLst>
                <a:gd name="T0" fmla="*/ 4 w 4"/>
                <a:gd name="T1" fmla="*/ 51 h 85"/>
                <a:gd name="T2" fmla="*/ 0 w 4"/>
                <a:gd name="T3" fmla="*/ 51 h 85"/>
                <a:gd name="T4" fmla="*/ 0 w 4"/>
                <a:gd name="T5" fmla="*/ 85 h 85"/>
                <a:gd name="T6" fmla="*/ 4 w 4"/>
                <a:gd name="T7" fmla="*/ 85 h 85"/>
                <a:gd name="T8" fmla="*/ 4 w 4"/>
                <a:gd name="T9" fmla="*/ 51 h 85"/>
                <a:gd name="T10" fmla="*/ 0 w 4"/>
                <a:gd name="T11" fmla="*/ 0 h 85"/>
                <a:gd name="T12" fmla="*/ 0 w 4"/>
                <a:gd name="T13" fmla="*/ 0 h 85"/>
                <a:gd name="T14" fmla="*/ 0 w 4"/>
                <a:gd name="T15" fmla="*/ 47 h 85"/>
                <a:gd name="T16" fmla="*/ 4 w 4"/>
                <a:gd name="T17" fmla="*/ 47 h 85"/>
                <a:gd name="T18" fmla="*/ 4 w 4"/>
                <a:gd name="T19" fmla="*/ 2 h 85"/>
                <a:gd name="T20" fmla="*/ 0 w 4"/>
                <a:gd name="T21" fmla="*/ 2 h 85"/>
                <a:gd name="T22" fmla="*/ 0 w 4"/>
                <a:gd name="T23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" h="85">
                  <a:moveTo>
                    <a:pt x="4" y="51"/>
                  </a:moveTo>
                  <a:lnTo>
                    <a:pt x="0" y="51"/>
                  </a:lnTo>
                  <a:lnTo>
                    <a:pt x="0" y="85"/>
                  </a:lnTo>
                  <a:lnTo>
                    <a:pt x="4" y="85"/>
                  </a:lnTo>
                  <a:lnTo>
                    <a:pt x="4" y="51"/>
                  </a:lnTo>
                  <a:close/>
                  <a:moveTo>
                    <a:pt x="0" y="0"/>
                  </a:moveTo>
                  <a:lnTo>
                    <a:pt x="0" y="0"/>
                  </a:lnTo>
                  <a:lnTo>
                    <a:pt x="0" y="47"/>
                  </a:lnTo>
                  <a:lnTo>
                    <a:pt x="4" y="47"/>
                  </a:lnTo>
                  <a:lnTo>
                    <a:pt x="4" y="2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140" name="ïŝliḍe"/>
            <p:cNvSpPr/>
            <p:nvPr/>
          </p:nvSpPr>
          <p:spPr bwMode="auto">
            <a:xfrm>
              <a:off x="2990206" y="4094546"/>
              <a:ext cx="4762" cy="101204"/>
            </a:xfrm>
            <a:custGeom>
              <a:avLst/>
              <a:gdLst>
                <a:gd name="T0" fmla="*/ 4 w 4"/>
                <a:gd name="T1" fmla="*/ 51 h 85"/>
                <a:gd name="T2" fmla="*/ 0 w 4"/>
                <a:gd name="T3" fmla="*/ 51 h 85"/>
                <a:gd name="T4" fmla="*/ 0 w 4"/>
                <a:gd name="T5" fmla="*/ 85 h 85"/>
                <a:gd name="T6" fmla="*/ 4 w 4"/>
                <a:gd name="T7" fmla="*/ 85 h 85"/>
                <a:gd name="T8" fmla="*/ 4 w 4"/>
                <a:gd name="T9" fmla="*/ 51 h 85"/>
                <a:gd name="T10" fmla="*/ 0 w 4"/>
                <a:gd name="T11" fmla="*/ 0 h 85"/>
                <a:gd name="T12" fmla="*/ 0 w 4"/>
                <a:gd name="T13" fmla="*/ 0 h 85"/>
                <a:gd name="T14" fmla="*/ 0 w 4"/>
                <a:gd name="T15" fmla="*/ 47 h 85"/>
                <a:gd name="T16" fmla="*/ 4 w 4"/>
                <a:gd name="T17" fmla="*/ 47 h 85"/>
                <a:gd name="T18" fmla="*/ 4 w 4"/>
                <a:gd name="T19" fmla="*/ 2 h 85"/>
                <a:gd name="T20" fmla="*/ 0 w 4"/>
                <a:gd name="T21" fmla="*/ 2 h 85"/>
                <a:gd name="T22" fmla="*/ 0 w 4"/>
                <a:gd name="T23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" h="85">
                  <a:moveTo>
                    <a:pt x="4" y="51"/>
                  </a:moveTo>
                  <a:lnTo>
                    <a:pt x="0" y="51"/>
                  </a:lnTo>
                  <a:lnTo>
                    <a:pt x="0" y="85"/>
                  </a:lnTo>
                  <a:lnTo>
                    <a:pt x="4" y="85"/>
                  </a:lnTo>
                  <a:lnTo>
                    <a:pt x="4" y="51"/>
                  </a:lnTo>
                  <a:moveTo>
                    <a:pt x="0" y="0"/>
                  </a:moveTo>
                  <a:lnTo>
                    <a:pt x="0" y="0"/>
                  </a:lnTo>
                  <a:lnTo>
                    <a:pt x="0" y="47"/>
                  </a:lnTo>
                  <a:lnTo>
                    <a:pt x="4" y="47"/>
                  </a:lnTo>
                  <a:lnTo>
                    <a:pt x="4" y="2"/>
                  </a:lnTo>
                  <a:lnTo>
                    <a:pt x="0" y="2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141" name="íṩlîḑé"/>
            <p:cNvSpPr/>
            <p:nvPr/>
          </p:nvSpPr>
          <p:spPr bwMode="auto">
            <a:xfrm>
              <a:off x="3227140" y="4094546"/>
              <a:ext cx="4762" cy="101204"/>
            </a:xfrm>
            <a:custGeom>
              <a:avLst/>
              <a:gdLst>
                <a:gd name="T0" fmla="*/ 4 w 4"/>
                <a:gd name="T1" fmla="*/ 51 h 85"/>
                <a:gd name="T2" fmla="*/ 0 w 4"/>
                <a:gd name="T3" fmla="*/ 51 h 85"/>
                <a:gd name="T4" fmla="*/ 0 w 4"/>
                <a:gd name="T5" fmla="*/ 85 h 85"/>
                <a:gd name="T6" fmla="*/ 4 w 4"/>
                <a:gd name="T7" fmla="*/ 85 h 85"/>
                <a:gd name="T8" fmla="*/ 4 w 4"/>
                <a:gd name="T9" fmla="*/ 51 h 85"/>
                <a:gd name="T10" fmla="*/ 0 w 4"/>
                <a:gd name="T11" fmla="*/ 0 h 85"/>
                <a:gd name="T12" fmla="*/ 0 w 4"/>
                <a:gd name="T13" fmla="*/ 0 h 85"/>
                <a:gd name="T14" fmla="*/ 0 w 4"/>
                <a:gd name="T15" fmla="*/ 47 h 85"/>
                <a:gd name="T16" fmla="*/ 4 w 4"/>
                <a:gd name="T17" fmla="*/ 47 h 85"/>
                <a:gd name="T18" fmla="*/ 4 w 4"/>
                <a:gd name="T19" fmla="*/ 2 h 85"/>
                <a:gd name="T20" fmla="*/ 0 w 4"/>
                <a:gd name="T21" fmla="*/ 2 h 85"/>
                <a:gd name="T22" fmla="*/ 0 w 4"/>
                <a:gd name="T23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" h="85">
                  <a:moveTo>
                    <a:pt x="4" y="51"/>
                  </a:moveTo>
                  <a:lnTo>
                    <a:pt x="0" y="51"/>
                  </a:lnTo>
                  <a:lnTo>
                    <a:pt x="0" y="85"/>
                  </a:lnTo>
                  <a:lnTo>
                    <a:pt x="4" y="85"/>
                  </a:lnTo>
                  <a:lnTo>
                    <a:pt x="4" y="51"/>
                  </a:lnTo>
                  <a:close/>
                  <a:moveTo>
                    <a:pt x="0" y="0"/>
                  </a:moveTo>
                  <a:lnTo>
                    <a:pt x="0" y="0"/>
                  </a:lnTo>
                  <a:lnTo>
                    <a:pt x="0" y="47"/>
                  </a:lnTo>
                  <a:lnTo>
                    <a:pt x="4" y="47"/>
                  </a:lnTo>
                  <a:lnTo>
                    <a:pt x="4" y="2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142" name="íşḻïḓe"/>
            <p:cNvSpPr/>
            <p:nvPr/>
          </p:nvSpPr>
          <p:spPr bwMode="auto">
            <a:xfrm>
              <a:off x="3227140" y="4094546"/>
              <a:ext cx="4762" cy="101204"/>
            </a:xfrm>
            <a:custGeom>
              <a:avLst/>
              <a:gdLst>
                <a:gd name="T0" fmla="*/ 4 w 4"/>
                <a:gd name="T1" fmla="*/ 51 h 85"/>
                <a:gd name="T2" fmla="*/ 0 w 4"/>
                <a:gd name="T3" fmla="*/ 51 h 85"/>
                <a:gd name="T4" fmla="*/ 0 w 4"/>
                <a:gd name="T5" fmla="*/ 85 h 85"/>
                <a:gd name="T6" fmla="*/ 4 w 4"/>
                <a:gd name="T7" fmla="*/ 85 h 85"/>
                <a:gd name="T8" fmla="*/ 4 w 4"/>
                <a:gd name="T9" fmla="*/ 51 h 85"/>
                <a:gd name="T10" fmla="*/ 0 w 4"/>
                <a:gd name="T11" fmla="*/ 0 h 85"/>
                <a:gd name="T12" fmla="*/ 0 w 4"/>
                <a:gd name="T13" fmla="*/ 0 h 85"/>
                <a:gd name="T14" fmla="*/ 0 w 4"/>
                <a:gd name="T15" fmla="*/ 47 h 85"/>
                <a:gd name="T16" fmla="*/ 4 w 4"/>
                <a:gd name="T17" fmla="*/ 47 h 85"/>
                <a:gd name="T18" fmla="*/ 4 w 4"/>
                <a:gd name="T19" fmla="*/ 2 h 85"/>
                <a:gd name="T20" fmla="*/ 0 w 4"/>
                <a:gd name="T21" fmla="*/ 2 h 85"/>
                <a:gd name="T22" fmla="*/ 0 w 4"/>
                <a:gd name="T23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" h="85">
                  <a:moveTo>
                    <a:pt x="4" y="51"/>
                  </a:moveTo>
                  <a:lnTo>
                    <a:pt x="0" y="51"/>
                  </a:lnTo>
                  <a:lnTo>
                    <a:pt x="0" y="85"/>
                  </a:lnTo>
                  <a:lnTo>
                    <a:pt x="4" y="85"/>
                  </a:lnTo>
                  <a:lnTo>
                    <a:pt x="4" y="51"/>
                  </a:lnTo>
                  <a:moveTo>
                    <a:pt x="0" y="0"/>
                  </a:moveTo>
                  <a:lnTo>
                    <a:pt x="0" y="0"/>
                  </a:lnTo>
                  <a:lnTo>
                    <a:pt x="0" y="47"/>
                  </a:lnTo>
                  <a:lnTo>
                    <a:pt x="4" y="47"/>
                  </a:lnTo>
                  <a:lnTo>
                    <a:pt x="4" y="2"/>
                  </a:lnTo>
                  <a:lnTo>
                    <a:pt x="0" y="2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143" name="išḷîdê"/>
            <p:cNvSpPr/>
            <p:nvPr/>
          </p:nvSpPr>
          <p:spPr bwMode="auto">
            <a:xfrm>
              <a:off x="3465265" y="4094546"/>
              <a:ext cx="4762" cy="101204"/>
            </a:xfrm>
            <a:custGeom>
              <a:avLst/>
              <a:gdLst>
                <a:gd name="T0" fmla="*/ 4 w 4"/>
                <a:gd name="T1" fmla="*/ 51 h 85"/>
                <a:gd name="T2" fmla="*/ 0 w 4"/>
                <a:gd name="T3" fmla="*/ 51 h 85"/>
                <a:gd name="T4" fmla="*/ 0 w 4"/>
                <a:gd name="T5" fmla="*/ 85 h 85"/>
                <a:gd name="T6" fmla="*/ 4 w 4"/>
                <a:gd name="T7" fmla="*/ 85 h 85"/>
                <a:gd name="T8" fmla="*/ 4 w 4"/>
                <a:gd name="T9" fmla="*/ 51 h 85"/>
                <a:gd name="T10" fmla="*/ 0 w 4"/>
                <a:gd name="T11" fmla="*/ 0 h 85"/>
                <a:gd name="T12" fmla="*/ 0 w 4"/>
                <a:gd name="T13" fmla="*/ 0 h 85"/>
                <a:gd name="T14" fmla="*/ 0 w 4"/>
                <a:gd name="T15" fmla="*/ 47 h 85"/>
                <a:gd name="T16" fmla="*/ 4 w 4"/>
                <a:gd name="T17" fmla="*/ 47 h 85"/>
                <a:gd name="T18" fmla="*/ 4 w 4"/>
                <a:gd name="T19" fmla="*/ 2 h 85"/>
                <a:gd name="T20" fmla="*/ 0 w 4"/>
                <a:gd name="T21" fmla="*/ 2 h 85"/>
                <a:gd name="T22" fmla="*/ 0 w 4"/>
                <a:gd name="T23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" h="85">
                  <a:moveTo>
                    <a:pt x="4" y="51"/>
                  </a:moveTo>
                  <a:lnTo>
                    <a:pt x="0" y="51"/>
                  </a:lnTo>
                  <a:lnTo>
                    <a:pt x="0" y="85"/>
                  </a:lnTo>
                  <a:lnTo>
                    <a:pt x="4" y="85"/>
                  </a:lnTo>
                  <a:lnTo>
                    <a:pt x="4" y="51"/>
                  </a:lnTo>
                  <a:close/>
                  <a:moveTo>
                    <a:pt x="0" y="0"/>
                  </a:moveTo>
                  <a:lnTo>
                    <a:pt x="0" y="0"/>
                  </a:lnTo>
                  <a:lnTo>
                    <a:pt x="0" y="47"/>
                  </a:lnTo>
                  <a:lnTo>
                    <a:pt x="4" y="47"/>
                  </a:lnTo>
                  <a:lnTo>
                    <a:pt x="4" y="2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144" name="îŝľîḋé"/>
            <p:cNvSpPr/>
            <p:nvPr/>
          </p:nvSpPr>
          <p:spPr bwMode="auto">
            <a:xfrm>
              <a:off x="3465265" y="4094546"/>
              <a:ext cx="4762" cy="101204"/>
            </a:xfrm>
            <a:custGeom>
              <a:avLst/>
              <a:gdLst>
                <a:gd name="T0" fmla="*/ 4 w 4"/>
                <a:gd name="T1" fmla="*/ 51 h 85"/>
                <a:gd name="T2" fmla="*/ 0 w 4"/>
                <a:gd name="T3" fmla="*/ 51 h 85"/>
                <a:gd name="T4" fmla="*/ 0 w 4"/>
                <a:gd name="T5" fmla="*/ 85 h 85"/>
                <a:gd name="T6" fmla="*/ 4 w 4"/>
                <a:gd name="T7" fmla="*/ 85 h 85"/>
                <a:gd name="T8" fmla="*/ 4 w 4"/>
                <a:gd name="T9" fmla="*/ 51 h 85"/>
                <a:gd name="T10" fmla="*/ 0 w 4"/>
                <a:gd name="T11" fmla="*/ 0 h 85"/>
                <a:gd name="T12" fmla="*/ 0 w 4"/>
                <a:gd name="T13" fmla="*/ 0 h 85"/>
                <a:gd name="T14" fmla="*/ 0 w 4"/>
                <a:gd name="T15" fmla="*/ 47 h 85"/>
                <a:gd name="T16" fmla="*/ 4 w 4"/>
                <a:gd name="T17" fmla="*/ 47 h 85"/>
                <a:gd name="T18" fmla="*/ 4 w 4"/>
                <a:gd name="T19" fmla="*/ 2 h 85"/>
                <a:gd name="T20" fmla="*/ 0 w 4"/>
                <a:gd name="T21" fmla="*/ 2 h 85"/>
                <a:gd name="T22" fmla="*/ 0 w 4"/>
                <a:gd name="T23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" h="85">
                  <a:moveTo>
                    <a:pt x="4" y="51"/>
                  </a:moveTo>
                  <a:lnTo>
                    <a:pt x="0" y="51"/>
                  </a:lnTo>
                  <a:lnTo>
                    <a:pt x="0" y="85"/>
                  </a:lnTo>
                  <a:lnTo>
                    <a:pt x="4" y="85"/>
                  </a:lnTo>
                  <a:lnTo>
                    <a:pt x="4" y="51"/>
                  </a:lnTo>
                  <a:moveTo>
                    <a:pt x="0" y="0"/>
                  </a:moveTo>
                  <a:lnTo>
                    <a:pt x="0" y="0"/>
                  </a:lnTo>
                  <a:lnTo>
                    <a:pt x="0" y="47"/>
                  </a:lnTo>
                  <a:lnTo>
                    <a:pt x="4" y="47"/>
                  </a:lnTo>
                  <a:lnTo>
                    <a:pt x="4" y="2"/>
                  </a:lnTo>
                  <a:lnTo>
                    <a:pt x="0" y="2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145" name="iṣ1ïḑè"/>
            <p:cNvSpPr/>
            <p:nvPr/>
          </p:nvSpPr>
          <p:spPr bwMode="auto">
            <a:xfrm>
              <a:off x="2933056" y="4150505"/>
              <a:ext cx="713185" cy="4763"/>
            </a:xfrm>
            <a:custGeom>
              <a:avLst/>
              <a:gdLst>
                <a:gd name="T0" fmla="*/ 147 w 599"/>
                <a:gd name="T1" fmla="*/ 0 h 4"/>
                <a:gd name="T2" fmla="*/ 52 w 599"/>
                <a:gd name="T3" fmla="*/ 0 h 4"/>
                <a:gd name="T4" fmla="*/ 48 w 599"/>
                <a:gd name="T5" fmla="*/ 0 h 4"/>
                <a:gd name="T6" fmla="*/ 2 w 599"/>
                <a:gd name="T7" fmla="*/ 0 h 4"/>
                <a:gd name="T8" fmla="*/ 2 w 599"/>
                <a:gd name="T9" fmla="*/ 4 h 4"/>
                <a:gd name="T10" fmla="*/ 0 w 599"/>
                <a:gd name="T11" fmla="*/ 4 h 4"/>
                <a:gd name="T12" fmla="*/ 48 w 599"/>
                <a:gd name="T13" fmla="*/ 4 h 4"/>
                <a:gd name="T14" fmla="*/ 52 w 599"/>
                <a:gd name="T15" fmla="*/ 4 h 4"/>
                <a:gd name="T16" fmla="*/ 147 w 599"/>
                <a:gd name="T17" fmla="*/ 4 h 4"/>
                <a:gd name="T18" fmla="*/ 147 w 599"/>
                <a:gd name="T19" fmla="*/ 0 h 4"/>
                <a:gd name="T20" fmla="*/ 347 w 599"/>
                <a:gd name="T21" fmla="*/ 0 h 4"/>
                <a:gd name="T22" fmla="*/ 251 w 599"/>
                <a:gd name="T23" fmla="*/ 0 h 4"/>
                <a:gd name="T24" fmla="*/ 247 w 599"/>
                <a:gd name="T25" fmla="*/ 0 h 4"/>
                <a:gd name="T26" fmla="*/ 152 w 599"/>
                <a:gd name="T27" fmla="*/ 0 h 4"/>
                <a:gd name="T28" fmla="*/ 152 w 599"/>
                <a:gd name="T29" fmla="*/ 4 h 4"/>
                <a:gd name="T30" fmla="*/ 247 w 599"/>
                <a:gd name="T31" fmla="*/ 4 h 4"/>
                <a:gd name="T32" fmla="*/ 251 w 599"/>
                <a:gd name="T33" fmla="*/ 4 h 4"/>
                <a:gd name="T34" fmla="*/ 347 w 599"/>
                <a:gd name="T35" fmla="*/ 4 h 4"/>
                <a:gd name="T36" fmla="*/ 347 w 599"/>
                <a:gd name="T37" fmla="*/ 0 h 4"/>
                <a:gd name="T38" fmla="*/ 547 w 599"/>
                <a:gd name="T39" fmla="*/ 0 h 4"/>
                <a:gd name="T40" fmla="*/ 451 w 599"/>
                <a:gd name="T41" fmla="*/ 0 h 4"/>
                <a:gd name="T42" fmla="*/ 447 w 599"/>
                <a:gd name="T43" fmla="*/ 0 h 4"/>
                <a:gd name="T44" fmla="*/ 351 w 599"/>
                <a:gd name="T45" fmla="*/ 0 h 4"/>
                <a:gd name="T46" fmla="*/ 351 w 599"/>
                <a:gd name="T47" fmla="*/ 4 h 4"/>
                <a:gd name="T48" fmla="*/ 447 w 599"/>
                <a:gd name="T49" fmla="*/ 4 h 4"/>
                <a:gd name="T50" fmla="*/ 451 w 599"/>
                <a:gd name="T51" fmla="*/ 4 h 4"/>
                <a:gd name="T52" fmla="*/ 547 w 599"/>
                <a:gd name="T53" fmla="*/ 4 h 4"/>
                <a:gd name="T54" fmla="*/ 547 w 599"/>
                <a:gd name="T55" fmla="*/ 0 h 4"/>
                <a:gd name="T56" fmla="*/ 599 w 599"/>
                <a:gd name="T57" fmla="*/ 0 h 4"/>
                <a:gd name="T58" fmla="*/ 551 w 599"/>
                <a:gd name="T59" fmla="*/ 0 h 4"/>
                <a:gd name="T60" fmla="*/ 551 w 599"/>
                <a:gd name="T61" fmla="*/ 4 h 4"/>
                <a:gd name="T62" fmla="*/ 597 w 599"/>
                <a:gd name="T63" fmla="*/ 4 h 4"/>
                <a:gd name="T64" fmla="*/ 599 w 599"/>
                <a:gd name="T65" fmla="*/ 4 h 4"/>
                <a:gd name="T66" fmla="*/ 599 w 599"/>
                <a:gd name="T6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99" h="4">
                  <a:moveTo>
                    <a:pt x="147" y="0"/>
                  </a:moveTo>
                  <a:lnTo>
                    <a:pt x="52" y="0"/>
                  </a:lnTo>
                  <a:lnTo>
                    <a:pt x="48" y="0"/>
                  </a:lnTo>
                  <a:lnTo>
                    <a:pt x="2" y="0"/>
                  </a:lnTo>
                  <a:lnTo>
                    <a:pt x="2" y="4"/>
                  </a:lnTo>
                  <a:lnTo>
                    <a:pt x="0" y="4"/>
                  </a:lnTo>
                  <a:lnTo>
                    <a:pt x="48" y="4"/>
                  </a:lnTo>
                  <a:lnTo>
                    <a:pt x="52" y="4"/>
                  </a:lnTo>
                  <a:lnTo>
                    <a:pt x="147" y="4"/>
                  </a:lnTo>
                  <a:lnTo>
                    <a:pt x="147" y="0"/>
                  </a:lnTo>
                  <a:close/>
                  <a:moveTo>
                    <a:pt x="347" y="0"/>
                  </a:moveTo>
                  <a:lnTo>
                    <a:pt x="251" y="0"/>
                  </a:lnTo>
                  <a:lnTo>
                    <a:pt x="247" y="0"/>
                  </a:lnTo>
                  <a:lnTo>
                    <a:pt x="152" y="0"/>
                  </a:lnTo>
                  <a:lnTo>
                    <a:pt x="152" y="4"/>
                  </a:lnTo>
                  <a:lnTo>
                    <a:pt x="247" y="4"/>
                  </a:lnTo>
                  <a:lnTo>
                    <a:pt x="251" y="4"/>
                  </a:lnTo>
                  <a:lnTo>
                    <a:pt x="347" y="4"/>
                  </a:lnTo>
                  <a:lnTo>
                    <a:pt x="347" y="0"/>
                  </a:lnTo>
                  <a:close/>
                  <a:moveTo>
                    <a:pt x="547" y="0"/>
                  </a:moveTo>
                  <a:lnTo>
                    <a:pt x="451" y="0"/>
                  </a:lnTo>
                  <a:lnTo>
                    <a:pt x="447" y="0"/>
                  </a:lnTo>
                  <a:lnTo>
                    <a:pt x="351" y="0"/>
                  </a:lnTo>
                  <a:lnTo>
                    <a:pt x="351" y="4"/>
                  </a:lnTo>
                  <a:lnTo>
                    <a:pt x="447" y="4"/>
                  </a:lnTo>
                  <a:lnTo>
                    <a:pt x="451" y="4"/>
                  </a:lnTo>
                  <a:lnTo>
                    <a:pt x="547" y="4"/>
                  </a:lnTo>
                  <a:lnTo>
                    <a:pt x="547" y="0"/>
                  </a:lnTo>
                  <a:close/>
                  <a:moveTo>
                    <a:pt x="599" y="0"/>
                  </a:moveTo>
                  <a:lnTo>
                    <a:pt x="551" y="0"/>
                  </a:lnTo>
                  <a:lnTo>
                    <a:pt x="551" y="4"/>
                  </a:lnTo>
                  <a:lnTo>
                    <a:pt x="597" y="4"/>
                  </a:lnTo>
                  <a:lnTo>
                    <a:pt x="599" y="4"/>
                  </a:lnTo>
                  <a:lnTo>
                    <a:pt x="599" y="0"/>
                  </a:lnTo>
                  <a:close/>
                </a:path>
              </a:pathLst>
            </a:cu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146" name="íS1ïḑè"/>
            <p:cNvSpPr/>
            <p:nvPr/>
          </p:nvSpPr>
          <p:spPr bwMode="auto">
            <a:xfrm>
              <a:off x="2933056" y="4150505"/>
              <a:ext cx="713185" cy="4763"/>
            </a:xfrm>
            <a:custGeom>
              <a:avLst/>
              <a:gdLst>
                <a:gd name="T0" fmla="*/ 147 w 599"/>
                <a:gd name="T1" fmla="*/ 0 h 4"/>
                <a:gd name="T2" fmla="*/ 52 w 599"/>
                <a:gd name="T3" fmla="*/ 0 h 4"/>
                <a:gd name="T4" fmla="*/ 48 w 599"/>
                <a:gd name="T5" fmla="*/ 0 h 4"/>
                <a:gd name="T6" fmla="*/ 2 w 599"/>
                <a:gd name="T7" fmla="*/ 0 h 4"/>
                <a:gd name="T8" fmla="*/ 2 w 599"/>
                <a:gd name="T9" fmla="*/ 4 h 4"/>
                <a:gd name="T10" fmla="*/ 0 w 599"/>
                <a:gd name="T11" fmla="*/ 4 h 4"/>
                <a:gd name="T12" fmla="*/ 48 w 599"/>
                <a:gd name="T13" fmla="*/ 4 h 4"/>
                <a:gd name="T14" fmla="*/ 52 w 599"/>
                <a:gd name="T15" fmla="*/ 4 h 4"/>
                <a:gd name="T16" fmla="*/ 147 w 599"/>
                <a:gd name="T17" fmla="*/ 4 h 4"/>
                <a:gd name="T18" fmla="*/ 147 w 599"/>
                <a:gd name="T19" fmla="*/ 0 h 4"/>
                <a:gd name="T20" fmla="*/ 347 w 599"/>
                <a:gd name="T21" fmla="*/ 0 h 4"/>
                <a:gd name="T22" fmla="*/ 251 w 599"/>
                <a:gd name="T23" fmla="*/ 0 h 4"/>
                <a:gd name="T24" fmla="*/ 247 w 599"/>
                <a:gd name="T25" fmla="*/ 0 h 4"/>
                <a:gd name="T26" fmla="*/ 152 w 599"/>
                <a:gd name="T27" fmla="*/ 0 h 4"/>
                <a:gd name="T28" fmla="*/ 152 w 599"/>
                <a:gd name="T29" fmla="*/ 4 h 4"/>
                <a:gd name="T30" fmla="*/ 247 w 599"/>
                <a:gd name="T31" fmla="*/ 4 h 4"/>
                <a:gd name="T32" fmla="*/ 251 w 599"/>
                <a:gd name="T33" fmla="*/ 4 h 4"/>
                <a:gd name="T34" fmla="*/ 347 w 599"/>
                <a:gd name="T35" fmla="*/ 4 h 4"/>
                <a:gd name="T36" fmla="*/ 347 w 599"/>
                <a:gd name="T37" fmla="*/ 0 h 4"/>
                <a:gd name="T38" fmla="*/ 547 w 599"/>
                <a:gd name="T39" fmla="*/ 0 h 4"/>
                <a:gd name="T40" fmla="*/ 451 w 599"/>
                <a:gd name="T41" fmla="*/ 0 h 4"/>
                <a:gd name="T42" fmla="*/ 447 w 599"/>
                <a:gd name="T43" fmla="*/ 0 h 4"/>
                <a:gd name="T44" fmla="*/ 351 w 599"/>
                <a:gd name="T45" fmla="*/ 0 h 4"/>
                <a:gd name="T46" fmla="*/ 351 w 599"/>
                <a:gd name="T47" fmla="*/ 4 h 4"/>
                <a:gd name="T48" fmla="*/ 447 w 599"/>
                <a:gd name="T49" fmla="*/ 4 h 4"/>
                <a:gd name="T50" fmla="*/ 451 w 599"/>
                <a:gd name="T51" fmla="*/ 4 h 4"/>
                <a:gd name="T52" fmla="*/ 547 w 599"/>
                <a:gd name="T53" fmla="*/ 4 h 4"/>
                <a:gd name="T54" fmla="*/ 547 w 599"/>
                <a:gd name="T55" fmla="*/ 0 h 4"/>
                <a:gd name="T56" fmla="*/ 599 w 599"/>
                <a:gd name="T57" fmla="*/ 0 h 4"/>
                <a:gd name="T58" fmla="*/ 551 w 599"/>
                <a:gd name="T59" fmla="*/ 0 h 4"/>
                <a:gd name="T60" fmla="*/ 551 w 599"/>
                <a:gd name="T61" fmla="*/ 4 h 4"/>
                <a:gd name="T62" fmla="*/ 597 w 599"/>
                <a:gd name="T63" fmla="*/ 4 h 4"/>
                <a:gd name="T64" fmla="*/ 599 w 599"/>
                <a:gd name="T65" fmla="*/ 4 h 4"/>
                <a:gd name="T66" fmla="*/ 599 w 599"/>
                <a:gd name="T6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99" h="4">
                  <a:moveTo>
                    <a:pt x="147" y="0"/>
                  </a:moveTo>
                  <a:lnTo>
                    <a:pt x="52" y="0"/>
                  </a:lnTo>
                  <a:lnTo>
                    <a:pt x="48" y="0"/>
                  </a:lnTo>
                  <a:lnTo>
                    <a:pt x="2" y="0"/>
                  </a:lnTo>
                  <a:lnTo>
                    <a:pt x="2" y="4"/>
                  </a:lnTo>
                  <a:lnTo>
                    <a:pt x="0" y="4"/>
                  </a:lnTo>
                  <a:lnTo>
                    <a:pt x="48" y="4"/>
                  </a:lnTo>
                  <a:lnTo>
                    <a:pt x="52" y="4"/>
                  </a:lnTo>
                  <a:lnTo>
                    <a:pt x="147" y="4"/>
                  </a:lnTo>
                  <a:lnTo>
                    <a:pt x="147" y="0"/>
                  </a:lnTo>
                  <a:moveTo>
                    <a:pt x="347" y="0"/>
                  </a:moveTo>
                  <a:lnTo>
                    <a:pt x="251" y="0"/>
                  </a:lnTo>
                  <a:lnTo>
                    <a:pt x="247" y="0"/>
                  </a:lnTo>
                  <a:lnTo>
                    <a:pt x="152" y="0"/>
                  </a:lnTo>
                  <a:lnTo>
                    <a:pt x="152" y="4"/>
                  </a:lnTo>
                  <a:lnTo>
                    <a:pt x="247" y="4"/>
                  </a:lnTo>
                  <a:lnTo>
                    <a:pt x="251" y="4"/>
                  </a:lnTo>
                  <a:lnTo>
                    <a:pt x="347" y="4"/>
                  </a:lnTo>
                  <a:lnTo>
                    <a:pt x="347" y="0"/>
                  </a:lnTo>
                  <a:moveTo>
                    <a:pt x="547" y="0"/>
                  </a:moveTo>
                  <a:lnTo>
                    <a:pt x="451" y="0"/>
                  </a:lnTo>
                  <a:lnTo>
                    <a:pt x="447" y="0"/>
                  </a:lnTo>
                  <a:lnTo>
                    <a:pt x="351" y="0"/>
                  </a:lnTo>
                  <a:lnTo>
                    <a:pt x="351" y="4"/>
                  </a:lnTo>
                  <a:lnTo>
                    <a:pt x="447" y="4"/>
                  </a:lnTo>
                  <a:lnTo>
                    <a:pt x="451" y="4"/>
                  </a:lnTo>
                  <a:lnTo>
                    <a:pt x="547" y="4"/>
                  </a:lnTo>
                  <a:lnTo>
                    <a:pt x="547" y="0"/>
                  </a:lnTo>
                  <a:moveTo>
                    <a:pt x="599" y="0"/>
                  </a:moveTo>
                  <a:lnTo>
                    <a:pt x="551" y="0"/>
                  </a:lnTo>
                  <a:lnTo>
                    <a:pt x="551" y="4"/>
                  </a:lnTo>
                  <a:lnTo>
                    <a:pt x="597" y="4"/>
                  </a:lnTo>
                  <a:lnTo>
                    <a:pt x="599" y="4"/>
                  </a:lnTo>
                  <a:lnTo>
                    <a:pt x="59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147" name="îṧ1iďè"/>
            <p:cNvSpPr/>
            <p:nvPr/>
          </p:nvSpPr>
          <p:spPr bwMode="auto">
            <a:xfrm>
              <a:off x="3108077" y="4094546"/>
              <a:ext cx="5953" cy="101204"/>
            </a:xfrm>
            <a:custGeom>
              <a:avLst/>
              <a:gdLst>
                <a:gd name="T0" fmla="*/ 0 w 5"/>
                <a:gd name="T1" fmla="*/ 0 h 85"/>
                <a:gd name="T2" fmla="*/ 0 w 5"/>
                <a:gd name="T3" fmla="*/ 0 h 85"/>
                <a:gd name="T4" fmla="*/ 0 w 5"/>
                <a:gd name="T5" fmla="*/ 47 h 85"/>
                <a:gd name="T6" fmla="*/ 0 w 5"/>
                <a:gd name="T7" fmla="*/ 51 h 85"/>
                <a:gd name="T8" fmla="*/ 0 w 5"/>
                <a:gd name="T9" fmla="*/ 85 h 85"/>
                <a:gd name="T10" fmla="*/ 5 w 5"/>
                <a:gd name="T11" fmla="*/ 85 h 85"/>
                <a:gd name="T12" fmla="*/ 5 w 5"/>
                <a:gd name="T13" fmla="*/ 51 h 85"/>
                <a:gd name="T14" fmla="*/ 5 w 5"/>
                <a:gd name="T15" fmla="*/ 47 h 85"/>
                <a:gd name="T16" fmla="*/ 5 w 5"/>
                <a:gd name="T17" fmla="*/ 2 h 85"/>
                <a:gd name="T18" fmla="*/ 0 w 5"/>
                <a:gd name="T19" fmla="*/ 2 h 85"/>
                <a:gd name="T20" fmla="*/ 0 w 5"/>
                <a:gd name="T21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" h="85">
                  <a:moveTo>
                    <a:pt x="0" y="0"/>
                  </a:moveTo>
                  <a:lnTo>
                    <a:pt x="0" y="0"/>
                  </a:lnTo>
                  <a:lnTo>
                    <a:pt x="0" y="47"/>
                  </a:lnTo>
                  <a:lnTo>
                    <a:pt x="0" y="51"/>
                  </a:lnTo>
                  <a:lnTo>
                    <a:pt x="0" y="85"/>
                  </a:lnTo>
                  <a:lnTo>
                    <a:pt x="5" y="85"/>
                  </a:lnTo>
                  <a:lnTo>
                    <a:pt x="5" y="51"/>
                  </a:lnTo>
                  <a:lnTo>
                    <a:pt x="5" y="47"/>
                  </a:lnTo>
                  <a:lnTo>
                    <a:pt x="5" y="2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148" name="îšlïdê"/>
            <p:cNvSpPr/>
            <p:nvPr/>
          </p:nvSpPr>
          <p:spPr bwMode="auto">
            <a:xfrm>
              <a:off x="3108077" y="4094546"/>
              <a:ext cx="5953" cy="101204"/>
            </a:xfrm>
            <a:custGeom>
              <a:avLst/>
              <a:gdLst>
                <a:gd name="T0" fmla="*/ 0 w 5"/>
                <a:gd name="T1" fmla="*/ 0 h 85"/>
                <a:gd name="T2" fmla="*/ 0 w 5"/>
                <a:gd name="T3" fmla="*/ 0 h 85"/>
                <a:gd name="T4" fmla="*/ 0 w 5"/>
                <a:gd name="T5" fmla="*/ 47 h 85"/>
                <a:gd name="T6" fmla="*/ 0 w 5"/>
                <a:gd name="T7" fmla="*/ 51 h 85"/>
                <a:gd name="T8" fmla="*/ 0 w 5"/>
                <a:gd name="T9" fmla="*/ 85 h 85"/>
                <a:gd name="T10" fmla="*/ 5 w 5"/>
                <a:gd name="T11" fmla="*/ 85 h 85"/>
                <a:gd name="T12" fmla="*/ 5 w 5"/>
                <a:gd name="T13" fmla="*/ 51 h 85"/>
                <a:gd name="T14" fmla="*/ 5 w 5"/>
                <a:gd name="T15" fmla="*/ 47 h 85"/>
                <a:gd name="T16" fmla="*/ 5 w 5"/>
                <a:gd name="T17" fmla="*/ 2 h 85"/>
                <a:gd name="T18" fmla="*/ 0 w 5"/>
                <a:gd name="T19" fmla="*/ 2 h 85"/>
                <a:gd name="T20" fmla="*/ 0 w 5"/>
                <a:gd name="T21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" h="85">
                  <a:moveTo>
                    <a:pt x="0" y="0"/>
                  </a:moveTo>
                  <a:lnTo>
                    <a:pt x="0" y="0"/>
                  </a:lnTo>
                  <a:lnTo>
                    <a:pt x="0" y="47"/>
                  </a:lnTo>
                  <a:lnTo>
                    <a:pt x="0" y="51"/>
                  </a:lnTo>
                  <a:lnTo>
                    <a:pt x="0" y="85"/>
                  </a:lnTo>
                  <a:lnTo>
                    <a:pt x="5" y="85"/>
                  </a:lnTo>
                  <a:lnTo>
                    <a:pt x="5" y="51"/>
                  </a:lnTo>
                  <a:lnTo>
                    <a:pt x="5" y="47"/>
                  </a:lnTo>
                  <a:lnTo>
                    <a:pt x="5" y="2"/>
                  </a:lnTo>
                  <a:lnTo>
                    <a:pt x="0" y="2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149" name="îśḷiḑé"/>
            <p:cNvSpPr/>
            <p:nvPr/>
          </p:nvSpPr>
          <p:spPr bwMode="auto">
            <a:xfrm>
              <a:off x="3346202" y="4094546"/>
              <a:ext cx="4762" cy="101204"/>
            </a:xfrm>
            <a:custGeom>
              <a:avLst/>
              <a:gdLst>
                <a:gd name="T0" fmla="*/ 0 w 4"/>
                <a:gd name="T1" fmla="*/ 0 h 85"/>
                <a:gd name="T2" fmla="*/ 0 w 4"/>
                <a:gd name="T3" fmla="*/ 0 h 85"/>
                <a:gd name="T4" fmla="*/ 0 w 4"/>
                <a:gd name="T5" fmla="*/ 47 h 85"/>
                <a:gd name="T6" fmla="*/ 0 w 4"/>
                <a:gd name="T7" fmla="*/ 51 h 85"/>
                <a:gd name="T8" fmla="*/ 0 w 4"/>
                <a:gd name="T9" fmla="*/ 85 h 85"/>
                <a:gd name="T10" fmla="*/ 4 w 4"/>
                <a:gd name="T11" fmla="*/ 85 h 85"/>
                <a:gd name="T12" fmla="*/ 4 w 4"/>
                <a:gd name="T13" fmla="*/ 51 h 85"/>
                <a:gd name="T14" fmla="*/ 4 w 4"/>
                <a:gd name="T15" fmla="*/ 47 h 85"/>
                <a:gd name="T16" fmla="*/ 4 w 4"/>
                <a:gd name="T17" fmla="*/ 2 h 85"/>
                <a:gd name="T18" fmla="*/ 0 w 4"/>
                <a:gd name="T19" fmla="*/ 2 h 85"/>
                <a:gd name="T20" fmla="*/ 0 w 4"/>
                <a:gd name="T21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" h="85">
                  <a:moveTo>
                    <a:pt x="0" y="0"/>
                  </a:moveTo>
                  <a:lnTo>
                    <a:pt x="0" y="0"/>
                  </a:lnTo>
                  <a:lnTo>
                    <a:pt x="0" y="47"/>
                  </a:lnTo>
                  <a:lnTo>
                    <a:pt x="0" y="51"/>
                  </a:lnTo>
                  <a:lnTo>
                    <a:pt x="0" y="85"/>
                  </a:lnTo>
                  <a:lnTo>
                    <a:pt x="4" y="85"/>
                  </a:lnTo>
                  <a:lnTo>
                    <a:pt x="4" y="51"/>
                  </a:lnTo>
                  <a:lnTo>
                    <a:pt x="4" y="47"/>
                  </a:lnTo>
                  <a:lnTo>
                    <a:pt x="4" y="2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150" name="îṣ1îḓê"/>
            <p:cNvSpPr/>
            <p:nvPr/>
          </p:nvSpPr>
          <p:spPr bwMode="auto">
            <a:xfrm>
              <a:off x="3346202" y="4094546"/>
              <a:ext cx="4762" cy="101204"/>
            </a:xfrm>
            <a:custGeom>
              <a:avLst/>
              <a:gdLst>
                <a:gd name="T0" fmla="*/ 0 w 4"/>
                <a:gd name="T1" fmla="*/ 0 h 85"/>
                <a:gd name="T2" fmla="*/ 0 w 4"/>
                <a:gd name="T3" fmla="*/ 0 h 85"/>
                <a:gd name="T4" fmla="*/ 0 w 4"/>
                <a:gd name="T5" fmla="*/ 47 h 85"/>
                <a:gd name="T6" fmla="*/ 0 w 4"/>
                <a:gd name="T7" fmla="*/ 51 h 85"/>
                <a:gd name="T8" fmla="*/ 0 w 4"/>
                <a:gd name="T9" fmla="*/ 85 h 85"/>
                <a:gd name="T10" fmla="*/ 4 w 4"/>
                <a:gd name="T11" fmla="*/ 85 h 85"/>
                <a:gd name="T12" fmla="*/ 4 w 4"/>
                <a:gd name="T13" fmla="*/ 51 h 85"/>
                <a:gd name="T14" fmla="*/ 4 w 4"/>
                <a:gd name="T15" fmla="*/ 47 h 85"/>
                <a:gd name="T16" fmla="*/ 4 w 4"/>
                <a:gd name="T17" fmla="*/ 2 h 85"/>
                <a:gd name="T18" fmla="*/ 0 w 4"/>
                <a:gd name="T19" fmla="*/ 2 h 85"/>
                <a:gd name="T20" fmla="*/ 0 w 4"/>
                <a:gd name="T21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" h="85">
                  <a:moveTo>
                    <a:pt x="0" y="0"/>
                  </a:moveTo>
                  <a:lnTo>
                    <a:pt x="0" y="0"/>
                  </a:lnTo>
                  <a:lnTo>
                    <a:pt x="0" y="47"/>
                  </a:lnTo>
                  <a:lnTo>
                    <a:pt x="0" y="51"/>
                  </a:lnTo>
                  <a:lnTo>
                    <a:pt x="0" y="85"/>
                  </a:lnTo>
                  <a:lnTo>
                    <a:pt x="4" y="85"/>
                  </a:lnTo>
                  <a:lnTo>
                    <a:pt x="4" y="51"/>
                  </a:lnTo>
                  <a:lnTo>
                    <a:pt x="4" y="47"/>
                  </a:lnTo>
                  <a:lnTo>
                    <a:pt x="4" y="2"/>
                  </a:lnTo>
                  <a:lnTo>
                    <a:pt x="0" y="2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151" name="îṡlîḍê"/>
            <p:cNvSpPr/>
            <p:nvPr/>
          </p:nvSpPr>
          <p:spPr bwMode="auto">
            <a:xfrm>
              <a:off x="3584327" y="4094546"/>
              <a:ext cx="4762" cy="101204"/>
            </a:xfrm>
            <a:custGeom>
              <a:avLst/>
              <a:gdLst>
                <a:gd name="T0" fmla="*/ 0 w 4"/>
                <a:gd name="T1" fmla="*/ 0 h 85"/>
                <a:gd name="T2" fmla="*/ 0 w 4"/>
                <a:gd name="T3" fmla="*/ 0 h 85"/>
                <a:gd name="T4" fmla="*/ 0 w 4"/>
                <a:gd name="T5" fmla="*/ 47 h 85"/>
                <a:gd name="T6" fmla="*/ 0 w 4"/>
                <a:gd name="T7" fmla="*/ 51 h 85"/>
                <a:gd name="T8" fmla="*/ 0 w 4"/>
                <a:gd name="T9" fmla="*/ 85 h 85"/>
                <a:gd name="T10" fmla="*/ 4 w 4"/>
                <a:gd name="T11" fmla="*/ 85 h 85"/>
                <a:gd name="T12" fmla="*/ 4 w 4"/>
                <a:gd name="T13" fmla="*/ 51 h 85"/>
                <a:gd name="T14" fmla="*/ 4 w 4"/>
                <a:gd name="T15" fmla="*/ 47 h 85"/>
                <a:gd name="T16" fmla="*/ 4 w 4"/>
                <a:gd name="T17" fmla="*/ 2 h 85"/>
                <a:gd name="T18" fmla="*/ 0 w 4"/>
                <a:gd name="T19" fmla="*/ 2 h 85"/>
                <a:gd name="T20" fmla="*/ 0 w 4"/>
                <a:gd name="T21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" h="85">
                  <a:moveTo>
                    <a:pt x="0" y="0"/>
                  </a:moveTo>
                  <a:lnTo>
                    <a:pt x="0" y="0"/>
                  </a:lnTo>
                  <a:lnTo>
                    <a:pt x="0" y="47"/>
                  </a:lnTo>
                  <a:lnTo>
                    <a:pt x="0" y="51"/>
                  </a:lnTo>
                  <a:lnTo>
                    <a:pt x="0" y="85"/>
                  </a:lnTo>
                  <a:lnTo>
                    <a:pt x="4" y="85"/>
                  </a:lnTo>
                  <a:lnTo>
                    <a:pt x="4" y="51"/>
                  </a:lnTo>
                  <a:lnTo>
                    <a:pt x="4" y="47"/>
                  </a:lnTo>
                  <a:lnTo>
                    <a:pt x="4" y="2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152" name="iśľíde"/>
            <p:cNvSpPr/>
            <p:nvPr/>
          </p:nvSpPr>
          <p:spPr bwMode="auto">
            <a:xfrm>
              <a:off x="3584327" y="4094546"/>
              <a:ext cx="4762" cy="101204"/>
            </a:xfrm>
            <a:custGeom>
              <a:avLst/>
              <a:gdLst>
                <a:gd name="T0" fmla="*/ 0 w 4"/>
                <a:gd name="T1" fmla="*/ 0 h 85"/>
                <a:gd name="T2" fmla="*/ 0 w 4"/>
                <a:gd name="T3" fmla="*/ 0 h 85"/>
                <a:gd name="T4" fmla="*/ 0 w 4"/>
                <a:gd name="T5" fmla="*/ 47 h 85"/>
                <a:gd name="T6" fmla="*/ 0 w 4"/>
                <a:gd name="T7" fmla="*/ 51 h 85"/>
                <a:gd name="T8" fmla="*/ 0 w 4"/>
                <a:gd name="T9" fmla="*/ 85 h 85"/>
                <a:gd name="T10" fmla="*/ 4 w 4"/>
                <a:gd name="T11" fmla="*/ 85 h 85"/>
                <a:gd name="T12" fmla="*/ 4 w 4"/>
                <a:gd name="T13" fmla="*/ 51 h 85"/>
                <a:gd name="T14" fmla="*/ 4 w 4"/>
                <a:gd name="T15" fmla="*/ 47 h 85"/>
                <a:gd name="T16" fmla="*/ 4 w 4"/>
                <a:gd name="T17" fmla="*/ 2 h 85"/>
                <a:gd name="T18" fmla="*/ 0 w 4"/>
                <a:gd name="T19" fmla="*/ 2 h 85"/>
                <a:gd name="T20" fmla="*/ 0 w 4"/>
                <a:gd name="T21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" h="85">
                  <a:moveTo>
                    <a:pt x="0" y="0"/>
                  </a:moveTo>
                  <a:lnTo>
                    <a:pt x="0" y="0"/>
                  </a:lnTo>
                  <a:lnTo>
                    <a:pt x="0" y="47"/>
                  </a:lnTo>
                  <a:lnTo>
                    <a:pt x="0" y="51"/>
                  </a:lnTo>
                  <a:lnTo>
                    <a:pt x="0" y="85"/>
                  </a:lnTo>
                  <a:lnTo>
                    <a:pt x="4" y="85"/>
                  </a:lnTo>
                  <a:lnTo>
                    <a:pt x="4" y="51"/>
                  </a:lnTo>
                  <a:lnTo>
                    <a:pt x="4" y="47"/>
                  </a:lnTo>
                  <a:lnTo>
                    <a:pt x="4" y="2"/>
                  </a:lnTo>
                  <a:lnTo>
                    <a:pt x="0" y="2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153" name="ïṡḷïdè"/>
            <p:cNvSpPr/>
            <p:nvPr/>
          </p:nvSpPr>
          <p:spPr bwMode="auto">
            <a:xfrm>
              <a:off x="2933056" y="4150505"/>
              <a:ext cx="2381" cy="4763"/>
            </a:xfrm>
            <a:prstGeom prst="rect">
              <a:avLst/>
            </a:pr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154" name="í$ļiḋè"/>
            <p:cNvSpPr/>
            <p:nvPr/>
          </p:nvSpPr>
          <p:spPr bwMode="auto">
            <a:xfrm>
              <a:off x="2933056" y="4150505"/>
              <a:ext cx="2381" cy="47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155" name="îsľíḋê"/>
            <p:cNvSpPr/>
            <p:nvPr/>
          </p:nvSpPr>
          <p:spPr bwMode="auto">
            <a:xfrm>
              <a:off x="2990206" y="4094546"/>
              <a:ext cx="4762" cy="2381"/>
            </a:xfrm>
            <a:prstGeom prst="rect">
              <a:avLst/>
            </a:pr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156" name="íş1iḓé"/>
            <p:cNvSpPr/>
            <p:nvPr/>
          </p:nvSpPr>
          <p:spPr bwMode="auto">
            <a:xfrm>
              <a:off x="2990206" y="4094546"/>
              <a:ext cx="4762" cy="23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157" name="isľíḑê"/>
            <p:cNvSpPr/>
            <p:nvPr/>
          </p:nvSpPr>
          <p:spPr bwMode="auto">
            <a:xfrm>
              <a:off x="3227140" y="4094546"/>
              <a:ext cx="4762" cy="2381"/>
            </a:xfrm>
            <a:prstGeom prst="rect">
              <a:avLst/>
            </a:pr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158" name="îṡlíḍe"/>
            <p:cNvSpPr/>
            <p:nvPr/>
          </p:nvSpPr>
          <p:spPr bwMode="auto">
            <a:xfrm>
              <a:off x="3227140" y="4094546"/>
              <a:ext cx="4762" cy="23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159" name="iŝļîḋè"/>
            <p:cNvSpPr/>
            <p:nvPr/>
          </p:nvSpPr>
          <p:spPr bwMode="auto">
            <a:xfrm>
              <a:off x="3465265" y="4094546"/>
              <a:ext cx="4762" cy="2381"/>
            </a:xfrm>
            <a:prstGeom prst="rect">
              <a:avLst/>
            </a:pr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160" name="íś1iďè"/>
            <p:cNvSpPr/>
            <p:nvPr/>
          </p:nvSpPr>
          <p:spPr bwMode="auto">
            <a:xfrm>
              <a:off x="3465265" y="4094546"/>
              <a:ext cx="4762" cy="23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161" name="íṧ1íďe"/>
            <p:cNvSpPr/>
            <p:nvPr/>
          </p:nvSpPr>
          <p:spPr bwMode="auto">
            <a:xfrm>
              <a:off x="3108077" y="4094546"/>
              <a:ext cx="5953" cy="2381"/>
            </a:xfrm>
            <a:prstGeom prst="rect">
              <a:avLst/>
            </a:pr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162" name="iṣļiďê"/>
            <p:cNvSpPr/>
            <p:nvPr/>
          </p:nvSpPr>
          <p:spPr bwMode="auto">
            <a:xfrm>
              <a:off x="3108077" y="4094546"/>
              <a:ext cx="5953" cy="23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163" name="işļïḑê"/>
            <p:cNvSpPr/>
            <p:nvPr/>
          </p:nvSpPr>
          <p:spPr bwMode="auto">
            <a:xfrm>
              <a:off x="3346202" y="4094546"/>
              <a:ext cx="4762" cy="2381"/>
            </a:xfrm>
            <a:prstGeom prst="rect">
              <a:avLst/>
            </a:pr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164" name="ï$ḷiḍè"/>
            <p:cNvSpPr/>
            <p:nvPr/>
          </p:nvSpPr>
          <p:spPr bwMode="auto">
            <a:xfrm>
              <a:off x="3346202" y="4094546"/>
              <a:ext cx="4762" cy="23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165" name="iŝḷîďè"/>
            <p:cNvSpPr/>
            <p:nvPr/>
          </p:nvSpPr>
          <p:spPr bwMode="auto">
            <a:xfrm>
              <a:off x="3584327" y="4094546"/>
              <a:ext cx="4762" cy="2381"/>
            </a:xfrm>
            <a:prstGeom prst="rect">
              <a:avLst/>
            </a:pr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166" name="îşlidê"/>
            <p:cNvSpPr/>
            <p:nvPr/>
          </p:nvSpPr>
          <p:spPr bwMode="auto">
            <a:xfrm>
              <a:off x="3584327" y="4094546"/>
              <a:ext cx="4762" cy="23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167" name="îSľiḍé"/>
            <p:cNvSpPr/>
            <p:nvPr/>
          </p:nvSpPr>
          <p:spPr bwMode="auto">
            <a:xfrm>
              <a:off x="3703390" y="4094546"/>
              <a:ext cx="4762" cy="101204"/>
            </a:xfrm>
            <a:custGeom>
              <a:avLst/>
              <a:gdLst>
                <a:gd name="T0" fmla="*/ 4 w 4"/>
                <a:gd name="T1" fmla="*/ 51 h 85"/>
                <a:gd name="T2" fmla="*/ 0 w 4"/>
                <a:gd name="T3" fmla="*/ 51 h 85"/>
                <a:gd name="T4" fmla="*/ 0 w 4"/>
                <a:gd name="T5" fmla="*/ 85 h 85"/>
                <a:gd name="T6" fmla="*/ 4 w 4"/>
                <a:gd name="T7" fmla="*/ 85 h 85"/>
                <a:gd name="T8" fmla="*/ 4 w 4"/>
                <a:gd name="T9" fmla="*/ 51 h 85"/>
                <a:gd name="T10" fmla="*/ 0 w 4"/>
                <a:gd name="T11" fmla="*/ 0 h 85"/>
                <a:gd name="T12" fmla="*/ 0 w 4"/>
                <a:gd name="T13" fmla="*/ 0 h 85"/>
                <a:gd name="T14" fmla="*/ 0 w 4"/>
                <a:gd name="T15" fmla="*/ 47 h 85"/>
                <a:gd name="T16" fmla="*/ 4 w 4"/>
                <a:gd name="T17" fmla="*/ 47 h 85"/>
                <a:gd name="T18" fmla="*/ 4 w 4"/>
                <a:gd name="T19" fmla="*/ 2 h 85"/>
                <a:gd name="T20" fmla="*/ 0 w 4"/>
                <a:gd name="T21" fmla="*/ 2 h 85"/>
                <a:gd name="T22" fmla="*/ 0 w 4"/>
                <a:gd name="T23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" h="85">
                  <a:moveTo>
                    <a:pt x="4" y="51"/>
                  </a:moveTo>
                  <a:lnTo>
                    <a:pt x="0" y="51"/>
                  </a:lnTo>
                  <a:lnTo>
                    <a:pt x="0" y="85"/>
                  </a:lnTo>
                  <a:lnTo>
                    <a:pt x="4" y="85"/>
                  </a:lnTo>
                  <a:lnTo>
                    <a:pt x="4" y="51"/>
                  </a:lnTo>
                  <a:close/>
                  <a:moveTo>
                    <a:pt x="0" y="0"/>
                  </a:moveTo>
                  <a:lnTo>
                    <a:pt x="0" y="0"/>
                  </a:lnTo>
                  <a:lnTo>
                    <a:pt x="0" y="47"/>
                  </a:lnTo>
                  <a:lnTo>
                    <a:pt x="4" y="47"/>
                  </a:lnTo>
                  <a:lnTo>
                    <a:pt x="4" y="2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168" name="îšḷîḑe"/>
            <p:cNvSpPr/>
            <p:nvPr/>
          </p:nvSpPr>
          <p:spPr bwMode="auto">
            <a:xfrm>
              <a:off x="3703390" y="4094546"/>
              <a:ext cx="4762" cy="101204"/>
            </a:xfrm>
            <a:custGeom>
              <a:avLst/>
              <a:gdLst>
                <a:gd name="T0" fmla="*/ 4 w 4"/>
                <a:gd name="T1" fmla="*/ 51 h 85"/>
                <a:gd name="T2" fmla="*/ 0 w 4"/>
                <a:gd name="T3" fmla="*/ 51 h 85"/>
                <a:gd name="T4" fmla="*/ 0 w 4"/>
                <a:gd name="T5" fmla="*/ 85 h 85"/>
                <a:gd name="T6" fmla="*/ 4 w 4"/>
                <a:gd name="T7" fmla="*/ 85 h 85"/>
                <a:gd name="T8" fmla="*/ 4 w 4"/>
                <a:gd name="T9" fmla="*/ 51 h 85"/>
                <a:gd name="T10" fmla="*/ 0 w 4"/>
                <a:gd name="T11" fmla="*/ 0 h 85"/>
                <a:gd name="T12" fmla="*/ 0 w 4"/>
                <a:gd name="T13" fmla="*/ 0 h 85"/>
                <a:gd name="T14" fmla="*/ 0 w 4"/>
                <a:gd name="T15" fmla="*/ 47 h 85"/>
                <a:gd name="T16" fmla="*/ 4 w 4"/>
                <a:gd name="T17" fmla="*/ 47 h 85"/>
                <a:gd name="T18" fmla="*/ 4 w 4"/>
                <a:gd name="T19" fmla="*/ 2 h 85"/>
                <a:gd name="T20" fmla="*/ 0 w 4"/>
                <a:gd name="T21" fmla="*/ 2 h 85"/>
                <a:gd name="T22" fmla="*/ 0 w 4"/>
                <a:gd name="T23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" h="85">
                  <a:moveTo>
                    <a:pt x="4" y="51"/>
                  </a:moveTo>
                  <a:lnTo>
                    <a:pt x="0" y="51"/>
                  </a:lnTo>
                  <a:lnTo>
                    <a:pt x="0" y="85"/>
                  </a:lnTo>
                  <a:lnTo>
                    <a:pt x="4" y="85"/>
                  </a:lnTo>
                  <a:lnTo>
                    <a:pt x="4" y="51"/>
                  </a:lnTo>
                  <a:moveTo>
                    <a:pt x="0" y="0"/>
                  </a:moveTo>
                  <a:lnTo>
                    <a:pt x="0" y="0"/>
                  </a:lnTo>
                  <a:lnTo>
                    <a:pt x="0" y="47"/>
                  </a:lnTo>
                  <a:lnTo>
                    <a:pt x="4" y="47"/>
                  </a:lnTo>
                  <a:lnTo>
                    <a:pt x="4" y="2"/>
                  </a:lnTo>
                  <a:lnTo>
                    <a:pt x="0" y="2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169" name="ïṩļidé"/>
            <p:cNvSpPr/>
            <p:nvPr/>
          </p:nvSpPr>
          <p:spPr bwMode="auto">
            <a:xfrm>
              <a:off x="3940325" y="4094546"/>
              <a:ext cx="4762" cy="101204"/>
            </a:xfrm>
            <a:custGeom>
              <a:avLst/>
              <a:gdLst>
                <a:gd name="T0" fmla="*/ 4 w 4"/>
                <a:gd name="T1" fmla="*/ 51 h 85"/>
                <a:gd name="T2" fmla="*/ 0 w 4"/>
                <a:gd name="T3" fmla="*/ 51 h 85"/>
                <a:gd name="T4" fmla="*/ 0 w 4"/>
                <a:gd name="T5" fmla="*/ 85 h 85"/>
                <a:gd name="T6" fmla="*/ 4 w 4"/>
                <a:gd name="T7" fmla="*/ 85 h 85"/>
                <a:gd name="T8" fmla="*/ 4 w 4"/>
                <a:gd name="T9" fmla="*/ 51 h 85"/>
                <a:gd name="T10" fmla="*/ 0 w 4"/>
                <a:gd name="T11" fmla="*/ 0 h 85"/>
                <a:gd name="T12" fmla="*/ 0 w 4"/>
                <a:gd name="T13" fmla="*/ 0 h 85"/>
                <a:gd name="T14" fmla="*/ 0 w 4"/>
                <a:gd name="T15" fmla="*/ 47 h 85"/>
                <a:gd name="T16" fmla="*/ 4 w 4"/>
                <a:gd name="T17" fmla="*/ 47 h 85"/>
                <a:gd name="T18" fmla="*/ 4 w 4"/>
                <a:gd name="T19" fmla="*/ 2 h 85"/>
                <a:gd name="T20" fmla="*/ 0 w 4"/>
                <a:gd name="T21" fmla="*/ 2 h 85"/>
                <a:gd name="T22" fmla="*/ 0 w 4"/>
                <a:gd name="T23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" h="85">
                  <a:moveTo>
                    <a:pt x="4" y="51"/>
                  </a:moveTo>
                  <a:lnTo>
                    <a:pt x="0" y="51"/>
                  </a:lnTo>
                  <a:lnTo>
                    <a:pt x="0" y="85"/>
                  </a:lnTo>
                  <a:lnTo>
                    <a:pt x="4" y="85"/>
                  </a:lnTo>
                  <a:lnTo>
                    <a:pt x="4" y="51"/>
                  </a:lnTo>
                  <a:close/>
                  <a:moveTo>
                    <a:pt x="0" y="0"/>
                  </a:moveTo>
                  <a:lnTo>
                    <a:pt x="0" y="0"/>
                  </a:lnTo>
                  <a:lnTo>
                    <a:pt x="0" y="47"/>
                  </a:lnTo>
                  <a:lnTo>
                    <a:pt x="4" y="47"/>
                  </a:lnTo>
                  <a:lnTo>
                    <a:pt x="4" y="2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170" name="îsľîḋè"/>
            <p:cNvSpPr/>
            <p:nvPr/>
          </p:nvSpPr>
          <p:spPr bwMode="auto">
            <a:xfrm>
              <a:off x="3940325" y="4094546"/>
              <a:ext cx="4762" cy="101204"/>
            </a:xfrm>
            <a:custGeom>
              <a:avLst/>
              <a:gdLst>
                <a:gd name="T0" fmla="*/ 4 w 4"/>
                <a:gd name="T1" fmla="*/ 51 h 85"/>
                <a:gd name="T2" fmla="*/ 0 w 4"/>
                <a:gd name="T3" fmla="*/ 51 h 85"/>
                <a:gd name="T4" fmla="*/ 0 w 4"/>
                <a:gd name="T5" fmla="*/ 85 h 85"/>
                <a:gd name="T6" fmla="*/ 4 w 4"/>
                <a:gd name="T7" fmla="*/ 85 h 85"/>
                <a:gd name="T8" fmla="*/ 4 w 4"/>
                <a:gd name="T9" fmla="*/ 51 h 85"/>
                <a:gd name="T10" fmla="*/ 0 w 4"/>
                <a:gd name="T11" fmla="*/ 0 h 85"/>
                <a:gd name="T12" fmla="*/ 0 w 4"/>
                <a:gd name="T13" fmla="*/ 0 h 85"/>
                <a:gd name="T14" fmla="*/ 0 w 4"/>
                <a:gd name="T15" fmla="*/ 47 h 85"/>
                <a:gd name="T16" fmla="*/ 4 w 4"/>
                <a:gd name="T17" fmla="*/ 47 h 85"/>
                <a:gd name="T18" fmla="*/ 4 w 4"/>
                <a:gd name="T19" fmla="*/ 2 h 85"/>
                <a:gd name="T20" fmla="*/ 0 w 4"/>
                <a:gd name="T21" fmla="*/ 2 h 85"/>
                <a:gd name="T22" fmla="*/ 0 w 4"/>
                <a:gd name="T23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" h="85">
                  <a:moveTo>
                    <a:pt x="4" y="51"/>
                  </a:moveTo>
                  <a:lnTo>
                    <a:pt x="0" y="51"/>
                  </a:lnTo>
                  <a:lnTo>
                    <a:pt x="0" y="85"/>
                  </a:lnTo>
                  <a:lnTo>
                    <a:pt x="4" y="85"/>
                  </a:lnTo>
                  <a:lnTo>
                    <a:pt x="4" y="51"/>
                  </a:lnTo>
                  <a:moveTo>
                    <a:pt x="0" y="0"/>
                  </a:moveTo>
                  <a:lnTo>
                    <a:pt x="0" y="0"/>
                  </a:lnTo>
                  <a:lnTo>
                    <a:pt x="0" y="47"/>
                  </a:lnTo>
                  <a:lnTo>
                    <a:pt x="4" y="47"/>
                  </a:lnTo>
                  <a:lnTo>
                    <a:pt x="4" y="2"/>
                  </a:lnTo>
                  <a:lnTo>
                    <a:pt x="0" y="2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171" name="íṡḷiḑê"/>
            <p:cNvSpPr/>
            <p:nvPr/>
          </p:nvSpPr>
          <p:spPr bwMode="auto">
            <a:xfrm>
              <a:off x="4178450" y="4094546"/>
              <a:ext cx="4762" cy="101204"/>
            </a:xfrm>
            <a:custGeom>
              <a:avLst/>
              <a:gdLst>
                <a:gd name="T0" fmla="*/ 4 w 4"/>
                <a:gd name="T1" fmla="*/ 51 h 85"/>
                <a:gd name="T2" fmla="*/ 0 w 4"/>
                <a:gd name="T3" fmla="*/ 51 h 85"/>
                <a:gd name="T4" fmla="*/ 0 w 4"/>
                <a:gd name="T5" fmla="*/ 85 h 85"/>
                <a:gd name="T6" fmla="*/ 4 w 4"/>
                <a:gd name="T7" fmla="*/ 85 h 85"/>
                <a:gd name="T8" fmla="*/ 4 w 4"/>
                <a:gd name="T9" fmla="*/ 51 h 85"/>
                <a:gd name="T10" fmla="*/ 0 w 4"/>
                <a:gd name="T11" fmla="*/ 0 h 85"/>
                <a:gd name="T12" fmla="*/ 0 w 4"/>
                <a:gd name="T13" fmla="*/ 0 h 85"/>
                <a:gd name="T14" fmla="*/ 0 w 4"/>
                <a:gd name="T15" fmla="*/ 47 h 85"/>
                <a:gd name="T16" fmla="*/ 4 w 4"/>
                <a:gd name="T17" fmla="*/ 47 h 85"/>
                <a:gd name="T18" fmla="*/ 4 w 4"/>
                <a:gd name="T19" fmla="*/ 2 h 85"/>
                <a:gd name="T20" fmla="*/ 0 w 4"/>
                <a:gd name="T21" fmla="*/ 2 h 85"/>
                <a:gd name="T22" fmla="*/ 0 w 4"/>
                <a:gd name="T23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" h="85">
                  <a:moveTo>
                    <a:pt x="4" y="51"/>
                  </a:moveTo>
                  <a:lnTo>
                    <a:pt x="0" y="51"/>
                  </a:lnTo>
                  <a:lnTo>
                    <a:pt x="0" y="85"/>
                  </a:lnTo>
                  <a:lnTo>
                    <a:pt x="4" y="85"/>
                  </a:lnTo>
                  <a:lnTo>
                    <a:pt x="4" y="51"/>
                  </a:lnTo>
                  <a:close/>
                  <a:moveTo>
                    <a:pt x="0" y="0"/>
                  </a:moveTo>
                  <a:lnTo>
                    <a:pt x="0" y="0"/>
                  </a:lnTo>
                  <a:lnTo>
                    <a:pt x="0" y="47"/>
                  </a:lnTo>
                  <a:lnTo>
                    <a:pt x="4" y="47"/>
                  </a:lnTo>
                  <a:lnTo>
                    <a:pt x="4" y="2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172" name="îSḻïḋé"/>
            <p:cNvSpPr/>
            <p:nvPr/>
          </p:nvSpPr>
          <p:spPr bwMode="auto">
            <a:xfrm>
              <a:off x="4178450" y="4094546"/>
              <a:ext cx="4762" cy="101204"/>
            </a:xfrm>
            <a:custGeom>
              <a:avLst/>
              <a:gdLst>
                <a:gd name="T0" fmla="*/ 4 w 4"/>
                <a:gd name="T1" fmla="*/ 51 h 85"/>
                <a:gd name="T2" fmla="*/ 0 w 4"/>
                <a:gd name="T3" fmla="*/ 51 h 85"/>
                <a:gd name="T4" fmla="*/ 0 w 4"/>
                <a:gd name="T5" fmla="*/ 85 h 85"/>
                <a:gd name="T6" fmla="*/ 4 w 4"/>
                <a:gd name="T7" fmla="*/ 85 h 85"/>
                <a:gd name="T8" fmla="*/ 4 w 4"/>
                <a:gd name="T9" fmla="*/ 51 h 85"/>
                <a:gd name="T10" fmla="*/ 0 w 4"/>
                <a:gd name="T11" fmla="*/ 0 h 85"/>
                <a:gd name="T12" fmla="*/ 0 w 4"/>
                <a:gd name="T13" fmla="*/ 0 h 85"/>
                <a:gd name="T14" fmla="*/ 0 w 4"/>
                <a:gd name="T15" fmla="*/ 47 h 85"/>
                <a:gd name="T16" fmla="*/ 4 w 4"/>
                <a:gd name="T17" fmla="*/ 47 h 85"/>
                <a:gd name="T18" fmla="*/ 4 w 4"/>
                <a:gd name="T19" fmla="*/ 2 h 85"/>
                <a:gd name="T20" fmla="*/ 0 w 4"/>
                <a:gd name="T21" fmla="*/ 2 h 85"/>
                <a:gd name="T22" fmla="*/ 0 w 4"/>
                <a:gd name="T23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" h="85">
                  <a:moveTo>
                    <a:pt x="4" y="51"/>
                  </a:moveTo>
                  <a:lnTo>
                    <a:pt x="0" y="51"/>
                  </a:lnTo>
                  <a:lnTo>
                    <a:pt x="0" y="85"/>
                  </a:lnTo>
                  <a:lnTo>
                    <a:pt x="4" y="85"/>
                  </a:lnTo>
                  <a:lnTo>
                    <a:pt x="4" y="51"/>
                  </a:lnTo>
                  <a:moveTo>
                    <a:pt x="0" y="0"/>
                  </a:moveTo>
                  <a:lnTo>
                    <a:pt x="0" y="0"/>
                  </a:lnTo>
                  <a:lnTo>
                    <a:pt x="0" y="47"/>
                  </a:lnTo>
                  <a:lnTo>
                    <a:pt x="4" y="47"/>
                  </a:lnTo>
                  <a:lnTo>
                    <a:pt x="4" y="2"/>
                  </a:lnTo>
                  <a:lnTo>
                    <a:pt x="0" y="2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173" name="îṧḷiḓè"/>
            <p:cNvSpPr/>
            <p:nvPr/>
          </p:nvSpPr>
          <p:spPr bwMode="auto">
            <a:xfrm>
              <a:off x="4064150" y="4150505"/>
              <a:ext cx="136922" cy="4763"/>
            </a:xfrm>
            <a:custGeom>
              <a:avLst/>
              <a:gdLst>
                <a:gd name="T0" fmla="*/ 115 w 115"/>
                <a:gd name="T1" fmla="*/ 0 h 4"/>
                <a:gd name="T2" fmla="*/ 100 w 115"/>
                <a:gd name="T3" fmla="*/ 0 h 4"/>
                <a:gd name="T4" fmla="*/ 96 w 115"/>
                <a:gd name="T5" fmla="*/ 0 h 4"/>
                <a:gd name="T6" fmla="*/ 0 w 115"/>
                <a:gd name="T7" fmla="*/ 0 h 4"/>
                <a:gd name="T8" fmla="*/ 0 w 115"/>
                <a:gd name="T9" fmla="*/ 4 h 4"/>
                <a:gd name="T10" fmla="*/ 96 w 115"/>
                <a:gd name="T11" fmla="*/ 4 h 4"/>
                <a:gd name="T12" fmla="*/ 100 w 115"/>
                <a:gd name="T13" fmla="*/ 4 h 4"/>
                <a:gd name="T14" fmla="*/ 115 w 115"/>
                <a:gd name="T15" fmla="*/ 4 h 4"/>
                <a:gd name="T16" fmla="*/ 115 w 115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5" h="4">
                  <a:moveTo>
                    <a:pt x="115" y="0"/>
                  </a:moveTo>
                  <a:lnTo>
                    <a:pt x="100" y="0"/>
                  </a:lnTo>
                  <a:lnTo>
                    <a:pt x="96" y="0"/>
                  </a:lnTo>
                  <a:lnTo>
                    <a:pt x="0" y="0"/>
                  </a:lnTo>
                  <a:lnTo>
                    <a:pt x="0" y="4"/>
                  </a:lnTo>
                  <a:lnTo>
                    <a:pt x="96" y="4"/>
                  </a:lnTo>
                  <a:lnTo>
                    <a:pt x="100" y="4"/>
                  </a:lnTo>
                  <a:lnTo>
                    <a:pt x="115" y="4"/>
                  </a:lnTo>
                  <a:lnTo>
                    <a:pt x="115" y="0"/>
                  </a:lnTo>
                  <a:close/>
                </a:path>
              </a:pathLst>
            </a:cu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174" name="îṥ1îḓè"/>
            <p:cNvSpPr/>
            <p:nvPr/>
          </p:nvSpPr>
          <p:spPr bwMode="auto">
            <a:xfrm>
              <a:off x="4064150" y="4150505"/>
              <a:ext cx="136922" cy="4763"/>
            </a:xfrm>
            <a:custGeom>
              <a:avLst/>
              <a:gdLst>
                <a:gd name="T0" fmla="*/ 115 w 115"/>
                <a:gd name="T1" fmla="*/ 0 h 4"/>
                <a:gd name="T2" fmla="*/ 100 w 115"/>
                <a:gd name="T3" fmla="*/ 0 h 4"/>
                <a:gd name="T4" fmla="*/ 96 w 115"/>
                <a:gd name="T5" fmla="*/ 0 h 4"/>
                <a:gd name="T6" fmla="*/ 0 w 115"/>
                <a:gd name="T7" fmla="*/ 0 h 4"/>
                <a:gd name="T8" fmla="*/ 0 w 115"/>
                <a:gd name="T9" fmla="*/ 4 h 4"/>
                <a:gd name="T10" fmla="*/ 96 w 115"/>
                <a:gd name="T11" fmla="*/ 4 h 4"/>
                <a:gd name="T12" fmla="*/ 100 w 115"/>
                <a:gd name="T13" fmla="*/ 4 h 4"/>
                <a:gd name="T14" fmla="*/ 115 w 115"/>
                <a:gd name="T15" fmla="*/ 4 h 4"/>
                <a:gd name="T16" fmla="*/ 115 w 115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5" h="4">
                  <a:moveTo>
                    <a:pt x="115" y="0"/>
                  </a:moveTo>
                  <a:lnTo>
                    <a:pt x="100" y="0"/>
                  </a:lnTo>
                  <a:lnTo>
                    <a:pt x="96" y="0"/>
                  </a:lnTo>
                  <a:lnTo>
                    <a:pt x="0" y="0"/>
                  </a:lnTo>
                  <a:lnTo>
                    <a:pt x="0" y="4"/>
                  </a:lnTo>
                  <a:lnTo>
                    <a:pt x="96" y="4"/>
                  </a:lnTo>
                  <a:lnTo>
                    <a:pt x="100" y="4"/>
                  </a:lnTo>
                  <a:lnTo>
                    <a:pt x="115" y="4"/>
                  </a:lnTo>
                  <a:lnTo>
                    <a:pt x="11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175" name="ïṡḻîḍê"/>
            <p:cNvSpPr/>
            <p:nvPr/>
          </p:nvSpPr>
          <p:spPr bwMode="auto">
            <a:xfrm>
              <a:off x="3646240" y="4150505"/>
              <a:ext cx="413147" cy="4763"/>
            </a:xfrm>
            <a:custGeom>
              <a:avLst/>
              <a:gdLst>
                <a:gd name="T0" fmla="*/ 147 w 347"/>
                <a:gd name="T1" fmla="*/ 0 h 4"/>
                <a:gd name="T2" fmla="*/ 52 w 347"/>
                <a:gd name="T3" fmla="*/ 0 h 4"/>
                <a:gd name="T4" fmla="*/ 48 w 347"/>
                <a:gd name="T5" fmla="*/ 0 h 4"/>
                <a:gd name="T6" fmla="*/ 2 w 347"/>
                <a:gd name="T7" fmla="*/ 0 h 4"/>
                <a:gd name="T8" fmla="*/ 2 w 347"/>
                <a:gd name="T9" fmla="*/ 4 h 4"/>
                <a:gd name="T10" fmla="*/ 0 w 347"/>
                <a:gd name="T11" fmla="*/ 4 h 4"/>
                <a:gd name="T12" fmla="*/ 48 w 347"/>
                <a:gd name="T13" fmla="*/ 4 h 4"/>
                <a:gd name="T14" fmla="*/ 52 w 347"/>
                <a:gd name="T15" fmla="*/ 4 h 4"/>
                <a:gd name="T16" fmla="*/ 147 w 347"/>
                <a:gd name="T17" fmla="*/ 4 h 4"/>
                <a:gd name="T18" fmla="*/ 147 w 347"/>
                <a:gd name="T19" fmla="*/ 0 h 4"/>
                <a:gd name="T20" fmla="*/ 347 w 347"/>
                <a:gd name="T21" fmla="*/ 0 h 4"/>
                <a:gd name="T22" fmla="*/ 251 w 347"/>
                <a:gd name="T23" fmla="*/ 0 h 4"/>
                <a:gd name="T24" fmla="*/ 247 w 347"/>
                <a:gd name="T25" fmla="*/ 0 h 4"/>
                <a:gd name="T26" fmla="*/ 152 w 347"/>
                <a:gd name="T27" fmla="*/ 0 h 4"/>
                <a:gd name="T28" fmla="*/ 152 w 347"/>
                <a:gd name="T29" fmla="*/ 4 h 4"/>
                <a:gd name="T30" fmla="*/ 247 w 347"/>
                <a:gd name="T31" fmla="*/ 4 h 4"/>
                <a:gd name="T32" fmla="*/ 251 w 347"/>
                <a:gd name="T33" fmla="*/ 4 h 4"/>
                <a:gd name="T34" fmla="*/ 347 w 347"/>
                <a:gd name="T35" fmla="*/ 4 h 4"/>
                <a:gd name="T36" fmla="*/ 347 w 347"/>
                <a:gd name="T3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47" h="4">
                  <a:moveTo>
                    <a:pt x="147" y="0"/>
                  </a:moveTo>
                  <a:lnTo>
                    <a:pt x="52" y="0"/>
                  </a:lnTo>
                  <a:lnTo>
                    <a:pt x="48" y="0"/>
                  </a:lnTo>
                  <a:lnTo>
                    <a:pt x="2" y="0"/>
                  </a:lnTo>
                  <a:lnTo>
                    <a:pt x="2" y="4"/>
                  </a:lnTo>
                  <a:lnTo>
                    <a:pt x="0" y="4"/>
                  </a:lnTo>
                  <a:lnTo>
                    <a:pt x="48" y="4"/>
                  </a:lnTo>
                  <a:lnTo>
                    <a:pt x="52" y="4"/>
                  </a:lnTo>
                  <a:lnTo>
                    <a:pt x="147" y="4"/>
                  </a:lnTo>
                  <a:lnTo>
                    <a:pt x="147" y="0"/>
                  </a:lnTo>
                  <a:close/>
                  <a:moveTo>
                    <a:pt x="347" y="0"/>
                  </a:moveTo>
                  <a:lnTo>
                    <a:pt x="251" y="0"/>
                  </a:lnTo>
                  <a:lnTo>
                    <a:pt x="247" y="0"/>
                  </a:lnTo>
                  <a:lnTo>
                    <a:pt x="152" y="0"/>
                  </a:lnTo>
                  <a:lnTo>
                    <a:pt x="152" y="4"/>
                  </a:lnTo>
                  <a:lnTo>
                    <a:pt x="247" y="4"/>
                  </a:lnTo>
                  <a:lnTo>
                    <a:pt x="251" y="4"/>
                  </a:lnTo>
                  <a:lnTo>
                    <a:pt x="347" y="4"/>
                  </a:lnTo>
                  <a:lnTo>
                    <a:pt x="347" y="0"/>
                  </a:lnTo>
                  <a:close/>
                </a:path>
              </a:pathLst>
            </a:cu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176" name="íşḷiďê"/>
            <p:cNvSpPr/>
            <p:nvPr/>
          </p:nvSpPr>
          <p:spPr bwMode="auto">
            <a:xfrm>
              <a:off x="3646240" y="4150505"/>
              <a:ext cx="413147" cy="4763"/>
            </a:xfrm>
            <a:custGeom>
              <a:avLst/>
              <a:gdLst>
                <a:gd name="T0" fmla="*/ 147 w 347"/>
                <a:gd name="T1" fmla="*/ 0 h 4"/>
                <a:gd name="T2" fmla="*/ 52 w 347"/>
                <a:gd name="T3" fmla="*/ 0 h 4"/>
                <a:gd name="T4" fmla="*/ 48 w 347"/>
                <a:gd name="T5" fmla="*/ 0 h 4"/>
                <a:gd name="T6" fmla="*/ 2 w 347"/>
                <a:gd name="T7" fmla="*/ 0 h 4"/>
                <a:gd name="T8" fmla="*/ 2 w 347"/>
                <a:gd name="T9" fmla="*/ 4 h 4"/>
                <a:gd name="T10" fmla="*/ 0 w 347"/>
                <a:gd name="T11" fmla="*/ 4 h 4"/>
                <a:gd name="T12" fmla="*/ 48 w 347"/>
                <a:gd name="T13" fmla="*/ 4 h 4"/>
                <a:gd name="T14" fmla="*/ 52 w 347"/>
                <a:gd name="T15" fmla="*/ 4 h 4"/>
                <a:gd name="T16" fmla="*/ 147 w 347"/>
                <a:gd name="T17" fmla="*/ 4 h 4"/>
                <a:gd name="T18" fmla="*/ 147 w 347"/>
                <a:gd name="T19" fmla="*/ 0 h 4"/>
                <a:gd name="T20" fmla="*/ 347 w 347"/>
                <a:gd name="T21" fmla="*/ 0 h 4"/>
                <a:gd name="T22" fmla="*/ 251 w 347"/>
                <a:gd name="T23" fmla="*/ 0 h 4"/>
                <a:gd name="T24" fmla="*/ 247 w 347"/>
                <a:gd name="T25" fmla="*/ 0 h 4"/>
                <a:gd name="T26" fmla="*/ 152 w 347"/>
                <a:gd name="T27" fmla="*/ 0 h 4"/>
                <a:gd name="T28" fmla="*/ 152 w 347"/>
                <a:gd name="T29" fmla="*/ 4 h 4"/>
                <a:gd name="T30" fmla="*/ 247 w 347"/>
                <a:gd name="T31" fmla="*/ 4 h 4"/>
                <a:gd name="T32" fmla="*/ 251 w 347"/>
                <a:gd name="T33" fmla="*/ 4 h 4"/>
                <a:gd name="T34" fmla="*/ 347 w 347"/>
                <a:gd name="T35" fmla="*/ 4 h 4"/>
                <a:gd name="T36" fmla="*/ 347 w 347"/>
                <a:gd name="T3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47" h="4">
                  <a:moveTo>
                    <a:pt x="147" y="0"/>
                  </a:moveTo>
                  <a:lnTo>
                    <a:pt x="52" y="0"/>
                  </a:lnTo>
                  <a:lnTo>
                    <a:pt x="48" y="0"/>
                  </a:lnTo>
                  <a:lnTo>
                    <a:pt x="2" y="0"/>
                  </a:lnTo>
                  <a:lnTo>
                    <a:pt x="2" y="4"/>
                  </a:lnTo>
                  <a:lnTo>
                    <a:pt x="0" y="4"/>
                  </a:lnTo>
                  <a:lnTo>
                    <a:pt x="48" y="4"/>
                  </a:lnTo>
                  <a:lnTo>
                    <a:pt x="52" y="4"/>
                  </a:lnTo>
                  <a:lnTo>
                    <a:pt x="147" y="4"/>
                  </a:lnTo>
                  <a:lnTo>
                    <a:pt x="147" y="0"/>
                  </a:lnTo>
                  <a:moveTo>
                    <a:pt x="347" y="0"/>
                  </a:moveTo>
                  <a:lnTo>
                    <a:pt x="251" y="0"/>
                  </a:lnTo>
                  <a:lnTo>
                    <a:pt x="247" y="0"/>
                  </a:lnTo>
                  <a:lnTo>
                    <a:pt x="152" y="0"/>
                  </a:lnTo>
                  <a:lnTo>
                    <a:pt x="152" y="4"/>
                  </a:lnTo>
                  <a:lnTo>
                    <a:pt x="247" y="4"/>
                  </a:lnTo>
                  <a:lnTo>
                    <a:pt x="251" y="4"/>
                  </a:lnTo>
                  <a:lnTo>
                    <a:pt x="347" y="4"/>
                  </a:lnTo>
                  <a:lnTo>
                    <a:pt x="34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177" name="ïślïďè"/>
            <p:cNvSpPr/>
            <p:nvPr/>
          </p:nvSpPr>
          <p:spPr bwMode="auto">
            <a:xfrm>
              <a:off x="3821262" y="4094546"/>
              <a:ext cx="5953" cy="101204"/>
            </a:xfrm>
            <a:custGeom>
              <a:avLst/>
              <a:gdLst>
                <a:gd name="T0" fmla="*/ 0 w 5"/>
                <a:gd name="T1" fmla="*/ 0 h 85"/>
                <a:gd name="T2" fmla="*/ 0 w 5"/>
                <a:gd name="T3" fmla="*/ 0 h 85"/>
                <a:gd name="T4" fmla="*/ 0 w 5"/>
                <a:gd name="T5" fmla="*/ 47 h 85"/>
                <a:gd name="T6" fmla="*/ 0 w 5"/>
                <a:gd name="T7" fmla="*/ 51 h 85"/>
                <a:gd name="T8" fmla="*/ 0 w 5"/>
                <a:gd name="T9" fmla="*/ 85 h 85"/>
                <a:gd name="T10" fmla="*/ 5 w 5"/>
                <a:gd name="T11" fmla="*/ 85 h 85"/>
                <a:gd name="T12" fmla="*/ 5 w 5"/>
                <a:gd name="T13" fmla="*/ 51 h 85"/>
                <a:gd name="T14" fmla="*/ 5 w 5"/>
                <a:gd name="T15" fmla="*/ 47 h 85"/>
                <a:gd name="T16" fmla="*/ 5 w 5"/>
                <a:gd name="T17" fmla="*/ 2 h 85"/>
                <a:gd name="T18" fmla="*/ 0 w 5"/>
                <a:gd name="T19" fmla="*/ 2 h 85"/>
                <a:gd name="T20" fmla="*/ 0 w 5"/>
                <a:gd name="T21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" h="85">
                  <a:moveTo>
                    <a:pt x="0" y="0"/>
                  </a:moveTo>
                  <a:lnTo>
                    <a:pt x="0" y="0"/>
                  </a:lnTo>
                  <a:lnTo>
                    <a:pt x="0" y="47"/>
                  </a:lnTo>
                  <a:lnTo>
                    <a:pt x="0" y="51"/>
                  </a:lnTo>
                  <a:lnTo>
                    <a:pt x="0" y="85"/>
                  </a:lnTo>
                  <a:lnTo>
                    <a:pt x="5" y="85"/>
                  </a:lnTo>
                  <a:lnTo>
                    <a:pt x="5" y="51"/>
                  </a:lnTo>
                  <a:lnTo>
                    <a:pt x="5" y="47"/>
                  </a:lnTo>
                  <a:lnTo>
                    <a:pt x="5" y="2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178" name="ísliḑè"/>
            <p:cNvSpPr/>
            <p:nvPr/>
          </p:nvSpPr>
          <p:spPr bwMode="auto">
            <a:xfrm>
              <a:off x="3821262" y="4094546"/>
              <a:ext cx="5953" cy="101204"/>
            </a:xfrm>
            <a:custGeom>
              <a:avLst/>
              <a:gdLst>
                <a:gd name="T0" fmla="*/ 0 w 5"/>
                <a:gd name="T1" fmla="*/ 0 h 85"/>
                <a:gd name="T2" fmla="*/ 0 w 5"/>
                <a:gd name="T3" fmla="*/ 0 h 85"/>
                <a:gd name="T4" fmla="*/ 0 w 5"/>
                <a:gd name="T5" fmla="*/ 47 h 85"/>
                <a:gd name="T6" fmla="*/ 0 w 5"/>
                <a:gd name="T7" fmla="*/ 51 h 85"/>
                <a:gd name="T8" fmla="*/ 0 w 5"/>
                <a:gd name="T9" fmla="*/ 85 h 85"/>
                <a:gd name="T10" fmla="*/ 5 w 5"/>
                <a:gd name="T11" fmla="*/ 85 h 85"/>
                <a:gd name="T12" fmla="*/ 5 w 5"/>
                <a:gd name="T13" fmla="*/ 51 h 85"/>
                <a:gd name="T14" fmla="*/ 5 w 5"/>
                <a:gd name="T15" fmla="*/ 47 h 85"/>
                <a:gd name="T16" fmla="*/ 5 w 5"/>
                <a:gd name="T17" fmla="*/ 2 h 85"/>
                <a:gd name="T18" fmla="*/ 0 w 5"/>
                <a:gd name="T19" fmla="*/ 2 h 85"/>
                <a:gd name="T20" fmla="*/ 0 w 5"/>
                <a:gd name="T21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" h="85">
                  <a:moveTo>
                    <a:pt x="0" y="0"/>
                  </a:moveTo>
                  <a:lnTo>
                    <a:pt x="0" y="0"/>
                  </a:lnTo>
                  <a:lnTo>
                    <a:pt x="0" y="47"/>
                  </a:lnTo>
                  <a:lnTo>
                    <a:pt x="0" y="51"/>
                  </a:lnTo>
                  <a:lnTo>
                    <a:pt x="0" y="85"/>
                  </a:lnTo>
                  <a:lnTo>
                    <a:pt x="5" y="85"/>
                  </a:lnTo>
                  <a:lnTo>
                    <a:pt x="5" y="51"/>
                  </a:lnTo>
                  <a:lnTo>
                    <a:pt x="5" y="47"/>
                  </a:lnTo>
                  <a:lnTo>
                    <a:pt x="5" y="2"/>
                  </a:lnTo>
                  <a:lnTo>
                    <a:pt x="0" y="2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179" name="ïṥľidé"/>
            <p:cNvSpPr/>
            <p:nvPr/>
          </p:nvSpPr>
          <p:spPr bwMode="auto">
            <a:xfrm>
              <a:off x="4059387" y="4094546"/>
              <a:ext cx="4762" cy="101204"/>
            </a:xfrm>
            <a:custGeom>
              <a:avLst/>
              <a:gdLst>
                <a:gd name="T0" fmla="*/ 0 w 4"/>
                <a:gd name="T1" fmla="*/ 0 h 85"/>
                <a:gd name="T2" fmla="*/ 0 w 4"/>
                <a:gd name="T3" fmla="*/ 0 h 85"/>
                <a:gd name="T4" fmla="*/ 0 w 4"/>
                <a:gd name="T5" fmla="*/ 47 h 85"/>
                <a:gd name="T6" fmla="*/ 0 w 4"/>
                <a:gd name="T7" fmla="*/ 51 h 85"/>
                <a:gd name="T8" fmla="*/ 0 w 4"/>
                <a:gd name="T9" fmla="*/ 85 h 85"/>
                <a:gd name="T10" fmla="*/ 4 w 4"/>
                <a:gd name="T11" fmla="*/ 85 h 85"/>
                <a:gd name="T12" fmla="*/ 4 w 4"/>
                <a:gd name="T13" fmla="*/ 51 h 85"/>
                <a:gd name="T14" fmla="*/ 4 w 4"/>
                <a:gd name="T15" fmla="*/ 47 h 85"/>
                <a:gd name="T16" fmla="*/ 4 w 4"/>
                <a:gd name="T17" fmla="*/ 2 h 85"/>
                <a:gd name="T18" fmla="*/ 0 w 4"/>
                <a:gd name="T19" fmla="*/ 2 h 85"/>
                <a:gd name="T20" fmla="*/ 0 w 4"/>
                <a:gd name="T21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" h="85">
                  <a:moveTo>
                    <a:pt x="0" y="0"/>
                  </a:moveTo>
                  <a:lnTo>
                    <a:pt x="0" y="0"/>
                  </a:lnTo>
                  <a:lnTo>
                    <a:pt x="0" y="47"/>
                  </a:lnTo>
                  <a:lnTo>
                    <a:pt x="0" y="51"/>
                  </a:lnTo>
                  <a:lnTo>
                    <a:pt x="0" y="85"/>
                  </a:lnTo>
                  <a:lnTo>
                    <a:pt x="4" y="85"/>
                  </a:lnTo>
                  <a:lnTo>
                    <a:pt x="4" y="51"/>
                  </a:lnTo>
                  <a:lnTo>
                    <a:pt x="4" y="47"/>
                  </a:lnTo>
                  <a:lnTo>
                    <a:pt x="4" y="2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180" name="iŝļíḍe"/>
            <p:cNvSpPr/>
            <p:nvPr/>
          </p:nvSpPr>
          <p:spPr bwMode="auto">
            <a:xfrm>
              <a:off x="4059387" y="4094546"/>
              <a:ext cx="4762" cy="101204"/>
            </a:xfrm>
            <a:custGeom>
              <a:avLst/>
              <a:gdLst>
                <a:gd name="T0" fmla="*/ 0 w 4"/>
                <a:gd name="T1" fmla="*/ 0 h 85"/>
                <a:gd name="T2" fmla="*/ 0 w 4"/>
                <a:gd name="T3" fmla="*/ 0 h 85"/>
                <a:gd name="T4" fmla="*/ 0 w 4"/>
                <a:gd name="T5" fmla="*/ 47 h 85"/>
                <a:gd name="T6" fmla="*/ 0 w 4"/>
                <a:gd name="T7" fmla="*/ 51 h 85"/>
                <a:gd name="T8" fmla="*/ 0 w 4"/>
                <a:gd name="T9" fmla="*/ 85 h 85"/>
                <a:gd name="T10" fmla="*/ 4 w 4"/>
                <a:gd name="T11" fmla="*/ 85 h 85"/>
                <a:gd name="T12" fmla="*/ 4 w 4"/>
                <a:gd name="T13" fmla="*/ 51 h 85"/>
                <a:gd name="T14" fmla="*/ 4 w 4"/>
                <a:gd name="T15" fmla="*/ 47 h 85"/>
                <a:gd name="T16" fmla="*/ 4 w 4"/>
                <a:gd name="T17" fmla="*/ 2 h 85"/>
                <a:gd name="T18" fmla="*/ 0 w 4"/>
                <a:gd name="T19" fmla="*/ 2 h 85"/>
                <a:gd name="T20" fmla="*/ 0 w 4"/>
                <a:gd name="T21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" h="85">
                  <a:moveTo>
                    <a:pt x="0" y="0"/>
                  </a:moveTo>
                  <a:lnTo>
                    <a:pt x="0" y="0"/>
                  </a:lnTo>
                  <a:lnTo>
                    <a:pt x="0" y="47"/>
                  </a:lnTo>
                  <a:lnTo>
                    <a:pt x="0" y="51"/>
                  </a:lnTo>
                  <a:lnTo>
                    <a:pt x="0" y="85"/>
                  </a:lnTo>
                  <a:lnTo>
                    <a:pt x="4" y="85"/>
                  </a:lnTo>
                  <a:lnTo>
                    <a:pt x="4" y="51"/>
                  </a:lnTo>
                  <a:lnTo>
                    <a:pt x="4" y="47"/>
                  </a:lnTo>
                  <a:lnTo>
                    <a:pt x="4" y="2"/>
                  </a:lnTo>
                  <a:lnTo>
                    <a:pt x="0" y="2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181" name="i$ļïḍe"/>
            <p:cNvSpPr/>
            <p:nvPr/>
          </p:nvSpPr>
          <p:spPr bwMode="auto">
            <a:xfrm>
              <a:off x="3646240" y="4150505"/>
              <a:ext cx="2381" cy="4763"/>
            </a:xfrm>
            <a:prstGeom prst="rect">
              <a:avLst/>
            </a:pr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182" name="ïṥḻïdè"/>
            <p:cNvSpPr/>
            <p:nvPr/>
          </p:nvSpPr>
          <p:spPr bwMode="auto">
            <a:xfrm>
              <a:off x="3646240" y="4150505"/>
              <a:ext cx="2381" cy="47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183" name="iṧļîdé"/>
            <p:cNvSpPr/>
            <p:nvPr/>
          </p:nvSpPr>
          <p:spPr bwMode="auto">
            <a:xfrm>
              <a:off x="3703390" y="4094546"/>
              <a:ext cx="4762" cy="2381"/>
            </a:xfrm>
            <a:prstGeom prst="rect">
              <a:avLst/>
            </a:pr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184" name="iŝḷîḑê"/>
            <p:cNvSpPr/>
            <p:nvPr/>
          </p:nvSpPr>
          <p:spPr bwMode="auto">
            <a:xfrm>
              <a:off x="3703390" y="4094546"/>
              <a:ext cx="4762" cy="23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185" name="íṡḻiďe"/>
            <p:cNvSpPr/>
            <p:nvPr/>
          </p:nvSpPr>
          <p:spPr bwMode="auto">
            <a:xfrm>
              <a:off x="3940325" y="4094546"/>
              <a:ext cx="4762" cy="2381"/>
            </a:xfrm>
            <a:prstGeom prst="rect">
              <a:avLst/>
            </a:pr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186" name="íŝḷiḓê"/>
            <p:cNvSpPr/>
            <p:nvPr/>
          </p:nvSpPr>
          <p:spPr bwMode="auto">
            <a:xfrm>
              <a:off x="3940325" y="4094546"/>
              <a:ext cx="4762" cy="23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187" name="ïṥḷiḋe"/>
            <p:cNvSpPr/>
            <p:nvPr/>
          </p:nvSpPr>
          <p:spPr bwMode="auto">
            <a:xfrm>
              <a:off x="4178450" y="4094546"/>
              <a:ext cx="4762" cy="2381"/>
            </a:xfrm>
            <a:prstGeom prst="rect">
              <a:avLst/>
            </a:pr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188" name="ísļiďe"/>
            <p:cNvSpPr/>
            <p:nvPr/>
          </p:nvSpPr>
          <p:spPr bwMode="auto">
            <a:xfrm>
              <a:off x="4178450" y="4094546"/>
              <a:ext cx="4762" cy="23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189" name="iṥļïdé"/>
            <p:cNvSpPr/>
            <p:nvPr/>
          </p:nvSpPr>
          <p:spPr bwMode="auto">
            <a:xfrm>
              <a:off x="3821262" y="4094546"/>
              <a:ext cx="5953" cy="2381"/>
            </a:xfrm>
            <a:prstGeom prst="rect">
              <a:avLst/>
            </a:pr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190" name="íṥļïḍe"/>
            <p:cNvSpPr/>
            <p:nvPr/>
          </p:nvSpPr>
          <p:spPr bwMode="auto">
            <a:xfrm>
              <a:off x="3821262" y="4094546"/>
              <a:ext cx="5953" cy="23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191" name="iŝļîḍè"/>
            <p:cNvSpPr/>
            <p:nvPr/>
          </p:nvSpPr>
          <p:spPr bwMode="auto">
            <a:xfrm>
              <a:off x="4059387" y="4094546"/>
              <a:ext cx="4762" cy="2381"/>
            </a:xfrm>
            <a:prstGeom prst="rect">
              <a:avLst/>
            </a:pr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192" name="îş1îḓé"/>
            <p:cNvSpPr/>
            <p:nvPr/>
          </p:nvSpPr>
          <p:spPr bwMode="auto">
            <a:xfrm>
              <a:off x="4059387" y="4094546"/>
              <a:ext cx="4762" cy="23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193" name="ïsļïdè"/>
            <p:cNvSpPr/>
            <p:nvPr/>
          </p:nvSpPr>
          <p:spPr bwMode="auto">
            <a:xfrm>
              <a:off x="850652" y="3381361"/>
              <a:ext cx="4762" cy="713185"/>
            </a:xfrm>
            <a:custGeom>
              <a:avLst/>
              <a:gdLst>
                <a:gd name="T0" fmla="*/ 4 w 4"/>
                <a:gd name="T1" fmla="*/ 551 h 599"/>
                <a:gd name="T2" fmla="*/ 0 w 4"/>
                <a:gd name="T3" fmla="*/ 551 h 599"/>
                <a:gd name="T4" fmla="*/ 0 w 4"/>
                <a:gd name="T5" fmla="*/ 597 h 599"/>
                <a:gd name="T6" fmla="*/ 0 w 4"/>
                <a:gd name="T7" fmla="*/ 599 h 599"/>
                <a:gd name="T8" fmla="*/ 4 w 4"/>
                <a:gd name="T9" fmla="*/ 599 h 599"/>
                <a:gd name="T10" fmla="*/ 4 w 4"/>
                <a:gd name="T11" fmla="*/ 551 h 599"/>
                <a:gd name="T12" fmla="*/ 4 w 4"/>
                <a:gd name="T13" fmla="*/ 451 h 599"/>
                <a:gd name="T14" fmla="*/ 0 w 4"/>
                <a:gd name="T15" fmla="*/ 451 h 599"/>
                <a:gd name="T16" fmla="*/ 0 w 4"/>
                <a:gd name="T17" fmla="*/ 547 h 599"/>
                <a:gd name="T18" fmla="*/ 4 w 4"/>
                <a:gd name="T19" fmla="*/ 547 h 599"/>
                <a:gd name="T20" fmla="*/ 4 w 4"/>
                <a:gd name="T21" fmla="*/ 451 h 599"/>
                <a:gd name="T22" fmla="*/ 4 w 4"/>
                <a:gd name="T23" fmla="*/ 351 h 599"/>
                <a:gd name="T24" fmla="*/ 0 w 4"/>
                <a:gd name="T25" fmla="*/ 351 h 599"/>
                <a:gd name="T26" fmla="*/ 0 w 4"/>
                <a:gd name="T27" fmla="*/ 447 h 599"/>
                <a:gd name="T28" fmla="*/ 4 w 4"/>
                <a:gd name="T29" fmla="*/ 447 h 599"/>
                <a:gd name="T30" fmla="*/ 4 w 4"/>
                <a:gd name="T31" fmla="*/ 351 h 599"/>
                <a:gd name="T32" fmla="*/ 4 w 4"/>
                <a:gd name="T33" fmla="*/ 252 h 599"/>
                <a:gd name="T34" fmla="*/ 0 w 4"/>
                <a:gd name="T35" fmla="*/ 252 h 599"/>
                <a:gd name="T36" fmla="*/ 0 w 4"/>
                <a:gd name="T37" fmla="*/ 347 h 599"/>
                <a:gd name="T38" fmla="*/ 4 w 4"/>
                <a:gd name="T39" fmla="*/ 347 h 599"/>
                <a:gd name="T40" fmla="*/ 4 w 4"/>
                <a:gd name="T41" fmla="*/ 252 h 599"/>
                <a:gd name="T42" fmla="*/ 4 w 4"/>
                <a:gd name="T43" fmla="*/ 152 h 599"/>
                <a:gd name="T44" fmla="*/ 0 w 4"/>
                <a:gd name="T45" fmla="*/ 152 h 599"/>
                <a:gd name="T46" fmla="*/ 0 w 4"/>
                <a:gd name="T47" fmla="*/ 248 h 599"/>
                <a:gd name="T48" fmla="*/ 4 w 4"/>
                <a:gd name="T49" fmla="*/ 248 h 599"/>
                <a:gd name="T50" fmla="*/ 4 w 4"/>
                <a:gd name="T51" fmla="*/ 152 h 599"/>
                <a:gd name="T52" fmla="*/ 4 w 4"/>
                <a:gd name="T53" fmla="*/ 52 h 599"/>
                <a:gd name="T54" fmla="*/ 0 w 4"/>
                <a:gd name="T55" fmla="*/ 52 h 599"/>
                <a:gd name="T56" fmla="*/ 0 w 4"/>
                <a:gd name="T57" fmla="*/ 148 h 599"/>
                <a:gd name="T58" fmla="*/ 4 w 4"/>
                <a:gd name="T59" fmla="*/ 148 h 599"/>
                <a:gd name="T60" fmla="*/ 4 w 4"/>
                <a:gd name="T61" fmla="*/ 52 h 599"/>
                <a:gd name="T62" fmla="*/ 0 w 4"/>
                <a:gd name="T63" fmla="*/ 0 h 599"/>
                <a:gd name="T64" fmla="*/ 0 w 4"/>
                <a:gd name="T65" fmla="*/ 0 h 599"/>
                <a:gd name="T66" fmla="*/ 0 w 4"/>
                <a:gd name="T67" fmla="*/ 48 h 599"/>
                <a:gd name="T68" fmla="*/ 4 w 4"/>
                <a:gd name="T69" fmla="*/ 48 h 599"/>
                <a:gd name="T70" fmla="*/ 4 w 4"/>
                <a:gd name="T71" fmla="*/ 3 h 599"/>
                <a:gd name="T72" fmla="*/ 0 w 4"/>
                <a:gd name="T73" fmla="*/ 3 h 599"/>
                <a:gd name="T74" fmla="*/ 0 w 4"/>
                <a:gd name="T75" fmla="*/ 0 h 5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" h="599">
                  <a:moveTo>
                    <a:pt x="4" y="551"/>
                  </a:moveTo>
                  <a:lnTo>
                    <a:pt x="0" y="551"/>
                  </a:lnTo>
                  <a:lnTo>
                    <a:pt x="0" y="597"/>
                  </a:lnTo>
                  <a:lnTo>
                    <a:pt x="0" y="599"/>
                  </a:lnTo>
                  <a:lnTo>
                    <a:pt x="4" y="599"/>
                  </a:lnTo>
                  <a:lnTo>
                    <a:pt x="4" y="551"/>
                  </a:lnTo>
                  <a:close/>
                  <a:moveTo>
                    <a:pt x="4" y="451"/>
                  </a:moveTo>
                  <a:lnTo>
                    <a:pt x="0" y="451"/>
                  </a:lnTo>
                  <a:lnTo>
                    <a:pt x="0" y="547"/>
                  </a:lnTo>
                  <a:lnTo>
                    <a:pt x="4" y="547"/>
                  </a:lnTo>
                  <a:lnTo>
                    <a:pt x="4" y="451"/>
                  </a:lnTo>
                  <a:close/>
                  <a:moveTo>
                    <a:pt x="4" y="351"/>
                  </a:moveTo>
                  <a:lnTo>
                    <a:pt x="0" y="351"/>
                  </a:lnTo>
                  <a:lnTo>
                    <a:pt x="0" y="447"/>
                  </a:lnTo>
                  <a:lnTo>
                    <a:pt x="4" y="447"/>
                  </a:lnTo>
                  <a:lnTo>
                    <a:pt x="4" y="351"/>
                  </a:lnTo>
                  <a:close/>
                  <a:moveTo>
                    <a:pt x="4" y="252"/>
                  </a:moveTo>
                  <a:lnTo>
                    <a:pt x="0" y="252"/>
                  </a:lnTo>
                  <a:lnTo>
                    <a:pt x="0" y="347"/>
                  </a:lnTo>
                  <a:lnTo>
                    <a:pt x="4" y="347"/>
                  </a:lnTo>
                  <a:lnTo>
                    <a:pt x="4" y="252"/>
                  </a:lnTo>
                  <a:close/>
                  <a:moveTo>
                    <a:pt x="4" y="152"/>
                  </a:moveTo>
                  <a:lnTo>
                    <a:pt x="0" y="152"/>
                  </a:lnTo>
                  <a:lnTo>
                    <a:pt x="0" y="248"/>
                  </a:lnTo>
                  <a:lnTo>
                    <a:pt x="4" y="248"/>
                  </a:lnTo>
                  <a:lnTo>
                    <a:pt x="4" y="152"/>
                  </a:lnTo>
                  <a:close/>
                  <a:moveTo>
                    <a:pt x="4" y="52"/>
                  </a:moveTo>
                  <a:lnTo>
                    <a:pt x="0" y="52"/>
                  </a:lnTo>
                  <a:lnTo>
                    <a:pt x="0" y="148"/>
                  </a:lnTo>
                  <a:lnTo>
                    <a:pt x="4" y="148"/>
                  </a:lnTo>
                  <a:lnTo>
                    <a:pt x="4" y="52"/>
                  </a:lnTo>
                  <a:close/>
                  <a:moveTo>
                    <a:pt x="0" y="0"/>
                  </a:moveTo>
                  <a:lnTo>
                    <a:pt x="0" y="0"/>
                  </a:lnTo>
                  <a:lnTo>
                    <a:pt x="0" y="48"/>
                  </a:lnTo>
                  <a:lnTo>
                    <a:pt x="4" y="48"/>
                  </a:lnTo>
                  <a:lnTo>
                    <a:pt x="4" y="3"/>
                  </a:lnTo>
                  <a:lnTo>
                    <a:pt x="0" y="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194" name="íṩľîďè"/>
            <p:cNvSpPr/>
            <p:nvPr/>
          </p:nvSpPr>
          <p:spPr bwMode="auto">
            <a:xfrm>
              <a:off x="850652" y="3381361"/>
              <a:ext cx="4762" cy="713185"/>
            </a:xfrm>
            <a:custGeom>
              <a:avLst/>
              <a:gdLst>
                <a:gd name="T0" fmla="*/ 4 w 4"/>
                <a:gd name="T1" fmla="*/ 551 h 599"/>
                <a:gd name="T2" fmla="*/ 0 w 4"/>
                <a:gd name="T3" fmla="*/ 551 h 599"/>
                <a:gd name="T4" fmla="*/ 0 w 4"/>
                <a:gd name="T5" fmla="*/ 597 h 599"/>
                <a:gd name="T6" fmla="*/ 0 w 4"/>
                <a:gd name="T7" fmla="*/ 599 h 599"/>
                <a:gd name="T8" fmla="*/ 4 w 4"/>
                <a:gd name="T9" fmla="*/ 599 h 599"/>
                <a:gd name="T10" fmla="*/ 4 w 4"/>
                <a:gd name="T11" fmla="*/ 551 h 599"/>
                <a:gd name="T12" fmla="*/ 4 w 4"/>
                <a:gd name="T13" fmla="*/ 451 h 599"/>
                <a:gd name="T14" fmla="*/ 0 w 4"/>
                <a:gd name="T15" fmla="*/ 451 h 599"/>
                <a:gd name="T16" fmla="*/ 0 w 4"/>
                <a:gd name="T17" fmla="*/ 547 h 599"/>
                <a:gd name="T18" fmla="*/ 4 w 4"/>
                <a:gd name="T19" fmla="*/ 547 h 599"/>
                <a:gd name="T20" fmla="*/ 4 w 4"/>
                <a:gd name="T21" fmla="*/ 451 h 599"/>
                <a:gd name="T22" fmla="*/ 4 w 4"/>
                <a:gd name="T23" fmla="*/ 351 h 599"/>
                <a:gd name="T24" fmla="*/ 0 w 4"/>
                <a:gd name="T25" fmla="*/ 351 h 599"/>
                <a:gd name="T26" fmla="*/ 0 w 4"/>
                <a:gd name="T27" fmla="*/ 447 h 599"/>
                <a:gd name="T28" fmla="*/ 4 w 4"/>
                <a:gd name="T29" fmla="*/ 447 h 599"/>
                <a:gd name="T30" fmla="*/ 4 w 4"/>
                <a:gd name="T31" fmla="*/ 351 h 599"/>
                <a:gd name="T32" fmla="*/ 4 w 4"/>
                <a:gd name="T33" fmla="*/ 252 h 599"/>
                <a:gd name="T34" fmla="*/ 0 w 4"/>
                <a:gd name="T35" fmla="*/ 252 h 599"/>
                <a:gd name="T36" fmla="*/ 0 w 4"/>
                <a:gd name="T37" fmla="*/ 347 h 599"/>
                <a:gd name="T38" fmla="*/ 4 w 4"/>
                <a:gd name="T39" fmla="*/ 347 h 599"/>
                <a:gd name="T40" fmla="*/ 4 w 4"/>
                <a:gd name="T41" fmla="*/ 252 h 599"/>
                <a:gd name="T42" fmla="*/ 4 w 4"/>
                <a:gd name="T43" fmla="*/ 152 h 599"/>
                <a:gd name="T44" fmla="*/ 0 w 4"/>
                <a:gd name="T45" fmla="*/ 152 h 599"/>
                <a:gd name="T46" fmla="*/ 0 w 4"/>
                <a:gd name="T47" fmla="*/ 248 h 599"/>
                <a:gd name="T48" fmla="*/ 4 w 4"/>
                <a:gd name="T49" fmla="*/ 248 h 599"/>
                <a:gd name="T50" fmla="*/ 4 w 4"/>
                <a:gd name="T51" fmla="*/ 152 h 599"/>
                <a:gd name="T52" fmla="*/ 4 w 4"/>
                <a:gd name="T53" fmla="*/ 52 h 599"/>
                <a:gd name="T54" fmla="*/ 0 w 4"/>
                <a:gd name="T55" fmla="*/ 52 h 599"/>
                <a:gd name="T56" fmla="*/ 0 w 4"/>
                <a:gd name="T57" fmla="*/ 148 h 599"/>
                <a:gd name="T58" fmla="*/ 4 w 4"/>
                <a:gd name="T59" fmla="*/ 148 h 599"/>
                <a:gd name="T60" fmla="*/ 4 w 4"/>
                <a:gd name="T61" fmla="*/ 52 h 599"/>
                <a:gd name="T62" fmla="*/ 0 w 4"/>
                <a:gd name="T63" fmla="*/ 0 h 599"/>
                <a:gd name="T64" fmla="*/ 0 w 4"/>
                <a:gd name="T65" fmla="*/ 0 h 599"/>
                <a:gd name="T66" fmla="*/ 0 w 4"/>
                <a:gd name="T67" fmla="*/ 48 h 599"/>
                <a:gd name="T68" fmla="*/ 4 w 4"/>
                <a:gd name="T69" fmla="*/ 48 h 599"/>
                <a:gd name="T70" fmla="*/ 4 w 4"/>
                <a:gd name="T71" fmla="*/ 3 h 599"/>
                <a:gd name="T72" fmla="*/ 0 w 4"/>
                <a:gd name="T73" fmla="*/ 3 h 599"/>
                <a:gd name="T74" fmla="*/ 0 w 4"/>
                <a:gd name="T75" fmla="*/ 0 h 5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" h="599">
                  <a:moveTo>
                    <a:pt x="4" y="551"/>
                  </a:moveTo>
                  <a:lnTo>
                    <a:pt x="0" y="551"/>
                  </a:lnTo>
                  <a:lnTo>
                    <a:pt x="0" y="597"/>
                  </a:lnTo>
                  <a:lnTo>
                    <a:pt x="0" y="599"/>
                  </a:lnTo>
                  <a:lnTo>
                    <a:pt x="4" y="599"/>
                  </a:lnTo>
                  <a:lnTo>
                    <a:pt x="4" y="551"/>
                  </a:lnTo>
                  <a:moveTo>
                    <a:pt x="4" y="451"/>
                  </a:moveTo>
                  <a:lnTo>
                    <a:pt x="0" y="451"/>
                  </a:lnTo>
                  <a:lnTo>
                    <a:pt x="0" y="547"/>
                  </a:lnTo>
                  <a:lnTo>
                    <a:pt x="4" y="547"/>
                  </a:lnTo>
                  <a:lnTo>
                    <a:pt x="4" y="451"/>
                  </a:lnTo>
                  <a:moveTo>
                    <a:pt x="4" y="351"/>
                  </a:moveTo>
                  <a:lnTo>
                    <a:pt x="0" y="351"/>
                  </a:lnTo>
                  <a:lnTo>
                    <a:pt x="0" y="447"/>
                  </a:lnTo>
                  <a:lnTo>
                    <a:pt x="4" y="447"/>
                  </a:lnTo>
                  <a:lnTo>
                    <a:pt x="4" y="351"/>
                  </a:lnTo>
                  <a:moveTo>
                    <a:pt x="4" y="252"/>
                  </a:moveTo>
                  <a:lnTo>
                    <a:pt x="0" y="252"/>
                  </a:lnTo>
                  <a:lnTo>
                    <a:pt x="0" y="347"/>
                  </a:lnTo>
                  <a:lnTo>
                    <a:pt x="4" y="347"/>
                  </a:lnTo>
                  <a:lnTo>
                    <a:pt x="4" y="252"/>
                  </a:lnTo>
                  <a:moveTo>
                    <a:pt x="4" y="152"/>
                  </a:moveTo>
                  <a:lnTo>
                    <a:pt x="0" y="152"/>
                  </a:lnTo>
                  <a:lnTo>
                    <a:pt x="0" y="248"/>
                  </a:lnTo>
                  <a:lnTo>
                    <a:pt x="4" y="248"/>
                  </a:lnTo>
                  <a:lnTo>
                    <a:pt x="4" y="152"/>
                  </a:lnTo>
                  <a:moveTo>
                    <a:pt x="4" y="52"/>
                  </a:moveTo>
                  <a:lnTo>
                    <a:pt x="0" y="52"/>
                  </a:lnTo>
                  <a:lnTo>
                    <a:pt x="0" y="148"/>
                  </a:lnTo>
                  <a:lnTo>
                    <a:pt x="4" y="148"/>
                  </a:lnTo>
                  <a:lnTo>
                    <a:pt x="4" y="52"/>
                  </a:lnTo>
                  <a:moveTo>
                    <a:pt x="0" y="0"/>
                  </a:moveTo>
                  <a:lnTo>
                    <a:pt x="0" y="0"/>
                  </a:lnTo>
                  <a:lnTo>
                    <a:pt x="0" y="48"/>
                  </a:lnTo>
                  <a:lnTo>
                    <a:pt x="4" y="48"/>
                  </a:lnTo>
                  <a:lnTo>
                    <a:pt x="4" y="3"/>
                  </a:lnTo>
                  <a:lnTo>
                    <a:pt x="0" y="3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195" name="îṥļiḓe"/>
            <p:cNvSpPr/>
            <p:nvPr/>
          </p:nvSpPr>
          <p:spPr bwMode="auto">
            <a:xfrm>
              <a:off x="1087587" y="3381361"/>
              <a:ext cx="4762" cy="713185"/>
            </a:xfrm>
            <a:custGeom>
              <a:avLst/>
              <a:gdLst>
                <a:gd name="T0" fmla="*/ 4 w 4"/>
                <a:gd name="T1" fmla="*/ 551 h 599"/>
                <a:gd name="T2" fmla="*/ 0 w 4"/>
                <a:gd name="T3" fmla="*/ 551 h 599"/>
                <a:gd name="T4" fmla="*/ 0 w 4"/>
                <a:gd name="T5" fmla="*/ 597 h 599"/>
                <a:gd name="T6" fmla="*/ 0 w 4"/>
                <a:gd name="T7" fmla="*/ 599 h 599"/>
                <a:gd name="T8" fmla="*/ 4 w 4"/>
                <a:gd name="T9" fmla="*/ 599 h 599"/>
                <a:gd name="T10" fmla="*/ 4 w 4"/>
                <a:gd name="T11" fmla="*/ 551 h 599"/>
                <a:gd name="T12" fmla="*/ 4 w 4"/>
                <a:gd name="T13" fmla="*/ 451 h 599"/>
                <a:gd name="T14" fmla="*/ 0 w 4"/>
                <a:gd name="T15" fmla="*/ 451 h 599"/>
                <a:gd name="T16" fmla="*/ 0 w 4"/>
                <a:gd name="T17" fmla="*/ 547 h 599"/>
                <a:gd name="T18" fmla="*/ 4 w 4"/>
                <a:gd name="T19" fmla="*/ 547 h 599"/>
                <a:gd name="T20" fmla="*/ 4 w 4"/>
                <a:gd name="T21" fmla="*/ 451 h 599"/>
                <a:gd name="T22" fmla="*/ 4 w 4"/>
                <a:gd name="T23" fmla="*/ 351 h 599"/>
                <a:gd name="T24" fmla="*/ 0 w 4"/>
                <a:gd name="T25" fmla="*/ 351 h 599"/>
                <a:gd name="T26" fmla="*/ 0 w 4"/>
                <a:gd name="T27" fmla="*/ 447 h 599"/>
                <a:gd name="T28" fmla="*/ 4 w 4"/>
                <a:gd name="T29" fmla="*/ 447 h 599"/>
                <a:gd name="T30" fmla="*/ 4 w 4"/>
                <a:gd name="T31" fmla="*/ 351 h 599"/>
                <a:gd name="T32" fmla="*/ 4 w 4"/>
                <a:gd name="T33" fmla="*/ 252 h 599"/>
                <a:gd name="T34" fmla="*/ 0 w 4"/>
                <a:gd name="T35" fmla="*/ 252 h 599"/>
                <a:gd name="T36" fmla="*/ 0 w 4"/>
                <a:gd name="T37" fmla="*/ 347 h 599"/>
                <a:gd name="T38" fmla="*/ 4 w 4"/>
                <a:gd name="T39" fmla="*/ 347 h 599"/>
                <a:gd name="T40" fmla="*/ 4 w 4"/>
                <a:gd name="T41" fmla="*/ 252 h 599"/>
                <a:gd name="T42" fmla="*/ 4 w 4"/>
                <a:gd name="T43" fmla="*/ 152 h 599"/>
                <a:gd name="T44" fmla="*/ 0 w 4"/>
                <a:gd name="T45" fmla="*/ 152 h 599"/>
                <a:gd name="T46" fmla="*/ 0 w 4"/>
                <a:gd name="T47" fmla="*/ 248 h 599"/>
                <a:gd name="T48" fmla="*/ 4 w 4"/>
                <a:gd name="T49" fmla="*/ 248 h 599"/>
                <a:gd name="T50" fmla="*/ 4 w 4"/>
                <a:gd name="T51" fmla="*/ 152 h 599"/>
                <a:gd name="T52" fmla="*/ 4 w 4"/>
                <a:gd name="T53" fmla="*/ 52 h 599"/>
                <a:gd name="T54" fmla="*/ 0 w 4"/>
                <a:gd name="T55" fmla="*/ 52 h 599"/>
                <a:gd name="T56" fmla="*/ 0 w 4"/>
                <a:gd name="T57" fmla="*/ 148 h 599"/>
                <a:gd name="T58" fmla="*/ 4 w 4"/>
                <a:gd name="T59" fmla="*/ 148 h 599"/>
                <a:gd name="T60" fmla="*/ 4 w 4"/>
                <a:gd name="T61" fmla="*/ 52 h 599"/>
                <a:gd name="T62" fmla="*/ 0 w 4"/>
                <a:gd name="T63" fmla="*/ 0 h 599"/>
                <a:gd name="T64" fmla="*/ 0 w 4"/>
                <a:gd name="T65" fmla="*/ 0 h 599"/>
                <a:gd name="T66" fmla="*/ 0 w 4"/>
                <a:gd name="T67" fmla="*/ 48 h 599"/>
                <a:gd name="T68" fmla="*/ 4 w 4"/>
                <a:gd name="T69" fmla="*/ 48 h 599"/>
                <a:gd name="T70" fmla="*/ 4 w 4"/>
                <a:gd name="T71" fmla="*/ 3 h 599"/>
                <a:gd name="T72" fmla="*/ 0 w 4"/>
                <a:gd name="T73" fmla="*/ 3 h 599"/>
                <a:gd name="T74" fmla="*/ 0 w 4"/>
                <a:gd name="T75" fmla="*/ 0 h 5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" h="599">
                  <a:moveTo>
                    <a:pt x="4" y="551"/>
                  </a:moveTo>
                  <a:lnTo>
                    <a:pt x="0" y="551"/>
                  </a:lnTo>
                  <a:lnTo>
                    <a:pt x="0" y="597"/>
                  </a:lnTo>
                  <a:lnTo>
                    <a:pt x="0" y="599"/>
                  </a:lnTo>
                  <a:lnTo>
                    <a:pt x="4" y="599"/>
                  </a:lnTo>
                  <a:lnTo>
                    <a:pt x="4" y="551"/>
                  </a:lnTo>
                  <a:close/>
                  <a:moveTo>
                    <a:pt x="4" y="451"/>
                  </a:moveTo>
                  <a:lnTo>
                    <a:pt x="0" y="451"/>
                  </a:lnTo>
                  <a:lnTo>
                    <a:pt x="0" y="547"/>
                  </a:lnTo>
                  <a:lnTo>
                    <a:pt x="4" y="547"/>
                  </a:lnTo>
                  <a:lnTo>
                    <a:pt x="4" y="451"/>
                  </a:lnTo>
                  <a:close/>
                  <a:moveTo>
                    <a:pt x="4" y="351"/>
                  </a:moveTo>
                  <a:lnTo>
                    <a:pt x="0" y="351"/>
                  </a:lnTo>
                  <a:lnTo>
                    <a:pt x="0" y="447"/>
                  </a:lnTo>
                  <a:lnTo>
                    <a:pt x="4" y="447"/>
                  </a:lnTo>
                  <a:lnTo>
                    <a:pt x="4" y="351"/>
                  </a:lnTo>
                  <a:close/>
                  <a:moveTo>
                    <a:pt x="4" y="252"/>
                  </a:moveTo>
                  <a:lnTo>
                    <a:pt x="0" y="252"/>
                  </a:lnTo>
                  <a:lnTo>
                    <a:pt x="0" y="347"/>
                  </a:lnTo>
                  <a:lnTo>
                    <a:pt x="4" y="347"/>
                  </a:lnTo>
                  <a:lnTo>
                    <a:pt x="4" y="252"/>
                  </a:lnTo>
                  <a:close/>
                  <a:moveTo>
                    <a:pt x="4" y="152"/>
                  </a:moveTo>
                  <a:lnTo>
                    <a:pt x="0" y="152"/>
                  </a:lnTo>
                  <a:lnTo>
                    <a:pt x="0" y="248"/>
                  </a:lnTo>
                  <a:lnTo>
                    <a:pt x="4" y="248"/>
                  </a:lnTo>
                  <a:lnTo>
                    <a:pt x="4" y="152"/>
                  </a:lnTo>
                  <a:close/>
                  <a:moveTo>
                    <a:pt x="4" y="52"/>
                  </a:moveTo>
                  <a:lnTo>
                    <a:pt x="0" y="52"/>
                  </a:lnTo>
                  <a:lnTo>
                    <a:pt x="0" y="148"/>
                  </a:lnTo>
                  <a:lnTo>
                    <a:pt x="4" y="148"/>
                  </a:lnTo>
                  <a:lnTo>
                    <a:pt x="4" y="52"/>
                  </a:lnTo>
                  <a:close/>
                  <a:moveTo>
                    <a:pt x="0" y="0"/>
                  </a:moveTo>
                  <a:lnTo>
                    <a:pt x="0" y="0"/>
                  </a:lnTo>
                  <a:lnTo>
                    <a:pt x="0" y="48"/>
                  </a:lnTo>
                  <a:lnTo>
                    <a:pt x="4" y="48"/>
                  </a:lnTo>
                  <a:lnTo>
                    <a:pt x="4" y="3"/>
                  </a:lnTo>
                  <a:lnTo>
                    <a:pt x="0" y="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196" name="iS1îďè"/>
            <p:cNvSpPr/>
            <p:nvPr/>
          </p:nvSpPr>
          <p:spPr bwMode="auto">
            <a:xfrm>
              <a:off x="1087587" y="3381361"/>
              <a:ext cx="4762" cy="713185"/>
            </a:xfrm>
            <a:custGeom>
              <a:avLst/>
              <a:gdLst>
                <a:gd name="T0" fmla="*/ 4 w 4"/>
                <a:gd name="T1" fmla="*/ 551 h 599"/>
                <a:gd name="T2" fmla="*/ 0 w 4"/>
                <a:gd name="T3" fmla="*/ 551 h 599"/>
                <a:gd name="T4" fmla="*/ 0 w 4"/>
                <a:gd name="T5" fmla="*/ 597 h 599"/>
                <a:gd name="T6" fmla="*/ 0 w 4"/>
                <a:gd name="T7" fmla="*/ 599 h 599"/>
                <a:gd name="T8" fmla="*/ 4 w 4"/>
                <a:gd name="T9" fmla="*/ 599 h 599"/>
                <a:gd name="T10" fmla="*/ 4 w 4"/>
                <a:gd name="T11" fmla="*/ 551 h 599"/>
                <a:gd name="T12" fmla="*/ 4 w 4"/>
                <a:gd name="T13" fmla="*/ 451 h 599"/>
                <a:gd name="T14" fmla="*/ 0 w 4"/>
                <a:gd name="T15" fmla="*/ 451 h 599"/>
                <a:gd name="T16" fmla="*/ 0 w 4"/>
                <a:gd name="T17" fmla="*/ 547 h 599"/>
                <a:gd name="T18" fmla="*/ 4 w 4"/>
                <a:gd name="T19" fmla="*/ 547 h 599"/>
                <a:gd name="T20" fmla="*/ 4 w 4"/>
                <a:gd name="T21" fmla="*/ 451 h 599"/>
                <a:gd name="T22" fmla="*/ 4 w 4"/>
                <a:gd name="T23" fmla="*/ 351 h 599"/>
                <a:gd name="T24" fmla="*/ 0 w 4"/>
                <a:gd name="T25" fmla="*/ 351 h 599"/>
                <a:gd name="T26" fmla="*/ 0 w 4"/>
                <a:gd name="T27" fmla="*/ 447 h 599"/>
                <a:gd name="T28" fmla="*/ 4 w 4"/>
                <a:gd name="T29" fmla="*/ 447 h 599"/>
                <a:gd name="T30" fmla="*/ 4 w 4"/>
                <a:gd name="T31" fmla="*/ 351 h 599"/>
                <a:gd name="T32" fmla="*/ 4 w 4"/>
                <a:gd name="T33" fmla="*/ 252 h 599"/>
                <a:gd name="T34" fmla="*/ 0 w 4"/>
                <a:gd name="T35" fmla="*/ 252 h 599"/>
                <a:gd name="T36" fmla="*/ 0 w 4"/>
                <a:gd name="T37" fmla="*/ 347 h 599"/>
                <a:gd name="T38" fmla="*/ 4 w 4"/>
                <a:gd name="T39" fmla="*/ 347 h 599"/>
                <a:gd name="T40" fmla="*/ 4 w 4"/>
                <a:gd name="T41" fmla="*/ 252 h 599"/>
                <a:gd name="T42" fmla="*/ 4 w 4"/>
                <a:gd name="T43" fmla="*/ 152 h 599"/>
                <a:gd name="T44" fmla="*/ 0 w 4"/>
                <a:gd name="T45" fmla="*/ 152 h 599"/>
                <a:gd name="T46" fmla="*/ 0 w 4"/>
                <a:gd name="T47" fmla="*/ 248 h 599"/>
                <a:gd name="T48" fmla="*/ 4 w 4"/>
                <a:gd name="T49" fmla="*/ 248 h 599"/>
                <a:gd name="T50" fmla="*/ 4 w 4"/>
                <a:gd name="T51" fmla="*/ 152 h 599"/>
                <a:gd name="T52" fmla="*/ 4 w 4"/>
                <a:gd name="T53" fmla="*/ 52 h 599"/>
                <a:gd name="T54" fmla="*/ 0 w 4"/>
                <a:gd name="T55" fmla="*/ 52 h 599"/>
                <a:gd name="T56" fmla="*/ 0 w 4"/>
                <a:gd name="T57" fmla="*/ 148 h 599"/>
                <a:gd name="T58" fmla="*/ 4 w 4"/>
                <a:gd name="T59" fmla="*/ 148 h 599"/>
                <a:gd name="T60" fmla="*/ 4 w 4"/>
                <a:gd name="T61" fmla="*/ 52 h 599"/>
                <a:gd name="T62" fmla="*/ 0 w 4"/>
                <a:gd name="T63" fmla="*/ 0 h 599"/>
                <a:gd name="T64" fmla="*/ 0 w 4"/>
                <a:gd name="T65" fmla="*/ 0 h 599"/>
                <a:gd name="T66" fmla="*/ 0 w 4"/>
                <a:gd name="T67" fmla="*/ 48 h 599"/>
                <a:gd name="T68" fmla="*/ 4 w 4"/>
                <a:gd name="T69" fmla="*/ 48 h 599"/>
                <a:gd name="T70" fmla="*/ 4 w 4"/>
                <a:gd name="T71" fmla="*/ 3 h 599"/>
                <a:gd name="T72" fmla="*/ 0 w 4"/>
                <a:gd name="T73" fmla="*/ 3 h 599"/>
                <a:gd name="T74" fmla="*/ 0 w 4"/>
                <a:gd name="T75" fmla="*/ 0 h 5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" h="599">
                  <a:moveTo>
                    <a:pt x="4" y="551"/>
                  </a:moveTo>
                  <a:lnTo>
                    <a:pt x="0" y="551"/>
                  </a:lnTo>
                  <a:lnTo>
                    <a:pt x="0" y="597"/>
                  </a:lnTo>
                  <a:lnTo>
                    <a:pt x="0" y="599"/>
                  </a:lnTo>
                  <a:lnTo>
                    <a:pt x="4" y="599"/>
                  </a:lnTo>
                  <a:lnTo>
                    <a:pt x="4" y="551"/>
                  </a:lnTo>
                  <a:moveTo>
                    <a:pt x="4" y="451"/>
                  </a:moveTo>
                  <a:lnTo>
                    <a:pt x="0" y="451"/>
                  </a:lnTo>
                  <a:lnTo>
                    <a:pt x="0" y="547"/>
                  </a:lnTo>
                  <a:lnTo>
                    <a:pt x="4" y="547"/>
                  </a:lnTo>
                  <a:lnTo>
                    <a:pt x="4" y="451"/>
                  </a:lnTo>
                  <a:moveTo>
                    <a:pt x="4" y="351"/>
                  </a:moveTo>
                  <a:lnTo>
                    <a:pt x="0" y="351"/>
                  </a:lnTo>
                  <a:lnTo>
                    <a:pt x="0" y="447"/>
                  </a:lnTo>
                  <a:lnTo>
                    <a:pt x="4" y="447"/>
                  </a:lnTo>
                  <a:lnTo>
                    <a:pt x="4" y="351"/>
                  </a:lnTo>
                  <a:moveTo>
                    <a:pt x="4" y="252"/>
                  </a:moveTo>
                  <a:lnTo>
                    <a:pt x="0" y="252"/>
                  </a:lnTo>
                  <a:lnTo>
                    <a:pt x="0" y="347"/>
                  </a:lnTo>
                  <a:lnTo>
                    <a:pt x="4" y="347"/>
                  </a:lnTo>
                  <a:lnTo>
                    <a:pt x="4" y="252"/>
                  </a:lnTo>
                  <a:moveTo>
                    <a:pt x="4" y="152"/>
                  </a:moveTo>
                  <a:lnTo>
                    <a:pt x="0" y="152"/>
                  </a:lnTo>
                  <a:lnTo>
                    <a:pt x="0" y="248"/>
                  </a:lnTo>
                  <a:lnTo>
                    <a:pt x="4" y="248"/>
                  </a:lnTo>
                  <a:lnTo>
                    <a:pt x="4" y="152"/>
                  </a:lnTo>
                  <a:moveTo>
                    <a:pt x="4" y="52"/>
                  </a:moveTo>
                  <a:lnTo>
                    <a:pt x="0" y="52"/>
                  </a:lnTo>
                  <a:lnTo>
                    <a:pt x="0" y="148"/>
                  </a:lnTo>
                  <a:lnTo>
                    <a:pt x="4" y="148"/>
                  </a:lnTo>
                  <a:lnTo>
                    <a:pt x="4" y="52"/>
                  </a:lnTo>
                  <a:moveTo>
                    <a:pt x="0" y="0"/>
                  </a:moveTo>
                  <a:lnTo>
                    <a:pt x="0" y="0"/>
                  </a:lnTo>
                  <a:lnTo>
                    <a:pt x="0" y="48"/>
                  </a:lnTo>
                  <a:lnTo>
                    <a:pt x="4" y="48"/>
                  </a:lnTo>
                  <a:lnTo>
                    <a:pt x="4" y="3"/>
                  </a:lnTo>
                  <a:lnTo>
                    <a:pt x="0" y="3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197" name="íšḷiḍê"/>
            <p:cNvSpPr/>
            <p:nvPr/>
          </p:nvSpPr>
          <p:spPr bwMode="auto">
            <a:xfrm>
              <a:off x="1325712" y="3381361"/>
              <a:ext cx="4762" cy="713185"/>
            </a:xfrm>
            <a:custGeom>
              <a:avLst/>
              <a:gdLst>
                <a:gd name="T0" fmla="*/ 4 w 4"/>
                <a:gd name="T1" fmla="*/ 551 h 599"/>
                <a:gd name="T2" fmla="*/ 0 w 4"/>
                <a:gd name="T3" fmla="*/ 551 h 599"/>
                <a:gd name="T4" fmla="*/ 0 w 4"/>
                <a:gd name="T5" fmla="*/ 597 h 599"/>
                <a:gd name="T6" fmla="*/ 0 w 4"/>
                <a:gd name="T7" fmla="*/ 599 h 599"/>
                <a:gd name="T8" fmla="*/ 4 w 4"/>
                <a:gd name="T9" fmla="*/ 599 h 599"/>
                <a:gd name="T10" fmla="*/ 4 w 4"/>
                <a:gd name="T11" fmla="*/ 551 h 599"/>
                <a:gd name="T12" fmla="*/ 4 w 4"/>
                <a:gd name="T13" fmla="*/ 451 h 599"/>
                <a:gd name="T14" fmla="*/ 0 w 4"/>
                <a:gd name="T15" fmla="*/ 451 h 599"/>
                <a:gd name="T16" fmla="*/ 0 w 4"/>
                <a:gd name="T17" fmla="*/ 547 h 599"/>
                <a:gd name="T18" fmla="*/ 4 w 4"/>
                <a:gd name="T19" fmla="*/ 547 h 599"/>
                <a:gd name="T20" fmla="*/ 4 w 4"/>
                <a:gd name="T21" fmla="*/ 451 h 599"/>
                <a:gd name="T22" fmla="*/ 4 w 4"/>
                <a:gd name="T23" fmla="*/ 351 h 599"/>
                <a:gd name="T24" fmla="*/ 0 w 4"/>
                <a:gd name="T25" fmla="*/ 351 h 599"/>
                <a:gd name="T26" fmla="*/ 0 w 4"/>
                <a:gd name="T27" fmla="*/ 447 h 599"/>
                <a:gd name="T28" fmla="*/ 4 w 4"/>
                <a:gd name="T29" fmla="*/ 447 h 599"/>
                <a:gd name="T30" fmla="*/ 4 w 4"/>
                <a:gd name="T31" fmla="*/ 351 h 599"/>
                <a:gd name="T32" fmla="*/ 4 w 4"/>
                <a:gd name="T33" fmla="*/ 252 h 599"/>
                <a:gd name="T34" fmla="*/ 0 w 4"/>
                <a:gd name="T35" fmla="*/ 252 h 599"/>
                <a:gd name="T36" fmla="*/ 0 w 4"/>
                <a:gd name="T37" fmla="*/ 347 h 599"/>
                <a:gd name="T38" fmla="*/ 4 w 4"/>
                <a:gd name="T39" fmla="*/ 347 h 599"/>
                <a:gd name="T40" fmla="*/ 4 w 4"/>
                <a:gd name="T41" fmla="*/ 252 h 599"/>
                <a:gd name="T42" fmla="*/ 4 w 4"/>
                <a:gd name="T43" fmla="*/ 152 h 599"/>
                <a:gd name="T44" fmla="*/ 0 w 4"/>
                <a:gd name="T45" fmla="*/ 152 h 599"/>
                <a:gd name="T46" fmla="*/ 0 w 4"/>
                <a:gd name="T47" fmla="*/ 248 h 599"/>
                <a:gd name="T48" fmla="*/ 4 w 4"/>
                <a:gd name="T49" fmla="*/ 248 h 599"/>
                <a:gd name="T50" fmla="*/ 4 w 4"/>
                <a:gd name="T51" fmla="*/ 152 h 599"/>
                <a:gd name="T52" fmla="*/ 4 w 4"/>
                <a:gd name="T53" fmla="*/ 52 h 599"/>
                <a:gd name="T54" fmla="*/ 0 w 4"/>
                <a:gd name="T55" fmla="*/ 52 h 599"/>
                <a:gd name="T56" fmla="*/ 0 w 4"/>
                <a:gd name="T57" fmla="*/ 148 h 599"/>
                <a:gd name="T58" fmla="*/ 4 w 4"/>
                <a:gd name="T59" fmla="*/ 148 h 599"/>
                <a:gd name="T60" fmla="*/ 4 w 4"/>
                <a:gd name="T61" fmla="*/ 52 h 599"/>
                <a:gd name="T62" fmla="*/ 0 w 4"/>
                <a:gd name="T63" fmla="*/ 0 h 599"/>
                <a:gd name="T64" fmla="*/ 0 w 4"/>
                <a:gd name="T65" fmla="*/ 0 h 599"/>
                <a:gd name="T66" fmla="*/ 0 w 4"/>
                <a:gd name="T67" fmla="*/ 48 h 599"/>
                <a:gd name="T68" fmla="*/ 4 w 4"/>
                <a:gd name="T69" fmla="*/ 48 h 599"/>
                <a:gd name="T70" fmla="*/ 4 w 4"/>
                <a:gd name="T71" fmla="*/ 3 h 599"/>
                <a:gd name="T72" fmla="*/ 0 w 4"/>
                <a:gd name="T73" fmla="*/ 3 h 599"/>
                <a:gd name="T74" fmla="*/ 0 w 4"/>
                <a:gd name="T75" fmla="*/ 0 h 5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" h="599">
                  <a:moveTo>
                    <a:pt x="4" y="551"/>
                  </a:moveTo>
                  <a:lnTo>
                    <a:pt x="0" y="551"/>
                  </a:lnTo>
                  <a:lnTo>
                    <a:pt x="0" y="597"/>
                  </a:lnTo>
                  <a:lnTo>
                    <a:pt x="0" y="599"/>
                  </a:lnTo>
                  <a:lnTo>
                    <a:pt x="4" y="599"/>
                  </a:lnTo>
                  <a:lnTo>
                    <a:pt x="4" y="551"/>
                  </a:lnTo>
                  <a:close/>
                  <a:moveTo>
                    <a:pt x="4" y="451"/>
                  </a:moveTo>
                  <a:lnTo>
                    <a:pt x="0" y="451"/>
                  </a:lnTo>
                  <a:lnTo>
                    <a:pt x="0" y="547"/>
                  </a:lnTo>
                  <a:lnTo>
                    <a:pt x="4" y="547"/>
                  </a:lnTo>
                  <a:lnTo>
                    <a:pt x="4" y="451"/>
                  </a:lnTo>
                  <a:close/>
                  <a:moveTo>
                    <a:pt x="4" y="351"/>
                  </a:moveTo>
                  <a:lnTo>
                    <a:pt x="0" y="351"/>
                  </a:lnTo>
                  <a:lnTo>
                    <a:pt x="0" y="447"/>
                  </a:lnTo>
                  <a:lnTo>
                    <a:pt x="4" y="447"/>
                  </a:lnTo>
                  <a:lnTo>
                    <a:pt x="4" y="351"/>
                  </a:lnTo>
                  <a:close/>
                  <a:moveTo>
                    <a:pt x="4" y="252"/>
                  </a:moveTo>
                  <a:lnTo>
                    <a:pt x="0" y="252"/>
                  </a:lnTo>
                  <a:lnTo>
                    <a:pt x="0" y="347"/>
                  </a:lnTo>
                  <a:lnTo>
                    <a:pt x="4" y="347"/>
                  </a:lnTo>
                  <a:lnTo>
                    <a:pt x="4" y="252"/>
                  </a:lnTo>
                  <a:close/>
                  <a:moveTo>
                    <a:pt x="4" y="152"/>
                  </a:moveTo>
                  <a:lnTo>
                    <a:pt x="0" y="152"/>
                  </a:lnTo>
                  <a:lnTo>
                    <a:pt x="0" y="248"/>
                  </a:lnTo>
                  <a:lnTo>
                    <a:pt x="4" y="248"/>
                  </a:lnTo>
                  <a:lnTo>
                    <a:pt x="4" y="152"/>
                  </a:lnTo>
                  <a:close/>
                  <a:moveTo>
                    <a:pt x="4" y="52"/>
                  </a:moveTo>
                  <a:lnTo>
                    <a:pt x="0" y="52"/>
                  </a:lnTo>
                  <a:lnTo>
                    <a:pt x="0" y="148"/>
                  </a:lnTo>
                  <a:lnTo>
                    <a:pt x="4" y="148"/>
                  </a:lnTo>
                  <a:lnTo>
                    <a:pt x="4" y="52"/>
                  </a:lnTo>
                  <a:close/>
                  <a:moveTo>
                    <a:pt x="0" y="0"/>
                  </a:moveTo>
                  <a:lnTo>
                    <a:pt x="0" y="0"/>
                  </a:lnTo>
                  <a:lnTo>
                    <a:pt x="0" y="48"/>
                  </a:lnTo>
                  <a:lnTo>
                    <a:pt x="4" y="48"/>
                  </a:lnTo>
                  <a:lnTo>
                    <a:pt x="4" y="3"/>
                  </a:lnTo>
                  <a:lnTo>
                    <a:pt x="0" y="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198" name="iṩḷïďe"/>
            <p:cNvSpPr/>
            <p:nvPr/>
          </p:nvSpPr>
          <p:spPr bwMode="auto">
            <a:xfrm>
              <a:off x="1325712" y="3381361"/>
              <a:ext cx="4762" cy="713185"/>
            </a:xfrm>
            <a:custGeom>
              <a:avLst/>
              <a:gdLst>
                <a:gd name="T0" fmla="*/ 4 w 4"/>
                <a:gd name="T1" fmla="*/ 551 h 599"/>
                <a:gd name="T2" fmla="*/ 0 w 4"/>
                <a:gd name="T3" fmla="*/ 551 h 599"/>
                <a:gd name="T4" fmla="*/ 0 w 4"/>
                <a:gd name="T5" fmla="*/ 597 h 599"/>
                <a:gd name="T6" fmla="*/ 0 w 4"/>
                <a:gd name="T7" fmla="*/ 599 h 599"/>
                <a:gd name="T8" fmla="*/ 4 w 4"/>
                <a:gd name="T9" fmla="*/ 599 h 599"/>
                <a:gd name="T10" fmla="*/ 4 w 4"/>
                <a:gd name="T11" fmla="*/ 551 h 599"/>
                <a:gd name="T12" fmla="*/ 4 w 4"/>
                <a:gd name="T13" fmla="*/ 451 h 599"/>
                <a:gd name="T14" fmla="*/ 0 w 4"/>
                <a:gd name="T15" fmla="*/ 451 h 599"/>
                <a:gd name="T16" fmla="*/ 0 w 4"/>
                <a:gd name="T17" fmla="*/ 547 h 599"/>
                <a:gd name="T18" fmla="*/ 4 w 4"/>
                <a:gd name="T19" fmla="*/ 547 h 599"/>
                <a:gd name="T20" fmla="*/ 4 w 4"/>
                <a:gd name="T21" fmla="*/ 451 h 599"/>
                <a:gd name="T22" fmla="*/ 4 w 4"/>
                <a:gd name="T23" fmla="*/ 351 h 599"/>
                <a:gd name="T24" fmla="*/ 0 w 4"/>
                <a:gd name="T25" fmla="*/ 351 h 599"/>
                <a:gd name="T26" fmla="*/ 0 w 4"/>
                <a:gd name="T27" fmla="*/ 447 h 599"/>
                <a:gd name="T28" fmla="*/ 4 w 4"/>
                <a:gd name="T29" fmla="*/ 447 h 599"/>
                <a:gd name="T30" fmla="*/ 4 w 4"/>
                <a:gd name="T31" fmla="*/ 351 h 599"/>
                <a:gd name="T32" fmla="*/ 4 w 4"/>
                <a:gd name="T33" fmla="*/ 252 h 599"/>
                <a:gd name="T34" fmla="*/ 0 w 4"/>
                <a:gd name="T35" fmla="*/ 252 h 599"/>
                <a:gd name="T36" fmla="*/ 0 w 4"/>
                <a:gd name="T37" fmla="*/ 347 h 599"/>
                <a:gd name="T38" fmla="*/ 4 w 4"/>
                <a:gd name="T39" fmla="*/ 347 h 599"/>
                <a:gd name="T40" fmla="*/ 4 w 4"/>
                <a:gd name="T41" fmla="*/ 252 h 599"/>
                <a:gd name="T42" fmla="*/ 4 w 4"/>
                <a:gd name="T43" fmla="*/ 152 h 599"/>
                <a:gd name="T44" fmla="*/ 0 w 4"/>
                <a:gd name="T45" fmla="*/ 152 h 599"/>
                <a:gd name="T46" fmla="*/ 0 w 4"/>
                <a:gd name="T47" fmla="*/ 248 h 599"/>
                <a:gd name="T48" fmla="*/ 4 w 4"/>
                <a:gd name="T49" fmla="*/ 248 h 599"/>
                <a:gd name="T50" fmla="*/ 4 w 4"/>
                <a:gd name="T51" fmla="*/ 152 h 599"/>
                <a:gd name="T52" fmla="*/ 4 w 4"/>
                <a:gd name="T53" fmla="*/ 52 h 599"/>
                <a:gd name="T54" fmla="*/ 0 w 4"/>
                <a:gd name="T55" fmla="*/ 52 h 599"/>
                <a:gd name="T56" fmla="*/ 0 w 4"/>
                <a:gd name="T57" fmla="*/ 148 h 599"/>
                <a:gd name="T58" fmla="*/ 4 w 4"/>
                <a:gd name="T59" fmla="*/ 148 h 599"/>
                <a:gd name="T60" fmla="*/ 4 w 4"/>
                <a:gd name="T61" fmla="*/ 52 h 599"/>
                <a:gd name="T62" fmla="*/ 0 w 4"/>
                <a:gd name="T63" fmla="*/ 0 h 599"/>
                <a:gd name="T64" fmla="*/ 0 w 4"/>
                <a:gd name="T65" fmla="*/ 0 h 599"/>
                <a:gd name="T66" fmla="*/ 0 w 4"/>
                <a:gd name="T67" fmla="*/ 48 h 599"/>
                <a:gd name="T68" fmla="*/ 4 w 4"/>
                <a:gd name="T69" fmla="*/ 48 h 599"/>
                <a:gd name="T70" fmla="*/ 4 w 4"/>
                <a:gd name="T71" fmla="*/ 3 h 599"/>
                <a:gd name="T72" fmla="*/ 0 w 4"/>
                <a:gd name="T73" fmla="*/ 3 h 599"/>
                <a:gd name="T74" fmla="*/ 0 w 4"/>
                <a:gd name="T75" fmla="*/ 0 h 5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" h="599">
                  <a:moveTo>
                    <a:pt x="4" y="551"/>
                  </a:moveTo>
                  <a:lnTo>
                    <a:pt x="0" y="551"/>
                  </a:lnTo>
                  <a:lnTo>
                    <a:pt x="0" y="597"/>
                  </a:lnTo>
                  <a:lnTo>
                    <a:pt x="0" y="599"/>
                  </a:lnTo>
                  <a:lnTo>
                    <a:pt x="4" y="599"/>
                  </a:lnTo>
                  <a:lnTo>
                    <a:pt x="4" y="551"/>
                  </a:lnTo>
                  <a:moveTo>
                    <a:pt x="4" y="451"/>
                  </a:moveTo>
                  <a:lnTo>
                    <a:pt x="0" y="451"/>
                  </a:lnTo>
                  <a:lnTo>
                    <a:pt x="0" y="547"/>
                  </a:lnTo>
                  <a:lnTo>
                    <a:pt x="4" y="547"/>
                  </a:lnTo>
                  <a:lnTo>
                    <a:pt x="4" y="451"/>
                  </a:lnTo>
                  <a:moveTo>
                    <a:pt x="4" y="351"/>
                  </a:moveTo>
                  <a:lnTo>
                    <a:pt x="0" y="351"/>
                  </a:lnTo>
                  <a:lnTo>
                    <a:pt x="0" y="447"/>
                  </a:lnTo>
                  <a:lnTo>
                    <a:pt x="4" y="447"/>
                  </a:lnTo>
                  <a:lnTo>
                    <a:pt x="4" y="351"/>
                  </a:lnTo>
                  <a:moveTo>
                    <a:pt x="4" y="252"/>
                  </a:moveTo>
                  <a:lnTo>
                    <a:pt x="0" y="252"/>
                  </a:lnTo>
                  <a:lnTo>
                    <a:pt x="0" y="347"/>
                  </a:lnTo>
                  <a:lnTo>
                    <a:pt x="4" y="347"/>
                  </a:lnTo>
                  <a:lnTo>
                    <a:pt x="4" y="252"/>
                  </a:lnTo>
                  <a:moveTo>
                    <a:pt x="4" y="152"/>
                  </a:moveTo>
                  <a:lnTo>
                    <a:pt x="0" y="152"/>
                  </a:lnTo>
                  <a:lnTo>
                    <a:pt x="0" y="248"/>
                  </a:lnTo>
                  <a:lnTo>
                    <a:pt x="4" y="248"/>
                  </a:lnTo>
                  <a:lnTo>
                    <a:pt x="4" y="152"/>
                  </a:lnTo>
                  <a:moveTo>
                    <a:pt x="4" y="52"/>
                  </a:moveTo>
                  <a:lnTo>
                    <a:pt x="0" y="52"/>
                  </a:lnTo>
                  <a:lnTo>
                    <a:pt x="0" y="148"/>
                  </a:lnTo>
                  <a:lnTo>
                    <a:pt x="4" y="148"/>
                  </a:lnTo>
                  <a:lnTo>
                    <a:pt x="4" y="52"/>
                  </a:lnTo>
                  <a:moveTo>
                    <a:pt x="0" y="0"/>
                  </a:moveTo>
                  <a:lnTo>
                    <a:pt x="0" y="0"/>
                  </a:lnTo>
                  <a:lnTo>
                    <a:pt x="0" y="48"/>
                  </a:lnTo>
                  <a:lnTo>
                    <a:pt x="4" y="48"/>
                  </a:lnTo>
                  <a:lnTo>
                    <a:pt x="4" y="3"/>
                  </a:lnTo>
                  <a:lnTo>
                    <a:pt x="0" y="3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199" name="iṥľiḑê"/>
            <p:cNvSpPr/>
            <p:nvPr/>
          </p:nvSpPr>
          <p:spPr bwMode="auto">
            <a:xfrm>
              <a:off x="842318" y="4032633"/>
              <a:ext cx="664369" cy="4763"/>
            </a:xfrm>
            <a:custGeom>
              <a:avLst/>
              <a:gdLst>
                <a:gd name="T0" fmla="*/ 106 w 558"/>
                <a:gd name="T1" fmla="*/ 0 h 4"/>
                <a:gd name="T2" fmla="*/ 11 w 558"/>
                <a:gd name="T3" fmla="*/ 0 h 4"/>
                <a:gd name="T4" fmla="*/ 7 w 558"/>
                <a:gd name="T5" fmla="*/ 0 h 4"/>
                <a:gd name="T6" fmla="*/ 0 w 558"/>
                <a:gd name="T7" fmla="*/ 0 h 4"/>
                <a:gd name="T8" fmla="*/ 0 w 558"/>
                <a:gd name="T9" fmla="*/ 4 h 4"/>
                <a:gd name="T10" fmla="*/ 7 w 558"/>
                <a:gd name="T11" fmla="*/ 4 h 4"/>
                <a:gd name="T12" fmla="*/ 11 w 558"/>
                <a:gd name="T13" fmla="*/ 4 h 4"/>
                <a:gd name="T14" fmla="*/ 106 w 558"/>
                <a:gd name="T15" fmla="*/ 4 h 4"/>
                <a:gd name="T16" fmla="*/ 106 w 558"/>
                <a:gd name="T17" fmla="*/ 0 h 4"/>
                <a:gd name="T18" fmla="*/ 306 w 558"/>
                <a:gd name="T19" fmla="*/ 0 h 4"/>
                <a:gd name="T20" fmla="*/ 210 w 558"/>
                <a:gd name="T21" fmla="*/ 0 h 4"/>
                <a:gd name="T22" fmla="*/ 206 w 558"/>
                <a:gd name="T23" fmla="*/ 0 h 4"/>
                <a:gd name="T24" fmla="*/ 111 w 558"/>
                <a:gd name="T25" fmla="*/ 0 h 4"/>
                <a:gd name="T26" fmla="*/ 111 w 558"/>
                <a:gd name="T27" fmla="*/ 4 h 4"/>
                <a:gd name="T28" fmla="*/ 206 w 558"/>
                <a:gd name="T29" fmla="*/ 4 h 4"/>
                <a:gd name="T30" fmla="*/ 210 w 558"/>
                <a:gd name="T31" fmla="*/ 4 h 4"/>
                <a:gd name="T32" fmla="*/ 306 w 558"/>
                <a:gd name="T33" fmla="*/ 4 h 4"/>
                <a:gd name="T34" fmla="*/ 306 w 558"/>
                <a:gd name="T35" fmla="*/ 0 h 4"/>
                <a:gd name="T36" fmla="*/ 506 w 558"/>
                <a:gd name="T37" fmla="*/ 0 h 4"/>
                <a:gd name="T38" fmla="*/ 410 w 558"/>
                <a:gd name="T39" fmla="*/ 0 h 4"/>
                <a:gd name="T40" fmla="*/ 406 w 558"/>
                <a:gd name="T41" fmla="*/ 0 h 4"/>
                <a:gd name="T42" fmla="*/ 310 w 558"/>
                <a:gd name="T43" fmla="*/ 0 h 4"/>
                <a:gd name="T44" fmla="*/ 310 w 558"/>
                <a:gd name="T45" fmla="*/ 4 h 4"/>
                <a:gd name="T46" fmla="*/ 406 w 558"/>
                <a:gd name="T47" fmla="*/ 4 h 4"/>
                <a:gd name="T48" fmla="*/ 410 w 558"/>
                <a:gd name="T49" fmla="*/ 4 h 4"/>
                <a:gd name="T50" fmla="*/ 506 w 558"/>
                <a:gd name="T51" fmla="*/ 4 h 4"/>
                <a:gd name="T52" fmla="*/ 506 w 558"/>
                <a:gd name="T53" fmla="*/ 0 h 4"/>
                <a:gd name="T54" fmla="*/ 558 w 558"/>
                <a:gd name="T55" fmla="*/ 0 h 4"/>
                <a:gd name="T56" fmla="*/ 510 w 558"/>
                <a:gd name="T57" fmla="*/ 0 h 4"/>
                <a:gd name="T58" fmla="*/ 510 w 558"/>
                <a:gd name="T59" fmla="*/ 4 h 4"/>
                <a:gd name="T60" fmla="*/ 556 w 558"/>
                <a:gd name="T61" fmla="*/ 4 h 4"/>
                <a:gd name="T62" fmla="*/ 558 w 558"/>
                <a:gd name="T63" fmla="*/ 4 h 4"/>
                <a:gd name="T64" fmla="*/ 558 w 558"/>
                <a:gd name="T6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58" h="4">
                  <a:moveTo>
                    <a:pt x="106" y="0"/>
                  </a:moveTo>
                  <a:lnTo>
                    <a:pt x="11" y="0"/>
                  </a:lnTo>
                  <a:lnTo>
                    <a:pt x="7" y="0"/>
                  </a:lnTo>
                  <a:lnTo>
                    <a:pt x="0" y="0"/>
                  </a:lnTo>
                  <a:lnTo>
                    <a:pt x="0" y="4"/>
                  </a:lnTo>
                  <a:lnTo>
                    <a:pt x="7" y="4"/>
                  </a:lnTo>
                  <a:lnTo>
                    <a:pt x="11" y="4"/>
                  </a:lnTo>
                  <a:lnTo>
                    <a:pt x="106" y="4"/>
                  </a:lnTo>
                  <a:lnTo>
                    <a:pt x="106" y="0"/>
                  </a:lnTo>
                  <a:close/>
                  <a:moveTo>
                    <a:pt x="306" y="0"/>
                  </a:moveTo>
                  <a:lnTo>
                    <a:pt x="210" y="0"/>
                  </a:lnTo>
                  <a:lnTo>
                    <a:pt x="206" y="0"/>
                  </a:lnTo>
                  <a:lnTo>
                    <a:pt x="111" y="0"/>
                  </a:lnTo>
                  <a:lnTo>
                    <a:pt x="111" y="4"/>
                  </a:lnTo>
                  <a:lnTo>
                    <a:pt x="206" y="4"/>
                  </a:lnTo>
                  <a:lnTo>
                    <a:pt x="210" y="4"/>
                  </a:lnTo>
                  <a:lnTo>
                    <a:pt x="306" y="4"/>
                  </a:lnTo>
                  <a:lnTo>
                    <a:pt x="306" y="0"/>
                  </a:lnTo>
                  <a:close/>
                  <a:moveTo>
                    <a:pt x="506" y="0"/>
                  </a:moveTo>
                  <a:lnTo>
                    <a:pt x="410" y="0"/>
                  </a:lnTo>
                  <a:lnTo>
                    <a:pt x="406" y="0"/>
                  </a:lnTo>
                  <a:lnTo>
                    <a:pt x="310" y="0"/>
                  </a:lnTo>
                  <a:lnTo>
                    <a:pt x="310" y="4"/>
                  </a:lnTo>
                  <a:lnTo>
                    <a:pt x="406" y="4"/>
                  </a:lnTo>
                  <a:lnTo>
                    <a:pt x="410" y="4"/>
                  </a:lnTo>
                  <a:lnTo>
                    <a:pt x="506" y="4"/>
                  </a:lnTo>
                  <a:lnTo>
                    <a:pt x="506" y="0"/>
                  </a:lnTo>
                  <a:close/>
                  <a:moveTo>
                    <a:pt x="558" y="0"/>
                  </a:moveTo>
                  <a:lnTo>
                    <a:pt x="510" y="0"/>
                  </a:lnTo>
                  <a:lnTo>
                    <a:pt x="510" y="4"/>
                  </a:lnTo>
                  <a:lnTo>
                    <a:pt x="556" y="4"/>
                  </a:lnTo>
                  <a:lnTo>
                    <a:pt x="558" y="4"/>
                  </a:lnTo>
                  <a:lnTo>
                    <a:pt x="558" y="0"/>
                  </a:lnTo>
                  <a:close/>
                </a:path>
              </a:pathLst>
            </a:cu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200" name="îṥḻídê"/>
            <p:cNvSpPr/>
            <p:nvPr/>
          </p:nvSpPr>
          <p:spPr bwMode="auto">
            <a:xfrm>
              <a:off x="842318" y="4032633"/>
              <a:ext cx="664369" cy="4763"/>
            </a:xfrm>
            <a:custGeom>
              <a:avLst/>
              <a:gdLst>
                <a:gd name="T0" fmla="*/ 106 w 558"/>
                <a:gd name="T1" fmla="*/ 0 h 4"/>
                <a:gd name="T2" fmla="*/ 11 w 558"/>
                <a:gd name="T3" fmla="*/ 0 h 4"/>
                <a:gd name="T4" fmla="*/ 7 w 558"/>
                <a:gd name="T5" fmla="*/ 0 h 4"/>
                <a:gd name="T6" fmla="*/ 0 w 558"/>
                <a:gd name="T7" fmla="*/ 0 h 4"/>
                <a:gd name="T8" fmla="*/ 0 w 558"/>
                <a:gd name="T9" fmla="*/ 4 h 4"/>
                <a:gd name="T10" fmla="*/ 7 w 558"/>
                <a:gd name="T11" fmla="*/ 4 h 4"/>
                <a:gd name="T12" fmla="*/ 11 w 558"/>
                <a:gd name="T13" fmla="*/ 4 h 4"/>
                <a:gd name="T14" fmla="*/ 106 w 558"/>
                <a:gd name="T15" fmla="*/ 4 h 4"/>
                <a:gd name="T16" fmla="*/ 106 w 558"/>
                <a:gd name="T17" fmla="*/ 0 h 4"/>
                <a:gd name="T18" fmla="*/ 306 w 558"/>
                <a:gd name="T19" fmla="*/ 0 h 4"/>
                <a:gd name="T20" fmla="*/ 210 w 558"/>
                <a:gd name="T21" fmla="*/ 0 h 4"/>
                <a:gd name="T22" fmla="*/ 206 w 558"/>
                <a:gd name="T23" fmla="*/ 0 h 4"/>
                <a:gd name="T24" fmla="*/ 111 w 558"/>
                <a:gd name="T25" fmla="*/ 0 h 4"/>
                <a:gd name="T26" fmla="*/ 111 w 558"/>
                <a:gd name="T27" fmla="*/ 4 h 4"/>
                <a:gd name="T28" fmla="*/ 206 w 558"/>
                <a:gd name="T29" fmla="*/ 4 h 4"/>
                <a:gd name="T30" fmla="*/ 210 w 558"/>
                <a:gd name="T31" fmla="*/ 4 h 4"/>
                <a:gd name="T32" fmla="*/ 306 w 558"/>
                <a:gd name="T33" fmla="*/ 4 h 4"/>
                <a:gd name="T34" fmla="*/ 306 w 558"/>
                <a:gd name="T35" fmla="*/ 0 h 4"/>
                <a:gd name="T36" fmla="*/ 506 w 558"/>
                <a:gd name="T37" fmla="*/ 0 h 4"/>
                <a:gd name="T38" fmla="*/ 410 w 558"/>
                <a:gd name="T39" fmla="*/ 0 h 4"/>
                <a:gd name="T40" fmla="*/ 406 w 558"/>
                <a:gd name="T41" fmla="*/ 0 h 4"/>
                <a:gd name="T42" fmla="*/ 310 w 558"/>
                <a:gd name="T43" fmla="*/ 0 h 4"/>
                <a:gd name="T44" fmla="*/ 310 w 558"/>
                <a:gd name="T45" fmla="*/ 4 h 4"/>
                <a:gd name="T46" fmla="*/ 406 w 558"/>
                <a:gd name="T47" fmla="*/ 4 h 4"/>
                <a:gd name="T48" fmla="*/ 410 w 558"/>
                <a:gd name="T49" fmla="*/ 4 h 4"/>
                <a:gd name="T50" fmla="*/ 506 w 558"/>
                <a:gd name="T51" fmla="*/ 4 h 4"/>
                <a:gd name="T52" fmla="*/ 506 w 558"/>
                <a:gd name="T53" fmla="*/ 0 h 4"/>
                <a:gd name="T54" fmla="*/ 558 w 558"/>
                <a:gd name="T55" fmla="*/ 0 h 4"/>
                <a:gd name="T56" fmla="*/ 510 w 558"/>
                <a:gd name="T57" fmla="*/ 0 h 4"/>
                <a:gd name="T58" fmla="*/ 510 w 558"/>
                <a:gd name="T59" fmla="*/ 4 h 4"/>
                <a:gd name="T60" fmla="*/ 556 w 558"/>
                <a:gd name="T61" fmla="*/ 4 h 4"/>
                <a:gd name="T62" fmla="*/ 558 w 558"/>
                <a:gd name="T63" fmla="*/ 4 h 4"/>
                <a:gd name="T64" fmla="*/ 558 w 558"/>
                <a:gd name="T6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58" h="4">
                  <a:moveTo>
                    <a:pt x="106" y="0"/>
                  </a:moveTo>
                  <a:lnTo>
                    <a:pt x="11" y="0"/>
                  </a:lnTo>
                  <a:lnTo>
                    <a:pt x="7" y="0"/>
                  </a:lnTo>
                  <a:lnTo>
                    <a:pt x="0" y="0"/>
                  </a:lnTo>
                  <a:lnTo>
                    <a:pt x="0" y="4"/>
                  </a:lnTo>
                  <a:lnTo>
                    <a:pt x="7" y="4"/>
                  </a:lnTo>
                  <a:lnTo>
                    <a:pt x="11" y="4"/>
                  </a:lnTo>
                  <a:lnTo>
                    <a:pt x="106" y="4"/>
                  </a:lnTo>
                  <a:lnTo>
                    <a:pt x="106" y="0"/>
                  </a:lnTo>
                  <a:moveTo>
                    <a:pt x="306" y="0"/>
                  </a:moveTo>
                  <a:lnTo>
                    <a:pt x="210" y="0"/>
                  </a:lnTo>
                  <a:lnTo>
                    <a:pt x="206" y="0"/>
                  </a:lnTo>
                  <a:lnTo>
                    <a:pt x="111" y="0"/>
                  </a:lnTo>
                  <a:lnTo>
                    <a:pt x="111" y="4"/>
                  </a:lnTo>
                  <a:lnTo>
                    <a:pt x="206" y="4"/>
                  </a:lnTo>
                  <a:lnTo>
                    <a:pt x="210" y="4"/>
                  </a:lnTo>
                  <a:lnTo>
                    <a:pt x="306" y="4"/>
                  </a:lnTo>
                  <a:lnTo>
                    <a:pt x="306" y="0"/>
                  </a:lnTo>
                  <a:moveTo>
                    <a:pt x="506" y="0"/>
                  </a:moveTo>
                  <a:lnTo>
                    <a:pt x="410" y="0"/>
                  </a:lnTo>
                  <a:lnTo>
                    <a:pt x="406" y="0"/>
                  </a:lnTo>
                  <a:lnTo>
                    <a:pt x="310" y="0"/>
                  </a:lnTo>
                  <a:lnTo>
                    <a:pt x="310" y="4"/>
                  </a:lnTo>
                  <a:lnTo>
                    <a:pt x="406" y="4"/>
                  </a:lnTo>
                  <a:lnTo>
                    <a:pt x="410" y="4"/>
                  </a:lnTo>
                  <a:lnTo>
                    <a:pt x="506" y="4"/>
                  </a:lnTo>
                  <a:lnTo>
                    <a:pt x="506" y="0"/>
                  </a:lnTo>
                  <a:moveTo>
                    <a:pt x="558" y="0"/>
                  </a:moveTo>
                  <a:lnTo>
                    <a:pt x="510" y="0"/>
                  </a:lnTo>
                  <a:lnTo>
                    <a:pt x="510" y="4"/>
                  </a:lnTo>
                  <a:lnTo>
                    <a:pt x="556" y="4"/>
                  </a:lnTo>
                  <a:lnTo>
                    <a:pt x="558" y="4"/>
                  </a:lnTo>
                  <a:lnTo>
                    <a:pt x="55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201" name="ïṩlïḑê"/>
            <p:cNvSpPr/>
            <p:nvPr/>
          </p:nvSpPr>
          <p:spPr bwMode="auto">
            <a:xfrm>
              <a:off x="842318" y="3794508"/>
              <a:ext cx="664369" cy="4763"/>
            </a:xfrm>
            <a:custGeom>
              <a:avLst/>
              <a:gdLst>
                <a:gd name="T0" fmla="*/ 106 w 558"/>
                <a:gd name="T1" fmla="*/ 0 h 4"/>
                <a:gd name="T2" fmla="*/ 11 w 558"/>
                <a:gd name="T3" fmla="*/ 0 h 4"/>
                <a:gd name="T4" fmla="*/ 7 w 558"/>
                <a:gd name="T5" fmla="*/ 0 h 4"/>
                <a:gd name="T6" fmla="*/ 0 w 558"/>
                <a:gd name="T7" fmla="*/ 0 h 4"/>
                <a:gd name="T8" fmla="*/ 0 w 558"/>
                <a:gd name="T9" fmla="*/ 4 h 4"/>
                <a:gd name="T10" fmla="*/ 7 w 558"/>
                <a:gd name="T11" fmla="*/ 4 h 4"/>
                <a:gd name="T12" fmla="*/ 11 w 558"/>
                <a:gd name="T13" fmla="*/ 4 h 4"/>
                <a:gd name="T14" fmla="*/ 106 w 558"/>
                <a:gd name="T15" fmla="*/ 4 h 4"/>
                <a:gd name="T16" fmla="*/ 106 w 558"/>
                <a:gd name="T17" fmla="*/ 0 h 4"/>
                <a:gd name="T18" fmla="*/ 306 w 558"/>
                <a:gd name="T19" fmla="*/ 0 h 4"/>
                <a:gd name="T20" fmla="*/ 210 w 558"/>
                <a:gd name="T21" fmla="*/ 0 h 4"/>
                <a:gd name="T22" fmla="*/ 206 w 558"/>
                <a:gd name="T23" fmla="*/ 0 h 4"/>
                <a:gd name="T24" fmla="*/ 111 w 558"/>
                <a:gd name="T25" fmla="*/ 0 h 4"/>
                <a:gd name="T26" fmla="*/ 111 w 558"/>
                <a:gd name="T27" fmla="*/ 4 h 4"/>
                <a:gd name="T28" fmla="*/ 206 w 558"/>
                <a:gd name="T29" fmla="*/ 4 h 4"/>
                <a:gd name="T30" fmla="*/ 210 w 558"/>
                <a:gd name="T31" fmla="*/ 4 h 4"/>
                <a:gd name="T32" fmla="*/ 306 w 558"/>
                <a:gd name="T33" fmla="*/ 4 h 4"/>
                <a:gd name="T34" fmla="*/ 306 w 558"/>
                <a:gd name="T35" fmla="*/ 0 h 4"/>
                <a:gd name="T36" fmla="*/ 506 w 558"/>
                <a:gd name="T37" fmla="*/ 0 h 4"/>
                <a:gd name="T38" fmla="*/ 410 w 558"/>
                <a:gd name="T39" fmla="*/ 0 h 4"/>
                <a:gd name="T40" fmla="*/ 406 w 558"/>
                <a:gd name="T41" fmla="*/ 0 h 4"/>
                <a:gd name="T42" fmla="*/ 310 w 558"/>
                <a:gd name="T43" fmla="*/ 0 h 4"/>
                <a:gd name="T44" fmla="*/ 310 w 558"/>
                <a:gd name="T45" fmla="*/ 4 h 4"/>
                <a:gd name="T46" fmla="*/ 406 w 558"/>
                <a:gd name="T47" fmla="*/ 4 h 4"/>
                <a:gd name="T48" fmla="*/ 410 w 558"/>
                <a:gd name="T49" fmla="*/ 4 h 4"/>
                <a:gd name="T50" fmla="*/ 506 w 558"/>
                <a:gd name="T51" fmla="*/ 4 h 4"/>
                <a:gd name="T52" fmla="*/ 506 w 558"/>
                <a:gd name="T53" fmla="*/ 0 h 4"/>
                <a:gd name="T54" fmla="*/ 558 w 558"/>
                <a:gd name="T55" fmla="*/ 0 h 4"/>
                <a:gd name="T56" fmla="*/ 510 w 558"/>
                <a:gd name="T57" fmla="*/ 0 h 4"/>
                <a:gd name="T58" fmla="*/ 510 w 558"/>
                <a:gd name="T59" fmla="*/ 4 h 4"/>
                <a:gd name="T60" fmla="*/ 556 w 558"/>
                <a:gd name="T61" fmla="*/ 4 h 4"/>
                <a:gd name="T62" fmla="*/ 558 w 558"/>
                <a:gd name="T63" fmla="*/ 4 h 4"/>
                <a:gd name="T64" fmla="*/ 558 w 558"/>
                <a:gd name="T6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58" h="4">
                  <a:moveTo>
                    <a:pt x="106" y="0"/>
                  </a:moveTo>
                  <a:lnTo>
                    <a:pt x="11" y="0"/>
                  </a:lnTo>
                  <a:lnTo>
                    <a:pt x="7" y="0"/>
                  </a:lnTo>
                  <a:lnTo>
                    <a:pt x="0" y="0"/>
                  </a:lnTo>
                  <a:lnTo>
                    <a:pt x="0" y="4"/>
                  </a:lnTo>
                  <a:lnTo>
                    <a:pt x="7" y="4"/>
                  </a:lnTo>
                  <a:lnTo>
                    <a:pt x="11" y="4"/>
                  </a:lnTo>
                  <a:lnTo>
                    <a:pt x="106" y="4"/>
                  </a:lnTo>
                  <a:lnTo>
                    <a:pt x="106" y="0"/>
                  </a:lnTo>
                  <a:close/>
                  <a:moveTo>
                    <a:pt x="306" y="0"/>
                  </a:moveTo>
                  <a:lnTo>
                    <a:pt x="210" y="0"/>
                  </a:lnTo>
                  <a:lnTo>
                    <a:pt x="206" y="0"/>
                  </a:lnTo>
                  <a:lnTo>
                    <a:pt x="111" y="0"/>
                  </a:lnTo>
                  <a:lnTo>
                    <a:pt x="111" y="4"/>
                  </a:lnTo>
                  <a:lnTo>
                    <a:pt x="206" y="4"/>
                  </a:lnTo>
                  <a:lnTo>
                    <a:pt x="210" y="4"/>
                  </a:lnTo>
                  <a:lnTo>
                    <a:pt x="306" y="4"/>
                  </a:lnTo>
                  <a:lnTo>
                    <a:pt x="306" y="0"/>
                  </a:lnTo>
                  <a:close/>
                  <a:moveTo>
                    <a:pt x="506" y="0"/>
                  </a:moveTo>
                  <a:lnTo>
                    <a:pt x="410" y="0"/>
                  </a:lnTo>
                  <a:lnTo>
                    <a:pt x="406" y="0"/>
                  </a:lnTo>
                  <a:lnTo>
                    <a:pt x="310" y="0"/>
                  </a:lnTo>
                  <a:lnTo>
                    <a:pt x="310" y="4"/>
                  </a:lnTo>
                  <a:lnTo>
                    <a:pt x="406" y="4"/>
                  </a:lnTo>
                  <a:lnTo>
                    <a:pt x="410" y="4"/>
                  </a:lnTo>
                  <a:lnTo>
                    <a:pt x="506" y="4"/>
                  </a:lnTo>
                  <a:lnTo>
                    <a:pt x="506" y="0"/>
                  </a:lnTo>
                  <a:close/>
                  <a:moveTo>
                    <a:pt x="558" y="0"/>
                  </a:moveTo>
                  <a:lnTo>
                    <a:pt x="510" y="0"/>
                  </a:lnTo>
                  <a:lnTo>
                    <a:pt x="510" y="4"/>
                  </a:lnTo>
                  <a:lnTo>
                    <a:pt x="556" y="4"/>
                  </a:lnTo>
                  <a:lnTo>
                    <a:pt x="558" y="4"/>
                  </a:lnTo>
                  <a:lnTo>
                    <a:pt x="558" y="0"/>
                  </a:lnTo>
                  <a:close/>
                </a:path>
              </a:pathLst>
            </a:cu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202" name="îśliḍè"/>
            <p:cNvSpPr/>
            <p:nvPr/>
          </p:nvSpPr>
          <p:spPr bwMode="auto">
            <a:xfrm>
              <a:off x="842318" y="3794508"/>
              <a:ext cx="664369" cy="4763"/>
            </a:xfrm>
            <a:custGeom>
              <a:avLst/>
              <a:gdLst>
                <a:gd name="T0" fmla="*/ 106 w 558"/>
                <a:gd name="T1" fmla="*/ 0 h 4"/>
                <a:gd name="T2" fmla="*/ 11 w 558"/>
                <a:gd name="T3" fmla="*/ 0 h 4"/>
                <a:gd name="T4" fmla="*/ 7 w 558"/>
                <a:gd name="T5" fmla="*/ 0 h 4"/>
                <a:gd name="T6" fmla="*/ 0 w 558"/>
                <a:gd name="T7" fmla="*/ 0 h 4"/>
                <a:gd name="T8" fmla="*/ 0 w 558"/>
                <a:gd name="T9" fmla="*/ 4 h 4"/>
                <a:gd name="T10" fmla="*/ 7 w 558"/>
                <a:gd name="T11" fmla="*/ 4 h 4"/>
                <a:gd name="T12" fmla="*/ 11 w 558"/>
                <a:gd name="T13" fmla="*/ 4 h 4"/>
                <a:gd name="T14" fmla="*/ 106 w 558"/>
                <a:gd name="T15" fmla="*/ 4 h 4"/>
                <a:gd name="T16" fmla="*/ 106 w 558"/>
                <a:gd name="T17" fmla="*/ 0 h 4"/>
                <a:gd name="T18" fmla="*/ 306 w 558"/>
                <a:gd name="T19" fmla="*/ 0 h 4"/>
                <a:gd name="T20" fmla="*/ 210 w 558"/>
                <a:gd name="T21" fmla="*/ 0 h 4"/>
                <a:gd name="T22" fmla="*/ 206 w 558"/>
                <a:gd name="T23" fmla="*/ 0 h 4"/>
                <a:gd name="T24" fmla="*/ 111 w 558"/>
                <a:gd name="T25" fmla="*/ 0 h 4"/>
                <a:gd name="T26" fmla="*/ 111 w 558"/>
                <a:gd name="T27" fmla="*/ 4 h 4"/>
                <a:gd name="T28" fmla="*/ 206 w 558"/>
                <a:gd name="T29" fmla="*/ 4 h 4"/>
                <a:gd name="T30" fmla="*/ 210 w 558"/>
                <a:gd name="T31" fmla="*/ 4 h 4"/>
                <a:gd name="T32" fmla="*/ 306 w 558"/>
                <a:gd name="T33" fmla="*/ 4 h 4"/>
                <a:gd name="T34" fmla="*/ 306 w 558"/>
                <a:gd name="T35" fmla="*/ 0 h 4"/>
                <a:gd name="T36" fmla="*/ 506 w 558"/>
                <a:gd name="T37" fmla="*/ 0 h 4"/>
                <a:gd name="T38" fmla="*/ 410 w 558"/>
                <a:gd name="T39" fmla="*/ 0 h 4"/>
                <a:gd name="T40" fmla="*/ 406 w 558"/>
                <a:gd name="T41" fmla="*/ 0 h 4"/>
                <a:gd name="T42" fmla="*/ 310 w 558"/>
                <a:gd name="T43" fmla="*/ 0 h 4"/>
                <a:gd name="T44" fmla="*/ 310 w 558"/>
                <a:gd name="T45" fmla="*/ 4 h 4"/>
                <a:gd name="T46" fmla="*/ 406 w 558"/>
                <a:gd name="T47" fmla="*/ 4 h 4"/>
                <a:gd name="T48" fmla="*/ 410 w 558"/>
                <a:gd name="T49" fmla="*/ 4 h 4"/>
                <a:gd name="T50" fmla="*/ 506 w 558"/>
                <a:gd name="T51" fmla="*/ 4 h 4"/>
                <a:gd name="T52" fmla="*/ 506 w 558"/>
                <a:gd name="T53" fmla="*/ 0 h 4"/>
                <a:gd name="T54" fmla="*/ 558 w 558"/>
                <a:gd name="T55" fmla="*/ 0 h 4"/>
                <a:gd name="T56" fmla="*/ 510 w 558"/>
                <a:gd name="T57" fmla="*/ 0 h 4"/>
                <a:gd name="T58" fmla="*/ 510 w 558"/>
                <a:gd name="T59" fmla="*/ 4 h 4"/>
                <a:gd name="T60" fmla="*/ 556 w 558"/>
                <a:gd name="T61" fmla="*/ 4 h 4"/>
                <a:gd name="T62" fmla="*/ 558 w 558"/>
                <a:gd name="T63" fmla="*/ 4 h 4"/>
                <a:gd name="T64" fmla="*/ 558 w 558"/>
                <a:gd name="T6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58" h="4">
                  <a:moveTo>
                    <a:pt x="106" y="0"/>
                  </a:moveTo>
                  <a:lnTo>
                    <a:pt x="11" y="0"/>
                  </a:lnTo>
                  <a:lnTo>
                    <a:pt x="7" y="0"/>
                  </a:lnTo>
                  <a:lnTo>
                    <a:pt x="0" y="0"/>
                  </a:lnTo>
                  <a:lnTo>
                    <a:pt x="0" y="4"/>
                  </a:lnTo>
                  <a:lnTo>
                    <a:pt x="7" y="4"/>
                  </a:lnTo>
                  <a:lnTo>
                    <a:pt x="11" y="4"/>
                  </a:lnTo>
                  <a:lnTo>
                    <a:pt x="106" y="4"/>
                  </a:lnTo>
                  <a:lnTo>
                    <a:pt x="106" y="0"/>
                  </a:lnTo>
                  <a:moveTo>
                    <a:pt x="306" y="0"/>
                  </a:moveTo>
                  <a:lnTo>
                    <a:pt x="210" y="0"/>
                  </a:lnTo>
                  <a:lnTo>
                    <a:pt x="206" y="0"/>
                  </a:lnTo>
                  <a:lnTo>
                    <a:pt x="111" y="0"/>
                  </a:lnTo>
                  <a:lnTo>
                    <a:pt x="111" y="4"/>
                  </a:lnTo>
                  <a:lnTo>
                    <a:pt x="206" y="4"/>
                  </a:lnTo>
                  <a:lnTo>
                    <a:pt x="210" y="4"/>
                  </a:lnTo>
                  <a:lnTo>
                    <a:pt x="306" y="4"/>
                  </a:lnTo>
                  <a:lnTo>
                    <a:pt x="306" y="0"/>
                  </a:lnTo>
                  <a:moveTo>
                    <a:pt x="506" y="0"/>
                  </a:moveTo>
                  <a:lnTo>
                    <a:pt x="410" y="0"/>
                  </a:lnTo>
                  <a:lnTo>
                    <a:pt x="406" y="0"/>
                  </a:lnTo>
                  <a:lnTo>
                    <a:pt x="310" y="0"/>
                  </a:lnTo>
                  <a:lnTo>
                    <a:pt x="310" y="4"/>
                  </a:lnTo>
                  <a:lnTo>
                    <a:pt x="406" y="4"/>
                  </a:lnTo>
                  <a:lnTo>
                    <a:pt x="410" y="4"/>
                  </a:lnTo>
                  <a:lnTo>
                    <a:pt x="506" y="4"/>
                  </a:lnTo>
                  <a:lnTo>
                    <a:pt x="506" y="0"/>
                  </a:lnTo>
                  <a:moveTo>
                    <a:pt x="558" y="0"/>
                  </a:moveTo>
                  <a:lnTo>
                    <a:pt x="510" y="0"/>
                  </a:lnTo>
                  <a:lnTo>
                    <a:pt x="510" y="4"/>
                  </a:lnTo>
                  <a:lnTo>
                    <a:pt x="556" y="4"/>
                  </a:lnTo>
                  <a:lnTo>
                    <a:pt x="558" y="4"/>
                  </a:lnTo>
                  <a:lnTo>
                    <a:pt x="55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203" name="îsḻíḑè"/>
            <p:cNvSpPr/>
            <p:nvPr/>
          </p:nvSpPr>
          <p:spPr bwMode="auto">
            <a:xfrm>
              <a:off x="842318" y="3557574"/>
              <a:ext cx="664369" cy="4763"/>
            </a:xfrm>
            <a:custGeom>
              <a:avLst/>
              <a:gdLst>
                <a:gd name="T0" fmla="*/ 106 w 558"/>
                <a:gd name="T1" fmla="*/ 0 h 4"/>
                <a:gd name="T2" fmla="*/ 11 w 558"/>
                <a:gd name="T3" fmla="*/ 0 h 4"/>
                <a:gd name="T4" fmla="*/ 7 w 558"/>
                <a:gd name="T5" fmla="*/ 0 h 4"/>
                <a:gd name="T6" fmla="*/ 0 w 558"/>
                <a:gd name="T7" fmla="*/ 0 h 4"/>
                <a:gd name="T8" fmla="*/ 0 w 558"/>
                <a:gd name="T9" fmla="*/ 4 h 4"/>
                <a:gd name="T10" fmla="*/ 7 w 558"/>
                <a:gd name="T11" fmla="*/ 4 h 4"/>
                <a:gd name="T12" fmla="*/ 11 w 558"/>
                <a:gd name="T13" fmla="*/ 4 h 4"/>
                <a:gd name="T14" fmla="*/ 106 w 558"/>
                <a:gd name="T15" fmla="*/ 4 h 4"/>
                <a:gd name="T16" fmla="*/ 106 w 558"/>
                <a:gd name="T17" fmla="*/ 0 h 4"/>
                <a:gd name="T18" fmla="*/ 306 w 558"/>
                <a:gd name="T19" fmla="*/ 0 h 4"/>
                <a:gd name="T20" fmla="*/ 210 w 558"/>
                <a:gd name="T21" fmla="*/ 0 h 4"/>
                <a:gd name="T22" fmla="*/ 206 w 558"/>
                <a:gd name="T23" fmla="*/ 0 h 4"/>
                <a:gd name="T24" fmla="*/ 111 w 558"/>
                <a:gd name="T25" fmla="*/ 0 h 4"/>
                <a:gd name="T26" fmla="*/ 111 w 558"/>
                <a:gd name="T27" fmla="*/ 4 h 4"/>
                <a:gd name="T28" fmla="*/ 206 w 558"/>
                <a:gd name="T29" fmla="*/ 4 h 4"/>
                <a:gd name="T30" fmla="*/ 210 w 558"/>
                <a:gd name="T31" fmla="*/ 4 h 4"/>
                <a:gd name="T32" fmla="*/ 306 w 558"/>
                <a:gd name="T33" fmla="*/ 4 h 4"/>
                <a:gd name="T34" fmla="*/ 306 w 558"/>
                <a:gd name="T35" fmla="*/ 0 h 4"/>
                <a:gd name="T36" fmla="*/ 506 w 558"/>
                <a:gd name="T37" fmla="*/ 0 h 4"/>
                <a:gd name="T38" fmla="*/ 410 w 558"/>
                <a:gd name="T39" fmla="*/ 0 h 4"/>
                <a:gd name="T40" fmla="*/ 406 w 558"/>
                <a:gd name="T41" fmla="*/ 0 h 4"/>
                <a:gd name="T42" fmla="*/ 310 w 558"/>
                <a:gd name="T43" fmla="*/ 0 h 4"/>
                <a:gd name="T44" fmla="*/ 310 w 558"/>
                <a:gd name="T45" fmla="*/ 4 h 4"/>
                <a:gd name="T46" fmla="*/ 406 w 558"/>
                <a:gd name="T47" fmla="*/ 4 h 4"/>
                <a:gd name="T48" fmla="*/ 410 w 558"/>
                <a:gd name="T49" fmla="*/ 4 h 4"/>
                <a:gd name="T50" fmla="*/ 506 w 558"/>
                <a:gd name="T51" fmla="*/ 4 h 4"/>
                <a:gd name="T52" fmla="*/ 506 w 558"/>
                <a:gd name="T53" fmla="*/ 0 h 4"/>
                <a:gd name="T54" fmla="*/ 558 w 558"/>
                <a:gd name="T55" fmla="*/ 0 h 4"/>
                <a:gd name="T56" fmla="*/ 510 w 558"/>
                <a:gd name="T57" fmla="*/ 0 h 4"/>
                <a:gd name="T58" fmla="*/ 510 w 558"/>
                <a:gd name="T59" fmla="*/ 4 h 4"/>
                <a:gd name="T60" fmla="*/ 556 w 558"/>
                <a:gd name="T61" fmla="*/ 4 h 4"/>
                <a:gd name="T62" fmla="*/ 558 w 558"/>
                <a:gd name="T63" fmla="*/ 4 h 4"/>
                <a:gd name="T64" fmla="*/ 558 w 558"/>
                <a:gd name="T6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58" h="4">
                  <a:moveTo>
                    <a:pt x="106" y="0"/>
                  </a:moveTo>
                  <a:lnTo>
                    <a:pt x="11" y="0"/>
                  </a:lnTo>
                  <a:lnTo>
                    <a:pt x="7" y="0"/>
                  </a:lnTo>
                  <a:lnTo>
                    <a:pt x="0" y="0"/>
                  </a:lnTo>
                  <a:lnTo>
                    <a:pt x="0" y="4"/>
                  </a:lnTo>
                  <a:lnTo>
                    <a:pt x="7" y="4"/>
                  </a:lnTo>
                  <a:lnTo>
                    <a:pt x="11" y="4"/>
                  </a:lnTo>
                  <a:lnTo>
                    <a:pt x="106" y="4"/>
                  </a:lnTo>
                  <a:lnTo>
                    <a:pt x="106" y="0"/>
                  </a:lnTo>
                  <a:close/>
                  <a:moveTo>
                    <a:pt x="306" y="0"/>
                  </a:moveTo>
                  <a:lnTo>
                    <a:pt x="210" y="0"/>
                  </a:lnTo>
                  <a:lnTo>
                    <a:pt x="206" y="0"/>
                  </a:lnTo>
                  <a:lnTo>
                    <a:pt x="111" y="0"/>
                  </a:lnTo>
                  <a:lnTo>
                    <a:pt x="111" y="4"/>
                  </a:lnTo>
                  <a:lnTo>
                    <a:pt x="206" y="4"/>
                  </a:lnTo>
                  <a:lnTo>
                    <a:pt x="210" y="4"/>
                  </a:lnTo>
                  <a:lnTo>
                    <a:pt x="306" y="4"/>
                  </a:lnTo>
                  <a:lnTo>
                    <a:pt x="306" y="0"/>
                  </a:lnTo>
                  <a:close/>
                  <a:moveTo>
                    <a:pt x="506" y="0"/>
                  </a:moveTo>
                  <a:lnTo>
                    <a:pt x="410" y="0"/>
                  </a:lnTo>
                  <a:lnTo>
                    <a:pt x="406" y="0"/>
                  </a:lnTo>
                  <a:lnTo>
                    <a:pt x="310" y="0"/>
                  </a:lnTo>
                  <a:lnTo>
                    <a:pt x="310" y="4"/>
                  </a:lnTo>
                  <a:lnTo>
                    <a:pt x="406" y="4"/>
                  </a:lnTo>
                  <a:lnTo>
                    <a:pt x="410" y="4"/>
                  </a:lnTo>
                  <a:lnTo>
                    <a:pt x="506" y="4"/>
                  </a:lnTo>
                  <a:lnTo>
                    <a:pt x="506" y="0"/>
                  </a:lnTo>
                  <a:close/>
                  <a:moveTo>
                    <a:pt x="558" y="0"/>
                  </a:moveTo>
                  <a:lnTo>
                    <a:pt x="510" y="0"/>
                  </a:lnTo>
                  <a:lnTo>
                    <a:pt x="510" y="4"/>
                  </a:lnTo>
                  <a:lnTo>
                    <a:pt x="556" y="4"/>
                  </a:lnTo>
                  <a:lnTo>
                    <a:pt x="558" y="4"/>
                  </a:lnTo>
                  <a:lnTo>
                    <a:pt x="558" y="0"/>
                  </a:lnTo>
                  <a:close/>
                </a:path>
              </a:pathLst>
            </a:cu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204" name="îṣļîďè"/>
            <p:cNvSpPr/>
            <p:nvPr/>
          </p:nvSpPr>
          <p:spPr bwMode="auto">
            <a:xfrm>
              <a:off x="842318" y="3557574"/>
              <a:ext cx="664369" cy="4763"/>
            </a:xfrm>
            <a:custGeom>
              <a:avLst/>
              <a:gdLst>
                <a:gd name="T0" fmla="*/ 106 w 558"/>
                <a:gd name="T1" fmla="*/ 0 h 4"/>
                <a:gd name="T2" fmla="*/ 11 w 558"/>
                <a:gd name="T3" fmla="*/ 0 h 4"/>
                <a:gd name="T4" fmla="*/ 7 w 558"/>
                <a:gd name="T5" fmla="*/ 0 h 4"/>
                <a:gd name="T6" fmla="*/ 0 w 558"/>
                <a:gd name="T7" fmla="*/ 0 h 4"/>
                <a:gd name="T8" fmla="*/ 0 w 558"/>
                <a:gd name="T9" fmla="*/ 4 h 4"/>
                <a:gd name="T10" fmla="*/ 7 w 558"/>
                <a:gd name="T11" fmla="*/ 4 h 4"/>
                <a:gd name="T12" fmla="*/ 11 w 558"/>
                <a:gd name="T13" fmla="*/ 4 h 4"/>
                <a:gd name="T14" fmla="*/ 106 w 558"/>
                <a:gd name="T15" fmla="*/ 4 h 4"/>
                <a:gd name="T16" fmla="*/ 106 w 558"/>
                <a:gd name="T17" fmla="*/ 0 h 4"/>
                <a:gd name="T18" fmla="*/ 306 w 558"/>
                <a:gd name="T19" fmla="*/ 0 h 4"/>
                <a:gd name="T20" fmla="*/ 210 w 558"/>
                <a:gd name="T21" fmla="*/ 0 h 4"/>
                <a:gd name="T22" fmla="*/ 206 w 558"/>
                <a:gd name="T23" fmla="*/ 0 h 4"/>
                <a:gd name="T24" fmla="*/ 111 w 558"/>
                <a:gd name="T25" fmla="*/ 0 h 4"/>
                <a:gd name="T26" fmla="*/ 111 w 558"/>
                <a:gd name="T27" fmla="*/ 4 h 4"/>
                <a:gd name="T28" fmla="*/ 206 w 558"/>
                <a:gd name="T29" fmla="*/ 4 h 4"/>
                <a:gd name="T30" fmla="*/ 210 w 558"/>
                <a:gd name="T31" fmla="*/ 4 h 4"/>
                <a:gd name="T32" fmla="*/ 306 w 558"/>
                <a:gd name="T33" fmla="*/ 4 h 4"/>
                <a:gd name="T34" fmla="*/ 306 w 558"/>
                <a:gd name="T35" fmla="*/ 0 h 4"/>
                <a:gd name="T36" fmla="*/ 506 w 558"/>
                <a:gd name="T37" fmla="*/ 0 h 4"/>
                <a:gd name="T38" fmla="*/ 410 w 558"/>
                <a:gd name="T39" fmla="*/ 0 h 4"/>
                <a:gd name="T40" fmla="*/ 406 w 558"/>
                <a:gd name="T41" fmla="*/ 0 h 4"/>
                <a:gd name="T42" fmla="*/ 310 w 558"/>
                <a:gd name="T43" fmla="*/ 0 h 4"/>
                <a:gd name="T44" fmla="*/ 310 w 558"/>
                <a:gd name="T45" fmla="*/ 4 h 4"/>
                <a:gd name="T46" fmla="*/ 406 w 558"/>
                <a:gd name="T47" fmla="*/ 4 h 4"/>
                <a:gd name="T48" fmla="*/ 410 w 558"/>
                <a:gd name="T49" fmla="*/ 4 h 4"/>
                <a:gd name="T50" fmla="*/ 506 w 558"/>
                <a:gd name="T51" fmla="*/ 4 h 4"/>
                <a:gd name="T52" fmla="*/ 506 w 558"/>
                <a:gd name="T53" fmla="*/ 0 h 4"/>
                <a:gd name="T54" fmla="*/ 558 w 558"/>
                <a:gd name="T55" fmla="*/ 0 h 4"/>
                <a:gd name="T56" fmla="*/ 510 w 558"/>
                <a:gd name="T57" fmla="*/ 0 h 4"/>
                <a:gd name="T58" fmla="*/ 510 w 558"/>
                <a:gd name="T59" fmla="*/ 4 h 4"/>
                <a:gd name="T60" fmla="*/ 556 w 558"/>
                <a:gd name="T61" fmla="*/ 4 h 4"/>
                <a:gd name="T62" fmla="*/ 558 w 558"/>
                <a:gd name="T63" fmla="*/ 4 h 4"/>
                <a:gd name="T64" fmla="*/ 558 w 558"/>
                <a:gd name="T6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58" h="4">
                  <a:moveTo>
                    <a:pt x="106" y="0"/>
                  </a:moveTo>
                  <a:lnTo>
                    <a:pt x="11" y="0"/>
                  </a:lnTo>
                  <a:lnTo>
                    <a:pt x="7" y="0"/>
                  </a:lnTo>
                  <a:lnTo>
                    <a:pt x="0" y="0"/>
                  </a:lnTo>
                  <a:lnTo>
                    <a:pt x="0" y="4"/>
                  </a:lnTo>
                  <a:lnTo>
                    <a:pt x="7" y="4"/>
                  </a:lnTo>
                  <a:lnTo>
                    <a:pt x="11" y="4"/>
                  </a:lnTo>
                  <a:lnTo>
                    <a:pt x="106" y="4"/>
                  </a:lnTo>
                  <a:lnTo>
                    <a:pt x="106" y="0"/>
                  </a:lnTo>
                  <a:moveTo>
                    <a:pt x="306" y="0"/>
                  </a:moveTo>
                  <a:lnTo>
                    <a:pt x="210" y="0"/>
                  </a:lnTo>
                  <a:lnTo>
                    <a:pt x="206" y="0"/>
                  </a:lnTo>
                  <a:lnTo>
                    <a:pt x="111" y="0"/>
                  </a:lnTo>
                  <a:lnTo>
                    <a:pt x="111" y="4"/>
                  </a:lnTo>
                  <a:lnTo>
                    <a:pt x="206" y="4"/>
                  </a:lnTo>
                  <a:lnTo>
                    <a:pt x="210" y="4"/>
                  </a:lnTo>
                  <a:lnTo>
                    <a:pt x="306" y="4"/>
                  </a:lnTo>
                  <a:lnTo>
                    <a:pt x="306" y="0"/>
                  </a:lnTo>
                  <a:moveTo>
                    <a:pt x="506" y="0"/>
                  </a:moveTo>
                  <a:lnTo>
                    <a:pt x="410" y="0"/>
                  </a:lnTo>
                  <a:lnTo>
                    <a:pt x="406" y="0"/>
                  </a:lnTo>
                  <a:lnTo>
                    <a:pt x="310" y="0"/>
                  </a:lnTo>
                  <a:lnTo>
                    <a:pt x="310" y="4"/>
                  </a:lnTo>
                  <a:lnTo>
                    <a:pt x="406" y="4"/>
                  </a:lnTo>
                  <a:lnTo>
                    <a:pt x="410" y="4"/>
                  </a:lnTo>
                  <a:lnTo>
                    <a:pt x="506" y="4"/>
                  </a:lnTo>
                  <a:lnTo>
                    <a:pt x="506" y="0"/>
                  </a:lnTo>
                  <a:moveTo>
                    <a:pt x="558" y="0"/>
                  </a:moveTo>
                  <a:lnTo>
                    <a:pt x="510" y="0"/>
                  </a:lnTo>
                  <a:lnTo>
                    <a:pt x="510" y="4"/>
                  </a:lnTo>
                  <a:lnTo>
                    <a:pt x="556" y="4"/>
                  </a:lnTo>
                  <a:lnTo>
                    <a:pt x="558" y="4"/>
                  </a:lnTo>
                  <a:lnTo>
                    <a:pt x="55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205" name="ïSļidè"/>
            <p:cNvSpPr/>
            <p:nvPr/>
          </p:nvSpPr>
          <p:spPr bwMode="auto">
            <a:xfrm>
              <a:off x="842318" y="3913571"/>
              <a:ext cx="664369" cy="4763"/>
            </a:xfrm>
            <a:custGeom>
              <a:avLst/>
              <a:gdLst>
                <a:gd name="T0" fmla="*/ 106 w 558"/>
                <a:gd name="T1" fmla="*/ 0 h 4"/>
                <a:gd name="T2" fmla="*/ 11 w 558"/>
                <a:gd name="T3" fmla="*/ 0 h 4"/>
                <a:gd name="T4" fmla="*/ 7 w 558"/>
                <a:gd name="T5" fmla="*/ 0 h 4"/>
                <a:gd name="T6" fmla="*/ 0 w 558"/>
                <a:gd name="T7" fmla="*/ 0 h 4"/>
                <a:gd name="T8" fmla="*/ 0 w 558"/>
                <a:gd name="T9" fmla="*/ 4 h 4"/>
                <a:gd name="T10" fmla="*/ 7 w 558"/>
                <a:gd name="T11" fmla="*/ 4 h 4"/>
                <a:gd name="T12" fmla="*/ 11 w 558"/>
                <a:gd name="T13" fmla="*/ 4 h 4"/>
                <a:gd name="T14" fmla="*/ 106 w 558"/>
                <a:gd name="T15" fmla="*/ 4 h 4"/>
                <a:gd name="T16" fmla="*/ 106 w 558"/>
                <a:gd name="T17" fmla="*/ 0 h 4"/>
                <a:gd name="T18" fmla="*/ 306 w 558"/>
                <a:gd name="T19" fmla="*/ 0 h 4"/>
                <a:gd name="T20" fmla="*/ 210 w 558"/>
                <a:gd name="T21" fmla="*/ 0 h 4"/>
                <a:gd name="T22" fmla="*/ 206 w 558"/>
                <a:gd name="T23" fmla="*/ 0 h 4"/>
                <a:gd name="T24" fmla="*/ 111 w 558"/>
                <a:gd name="T25" fmla="*/ 0 h 4"/>
                <a:gd name="T26" fmla="*/ 111 w 558"/>
                <a:gd name="T27" fmla="*/ 4 h 4"/>
                <a:gd name="T28" fmla="*/ 206 w 558"/>
                <a:gd name="T29" fmla="*/ 4 h 4"/>
                <a:gd name="T30" fmla="*/ 210 w 558"/>
                <a:gd name="T31" fmla="*/ 4 h 4"/>
                <a:gd name="T32" fmla="*/ 306 w 558"/>
                <a:gd name="T33" fmla="*/ 4 h 4"/>
                <a:gd name="T34" fmla="*/ 306 w 558"/>
                <a:gd name="T35" fmla="*/ 0 h 4"/>
                <a:gd name="T36" fmla="*/ 506 w 558"/>
                <a:gd name="T37" fmla="*/ 0 h 4"/>
                <a:gd name="T38" fmla="*/ 410 w 558"/>
                <a:gd name="T39" fmla="*/ 0 h 4"/>
                <a:gd name="T40" fmla="*/ 406 w 558"/>
                <a:gd name="T41" fmla="*/ 0 h 4"/>
                <a:gd name="T42" fmla="*/ 310 w 558"/>
                <a:gd name="T43" fmla="*/ 0 h 4"/>
                <a:gd name="T44" fmla="*/ 310 w 558"/>
                <a:gd name="T45" fmla="*/ 4 h 4"/>
                <a:gd name="T46" fmla="*/ 406 w 558"/>
                <a:gd name="T47" fmla="*/ 4 h 4"/>
                <a:gd name="T48" fmla="*/ 410 w 558"/>
                <a:gd name="T49" fmla="*/ 4 h 4"/>
                <a:gd name="T50" fmla="*/ 506 w 558"/>
                <a:gd name="T51" fmla="*/ 4 h 4"/>
                <a:gd name="T52" fmla="*/ 506 w 558"/>
                <a:gd name="T53" fmla="*/ 0 h 4"/>
                <a:gd name="T54" fmla="*/ 558 w 558"/>
                <a:gd name="T55" fmla="*/ 0 h 4"/>
                <a:gd name="T56" fmla="*/ 510 w 558"/>
                <a:gd name="T57" fmla="*/ 0 h 4"/>
                <a:gd name="T58" fmla="*/ 510 w 558"/>
                <a:gd name="T59" fmla="*/ 4 h 4"/>
                <a:gd name="T60" fmla="*/ 556 w 558"/>
                <a:gd name="T61" fmla="*/ 4 h 4"/>
                <a:gd name="T62" fmla="*/ 558 w 558"/>
                <a:gd name="T63" fmla="*/ 4 h 4"/>
                <a:gd name="T64" fmla="*/ 558 w 558"/>
                <a:gd name="T6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58" h="4">
                  <a:moveTo>
                    <a:pt x="106" y="0"/>
                  </a:moveTo>
                  <a:lnTo>
                    <a:pt x="11" y="0"/>
                  </a:lnTo>
                  <a:lnTo>
                    <a:pt x="7" y="0"/>
                  </a:lnTo>
                  <a:lnTo>
                    <a:pt x="0" y="0"/>
                  </a:lnTo>
                  <a:lnTo>
                    <a:pt x="0" y="4"/>
                  </a:lnTo>
                  <a:lnTo>
                    <a:pt x="7" y="4"/>
                  </a:lnTo>
                  <a:lnTo>
                    <a:pt x="11" y="4"/>
                  </a:lnTo>
                  <a:lnTo>
                    <a:pt x="106" y="4"/>
                  </a:lnTo>
                  <a:lnTo>
                    <a:pt x="106" y="0"/>
                  </a:lnTo>
                  <a:close/>
                  <a:moveTo>
                    <a:pt x="306" y="0"/>
                  </a:moveTo>
                  <a:lnTo>
                    <a:pt x="210" y="0"/>
                  </a:lnTo>
                  <a:lnTo>
                    <a:pt x="206" y="0"/>
                  </a:lnTo>
                  <a:lnTo>
                    <a:pt x="111" y="0"/>
                  </a:lnTo>
                  <a:lnTo>
                    <a:pt x="111" y="4"/>
                  </a:lnTo>
                  <a:lnTo>
                    <a:pt x="206" y="4"/>
                  </a:lnTo>
                  <a:lnTo>
                    <a:pt x="210" y="4"/>
                  </a:lnTo>
                  <a:lnTo>
                    <a:pt x="306" y="4"/>
                  </a:lnTo>
                  <a:lnTo>
                    <a:pt x="306" y="0"/>
                  </a:lnTo>
                  <a:close/>
                  <a:moveTo>
                    <a:pt x="506" y="0"/>
                  </a:moveTo>
                  <a:lnTo>
                    <a:pt x="410" y="0"/>
                  </a:lnTo>
                  <a:lnTo>
                    <a:pt x="406" y="0"/>
                  </a:lnTo>
                  <a:lnTo>
                    <a:pt x="310" y="0"/>
                  </a:lnTo>
                  <a:lnTo>
                    <a:pt x="310" y="4"/>
                  </a:lnTo>
                  <a:lnTo>
                    <a:pt x="406" y="4"/>
                  </a:lnTo>
                  <a:lnTo>
                    <a:pt x="410" y="4"/>
                  </a:lnTo>
                  <a:lnTo>
                    <a:pt x="506" y="4"/>
                  </a:lnTo>
                  <a:lnTo>
                    <a:pt x="506" y="0"/>
                  </a:lnTo>
                  <a:close/>
                  <a:moveTo>
                    <a:pt x="558" y="0"/>
                  </a:moveTo>
                  <a:lnTo>
                    <a:pt x="510" y="0"/>
                  </a:lnTo>
                  <a:lnTo>
                    <a:pt x="510" y="4"/>
                  </a:lnTo>
                  <a:lnTo>
                    <a:pt x="556" y="4"/>
                  </a:lnTo>
                  <a:lnTo>
                    <a:pt x="558" y="4"/>
                  </a:lnTo>
                  <a:lnTo>
                    <a:pt x="558" y="0"/>
                  </a:lnTo>
                  <a:close/>
                </a:path>
              </a:pathLst>
            </a:cu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206" name="îSḷïḍê"/>
            <p:cNvSpPr/>
            <p:nvPr/>
          </p:nvSpPr>
          <p:spPr bwMode="auto">
            <a:xfrm>
              <a:off x="842318" y="3913571"/>
              <a:ext cx="664369" cy="4763"/>
            </a:xfrm>
            <a:custGeom>
              <a:avLst/>
              <a:gdLst>
                <a:gd name="T0" fmla="*/ 106 w 558"/>
                <a:gd name="T1" fmla="*/ 0 h 4"/>
                <a:gd name="T2" fmla="*/ 11 w 558"/>
                <a:gd name="T3" fmla="*/ 0 h 4"/>
                <a:gd name="T4" fmla="*/ 7 w 558"/>
                <a:gd name="T5" fmla="*/ 0 h 4"/>
                <a:gd name="T6" fmla="*/ 0 w 558"/>
                <a:gd name="T7" fmla="*/ 0 h 4"/>
                <a:gd name="T8" fmla="*/ 0 w 558"/>
                <a:gd name="T9" fmla="*/ 4 h 4"/>
                <a:gd name="T10" fmla="*/ 7 w 558"/>
                <a:gd name="T11" fmla="*/ 4 h 4"/>
                <a:gd name="T12" fmla="*/ 11 w 558"/>
                <a:gd name="T13" fmla="*/ 4 h 4"/>
                <a:gd name="T14" fmla="*/ 106 w 558"/>
                <a:gd name="T15" fmla="*/ 4 h 4"/>
                <a:gd name="T16" fmla="*/ 106 w 558"/>
                <a:gd name="T17" fmla="*/ 0 h 4"/>
                <a:gd name="T18" fmla="*/ 306 w 558"/>
                <a:gd name="T19" fmla="*/ 0 h 4"/>
                <a:gd name="T20" fmla="*/ 210 w 558"/>
                <a:gd name="T21" fmla="*/ 0 h 4"/>
                <a:gd name="T22" fmla="*/ 206 w 558"/>
                <a:gd name="T23" fmla="*/ 0 h 4"/>
                <a:gd name="T24" fmla="*/ 111 w 558"/>
                <a:gd name="T25" fmla="*/ 0 h 4"/>
                <a:gd name="T26" fmla="*/ 111 w 558"/>
                <a:gd name="T27" fmla="*/ 4 h 4"/>
                <a:gd name="T28" fmla="*/ 206 w 558"/>
                <a:gd name="T29" fmla="*/ 4 h 4"/>
                <a:gd name="T30" fmla="*/ 210 w 558"/>
                <a:gd name="T31" fmla="*/ 4 h 4"/>
                <a:gd name="T32" fmla="*/ 306 w 558"/>
                <a:gd name="T33" fmla="*/ 4 h 4"/>
                <a:gd name="T34" fmla="*/ 306 w 558"/>
                <a:gd name="T35" fmla="*/ 0 h 4"/>
                <a:gd name="T36" fmla="*/ 506 w 558"/>
                <a:gd name="T37" fmla="*/ 0 h 4"/>
                <a:gd name="T38" fmla="*/ 410 w 558"/>
                <a:gd name="T39" fmla="*/ 0 h 4"/>
                <a:gd name="T40" fmla="*/ 406 w 558"/>
                <a:gd name="T41" fmla="*/ 0 h 4"/>
                <a:gd name="T42" fmla="*/ 310 w 558"/>
                <a:gd name="T43" fmla="*/ 0 h 4"/>
                <a:gd name="T44" fmla="*/ 310 w 558"/>
                <a:gd name="T45" fmla="*/ 4 h 4"/>
                <a:gd name="T46" fmla="*/ 406 w 558"/>
                <a:gd name="T47" fmla="*/ 4 h 4"/>
                <a:gd name="T48" fmla="*/ 410 w 558"/>
                <a:gd name="T49" fmla="*/ 4 h 4"/>
                <a:gd name="T50" fmla="*/ 506 w 558"/>
                <a:gd name="T51" fmla="*/ 4 h 4"/>
                <a:gd name="T52" fmla="*/ 506 w 558"/>
                <a:gd name="T53" fmla="*/ 0 h 4"/>
                <a:gd name="T54" fmla="*/ 558 w 558"/>
                <a:gd name="T55" fmla="*/ 0 h 4"/>
                <a:gd name="T56" fmla="*/ 510 w 558"/>
                <a:gd name="T57" fmla="*/ 0 h 4"/>
                <a:gd name="T58" fmla="*/ 510 w 558"/>
                <a:gd name="T59" fmla="*/ 4 h 4"/>
                <a:gd name="T60" fmla="*/ 556 w 558"/>
                <a:gd name="T61" fmla="*/ 4 h 4"/>
                <a:gd name="T62" fmla="*/ 558 w 558"/>
                <a:gd name="T63" fmla="*/ 4 h 4"/>
                <a:gd name="T64" fmla="*/ 558 w 558"/>
                <a:gd name="T6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58" h="4">
                  <a:moveTo>
                    <a:pt x="106" y="0"/>
                  </a:moveTo>
                  <a:lnTo>
                    <a:pt x="11" y="0"/>
                  </a:lnTo>
                  <a:lnTo>
                    <a:pt x="7" y="0"/>
                  </a:lnTo>
                  <a:lnTo>
                    <a:pt x="0" y="0"/>
                  </a:lnTo>
                  <a:lnTo>
                    <a:pt x="0" y="4"/>
                  </a:lnTo>
                  <a:lnTo>
                    <a:pt x="7" y="4"/>
                  </a:lnTo>
                  <a:lnTo>
                    <a:pt x="11" y="4"/>
                  </a:lnTo>
                  <a:lnTo>
                    <a:pt x="106" y="4"/>
                  </a:lnTo>
                  <a:lnTo>
                    <a:pt x="106" y="0"/>
                  </a:lnTo>
                  <a:moveTo>
                    <a:pt x="306" y="0"/>
                  </a:moveTo>
                  <a:lnTo>
                    <a:pt x="210" y="0"/>
                  </a:lnTo>
                  <a:lnTo>
                    <a:pt x="206" y="0"/>
                  </a:lnTo>
                  <a:lnTo>
                    <a:pt x="111" y="0"/>
                  </a:lnTo>
                  <a:lnTo>
                    <a:pt x="111" y="4"/>
                  </a:lnTo>
                  <a:lnTo>
                    <a:pt x="206" y="4"/>
                  </a:lnTo>
                  <a:lnTo>
                    <a:pt x="210" y="4"/>
                  </a:lnTo>
                  <a:lnTo>
                    <a:pt x="306" y="4"/>
                  </a:lnTo>
                  <a:lnTo>
                    <a:pt x="306" y="0"/>
                  </a:lnTo>
                  <a:moveTo>
                    <a:pt x="506" y="0"/>
                  </a:moveTo>
                  <a:lnTo>
                    <a:pt x="410" y="0"/>
                  </a:lnTo>
                  <a:lnTo>
                    <a:pt x="406" y="0"/>
                  </a:lnTo>
                  <a:lnTo>
                    <a:pt x="310" y="0"/>
                  </a:lnTo>
                  <a:lnTo>
                    <a:pt x="310" y="4"/>
                  </a:lnTo>
                  <a:lnTo>
                    <a:pt x="406" y="4"/>
                  </a:lnTo>
                  <a:lnTo>
                    <a:pt x="410" y="4"/>
                  </a:lnTo>
                  <a:lnTo>
                    <a:pt x="506" y="4"/>
                  </a:lnTo>
                  <a:lnTo>
                    <a:pt x="506" y="0"/>
                  </a:lnTo>
                  <a:moveTo>
                    <a:pt x="558" y="0"/>
                  </a:moveTo>
                  <a:lnTo>
                    <a:pt x="510" y="0"/>
                  </a:lnTo>
                  <a:lnTo>
                    <a:pt x="510" y="4"/>
                  </a:lnTo>
                  <a:lnTo>
                    <a:pt x="556" y="4"/>
                  </a:lnTo>
                  <a:lnTo>
                    <a:pt x="558" y="4"/>
                  </a:lnTo>
                  <a:lnTo>
                    <a:pt x="55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207" name="ïśḻiḍé"/>
            <p:cNvSpPr/>
            <p:nvPr/>
          </p:nvSpPr>
          <p:spPr bwMode="auto">
            <a:xfrm>
              <a:off x="842318" y="3676636"/>
              <a:ext cx="664369" cy="4763"/>
            </a:xfrm>
            <a:custGeom>
              <a:avLst/>
              <a:gdLst>
                <a:gd name="T0" fmla="*/ 106 w 558"/>
                <a:gd name="T1" fmla="*/ 0 h 4"/>
                <a:gd name="T2" fmla="*/ 11 w 558"/>
                <a:gd name="T3" fmla="*/ 0 h 4"/>
                <a:gd name="T4" fmla="*/ 7 w 558"/>
                <a:gd name="T5" fmla="*/ 0 h 4"/>
                <a:gd name="T6" fmla="*/ 0 w 558"/>
                <a:gd name="T7" fmla="*/ 0 h 4"/>
                <a:gd name="T8" fmla="*/ 0 w 558"/>
                <a:gd name="T9" fmla="*/ 4 h 4"/>
                <a:gd name="T10" fmla="*/ 7 w 558"/>
                <a:gd name="T11" fmla="*/ 4 h 4"/>
                <a:gd name="T12" fmla="*/ 11 w 558"/>
                <a:gd name="T13" fmla="*/ 4 h 4"/>
                <a:gd name="T14" fmla="*/ 106 w 558"/>
                <a:gd name="T15" fmla="*/ 4 h 4"/>
                <a:gd name="T16" fmla="*/ 106 w 558"/>
                <a:gd name="T17" fmla="*/ 0 h 4"/>
                <a:gd name="T18" fmla="*/ 306 w 558"/>
                <a:gd name="T19" fmla="*/ 0 h 4"/>
                <a:gd name="T20" fmla="*/ 210 w 558"/>
                <a:gd name="T21" fmla="*/ 0 h 4"/>
                <a:gd name="T22" fmla="*/ 206 w 558"/>
                <a:gd name="T23" fmla="*/ 0 h 4"/>
                <a:gd name="T24" fmla="*/ 111 w 558"/>
                <a:gd name="T25" fmla="*/ 0 h 4"/>
                <a:gd name="T26" fmla="*/ 111 w 558"/>
                <a:gd name="T27" fmla="*/ 4 h 4"/>
                <a:gd name="T28" fmla="*/ 206 w 558"/>
                <a:gd name="T29" fmla="*/ 4 h 4"/>
                <a:gd name="T30" fmla="*/ 210 w 558"/>
                <a:gd name="T31" fmla="*/ 4 h 4"/>
                <a:gd name="T32" fmla="*/ 306 w 558"/>
                <a:gd name="T33" fmla="*/ 4 h 4"/>
                <a:gd name="T34" fmla="*/ 306 w 558"/>
                <a:gd name="T35" fmla="*/ 0 h 4"/>
                <a:gd name="T36" fmla="*/ 506 w 558"/>
                <a:gd name="T37" fmla="*/ 0 h 4"/>
                <a:gd name="T38" fmla="*/ 410 w 558"/>
                <a:gd name="T39" fmla="*/ 0 h 4"/>
                <a:gd name="T40" fmla="*/ 406 w 558"/>
                <a:gd name="T41" fmla="*/ 0 h 4"/>
                <a:gd name="T42" fmla="*/ 310 w 558"/>
                <a:gd name="T43" fmla="*/ 0 h 4"/>
                <a:gd name="T44" fmla="*/ 310 w 558"/>
                <a:gd name="T45" fmla="*/ 4 h 4"/>
                <a:gd name="T46" fmla="*/ 406 w 558"/>
                <a:gd name="T47" fmla="*/ 4 h 4"/>
                <a:gd name="T48" fmla="*/ 410 w 558"/>
                <a:gd name="T49" fmla="*/ 4 h 4"/>
                <a:gd name="T50" fmla="*/ 506 w 558"/>
                <a:gd name="T51" fmla="*/ 4 h 4"/>
                <a:gd name="T52" fmla="*/ 506 w 558"/>
                <a:gd name="T53" fmla="*/ 0 h 4"/>
                <a:gd name="T54" fmla="*/ 558 w 558"/>
                <a:gd name="T55" fmla="*/ 0 h 4"/>
                <a:gd name="T56" fmla="*/ 510 w 558"/>
                <a:gd name="T57" fmla="*/ 0 h 4"/>
                <a:gd name="T58" fmla="*/ 510 w 558"/>
                <a:gd name="T59" fmla="*/ 4 h 4"/>
                <a:gd name="T60" fmla="*/ 556 w 558"/>
                <a:gd name="T61" fmla="*/ 4 h 4"/>
                <a:gd name="T62" fmla="*/ 558 w 558"/>
                <a:gd name="T63" fmla="*/ 4 h 4"/>
                <a:gd name="T64" fmla="*/ 558 w 558"/>
                <a:gd name="T6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58" h="4">
                  <a:moveTo>
                    <a:pt x="106" y="0"/>
                  </a:moveTo>
                  <a:lnTo>
                    <a:pt x="11" y="0"/>
                  </a:lnTo>
                  <a:lnTo>
                    <a:pt x="7" y="0"/>
                  </a:lnTo>
                  <a:lnTo>
                    <a:pt x="0" y="0"/>
                  </a:lnTo>
                  <a:lnTo>
                    <a:pt x="0" y="4"/>
                  </a:lnTo>
                  <a:lnTo>
                    <a:pt x="7" y="4"/>
                  </a:lnTo>
                  <a:lnTo>
                    <a:pt x="11" y="4"/>
                  </a:lnTo>
                  <a:lnTo>
                    <a:pt x="106" y="4"/>
                  </a:lnTo>
                  <a:lnTo>
                    <a:pt x="106" y="0"/>
                  </a:lnTo>
                  <a:close/>
                  <a:moveTo>
                    <a:pt x="306" y="0"/>
                  </a:moveTo>
                  <a:lnTo>
                    <a:pt x="210" y="0"/>
                  </a:lnTo>
                  <a:lnTo>
                    <a:pt x="206" y="0"/>
                  </a:lnTo>
                  <a:lnTo>
                    <a:pt x="111" y="0"/>
                  </a:lnTo>
                  <a:lnTo>
                    <a:pt x="111" y="4"/>
                  </a:lnTo>
                  <a:lnTo>
                    <a:pt x="206" y="4"/>
                  </a:lnTo>
                  <a:lnTo>
                    <a:pt x="210" y="4"/>
                  </a:lnTo>
                  <a:lnTo>
                    <a:pt x="306" y="4"/>
                  </a:lnTo>
                  <a:lnTo>
                    <a:pt x="306" y="0"/>
                  </a:lnTo>
                  <a:close/>
                  <a:moveTo>
                    <a:pt x="506" y="0"/>
                  </a:moveTo>
                  <a:lnTo>
                    <a:pt x="410" y="0"/>
                  </a:lnTo>
                  <a:lnTo>
                    <a:pt x="406" y="0"/>
                  </a:lnTo>
                  <a:lnTo>
                    <a:pt x="310" y="0"/>
                  </a:lnTo>
                  <a:lnTo>
                    <a:pt x="310" y="4"/>
                  </a:lnTo>
                  <a:lnTo>
                    <a:pt x="406" y="4"/>
                  </a:lnTo>
                  <a:lnTo>
                    <a:pt x="410" y="4"/>
                  </a:lnTo>
                  <a:lnTo>
                    <a:pt x="506" y="4"/>
                  </a:lnTo>
                  <a:lnTo>
                    <a:pt x="506" y="0"/>
                  </a:lnTo>
                  <a:close/>
                  <a:moveTo>
                    <a:pt x="558" y="0"/>
                  </a:moveTo>
                  <a:lnTo>
                    <a:pt x="510" y="0"/>
                  </a:lnTo>
                  <a:lnTo>
                    <a:pt x="510" y="4"/>
                  </a:lnTo>
                  <a:lnTo>
                    <a:pt x="556" y="4"/>
                  </a:lnTo>
                  <a:lnTo>
                    <a:pt x="558" y="4"/>
                  </a:lnTo>
                  <a:lnTo>
                    <a:pt x="558" y="0"/>
                  </a:lnTo>
                  <a:close/>
                </a:path>
              </a:pathLst>
            </a:cu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208" name="ïs1iḍè"/>
            <p:cNvSpPr/>
            <p:nvPr/>
          </p:nvSpPr>
          <p:spPr bwMode="auto">
            <a:xfrm>
              <a:off x="842318" y="3676636"/>
              <a:ext cx="664369" cy="4763"/>
            </a:xfrm>
            <a:custGeom>
              <a:avLst/>
              <a:gdLst>
                <a:gd name="T0" fmla="*/ 106 w 558"/>
                <a:gd name="T1" fmla="*/ 0 h 4"/>
                <a:gd name="T2" fmla="*/ 11 w 558"/>
                <a:gd name="T3" fmla="*/ 0 h 4"/>
                <a:gd name="T4" fmla="*/ 7 w 558"/>
                <a:gd name="T5" fmla="*/ 0 h 4"/>
                <a:gd name="T6" fmla="*/ 0 w 558"/>
                <a:gd name="T7" fmla="*/ 0 h 4"/>
                <a:gd name="T8" fmla="*/ 0 w 558"/>
                <a:gd name="T9" fmla="*/ 4 h 4"/>
                <a:gd name="T10" fmla="*/ 7 w 558"/>
                <a:gd name="T11" fmla="*/ 4 h 4"/>
                <a:gd name="T12" fmla="*/ 11 w 558"/>
                <a:gd name="T13" fmla="*/ 4 h 4"/>
                <a:gd name="T14" fmla="*/ 106 w 558"/>
                <a:gd name="T15" fmla="*/ 4 h 4"/>
                <a:gd name="T16" fmla="*/ 106 w 558"/>
                <a:gd name="T17" fmla="*/ 0 h 4"/>
                <a:gd name="T18" fmla="*/ 306 w 558"/>
                <a:gd name="T19" fmla="*/ 0 h 4"/>
                <a:gd name="T20" fmla="*/ 210 w 558"/>
                <a:gd name="T21" fmla="*/ 0 h 4"/>
                <a:gd name="T22" fmla="*/ 206 w 558"/>
                <a:gd name="T23" fmla="*/ 0 h 4"/>
                <a:gd name="T24" fmla="*/ 111 w 558"/>
                <a:gd name="T25" fmla="*/ 0 h 4"/>
                <a:gd name="T26" fmla="*/ 111 w 558"/>
                <a:gd name="T27" fmla="*/ 4 h 4"/>
                <a:gd name="T28" fmla="*/ 206 w 558"/>
                <a:gd name="T29" fmla="*/ 4 h 4"/>
                <a:gd name="T30" fmla="*/ 210 w 558"/>
                <a:gd name="T31" fmla="*/ 4 h 4"/>
                <a:gd name="T32" fmla="*/ 306 w 558"/>
                <a:gd name="T33" fmla="*/ 4 h 4"/>
                <a:gd name="T34" fmla="*/ 306 w 558"/>
                <a:gd name="T35" fmla="*/ 0 h 4"/>
                <a:gd name="T36" fmla="*/ 506 w 558"/>
                <a:gd name="T37" fmla="*/ 0 h 4"/>
                <a:gd name="T38" fmla="*/ 410 w 558"/>
                <a:gd name="T39" fmla="*/ 0 h 4"/>
                <a:gd name="T40" fmla="*/ 406 w 558"/>
                <a:gd name="T41" fmla="*/ 0 h 4"/>
                <a:gd name="T42" fmla="*/ 310 w 558"/>
                <a:gd name="T43" fmla="*/ 0 h 4"/>
                <a:gd name="T44" fmla="*/ 310 w 558"/>
                <a:gd name="T45" fmla="*/ 4 h 4"/>
                <a:gd name="T46" fmla="*/ 406 w 558"/>
                <a:gd name="T47" fmla="*/ 4 h 4"/>
                <a:gd name="T48" fmla="*/ 410 w 558"/>
                <a:gd name="T49" fmla="*/ 4 h 4"/>
                <a:gd name="T50" fmla="*/ 506 w 558"/>
                <a:gd name="T51" fmla="*/ 4 h 4"/>
                <a:gd name="T52" fmla="*/ 506 w 558"/>
                <a:gd name="T53" fmla="*/ 0 h 4"/>
                <a:gd name="T54" fmla="*/ 558 w 558"/>
                <a:gd name="T55" fmla="*/ 0 h 4"/>
                <a:gd name="T56" fmla="*/ 510 w 558"/>
                <a:gd name="T57" fmla="*/ 0 h 4"/>
                <a:gd name="T58" fmla="*/ 510 w 558"/>
                <a:gd name="T59" fmla="*/ 4 h 4"/>
                <a:gd name="T60" fmla="*/ 556 w 558"/>
                <a:gd name="T61" fmla="*/ 4 h 4"/>
                <a:gd name="T62" fmla="*/ 558 w 558"/>
                <a:gd name="T63" fmla="*/ 4 h 4"/>
                <a:gd name="T64" fmla="*/ 558 w 558"/>
                <a:gd name="T6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58" h="4">
                  <a:moveTo>
                    <a:pt x="106" y="0"/>
                  </a:moveTo>
                  <a:lnTo>
                    <a:pt x="11" y="0"/>
                  </a:lnTo>
                  <a:lnTo>
                    <a:pt x="7" y="0"/>
                  </a:lnTo>
                  <a:lnTo>
                    <a:pt x="0" y="0"/>
                  </a:lnTo>
                  <a:lnTo>
                    <a:pt x="0" y="4"/>
                  </a:lnTo>
                  <a:lnTo>
                    <a:pt x="7" y="4"/>
                  </a:lnTo>
                  <a:lnTo>
                    <a:pt x="11" y="4"/>
                  </a:lnTo>
                  <a:lnTo>
                    <a:pt x="106" y="4"/>
                  </a:lnTo>
                  <a:lnTo>
                    <a:pt x="106" y="0"/>
                  </a:lnTo>
                  <a:moveTo>
                    <a:pt x="306" y="0"/>
                  </a:moveTo>
                  <a:lnTo>
                    <a:pt x="210" y="0"/>
                  </a:lnTo>
                  <a:lnTo>
                    <a:pt x="206" y="0"/>
                  </a:lnTo>
                  <a:lnTo>
                    <a:pt x="111" y="0"/>
                  </a:lnTo>
                  <a:lnTo>
                    <a:pt x="111" y="4"/>
                  </a:lnTo>
                  <a:lnTo>
                    <a:pt x="206" y="4"/>
                  </a:lnTo>
                  <a:lnTo>
                    <a:pt x="210" y="4"/>
                  </a:lnTo>
                  <a:lnTo>
                    <a:pt x="306" y="4"/>
                  </a:lnTo>
                  <a:lnTo>
                    <a:pt x="306" y="0"/>
                  </a:lnTo>
                  <a:moveTo>
                    <a:pt x="506" y="0"/>
                  </a:moveTo>
                  <a:lnTo>
                    <a:pt x="410" y="0"/>
                  </a:lnTo>
                  <a:lnTo>
                    <a:pt x="406" y="0"/>
                  </a:lnTo>
                  <a:lnTo>
                    <a:pt x="310" y="0"/>
                  </a:lnTo>
                  <a:lnTo>
                    <a:pt x="310" y="4"/>
                  </a:lnTo>
                  <a:lnTo>
                    <a:pt x="406" y="4"/>
                  </a:lnTo>
                  <a:lnTo>
                    <a:pt x="410" y="4"/>
                  </a:lnTo>
                  <a:lnTo>
                    <a:pt x="506" y="4"/>
                  </a:lnTo>
                  <a:lnTo>
                    <a:pt x="506" y="0"/>
                  </a:lnTo>
                  <a:moveTo>
                    <a:pt x="558" y="0"/>
                  </a:moveTo>
                  <a:lnTo>
                    <a:pt x="510" y="0"/>
                  </a:lnTo>
                  <a:lnTo>
                    <a:pt x="510" y="4"/>
                  </a:lnTo>
                  <a:lnTo>
                    <a:pt x="556" y="4"/>
                  </a:lnTo>
                  <a:lnTo>
                    <a:pt x="558" y="4"/>
                  </a:lnTo>
                  <a:lnTo>
                    <a:pt x="55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209" name="is1íḓè"/>
            <p:cNvSpPr/>
            <p:nvPr/>
          </p:nvSpPr>
          <p:spPr bwMode="auto">
            <a:xfrm>
              <a:off x="842318" y="3438511"/>
              <a:ext cx="664369" cy="4763"/>
            </a:xfrm>
            <a:custGeom>
              <a:avLst/>
              <a:gdLst>
                <a:gd name="T0" fmla="*/ 106 w 558"/>
                <a:gd name="T1" fmla="*/ 0 h 4"/>
                <a:gd name="T2" fmla="*/ 11 w 558"/>
                <a:gd name="T3" fmla="*/ 0 h 4"/>
                <a:gd name="T4" fmla="*/ 7 w 558"/>
                <a:gd name="T5" fmla="*/ 0 h 4"/>
                <a:gd name="T6" fmla="*/ 0 w 558"/>
                <a:gd name="T7" fmla="*/ 0 h 4"/>
                <a:gd name="T8" fmla="*/ 0 w 558"/>
                <a:gd name="T9" fmla="*/ 4 h 4"/>
                <a:gd name="T10" fmla="*/ 7 w 558"/>
                <a:gd name="T11" fmla="*/ 4 h 4"/>
                <a:gd name="T12" fmla="*/ 11 w 558"/>
                <a:gd name="T13" fmla="*/ 4 h 4"/>
                <a:gd name="T14" fmla="*/ 106 w 558"/>
                <a:gd name="T15" fmla="*/ 4 h 4"/>
                <a:gd name="T16" fmla="*/ 106 w 558"/>
                <a:gd name="T17" fmla="*/ 0 h 4"/>
                <a:gd name="T18" fmla="*/ 306 w 558"/>
                <a:gd name="T19" fmla="*/ 0 h 4"/>
                <a:gd name="T20" fmla="*/ 210 w 558"/>
                <a:gd name="T21" fmla="*/ 0 h 4"/>
                <a:gd name="T22" fmla="*/ 206 w 558"/>
                <a:gd name="T23" fmla="*/ 0 h 4"/>
                <a:gd name="T24" fmla="*/ 111 w 558"/>
                <a:gd name="T25" fmla="*/ 0 h 4"/>
                <a:gd name="T26" fmla="*/ 111 w 558"/>
                <a:gd name="T27" fmla="*/ 4 h 4"/>
                <a:gd name="T28" fmla="*/ 206 w 558"/>
                <a:gd name="T29" fmla="*/ 4 h 4"/>
                <a:gd name="T30" fmla="*/ 210 w 558"/>
                <a:gd name="T31" fmla="*/ 4 h 4"/>
                <a:gd name="T32" fmla="*/ 306 w 558"/>
                <a:gd name="T33" fmla="*/ 4 h 4"/>
                <a:gd name="T34" fmla="*/ 306 w 558"/>
                <a:gd name="T35" fmla="*/ 0 h 4"/>
                <a:gd name="T36" fmla="*/ 506 w 558"/>
                <a:gd name="T37" fmla="*/ 0 h 4"/>
                <a:gd name="T38" fmla="*/ 410 w 558"/>
                <a:gd name="T39" fmla="*/ 0 h 4"/>
                <a:gd name="T40" fmla="*/ 406 w 558"/>
                <a:gd name="T41" fmla="*/ 0 h 4"/>
                <a:gd name="T42" fmla="*/ 310 w 558"/>
                <a:gd name="T43" fmla="*/ 0 h 4"/>
                <a:gd name="T44" fmla="*/ 310 w 558"/>
                <a:gd name="T45" fmla="*/ 4 h 4"/>
                <a:gd name="T46" fmla="*/ 406 w 558"/>
                <a:gd name="T47" fmla="*/ 4 h 4"/>
                <a:gd name="T48" fmla="*/ 410 w 558"/>
                <a:gd name="T49" fmla="*/ 4 h 4"/>
                <a:gd name="T50" fmla="*/ 506 w 558"/>
                <a:gd name="T51" fmla="*/ 4 h 4"/>
                <a:gd name="T52" fmla="*/ 506 w 558"/>
                <a:gd name="T53" fmla="*/ 0 h 4"/>
                <a:gd name="T54" fmla="*/ 558 w 558"/>
                <a:gd name="T55" fmla="*/ 0 h 4"/>
                <a:gd name="T56" fmla="*/ 510 w 558"/>
                <a:gd name="T57" fmla="*/ 0 h 4"/>
                <a:gd name="T58" fmla="*/ 510 w 558"/>
                <a:gd name="T59" fmla="*/ 4 h 4"/>
                <a:gd name="T60" fmla="*/ 556 w 558"/>
                <a:gd name="T61" fmla="*/ 4 h 4"/>
                <a:gd name="T62" fmla="*/ 558 w 558"/>
                <a:gd name="T63" fmla="*/ 4 h 4"/>
                <a:gd name="T64" fmla="*/ 558 w 558"/>
                <a:gd name="T6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58" h="4">
                  <a:moveTo>
                    <a:pt x="106" y="0"/>
                  </a:moveTo>
                  <a:lnTo>
                    <a:pt x="11" y="0"/>
                  </a:lnTo>
                  <a:lnTo>
                    <a:pt x="7" y="0"/>
                  </a:lnTo>
                  <a:lnTo>
                    <a:pt x="0" y="0"/>
                  </a:lnTo>
                  <a:lnTo>
                    <a:pt x="0" y="4"/>
                  </a:lnTo>
                  <a:lnTo>
                    <a:pt x="7" y="4"/>
                  </a:lnTo>
                  <a:lnTo>
                    <a:pt x="11" y="4"/>
                  </a:lnTo>
                  <a:lnTo>
                    <a:pt x="106" y="4"/>
                  </a:lnTo>
                  <a:lnTo>
                    <a:pt x="106" y="0"/>
                  </a:lnTo>
                  <a:close/>
                  <a:moveTo>
                    <a:pt x="306" y="0"/>
                  </a:moveTo>
                  <a:lnTo>
                    <a:pt x="210" y="0"/>
                  </a:lnTo>
                  <a:lnTo>
                    <a:pt x="206" y="0"/>
                  </a:lnTo>
                  <a:lnTo>
                    <a:pt x="111" y="0"/>
                  </a:lnTo>
                  <a:lnTo>
                    <a:pt x="111" y="4"/>
                  </a:lnTo>
                  <a:lnTo>
                    <a:pt x="206" y="4"/>
                  </a:lnTo>
                  <a:lnTo>
                    <a:pt x="210" y="4"/>
                  </a:lnTo>
                  <a:lnTo>
                    <a:pt x="306" y="4"/>
                  </a:lnTo>
                  <a:lnTo>
                    <a:pt x="306" y="0"/>
                  </a:lnTo>
                  <a:close/>
                  <a:moveTo>
                    <a:pt x="506" y="0"/>
                  </a:moveTo>
                  <a:lnTo>
                    <a:pt x="410" y="0"/>
                  </a:lnTo>
                  <a:lnTo>
                    <a:pt x="406" y="0"/>
                  </a:lnTo>
                  <a:lnTo>
                    <a:pt x="310" y="0"/>
                  </a:lnTo>
                  <a:lnTo>
                    <a:pt x="310" y="4"/>
                  </a:lnTo>
                  <a:lnTo>
                    <a:pt x="406" y="4"/>
                  </a:lnTo>
                  <a:lnTo>
                    <a:pt x="410" y="4"/>
                  </a:lnTo>
                  <a:lnTo>
                    <a:pt x="506" y="4"/>
                  </a:lnTo>
                  <a:lnTo>
                    <a:pt x="506" y="0"/>
                  </a:lnTo>
                  <a:close/>
                  <a:moveTo>
                    <a:pt x="558" y="0"/>
                  </a:moveTo>
                  <a:lnTo>
                    <a:pt x="510" y="0"/>
                  </a:lnTo>
                  <a:lnTo>
                    <a:pt x="510" y="4"/>
                  </a:lnTo>
                  <a:lnTo>
                    <a:pt x="556" y="4"/>
                  </a:lnTo>
                  <a:lnTo>
                    <a:pt x="558" y="4"/>
                  </a:lnTo>
                  <a:lnTo>
                    <a:pt x="558" y="0"/>
                  </a:lnTo>
                  <a:close/>
                </a:path>
              </a:pathLst>
            </a:cu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210" name="i$ļïdè"/>
            <p:cNvSpPr/>
            <p:nvPr/>
          </p:nvSpPr>
          <p:spPr bwMode="auto">
            <a:xfrm>
              <a:off x="842318" y="3438511"/>
              <a:ext cx="664369" cy="4763"/>
            </a:xfrm>
            <a:custGeom>
              <a:avLst/>
              <a:gdLst>
                <a:gd name="T0" fmla="*/ 106 w 558"/>
                <a:gd name="T1" fmla="*/ 0 h 4"/>
                <a:gd name="T2" fmla="*/ 11 w 558"/>
                <a:gd name="T3" fmla="*/ 0 h 4"/>
                <a:gd name="T4" fmla="*/ 7 w 558"/>
                <a:gd name="T5" fmla="*/ 0 h 4"/>
                <a:gd name="T6" fmla="*/ 0 w 558"/>
                <a:gd name="T7" fmla="*/ 0 h 4"/>
                <a:gd name="T8" fmla="*/ 0 w 558"/>
                <a:gd name="T9" fmla="*/ 4 h 4"/>
                <a:gd name="T10" fmla="*/ 7 w 558"/>
                <a:gd name="T11" fmla="*/ 4 h 4"/>
                <a:gd name="T12" fmla="*/ 11 w 558"/>
                <a:gd name="T13" fmla="*/ 4 h 4"/>
                <a:gd name="T14" fmla="*/ 106 w 558"/>
                <a:gd name="T15" fmla="*/ 4 h 4"/>
                <a:gd name="T16" fmla="*/ 106 w 558"/>
                <a:gd name="T17" fmla="*/ 0 h 4"/>
                <a:gd name="T18" fmla="*/ 306 w 558"/>
                <a:gd name="T19" fmla="*/ 0 h 4"/>
                <a:gd name="T20" fmla="*/ 210 w 558"/>
                <a:gd name="T21" fmla="*/ 0 h 4"/>
                <a:gd name="T22" fmla="*/ 206 w 558"/>
                <a:gd name="T23" fmla="*/ 0 h 4"/>
                <a:gd name="T24" fmla="*/ 111 w 558"/>
                <a:gd name="T25" fmla="*/ 0 h 4"/>
                <a:gd name="T26" fmla="*/ 111 w 558"/>
                <a:gd name="T27" fmla="*/ 4 h 4"/>
                <a:gd name="T28" fmla="*/ 206 w 558"/>
                <a:gd name="T29" fmla="*/ 4 h 4"/>
                <a:gd name="T30" fmla="*/ 210 w 558"/>
                <a:gd name="T31" fmla="*/ 4 h 4"/>
                <a:gd name="T32" fmla="*/ 306 w 558"/>
                <a:gd name="T33" fmla="*/ 4 h 4"/>
                <a:gd name="T34" fmla="*/ 306 w 558"/>
                <a:gd name="T35" fmla="*/ 0 h 4"/>
                <a:gd name="T36" fmla="*/ 506 w 558"/>
                <a:gd name="T37" fmla="*/ 0 h 4"/>
                <a:gd name="T38" fmla="*/ 410 w 558"/>
                <a:gd name="T39" fmla="*/ 0 h 4"/>
                <a:gd name="T40" fmla="*/ 406 w 558"/>
                <a:gd name="T41" fmla="*/ 0 h 4"/>
                <a:gd name="T42" fmla="*/ 310 w 558"/>
                <a:gd name="T43" fmla="*/ 0 h 4"/>
                <a:gd name="T44" fmla="*/ 310 w 558"/>
                <a:gd name="T45" fmla="*/ 4 h 4"/>
                <a:gd name="T46" fmla="*/ 406 w 558"/>
                <a:gd name="T47" fmla="*/ 4 h 4"/>
                <a:gd name="T48" fmla="*/ 410 w 558"/>
                <a:gd name="T49" fmla="*/ 4 h 4"/>
                <a:gd name="T50" fmla="*/ 506 w 558"/>
                <a:gd name="T51" fmla="*/ 4 h 4"/>
                <a:gd name="T52" fmla="*/ 506 w 558"/>
                <a:gd name="T53" fmla="*/ 0 h 4"/>
                <a:gd name="T54" fmla="*/ 558 w 558"/>
                <a:gd name="T55" fmla="*/ 0 h 4"/>
                <a:gd name="T56" fmla="*/ 510 w 558"/>
                <a:gd name="T57" fmla="*/ 0 h 4"/>
                <a:gd name="T58" fmla="*/ 510 w 558"/>
                <a:gd name="T59" fmla="*/ 4 h 4"/>
                <a:gd name="T60" fmla="*/ 556 w 558"/>
                <a:gd name="T61" fmla="*/ 4 h 4"/>
                <a:gd name="T62" fmla="*/ 558 w 558"/>
                <a:gd name="T63" fmla="*/ 4 h 4"/>
                <a:gd name="T64" fmla="*/ 558 w 558"/>
                <a:gd name="T6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58" h="4">
                  <a:moveTo>
                    <a:pt x="106" y="0"/>
                  </a:moveTo>
                  <a:lnTo>
                    <a:pt x="11" y="0"/>
                  </a:lnTo>
                  <a:lnTo>
                    <a:pt x="7" y="0"/>
                  </a:lnTo>
                  <a:lnTo>
                    <a:pt x="0" y="0"/>
                  </a:lnTo>
                  <a:lnTo>
                    <a:pt x="0" y="4"/>
                  </a:lnTo>
                  <a:lnTo>
                    <a:pt x="7" y="4"/>
                  </a:lnTo>
                  <a:lnTo>
                    <a:pt x="11" y="4"/>
                  </a:lnTo>
                  <a:lnTo>
                    <a:pt x="106" y="4"/>
                  </a:lnTo>
                  <a:lnTo>
                    <a:pt x="106" y="0"/>
                  </a:lnTo>
                  <a:moveTo>
                    <a:pt x="306" y="0"/>
                  </a:moveTo>
                  <a:lnTo>
                    <a:pt x="210" y="0"/>
                  </a:lnTo>
                  <a:lnTo>
                    <a:pt x="206" y="0"/>
                  </a:lnTo>
                  <a:lnTo>
                    <a:pt x="111" y="0"/>
                  </a:lnTo>
                  <a:lnTo>
                    <a:pt x="111" y="4"/>
                  </a:lnTo>
                  <a:lnTo>
                    <a:pt x="206" y="4"/>
                  </a:lnTo>
                  <a:lnTo>
                    <a:pt x="210" y="4"/>
                  </a:lnTo>
                  <a:lnTo>
                    <a:pt x="306" y="4"/>
                  </a:lnTo>
                  <a:lnTo>
                    <a:pt x="306" y="0"/>
                  </a:lnTo>
                  <a:moveTo>
                    <a:pt x="506" y="0"/>
                  </a:moveTo>
                  <a:lnTo>
                    <a:pt x="410" y="0"/>
                  </a:lnTo>
                  <a:lnTo>
                    <a:pt x="406" y="0"/>
                  </a:lnTo>
                  <a:lnTo>
                    <a:pt x="310" y="0"/>
                  </a:lnTo>
                  <a:lnTo>
                    <a:pt x="310" y="4"/>
                  </a:lnTo>
                  <a:lnTo>
                    <a:pt x="406" y="4"/>
                  </a:lnTo>
                  <a:lnTo>
                    <a:pt x="410" y="4"/>
                  </a:lnTo>
                  <a:lnTo>
                    <a:pt x="506" y="4"/>
                  </a:lnTo>
                  <a:lnTo>
                    <a:pt x="506" y="0"/>
                  </a:lnTo>
                  <a:moveTo>
                    <a:pt x="558" y="0"/>
                  </a:moveTo>
                  <a:lnTo>
                    <a:pt x="510" y="0"/>
                  </a:lnTo>
                  <a:lnTo>
                    <a:pt x="510" y="4"/>
                  </a:lnTo>
                  <a:lnTo>
                    <a:pt x="556" y="4"/>
                  </a:lnTo>
                  <a:lnTo>
                    <a:pt x="558" y="4"/>
                  </a:lnTo>
                  <a:lnTo>
                    <a:pt x="55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211" name="íṩlïḍè"/>
            <p:cNvSpPr/>
            <p:nvPr/>
          </p:nvSpPr>
          <p:spPr bwMode="auto">
            <a:xfrm>
              <a:off x="968525" y="3381361"/>
              <a:ext cx="5953" cy="713185"/>
            </a:xfrm>
            <a:custGeom>
              <a:avLst/>
              <a:gdLst>
                <a:gd name="T0" fmla="*/ 0 w 5"/>
                <a:gd name="T1" fmla="*/ 0 h 599"/>
                <a:gd name="T2" fmla="*/ 0 w 5"/>
                <a:gd name="T3" fmla="*/ 0 h 599"/>
                <a:gd name="T4" fmla="*/ 0 w 5"/>
                <a:gd name="T5" fmla="*/ 48 h 599"/>
                <a:gd name="T6" fmla="*/ 0 w 5"/>
                <a:gd name="T7" fmla="*/ 52 h 599"/>
                <a:gd name="T8" fmla="*/ 0 w 5"/>
                <a:gd name="T9" fmla="*/ 148 h 599"/>
                <a:gd name="T10" fmla="*/ 0 w 5"/>
                <a:gd name="T11" fmla="*/ 152 h 599"/>
                <a:gd name="T12" fmla="*/ 0 w 5"/>
                <a:gd name="T13" fmla="*/ 248 h 599"/>
                <a:gd name="T14" fmla="*/ 0 w 5"/>
                <a:gd name="T15" fmla="*/ 252 h 599"/>
                <a:gd name="T16" fmla="*/ 0 w 5"/>
                <a:gd name="T17" fmla="*/ 347 h 599"/>
                <a:gd name="T18" fmla="*/ 0 w 5"/>
                <a:gd name="T19" fmla="*/ 351 h 599"/>
                <a:gd name="T20" fmla="*/ 0 w 5"/>
                <a:gd name="T21" fmla="*/ 447 h 599"/>
                <a:gd name="T22" fmla="*/ 0 w 5"/>
                <a:gd name="T23" fmla="*/ 451 h 599"/>
                <a:gd name="T24" fmla="*/ 0 w 5"/>
                <a:gd name="T25" fmla="*/ 547 h 599"/>
                <a:gd name="T26" fmla="*/ 0 w 5"/>
                <a:gd name="T27" fmla="*/ 551 h 599"/>
                <a:gd name="T28" fmla="*/ 0 w 5"/>
                <a:gd name="T29" fmla="*/ 597 h 599"/>
                <a:gd name="T30" fmla="*/ 0 w 5"/>
                <a:gd name="T31" fmla="*/ 599 h 599"/>
                <a:gd name="T32" fmla="*/ 5 w 5"/>
                <a:gd name="T33" fmla="*/ 599 h 599"/>
                <a:gd name="T34" fmla="*/ 5 w 5"/>
                <a:gd name="T35" fmla="*/ 551 h 599"/>
                <a:gd name="T36" fmla="*/ 5 w 5"/>
                <a:gd name="T37" fmla="*/ 547 h 599"/>
                <a:gd name="T38" fmla="*/ 5 w 5"/>
                <a:gd name="T39" fmla="*/ 451 h 599"/>
                <a:gd name="T40" fmla="*/ 5 w 5"/>
                <a:gd name="T41" fmla="*/ 447 h 599"/>
                <a:gd name="T42" fmla="*/ 5 w 5"/>
                <a:gd name="T43" fmla="*/ 351 h 599"/>
                <a:gd name="T44" fmla="*/ 5 w 5"/>
                <a:gd name="T45" fmla="*/ 347 h 599"/>
                <a:gd name="T46" fmla="*/ 5 w 5"/>
                <a:gd name="T47" fmla="*/ 252 h 599"/>
                <a:gd name="T48" fmla="*/ 5 w 5"/>
                <a:gd name="T49" fmla="*/ 248 h 599"/>
                <a:gd name="T50" fmla="*/ 5 w 5"/>
                <a:gd name="T51" fmla="*/ 152 h 599"/>
                <a:gd name="T52" fmla="*/ 5 w 5"/>
                <a:gd name="T53" fmla="*/ 148 h 599"/>
                <a:gd name="T54" fmla="*/ 5 w 5"/>
                <a:gd name="T55" fmla="*/ 52 h 599"/>
                <a:gd name="T56" fmla="*/ 5 w 5"/>
                <a:gd name="T57" fmla="*/ 48 h 599"/>
                <a:gd name="T58" fmla="*/ 5 w 5"/>
                <a:gd name="T59" fmla="*/ 3 h 599"/>
                <a:gd name="T60" fmla="*/ 0 w 5"/>
                <a:gd name="T61" fmla="*/ 3 h 599"/>
                <a:gd name="T62" fmla="*/ 0 w 5"/>
                <a:gd name="T63" fmla="*/ 0 h 5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" h="599">
                  <a:moveTo>
                    <a:pt x="0" y="0"/>
                  </a:moveTo>
                  <a:lnTo>
                    <a:pt x="0" y="0"/>
                  </a:lnTo>
                  <a:lnTo>
                    <a:pt x="0" y="48"/>
                  </a:lnTo>
                  <a:lnTo>
                    <a:pt x="0" y="52"/>
                  </a:lnTo>
                  <a:lnTo>
                    <a:pt x="0" y="148"/>
                  </a:lnTo>
                  <a:lnTo>
                    <a:pt x="0" y="152"/>
                  </a:lnTo>
                  <a:lnTo>
                    <a:pt x="0" y="248"/>
                  </a:lnTo>
                  <a:lnTo>
                    <a:pt x="0" y="252"/>
                  </a:lnTo>
                  <a:lnTo>
                    <a:pt x="0" y="347"/>
                  </a:lnTo>
                  <a:lnTo>
                    <a:pt x="0" y="351"/>
                  </a:lnTo>
                  <a:lnTo>
                    <a:pt x="0" y="447"/>
                  </a:lnTo>
                  <a:lnTo>
                    <a:pt x="0" y="451"/>
                  </a:lnTo>
                  <a:lnTo>
                    <a:pt x="0" y="547"/>
                  </a:lnTo>
                  <a:lnTo>
                    <a:pt x="0" y="551"/>
                  </a:lnTo>
                  <a:lnTo>
                    <a:pt x="0" y="597"/>
                  </a:lnTo>
                  <a:lnTo>
                    <a:pt x="0" y="599"/>
                  </a:lnTo>
                  <a:lnTo>
                    <a:pt x="5" y="599"/>
                  </a:lnTo>
                  <a:lnTo>
                    <a:pt x="5" y="551"/>
                  </a:lnTo>
                  <a:lnTo>
                    <a:pt x="5" y="547"/>
                  </a:lnTo>
                  <a:lnTo>
                    <a:pt x="5" y="451"/>
                  </a:lnTo>
                  <a:lnTo>
                    <a:pt x="5" y="447"/>
                  </a:lnTo>
                  <a:lnTo>
                    <a:pt x="5" y="351"/>
                  </a:lnTo>
                  <a:lnTo>
                    <a:pt x="5" y="347"/>
                  </a:lnTo>
                  <a:lnTo>
                    <a:pt x="5" y="252"/>
                  </a:lnTo>
                  <a:lnTo>
                    <a:pt x="5" y="248"/>
                  </a:lnTo>
                  <a:lnTo>
                    <a:pt x="5" y="152"/>
                  </a:lnTo>
                  <a:lnTo>
                    <a:pt x="5" y="148"/>
                  </a:lnTo>
                  <a:lnTo>
                    <a:pt x="5" y="52"/>
                  </a:lnTo>
                  <a:lnTo>
                    <a:pt x="5" y="48"/>
                  </a:lnTo>
                  <a:lnTo>
                    <a:pt x="5" y="3"/>
                  </a:lnTo>
                  <a:lnTo>
                    <a:pt x="0" y="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212" name="íṧḷïḓe"/>
            <p:cNvSpPr/>
            <p:nvPr/>
          </p:nvSpPr>
          <p:spPr bwMode="auto">
            <a:xfrm>
              <a:off x="968525" y="3381361"/>
              <a:ext cx="5953" cy="713185"/>
            </a:xfrm>
            <a:custGeom>
              <a:avLst/>
              <a:gdLst>
                <a:gd name="T0" fmla="*/ 0 w 5"/>
                <a:gd name="T1" fmla="*/ 0 h 599"/>
                <a:gd name="T2" fmla="*/ 0 w 5"/>
                <a:gd name="T3" fmla="*/ 0 h 599"/>
                <a:gd name="T4" fmla="*/ 0 w 5"/>
                <a:gd name="T5" fmla="*/ 48 h 599"/>
                <a:gd name="T6" fmla="*/ 0 w 5"/>
                <a:gd name="T7" fmla="*/ 52 h 599"/>
                <a:gd name="T8" fmla="*/ 0 w 5"/>
                <a:gd name="T9" fmla="*/ 148 h 599"/>
                <a:gd name="T10" fmla="*/ 0 w 5"/>
                <a:gd name="T11" fmla="*/ 152 h 599"/>
                <a:gd name="T12" fmla="*/ 0 w 5"/>
                <a:gd name="T13" fmla="*/ 248 h 599"/>
                <a:gd name="T14" fmla="*/ 0 w 5"/>
                <a:gd name="T15" fmla="*/ 252 h 599"/>
                <a:gd name="T16" fmla="*/ 0 w 5"/>
                <a:gd name="T17" fmla="*/ 347 h 599"/>
                <a:gd name="T18" fmla="*/ 0 w 5"/>
                <a:gd name="T19" fmla="*/ 351 h 599"/>
                <a:gd name="T20" fmla="*/ 0 w 5"/>
                <a:gd name="T21" fmla="*/ 447 h 599"/>
                <a:gd name="T22" fmla="*/ 0 w 5"/>
                <a:gd name="T23" fmla="*/ 451 h 599"/>
                <a:gd name="T24" fmla="*/ 0 w 5"/>
                <a:gd name="T25" fmla="*/ 547 h 599"/>
                <a:gd name="T26" fmla="*/ 0 w 5"/>
                <a:gd name="T27" fmla="*/ 551 h 599"/>
                <a:gd name="T28" fmla="*/ 0 w 5"/>
                <a:gd name="T29" fmla="*/ 597 h 599"/>
                <a:gd name="T30" fmla="*/ 0 w 5"/>
                <a:gd name="T31" fmla="*/ 599 h 599"/>
                <a:gd name="T32" fmla="*/ 5 w 5"/>
                <a:gd name="T33" fmla="*/ 599 h 599"/>
                <a:gd name="T34" fmla="*/ 5 w 5"/>
                <a:gd name="T35" fmla="*/ 551 h 599"/>
                <a:gd name="T36" fmla="*/ 5 w 5"/>
                <a:gd name="T37" fmla="*/ 547 h 599"/>
                <a:gd name="T38" fmla="*/ 5 w 5"/>
                <a:gd name="T39" fmla="*/ 451 h 599"/>
                <a:gd name="T40" fmla="*/ 5 w 5"/>
                <a:gd name="T41" fmla="*/ 447 h 599"/>
                <a:gd name="T42" fmla="*/ 5 w 5"/>
                <a:gd name="T43" fmla="*/ 351 h 599"/>
                <a:gd name="T44" fmla="*/ 5 w 5"/>
                <a:gd name="T45" fmla="*/ 347 h 599"/>
                <a:gd name="T46" fmla="*/ 5 w 5"/>
                <a:gd name="T47" fmla="*/ 252 h 599"/>
                <a:gd name="T48" fmla="*/ 5 w 5"/>
                <a:gd name="T49" fmla="*/ 248 h 599"/>
                <a:gd name="T50" fmla="*/ 5 w 5"/>
                <a:gd name="T51" fmla="*/ 152 h 599"/>
                <a:gd name="T52" fmla="*/ 5 w 5"/>
                <a:gd name="T53" fmla="*/ 148 h 599"/>
                <a:gd name="T54" fmla="*/ 5 w 5"/>
                <a:gd name="T55" fmla="*/ 52 h 599"/>
                <a:gd name="T56" fmla="*/ 5 w 5"/>
                <a:gd name="T57" fmla="*/ 48 h 599"/>
                <a:gd name="T58" fmla="*/ 5 w 5"/>
                <a:gd name="T59" fmla="*/ 3 h 599"/>
                <a:gd name="T60" fmla="*/ 0 w 5"/>
                <a:gd name="T61" fmla="*/ 3 h 599"/>
                <a:gd name="T62" fmla="*/ 0 w 5"/>
                <a:gd name="T63" fmla="*/ 0 h 5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" h="599">
                  <a:moveTo>
                    <a:pt x="0" y="0"/>
                  </a:moveTo>
                  <a:lnTo>
                    <a:pt x="0" y="0"/>
                  </a:lnTo>
                  <a:lnTo>
                    <a:pt x="0" y="48"/>
                  </a:lnTo>
                  <a:lnTo>
                    <a:pt x="0" y="52"/>
                  </a:lnTo>
                  <a:lnTo>
                    <a:pt x="0" y="148"/>
                  </a:lnTo>
                  <a:lnTo>
                    <a:pt x="0" y="152"/>
                  </a:lnTo>
                  <a:lnTo>
                    <a:pt x="0" y="248"/>
                  </a:lnTo>
                  <a:lnTo>
                    <a:pt x="0" y="252"/>
                  </a:lnTo>
                  <a:lnTo>
                    <a:pt x="0" y="347"/>
                  </a:lnTo>
                  <a:lnTo>
                    <a:pt x="0" y="351"/>
                  </a:lnTo>
                  <a:lnTo>
                    <a:pt x="0" y="447"/>
                  </a:lnTo>
                  <a:lnTo>
                    <a:pt x="0" y="451"/>
                  </a:lnTo>
                  <a:lnTo>
                    <a:pt x="0" y="547"/>
                  </a:lnTo>
                  <a:lnTo>
                    <a:pt x="0" y="551"/>
                  </a:lnTo>
                  <a:lnTo>
                    <a:pt x="0" y="597"/>
                  </a:lnTo>
                  <a:lnTo>
                    <a:pt x="0" y="599"/>
                  </a:lnTo>
                  <a:lnTo>
                    <a:pt x="5" y="599"/>
                  </a:lnTo>
                  <a:lnTo>
                    <a:pt x="5" y="551"/>
                  </a:lnTo>
                  <a:lnTo>
                    <a:pt x="5" y="547"/>
                  </a:lnTo>
                  <a:lnTo>
                    <a:pt x="5" y="451"/>
                  </a:lnTo>
                  <a:lnTo>
                    <a:pt x="5" y="447"/>
                  </a:lnTo>
                  <a:lnTo>
                    <a:pt x="5" y="351"/>
                  </a:lnTo>
                  <a:lnTo>
                    <a:pt x="5" y="347"/>
                  </a:lnTo>
                  <a:lnTo>
                    <a:pt x="5" y="252"/>
                  </a:lnTo>
                  <a:lnTo>
                    <a:pt x="5" y="248"/>
                  </a:lnTo>
                  <a:lnTo>
                    <a:pt x="5" y="152"/>
                  </a:lnTo>
                  <a:lnTo>
                    <a:pt x="5" y="148"/>
                  </a:lnTo>
                  <a:lnTo>
                    <a:pt x="5" y="52"/>
                  </a:lnTo>
                  <a:lnTo>
                    <a:pt x="5" y="48"/>
                  </a:lnTo>
                  <a:lnTo>
                    <a:pt x="5" y="3"/>
                  </a:lnTo>
                  <a:lnTo>
                    <a:pt x="0" y="3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213" name="îṥliḓê"/>
            <p:cNvSpPr/>
            <p:nvPr/>
          </p:nvSpPr>
          <p:spPr bwMode="auto">
            <a:xfrm>
              <a:off x="1206650" y="3381361"/>
              <a:ext cx="4762" cy="713185"/>
            </a:xfrm>
            <a:custGeom>
              <a:avLst/>
              <a:gdLst>
                <a:gd name="T0" fmla="*/ 0 w 4"/>
                <a:gd name="T1" fmla="*/ 0 h 599"/>
                <a:gd name="T2" fmla="*/ 0 w 4"/>
                <a:gd name="T3" fmla="*/ 0 h 599"/>
                <a:gd name="T4" fmla="*/ 0 w 4"/>
                <a:gd name="T5" fmla="*/ 48 h 599"/>
                <a:gd name="T6" fmla="*/ 0 w 4"/>
                <a:gd name="T7" fmla="*/ 52 h 599"/>
                <a:gd name="T8" fmla="*/ 0 w 4"/>
                <a:gd name="T9" fmla="*/ 148 h 599"/>
                <a:gd name="T10" fmla="*/ 0 w 4"/>
                <a:gd name="T11" fmla="*/ 152 h 599"/>
                <a:gd name="T12" fmla="*/ 0 w 4"/>
                <a:gd name="T13" fmla="*/ 248 h 599"/>
                <a:gd name="T14" fmla="*/ 0 w 4"/>
                <a:gd name="T15" fmla="*/ 252 h 599"/>
                <a:gd name="T16" fmla="*/ 0 w 4"/>
                <a:gd name="T17" fmla="*/ 347 h 599"/>
                <a:gd name="T18" fmla="*/ 0 w 4"/>
                <a:gd name="T19" fmla="*/ 351 h 599"/>
                <a:gd name="T20" fmla="*/ 0 w 4"/>
                <a:gd name="T21" fmla="*/ 447 h 599"/>
                <a:gd name="T22" fmla="*/ 0 w 4"/>
                <a:gd name="T23" fmla="*/ 451 h 599"/>
                <a:gd name="T24" fmla="*/ 0 w 4"/>
                <a:gd name="T25" fmla="*/ 547 h 599"/>
                <a:gd name="T26" fmla="*/ 0 w 4"/>
                <a:gd name="T27" fmla="*/ 551 h 599"/>
                <a:gd name="T28" fmla="*/ 0 w 4"/>
                <a:gd name="T29" fmla="*/ 597 h 599"/>
                <a:gd name="T30" fmla="*/ 0 w 4"/>
                <a:gd name="T31" fmla="*/ 599 h 599"/>
                <a:gd name="T32" fmla="*/ 4 w 4"/>
                <a:gd name="T33" fmla="*/ 599 h 599"/>
                <a:gd name="T34" fmla="*/ 4 w 4"/>
                <a:gd name="T35" fmla="*/ 551 h 599"/>
                <a:gd name="T36" fmla="*/ 4 w 4"/>
                <a:gd name="T37" fmla="*/ 547 h 599"/>
                <a:gd name="T38" fmla="*/ 4 w 4"/>
                <a:gd name="T39" fmla="*/ 451 h 599"/>
                <a:gd name="T40" fmla="*/ 4 w 4"/>
                <a:gd name="T41" fmla="*/ 447 h 599"/>
                <a:gd name="T42" fmla="*/ 4 w 4"/>
                <a:gd name="T43" fmla="*/ 351 h 599"/>
                <a:gd name="T44" fmla="*/ 4 w 4"/>
                <a:gd name="T45" fmla="*/ 347 h 599"/>
                <a:gd name="T46" fmla="*/ 4 w 4"/>
                <a:gd name="T47" fmla="*/ 252 h 599"/>
                <a:gd name="T48" fmla="*/ 4 w 4"/>
                <a:gd name="T49" fmla="*/ 248 h 599"/>
                <a:gd name="T50" fmla="*/ 4 w 4"/>
                <a:gd name="T51" fmla="*/ 152 h 599"/>
                <a:gd name="T52" fmla="*/ 4 w 4"/>
                <a:gd name="T53" fmla="*/ 148 h 599"/>
                <a:gd name="T54" fmla="*/ 4 w 4"/>
                <a:gd name="T55" fmla="*/ 52 h 599"/>
                <a:gd name="T56" fmla="*/ 4 w 4"/>
                <a:gd name="T57" fmla="*/ 48 h 599"/>
                <a:gd name="T58" fmla="*/ 4 w 4"/>
                <a:gd name="T59" fmla="*/ 3 h 599"/>
                <a:gd name="T60" fmla="*/ 0 w 4"/>
                <a:gd name="T61" fmla="*/ 3 h 599"/>
                <a:gd name="T62" fmla="*/ 0 w 4"/>
                <a:gd name="T63" fmla="*/ 0 h 5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" h="599">
                  <a:moveTo>
                    <a:pt x="0" y="0"/>
                  </a:moveTo>
                  <a:lnTo>
                    <a:pt x="0" y="0"/>
                  </a:lnTo>
                  <a:lnTo>
                    <a:pt x="0" y="48"/>
                  </a:lnTo>
                  <a:lnTo>
                    <a:pt x="0" y="52"/>
                  </a:lnTo>
                  <a:lnTo>
                    <a:pt x="0" y="148"/>
                  </a:lnTo>
                  <a:lnTo>
                    <a:pt x="0" y="152"/>
                  </a:lnTo>
                  <a:lnTo>
                    <a:pt x="0" y="248"/>
                  </a:lnTo>
                  <a:lnTo>
                    <a:pt x="0" y="252"/>
                  </a:lnTo>
                  <a:lnTo>
                    <a:pt x="0" y="347"/>
                  </a:lnTo>
                  <a:lnTo>
                    <a:pt x="0" y="351"/>
                  </a:lnTo>
                  <a:lnTo>
                    <a:pt x="0" y="447"/>
                  </a:lnTo>
                  <a:lnTo>
                    <a:pt x="0" y="451"/>
                  </a:lnTo>
                  <a:lnTo>
                    <a:pt x="0" y="547"/>
                  </a:lnTo>
                  <a:lnTo>
                    <a:pt x="0" y="551"/>
                  </a:lnTo>
                  <a:lnTo>
                    <a:pt x="0" y="597"/>
                  </a:lnTo>
                  <a:lnTo>
                    <a:pt x="0" y="599"/>
                  </a:lnTo>
                  <a:lnTo>
                    <a:pt x="4" y="599"/>
                  </a:lnTo>
                  <a:lnTo>
                    <a:pt x="4" y="551"/>
                  </a:lnTo>
                  <a:lnTo>
                    <a:pt x="4" y="547"/>
                  </a:lnTo>
                  <a:lnTo>
                    <a:pt x="4" y="451"/>
                  </a:lnTo>
                  <a:lnTo>
                    <a:pt x="4" y="447"/>
                  </a:lnTo>
                  <a:lnTo>
                    <a:pt x="4" y="351"/>
                  </a:lnTo>
                  <a:lnTo>
                    <a:pt x="4" y="347"/>
                  </a:lnTo>
                  <a:lnTo>
                    <a:pt x="4" y="252"/>
                  </a:lnTo>
                  <a:lnTo>
                    <a:pt x="4" y="248"/>
                  </a:lnTo>
                  <a:lnTo>
                    <a:pt x="4" y="152"/>
                  </a:lnTo>
                  <a:lnTo>
                    <a:pt x="4" y="148"/>
                  </a:lnTo>
                  <a:lnTo>
                    <a:pt x="4" y="52"/>
                  </a:lnTo>
                  <a:lnTo>
                    <a:pt x="4" y="48"/>
                  </a:lnTo>
                  <a:lnTo>
                    <a:pt x="4" y="3"/>
                  </a:lnTo>
                  <a:lnTo>
                    <a:pt x="0" y="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214" name="iŝļidê"/>
            <p:cNvSpPr/>
            <p:nvPr/>
          </p:nvSpPr>
          <p:spPr bwMode="auto">
            <a:xfrm>
              <a:off x="1206650" y="3381361"/>
              <a:ext cx="4762" cy="713185"/>
            </a:xfrm>
            <a:custGeom>
              <a:avLst/>
              <a:gdLst>
                <a:gd name="T0" fmla="*/ 0 w 4"/>
                <a:gd name="T1" fmla="*/ 0 h 599"/>
                <a:gd name="T2" fmla="*/ 0 w 4"/>
                <a:gd name="T3" fmla="*/ 0 h 599"/>
                <a:gd name="T4" fmla="*/ 0 w 4"/>
                <a:gd name="T5" fmla="*/ 48 h 599"/>
                <a:gd name="T6" fmla="*/ 0 w 4"/>
                <a:gd name="T7" fmla="*/ 52 h 599"/>
                <a:gd name="T8" fmla="*/ 0 w 4"/>
                <a:gd name="T9" fmla="*/ 148 h 599"/>
                <a:gd name="T10" fmla="*/ 0 w 4"/>
                <a:gd name="T11" fmla="*/ 152 h 599"/>
                <a:gd name="T12" fmla="*/ 0 w 4"/>
                <a:gd name="T13" fmla="*/ 248 h 599"/>
                <a:gd name="T14" fmla="*/ 0 w 4"/>
                <a:gd name="T15" fmla="*/ 252 h 599"/>
                <a:gd name="T16" fmla="*/ 0 w 4"/>
                <a:gd name="T17" fmla="*/ 347 h 599"/>
                <a:gd name="T18" fmla="*/ 0 w 4"/>
                <a:gd name="T19" fmla="*/ 351 h 599"/>
                <a:gd name="T20" fmla="*/ 0 w 4"/>
                <a:gd name="T21" fmla="*/ 447 h 599"/>
                <a:gd name="T22" fmla="*/ 0 w 4"/>
                <a:gd name="T23" fmla="*/ 451 h 599"/>
                <a:gd name="T24" fmla="*/ 0 w 4"/>
                <a:gd name="T25" fmla="*/ 547 h 599"/>
                <a:gd name="T26" fmla="*/ 0 w 4"/>
                <a:gd name="T27" fmla="*/ 551 h 599"/>
                <a:gd name="T28" fmla="*/ 0 w 4"/>
                <a:gd name="T29" fmla="*/ 597 h 599"/>
                <a:gd name="T30" fmla="*/ 0 w 4"/>
                <a:gd name="T31" fmla="*/ 599 h 599"/>
                <a:gd name="T32" fmla="*/ 4 w 4"/>
                <a:gd name="T33" fmla="*/ 599 h 599"/>
                <a:gd name="T34" fmla="*/ 4 w 4"/>
                <a:gd name="T35" fmla="*/ 551 h 599"/>
                <a:gd name="T36" fmla="*/ 4 w 4"/>
                <a:gd name="T37" fmla="*/ 547 h 599"/>
                <a:gd name="T38" fmla="*/ 4 w 4"/>
                <a:gd name="T39" fmla="*/ 451 h 599"/>
                <a:gd name="T40" fmla="*/ 4 w 4"/>
                <a:gd name="T41" fmla="*/ 447 h 599"/>
                <a:gd name="T42" fmla="*/ 4 w 4"/>
                <a:gd name="T43" fmla="*/ 351 h 599"/>
                <a:gd name="T44" fmla="*/ 4 w 4"/>
                <a:gd name="T45" fmla="*/ 347 h 599"/>
                <a:gd name="T46" fmla="*/ 4 w 4"/>
                <a:gd name="T47" fmla="*/ 252 h 599"/>
                <a:gd name="T48" fmla="*/ 4 w 4"/>
                <a:gd name="T49" fmla="*/ 248 h 599"/>
                <a:gd name="T50" fmla="*/ 4 w 4"/>
                <a:gd name="T51" fmla="*/ 152 h 599"/>
                <a:gd name="T52" fmla="*/ 4 w 4"/>
                <a:gd name="T53" fmla="*/ 148 h 599"/>
                <a:gd name="T54" fmla="*/ 4 w 4"/>
                <a:gd name="T55" fmla="*/ 52 h 599"/>
                <a:gd name="T56" fmla="*/ 4 w 4"/>
                <a:gd name="T57" fmla="*/ 48 h 599"/>
                <a:gd name="T58" fmla="*/ 4 w 4"/>
                <a:gd name="T59" fmla="*/ 3 h 599"/>
                <a:gd name="T60" fmla="*/ 0 w 4"/>
                <a:gd name="T61" fmla="*/ 3 h 599"/>
                <a:gd name="T62" fmla="*/ 0 w 4"/>
                <a:gd name="T63" fmla="*/ 0 h 5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" h="599">
                  <a:moveTo>
                    <a:pt x="0" y="0"/>
                  </a:moveTo>
                  <a:lnTo>
                    <a:pt x="0" y="0"/>
                  </a:lnTo>
                  <a:lnTo>
                    <a:pt x="0" y="48"/>
                  </a:lnTo>
                  <a:lnTo>
                    <a:pt x="0" y="52"/>
                  </a:lnTo>
                  <a:lnTo>
                    <a:pt x="0" y="148"/>
                  </a:lnTo>
                  <a:lnTo>
                    <a:pt x="0" y="152"/>
                  </a:lnTo>
                  <a:lnTo>
                    <a:pt x="0" y="248"/>
                  </a:lnTo>
                  <a:lnTo>
                    <a:pt x="0" y="252"/>
                  </a:lnTo>
                  <a:lnTo>
                    <a:pt x="0" y="347"/>
                  </a:lnTo>
                  <a:lnTo>
                    <a:pt x="0" y="351"/>
                  </a:lnTo>
                  <a:lnTo>
                    <a:pt x="0" y="447"/>
                  </a:lnTo>
                  <a:lnTo>
                    <a:pt x="0" y="451"/>
                  </a:lnTo>
                  <a:lnTo>
                    <a:pt x="0" y="547"/>
                  </a:lnTo>
                  <a:lnTo>
                    <a:pt x="0" y="551"/>
                  </a:lnTo>
                  <a:lnTo>
                    <a:pt x="0" y="597"/>
                  </a:lnTo>
                  <a:lnTo>
                    <a:pt x="0" y="599"/>
                  </a:lnTo>
                  <a:lnTo>
                    <a:pt x="4" y="599"/>
                  </a:lnTo>
                  <a:lnTo>
                    <a:pt x="4" y="551"/>
                  </a:lnTo>
                  <a:lnTo>
                    <a:pt x="4" y="547"/>
                  </a:lnTo>
                  <a:lnTo>
                    <a:pt x="4" y="451"/>
                  </a:lnTo>
                  <a:lnTo>
                    <a:pt x="4" y="447"/>
                  </a:lnTo>
                  <a:lnTo>
                    <a:pt x="4" y="351"/>
                  </a:lnTo>
                  <a:lnTo>
                    <a:pt x="4" y="347"/>
                  </a:lnTo>
                  <a:lnTo>
                    <a:pt x="4" y="252"/>
                  </a:lnTo>
                  <a:lnTo>
                    <a:pt x="4" y="248"/>
                  </a:lnTo>
                  <a:lnTo>
                    <a:pt x="4" y="152"/>
                  </a:lnTo>
                  <a:lnTo>
                    <a:pt x="4" y="148"/>
                  </a:lnTo>
                  <a:lnTo>
                    <a:pt x="4" y="52"/>
                  </a:lnTo>
                  <a:lnTo>
                    <a:pt x="4" y="48"/>
                  </a:lnTo>
                  <a:lnTo>
                    <a:pt x="4" y="3"/>
                  </a:lnTo>
                  <a:lnTo>
                    <a:pt x="0" y="3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215" name="í$líḓe"/>
            <p:cNvSpPr/>
            <p:nvPr/>
          </p:nvSpPr>
          <p:spPr bwMode="auto">
            <a:xfrm>
              <a:off x="1444775" y="3381361"/>
              <a:ext cx="4762" cy="713185"/>
            </a:xfrm>
            <a:custGeom>
              <a:avLst/>
              <a:gdLst>
                <a:gd name="T0" fmla="*/ 0 w 4"/>
                <a:gd name="T1" fmla="*/ 0 h 599"/>
                <a:gd name="T2" fmla="*/ 0 w 4"/>
                <a:gd name="T3" fmla="*/ 0 h 599"/>
                <a:gd name="T4" fmla="*/ 0 w 4"/>
                <a:gd name="T5" fmla="*/ 48 h 599"/>
                <a:gd name="T6" fmla="*/ 0 w 4"/>
                <a:gd name="T7" fmla="*/ 52 h 599"/>
                <a:gd name="T8" fmla="*/ 0 w 4"/>
                <a:gd name="T9" fmla="*/ 148 h 599"/>
                <a:gd name="T10" fmla="*/ 0 w 4"/>
                <a:gd name="T11" fmla="*/ 152 h 599"/>
                <a:gd name="T12" fmla="*/ 0 w 4"/>
                <a:gd name="T13" fmla="*/ 248 h 599"/>
                <a:gd name="T14" fmla="*/ 0 w 4"/>
                <a:gd name="T15" fmla="*/ 252 h 599"/>
                <a:gd name="T16" fmla="*/ 0 w 4"/>
                <a:gd name="T17" fmla="*/ 347 h 599"/>
                <a:gd name="T18" fmla="*/ 0 w 4"/>
                <a:gd name="T19" fmla="*/ 351 h 599"/>
                <a:gd name="T20" fmla="*/ 0 w 4"/>
                <a:gd name="T21" fmla="*/ 447 h 599"/>
                <a:gd name="T22" fmla="*/ 0 w 4"/>
                <a:gd name="T23" fmla="*/ 451 h 599"/>
                <a:gd name="T24" fmla="*/ 0 w 4"/>
                <a:gd name="T25" fmla="*/ 547 h 599"/>
                <a:gd name="T26" fmla="*/ 0 w 4"/>
                <a:gd name="T27" fmla="*/ 551 h 599"/>
                <a:gd name="T28" fmla="*/ 0 w 4"/>
                <a:gd name="T29" fmla="*/ 597 h 599"/>
                <a:gd name="T30" fmla="*/ 0 w 4"/>
                <a:gd name="T31" fmla="*/ 599 h 599"/>
                <a:gd name="T32" fmla="*/ 4 w 4"/>
                <a:gd name="T33" fmla="*/ 599 h 599"/>
                <a:gd name="T34" fmla="*/ 4 w 4"/>
                <a:gd name="T35" fmla="*/ 551 h 599"/>
                <a:gd name="T36" fmla="*/ 4 w 4"/>
                <a:gd name="T37" fmla="*/ 547 h 599"/>
                <a:gd name="T38" fmla="*/ 4 w 4"/>
                <a:gd name="T39" fmla="*/ 451 h 599"/>
                <a:gd name="T40" fmla="*/ 4 w 4"/>
                <a:gd name="T41" fmla="*/ 447 h 599"/>
                <a:gd name="T42" fmla="*/ 4 w 4"/>
                <a:gd name="T43" fmla="*/ 351 h 599"/>
                <a:gd name="T44" fmla="*/ 4 w 4"/>
                <a:gd name="T45" fmla="*/ 347 h 599"/>
                <a:gd name="T46" fmla="*/ 4 w 4"/>
                <a:gd name="T47" fmla="*/ 252 h 599"/>
                <a:gd name="T48" fmla="*/ 4 w 4"/>
                <a:gd name="T49" fmla="*/ 248 h 599"/>
                <a:gd name="T50" fmla="*/ 4 w 4"/>
                <a:gd name="T51" fmla="*/ 152 h 599"/>
                <a:gd name="T52" fmla="*/ 4 w 4"/>
                <a:gd name="T53" fmla="*/ 148 h 599"/>
                <a:gd name="T54" fmla="*/ 4 w 4"/>
                <a:gd name="T55" fmla="*/ 52 h 599"/>
                <a:gd name="T56" fmla="*/ 4 w 4"/>
                <a:gd name="T57" fmla="*/ 48 h 599"/>
                <a:gd name="T58" fmla="*/ 4 w 4"/>
                <a:gd name="T59" fmla="*/ 3 h 599"/>
                <a:gd name="T60" fmla="*/ 0 w 4"/>
                <a:gd name="T61" fmla="*/ 3 h 599"/>
                <a:gd name="T62" fmla="*/ 0 w 4"/>
                <a:gd name="T63" fmla="*/ 0 h 5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" h="599">
                  <a:moveTo>
                    <a:pt x="0" y="0"/>
                  </a:moveTo>
                  <a:lnTo>
                    <a:pt x="0" y="0"/>
                  </a:lnTo>
                  <a:lnTo>
                    <a:pt x="0" y="48"/>
                  </a:lnTo>
                  <a:lnTo>
                    <a:pt x="0" y="52"/>
                  </a:lnTo>
                  <a:lnTo>
                    <a:pt x="0" y="148"/>
                  </a:lnTo>
                  <a:lnTo>
                    <a:pt x="0" y="152"/>
                  </a:lnTo>
                  <a:lnTo>
                    <a:pt x="0" y="248"/>
                  </a:lnTo>
                  <a:lnTo>
                    <a:pt x="0" y="252"/>
                  </a:lnTo>
                  <a:lnTo>
                    <a:pt x="0" y="347"/>
                  </a:lnTo>
                  <a:lnTo>
                    <a:pt x="0" y="351"/>
                  </a:lnTo>
                  <a:lnTo>
                    <a:pt x="0" y="447"/>
                  </a:lnTo>
                  <a:lnTo>
                    <a:pt x="0" y="451"/>
                  </a:lnTo>
                  <a:lnTo>
                    <a:pt x="0" y="547"/>
                  </a:lnTo>
                  <a:lnTo>
                    <a:pt x="0" y="551"/>
                  </a:lnTo>
                  <a:lnTo>
                    <a:pt x="0" y="597"/>
                  </a:lnTo>
                  <a:lnTo>
                    <a:pt x="0" y="599"/>
                  </a:lnTo>
                  <a:lnTo>
                    <a:pt x="4" y="599"/>
                  </a:lnTo>
                  <a:lnTo>
                    <a:pt x="4" y="551"/>
                  </a:lnTo>
                  <a:lnTo>
                    <a:pt x="4" y="547"/>
                  </a:lnTo>
                  <a:lnTo>
                    <a:pt x="4" y="451"/>
                  </a:lnTo>
                  <a:lnTo>
                    <a:pt x="4" y="447"/>
                  </a:lnTo>
                  <a:lnTo>
                    <a:pt x="4" y="351"/>
                  </a:lnTo>
                  <a:lnTo>
                    <a:pt x="4" y="347"/>
                  </a:lnTo>
                  <a:lnTo>
                    <a:pt x="4" y="252"/>
                  </a:lnTo>
                  <a:lnTo>
                    <a:pt x="4" y="248"/>
                  </a:lnTo>
                  <a:lnTo>
                    <a:pt x="4" y="152"/>
                  </a:lnTo>
                  <a:lnTo>
                    <a:pt x="4" y="148"/>
                  </a:lnTo>
                  <a:lnTo>
                    <a:pt x="4" y="52"/>
                  </a:lnTo>
                  <a:lnTo>
                    <a:pt x="4" y="48"/>
                  </a:lnTo>
                  <a:lnTo>
                    <a:pt x="4" y="3"/>
                  </a:lnTo>
                  <a:lnTo>
                    <a:pt x="0" y="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216" name="íšlíḓê"/>
            <p:cNvSpPr/>
            <p:nvPr/>
          </p:nvSpPr>
          <p:spPr bwMode="auto">
            <a:xfrm>
              <a:off x="1444775" y="3381361"/>
              <a:ext cx="4762" cy="713185"/>
            </a:xfrm>
            <a:custGeom>
              <a:avLst/>
              <a:gdLst>
                <a:gd name="T0" fmla="*/ 0 w 4"/>
                <a:gd name="T1" fmla="*/ 0 h 599"/>
                <a:gd name="T2" fmla="*/ 0 w 4"/>
                <a:gd name="T3" fmla="*/ 0 h 599"/>
                <a:gd name="T4" fmla="*/ 0 w 4"/>
                <a:gd name="T5" fmla="*/ 48 h 599"/>
                <a:gd name="T6" fmla="*/ 0 w 4"/>
                <a:gd name="T7" fmla="*/ 52 h 599"/>
                <a:gd name="T8" fmla="*/ 0 w 4"/>
                <a:gd name="T9" fmla="*/ 148 h 599"/>
                <a:gd name="T10" fmla="*/ 0 w 4"/>
                <a:gd name="T11" fmla="*/ 152 h 599"/>
                <a:gd name="T12" fmla="*/ 0 w 4"/>
                <a:gd name="T13" fmla="*/ 248 h 599"/>
                <a:gd name="T14" fmla="*/ 0 w 4"/>
                <a:gd name="T15" fmla="*/ 252 h 599"/>
                <a:gd name="T16" fmla="*/ 0 w 4"/>
                <a:gd name="T17" fmla="*/ 347 h 599"/>
                <a:gd name="T18" fmla="*/ 0 w 4"/>
                <a:gd name="T19" fmla="*/ 351 h 599"/>
                <a:gd name="T20" fmla="*/ 0 w 4"/>
                <a:gd name="T21" fmla="*/ 447 h 599"/>
                <a:gd name="T22" fmla="*/ 0 w 4"/>
                <a:gd name="T23" fmla="*/ 451 h 599"/>
                <a:gd name="T24" fmla="*/ 0 w 4"/>
                <a:gd name="T25" fmla="*/ 547 h 599"/>
                <a:gd name="T26" fmla="*/ 0 w 4"/>
                <a:gd name="T27" fmla="*/ 551 h 599"/>
                <a:gd name="T28" fmla="*/ 0 w 4"/>
                <a:gd name="T29" fmla="*/ 597 h 599"/>
                <a:gd name="T30" fmla="*/ 0 w 4"/>
                <a:gd name="T31" fmla="*/ 599 h 599"/>
                <a:gd name="T32" fmla="*/ 4 w 4"/>
                <a:gd name="T33" fmla="*/ 599 h 599"/>
                <a:gd name="T34" fmla="*/ 4 w 4"/>
                <a:gd name="T35" fmla="*/ 551 h 599"/>
                <a:gd name="T36" fmla="*/ 4 w 4"/>
                <a:gd name="T37" fmla="*/ 547 h 599"/>
                <a:gd name="T38" fmla="*/ 4 w 4"/>
                <a:gd name="T39" fmla="*/ 451 h 599"/>
                <a:gd name="T40" fmla="*/ 4 w 4"/>
                <a:gd name="T41" fmla="*/ 447 h 599"/>
                <a:gd name="T42" fmla="*/ 4 w 4"/>
                <a:gd name="T43" fmla="*/ 351 h 599"/>
                <a:gd name="T44" fmla="*/ 4 w 4"/>
                <a:gd name="T45" fmla="*/ 347 h 599"/>
                <a:gd name="T46" fmla="*/ 4 w 4"/>
                <a:gd name="T47" fmla="*/ 252 h 599"/>
                <a:gd name="T48" fmla="*/ 4 w 4"/>
                <a:gd name="T49" fmla="*/ 248 h 599"/>
                <a:gd name="T50" fmla="*/ 4 w 4"/>
                <a:gd name="T51" fmla="*/ 152 h 599"/>
                <a:gd name="T52" fmla="*/ 4 w 4"/>
                <a:gd name="T53" fmla="*/ 148 h 599"/>
                <a:gd name="T54" fmla="*/ 4 w 4"/>
                <a:gd name="T55" fmla="*/ 52 h 599"/>
                <a:gd name="T56" fmla="*/ 4 w 4"/>
                <a:gd name="T57" fmla="*/ 48 h 599"/>
                <a:gd name="T58" fmla="*/ 4 w 4"/>
                <a:gd name="T59" fmla="*/ 3 h 599"/>
                <a:gd name="T60" fmla="*/ 0 w 4"/>
                <a:gd name="T61" fmla="*/ 3 h 599"/>
                <a:gd name="T62" fmla="*/ 0 w 4"/>
                <a:gd name="T63" fmla="*/ 0 h 5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" h="599">
                  <a:moveTo>
                    <a:pt x="0" y="0"/>
                  </a:moveTo>
                  <a:lnTo>
                    <a:pt x="0" y="0"/>
                  </a:lnTo>
                  <a:lnTo>
                    <a:pt x="0" y="48"/>
                  </a:lnTo>
                  <a:lnTo>
                    <a:pt x="0" y="52"/>
                  </a:lnTo>
                  <a:lnTo>
                    <a:pt x="0" y="148"/>
                  </a:lnTo>
                  <a:lnTo>
                    <a:pt x="0" y="152"/>
                  </a:lnTo>
                  <a:lnTo>
                    <a:pt x="0" y="248"/>
                  </a:lnTo>
                  <a:lnTo>
                    <a:pt x="0" y="252"/>
                  </a:lnTo>
                  <a:lnTo>
                    <a:pt x="0" y="347"/>
                  </a:lnTo>
                  <a:lnTo>
                    <a:pt x="0" y="351"/>
                  </a:lnTo>
                  <a:lnTo>
                    <a:pt x="0" y="447"/>
                  </a:lnTo>
                  <a:lnTo>
                    <a:pt x="0" y="451"/>
                  </a:lnTo>
                  <a:lnTo>
                    <a:pt x="0" y="547"/>
                  </a:lnTo>
                  <a:lnTo>
                    <a:pt x="0" y="551"/>
                  </a:lnTo>
                  <a:lnTo>
                    <a:pt x="0" y="597"/>
                  </a:lnTo>
                  <a:lnTo>
                    <a:pt x="0" y="599"/>
                  </a:lnTo>
                  <a:lnTo>
                    <a:pt x="4" y="599"/>
                  </a:lnTo>
                  <a:lnTo>
                    <a:pt x="4" y="551"/>
                  </a:lnTo>
                  <a:lnTo>
                    <a:pt x="4" y="547"/>
                  </a:lnTo>
                  <a:lnTo>
                    <a:pt x="4" y="451"/>
                  </a:lnTo>
                  <a:lnTo>
                    <a:pt x="4" y="447"/>
                  </a:lnTo>
                  <a:lnTo>
                    <a:pt x="4" y="351"/>
                  </a:lnTo>
                  <a:lnTo>
                    <a:pt x="4" y="347"/>
                  </a:lnTo>
                  <a:lnTo>
                    <a:pt x="4" y="252"/>
                  </a:lnTo>
                  <a:lnTo>
                    <a:pt x="4" y="248"/>
                  </a:lnTo>
                  <a:lnTo>
                    <a:pt x="4" y="152"/>
                  </a:lnTo>
                  <a:lnTo>
                    <a:pt x="4" y="148"/>
                  </a:lnTo>
                  <a:lnTo>
                    <a:pt x="4" y="52"/>
                  </a:lnTo>
                  <a:lnTo>
                    <a:pt x="4" y="48"/>
                  </a:lnTo>
                  <a:lnTo>
                    <a:pt x="4" y="3"/>
                  </a:lnTo>
                  <a:lnTo>
                    <a:pt x="0" y="3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217" name="íṧļîḓé"/>
            <p:cNvSpPr/>
            <p:nvPr/>
          </p:nvSpPr>
          <p:spPr bwMode="auto">
            <a:xfrm>
              <a:off x="850652" y="3381361"/>
              <a:ext cx="4762" cy="3572"/>
            </a:xfrm>
            <a:prstGeom prst="rect">
              <a:avLst/>
            </a:pr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218" name="îsľïďè"/>
            <p:cNvSpPr/>
            <p:nvPr/>
          </p:nvSpPr>
          <p:spPr bwMode="auto">
            <a:xfrm>
              <a:off x="850652" y="3381361"/>
              <a:ext cx="4762" cy="35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219" name="isľïḓè"/>
            <p:cNvSpPr/>
            <p:nvPr/>
          </p:nvSpPr>
          <p:spPr bwMode="auto">
            <a:xfrm>
              <a:off x="1087587" y="3381361"/>
              <a:ext cx="4762" cy="3572"/>
            </a:xfrm>
            <a:prstGeom prst="rect">
              <a:avLst/>
            </a:pr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220" name="ïsľíḓè"/>
            <p:cNvSpPr/>
            <p:nvPr/>
          </p:nvSpPr>
          <p:spPr bwMode="auto">
            <a:xfrm>
              <a:off x="1087587" y="3381361"/>
              <a:ext cx="4762" cy="35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221" name="iş1îḑê"/>
            <p:cNvSpPr/>
            <p:nvPr/>
          </p:nvSpPr>
          <p:spPr bwMode="auto">
            <a:xfrm>
              <a:off x="1325712" y="3381361"/>
              <a:ext cx="4762" cy="3572"/>
            </a:xfrm>
            <a:prstGeom prst="rect">
              <a:avLst/>
            </a:pr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222" name="ïsḷiḑe"/>
            <p:cNvSpPr/>
            <p:nvPr/>
          </p:nvSpPr>
          <p:spPr bwMode="auto">
            <a:xfrm>
              <a:off x="1325712" y="3381361"/>
              <a:ext cx="4762" cy="35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223" name="iṩḻïḑê"/>
            <p:cNvSpPr/>
            <p:nvPr/>
          </p:nvSpPr>
          <p:spPr bwMode="auto">
            <a:xfrm>
              <a:off x="968525" y="3381361"/>
              <a:ext cx="5953" cy="3572"/>
            </a:xfrm>
            <a:prstGeom prst="rect">
              <a:avLst/>
            </a:pr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224" name="íṥlïḍé"/>
            <p:cNvSpPr/>
            <p:nvPr/>
          </p:nvSpPr>
          <p:spPr bwMode="auto">
            <a:xfrm>
              <a:off x="968525" y="3381361"/>
              <a:ext cx="5953" cy="35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225" name="ïṣ1ïḑé"/>
            <p:cNvSpPr/>
            <p:nvPr/>
          </p:nvSpPr>
          <p:spPr bwMode="auto">
            <a:xfrm>
              <a:off x="1206650" y="3381361"/>
              <a:ext cx="4762" cy="3572"/>
            </a:xfrm>
            <a:prstGeom prst="rect">
              <a:avLst/>
            </a:pr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226" name="îs1íḍé"/>
            <p:cNvSpPr/>
            <p:nvPr/>
          </p:nvSpPr>
          <p:spPr bwMode="auto">
            <a:xfrm>
              <a:off x="1206650" y="3381361"/>
              <a:ext cx="4762" cy="35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227" name="îSļîḓê"/>
            <p:cNvSpPr/>
            <p:nvPr/>
          </p:nvSpPr>
          <p:spPr bwMode="auto">
            <a:xfrm>
              <a:off x="1444775" y="3381361"/>
              <a:ext cx="4762" cy="3572"/>
            </a:xfrm>
            <a:prstGeom prst="rect">
              <a:avLst/>
            </a:pr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228" name="íšļíḑè"/>
            <p:cNvSpPr/>
            <p:nvPr/>
          </p:nvSpPr>
          <p:spPr bwMode="auto">
            <a:xfrm>
              <a:off x="1444775" y="3381361"/>
              <a:ext cx="4762" cy="35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229" name="íšļíḓe"/>
            <p:cNvSpPr/>
            <p:nvPr/>
          </p:nvSpPr>
          <p:spPr bwMode="auto">
            <a:xfrm>
              <a:off x="1563837" y="3381361"/>
              <a:ext cx="4762" cy="713185"/>
            </a:xfrm>
            <a:custGeom>
              <a:avLst/>
              <a:gdLst>
                <a:gd name="T0" fmla="*/ 4 w 4"/>
                <a:gd name="T1" fmla="*/ 551 h 599"/>
                <a:gd name="T2" fmla="*/ 0 w 4"/>
                <a:gd name="T3" fmla="*/ 551 h 599"/>
                <a:gd name="T4" fmla="*/ 0 w 4"/>
                <a:gd name="T5" fmla="*/ 597 h 599"/>
                <a:gd name="T6" fmla="*/ 0 w 4"/>
                <a:gd name="T7" fmla="*/ 599 h 599"/>
                <a:gd name="T8" fmla="*/ 4 w 4"/>
                <a:gd name="T9" fmla="*/ 599 h 599"/>
                <a:gd name="T10" fmla="*/ 4 w 4"/>
                <a:gd name="T11" fmla="*/ 551 h 599"/>
                <a:gd name="T12" fmla="*/ 4 w 4"/>
                <a:gd name="T13" fmla="*/ 451 h 599"/>
                <a:gd name="T14" fmla="*/ 0 w 4"/>
                <a:gd name="T15" fmla="*/ 451 h 599"/>
                <a:gd name="T16" fmla="*/ 0 w 4"/>
                <a:gd name="T17" fmla="*/ 547 h 599"/>
                <a:gd name="T18" fmla="*/ 4 w 4"/>
                <a:gd name="T19" fmla="*/ 547 h 599"/>
                <a:gd name="T20" fmla="*/ 4 w 4"/>
                <a:gd name="T21" fmla="*/ 451 h 599"/>
                <a:gd name="T22" fmla="*/ 4 w 4"/>
                <a:gd name="T23" fmla="*/ 351 h 599"/>
                <a:gd name="T24" fmla="*/ 0 w 4"/>
                <a:gd name="T25" fmla="*/ 351 h 599"/>
                <a:gd name="T26" fmla="*/ 0 w 4"/>
                <a:gd name="T27" fmla="*/ 447 h 599"/>
                <a:gd name="T28" fmla="*/ 4 w 4"/>
                <a:gd name="T29" fmla="*/ 447 h 599"/>
                <a:gd name="T30" fmla="*/ 4 w 4"/>
                <a:gd name="T31" fmla="*/ 351 h 599"/>
                <a:gd name="T32" fmla="*/ 4 w 4"/>
                <a:gd name="T33" fmla="*/ 252 h 599"/>
                <a:gd name="T34" fmla="*/ 0 w 4"/>
                <a:gd name="T35" fmla="*/ 252 h 599"/>
                <a:gd name="T36" fmla="*/ 0 w 4"/>
                <a:gd name="T37" fmla="*/ 347 h 599"/>
                <a:gd name="T38" fmla="*/ 4 w 4"/>
                <a:gd name="T39" fmla="*/ 347 h 599"/>
                <a:gd name="T40" fmla="*/ 4 w 4"/>
                <a:gd name="T41" fmla="*/ 252 h 599"/>
                <a:gd name="T42" fmla="*/ 4 w 4"/>
                <a:gd name="T43" fmla="*/ 152 h 599"/>
                <a:gd name="T44" fmla="*/ 0 w 4"/>
                <a:gd name="T45" fmla="*/ 152 h 599"/>
                <a:gd name="T46" fmla="*/ 0 w 4"/>
                <a:gd name="T47" fmla="*/ 248 h 599"/>
                <a:gd name="T48" fmla="*/ 4 w 4"/>
                <a:gd name="T49" fmla="*/ 248 h 599"/>
                <a:gd name="T50" fmla="*/ 4 w 4"/>
                <a:gd name="T51" fmla="*/ 152 h 599"/>
                <a:gd name="T52" fmla="*/ 4 w 4"/>
                <a:gd name="T53" fmla="*/ 52 h 599"/>
                <a:gd name="T54" fmla="*/ 0 w 4"/>
                <a:gd name="T55" fmla="*/ 52 h 599"/>
                <a:gd name="T56" fmla="*/ 0 w 4"/>
                <a:gd name="T57" fmla="*/ 148 h 599"/>
                <a:gd name="T58" fmla="*/ 4 w 4"/>
                <a:gd name="T59" fmla="*/ 148 h 599"/>
                <a:gd name="T60" fmla="*/ 4 w 4"/>
                <a:gd name="T61" fmla="*/ 52 h 599"/>
                <a:gd name="T62" fmla="*/ 0 w 4"/>
                <a:gd name="T63" fmla="*/ 0 h 599"/>
                <a:gd name="T64" fmla="*/ 0 w 4"/>
                <a:gd name="T65" fmla="*/ 0 h 599"/>
                <a:gd name="T66" fmla="*/ 0 w 4"/>
                <a:gd name="T67" fmla="*/ 48 h 599"/>
                <a:gd name="T68" fmla="*/ 4 w 4"/>
                <a:gd name="T69" fmla="*/ 48 h 599"/>
                <a:gd name="T70" fmla="*/ 4 w 4"/>
                <a:gd name="T71" fmla="*/ 3 h 599"/>
                <a:gd name="T72" fmla="*/ 0 w 4"/>
                <a:gd name="T73" fmla="*/ 3 h 599"/>
                <a:gd name="T74" fmla="*/ 0 w 4"/>
                <a:gd name="T75" fmla="*/ 0 h 5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" h="599">
                  <a:moveTo>
                    <a:pt x="4" y="551"/>
                  </a:moveTo>
                  <a:lnTo>
                    <a:pt x="0" y="551"/>
                  </a:lnTo>
                  <a:lnTo>
                    <a:pt x="0" y="597"/>
                  </a:lnTo>
                  <a:lnTo>
                    <a:pt x="0" y="599"/>
                  </a:lnTo>
                  <a:lnTo>
                    <a:pt x="4" y="599"/>
                  </a:lnTo>
                  <a:lnTo>
                    <a:pt x="4" y="551"/>
                  </a:lnTo>
                  <a:close/>
                  <a:moveTo>
                    <a:pt x="4" y="451"/>
                  </a:moveTo>
                  <a:lnTo>
                    <a:pt x="0" y="451"/>
                  </a:lnTo>
                  <a:lnTo>
                    <a:pt x="0" y="547"/>
                  </a:lnTo>
                  <a:lnTo>
                    <a:pt x="4" y="547"/>
                  </a:lnTo>
                  <a:lnTo>
                    <a:pt x="4" y="451"/>
                  </a:lnTo>
                  <a:close/>
                  <a:moveTo>
                    <a:pt x="4" y="351"/>
                  </a:moveTo>
                  <a:lnTo>
                    <a:pt x="0" y="351"/>
                  </a:lnTo>
                  <a:lnTo>
                    <a:pt x="0" y="447"/>
                  </a:lnTo>
                  <a:lnTo>
                    <a:pt x="4" y="447"/>
                  </a:lnTo>
                  <a:lnTo>
                    <a:pt x="4" y="351"/>
                  </a:lnTo>
                  <a:close/>
                  <a:moveTo>
                    <a:pt x="4" y="252"/>
                  </a:moveTo>
                  <a:lnTo>
                    <a:pt x="0" y="252"/>
                  </a:lnTo>
                  <a:lnTo>
                    <a:pt x="0" y="347"/>
                  </a:lnTo>
                  <a:lnTo>
                    <a:pt x="4" y="347"/>
                  </a:lnTo>
                  <a:lnTo>
                    <a:pt x="4" y="252"/>
                  </a:lnTo>
                  <a:close/>
                  <a:moveTo>
                    <a:pt x="4" y="152"/>
                  </a:moveTo>
                  <a:lnTo>
                    <a:pt x="0" y="152"/>
                  </a:lnTo>
                  <a:lnTo>
                    <a:pt x="0" y="248"/>
                  </a:lnTo>
                  <a:lnTo>
                    <a:pt x="4" y="248"/>
                  </a:lnTo>
                  <a:lnTo>
                    <a:pt x="4" y="152"/>
                  </a:lnTo>
                  <a:close/>
                  <a:moveTo>
                    <a:pt x="4" y="52"/>
                  </a:moveTo>
                  <a:lnTo>
                    <a:pt x="0" y="52"/>
                  </a:lnTo>
                  <a:lnTo>
                    <a:pt x="0" y="148"/>
                  </a:lnTo>
                  <a:lnTo>
                    <a:pt x="4" y="148"/>
                  </a:lnTo>
                  <a:lnTo>
                    <a:pt x="4" y="52"/>
                  </a:lnTo>
                  <a:close/>
                  <a:moveTo>
                    <a:pt x="0" y="0"/>
                  </a:moveTo>
                  <a:lnTo>
                    <a:pt x="0" y="0"/>
                  </a:lnTo>
                  <a:lnTo>
                    <a:pt x="0" y="48"/>
                  </a:lnTo>
                  <a:lnTo>
                    <a:pt x="4" y="48"/>
                  </a:lnTo>
                  <a:lnTo>
                    <a:pt x="4" y="3"/>
                  </a:lnTo>
                  <a:lnTo>
                    <a:pt x="0" y="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230" name="ïśļíḓê"/>
            <p:cNvSpPr/>
            <p:nvPr/>
          </p:nvSpPr>
          <p:spPr bwMode="auto">
            <a:xfrm>
              <a:off x="1563837" y="3381361"/>
              <a:ext cx="4762" cy="713185"/>
            </a:xfrm>
            <a:custGeom>
              <a:avLst/>
              <a:gdLst>
                <a:gd name="T0" fmla="*/ 4 w 4"/>
                <a:gd name="T1" fmla="*/ 551 h 599"/>
                <a:gd name="T2" fmla="*/ 0 w 4"/>
                <a:gd name="T3" fmla="*/ 551 h 599"/>
                <a:gd name="T4" fmla="*/ 0 w 4"/>
                <a:gd name="T5" fmla="*/ 597 h 599"/>
                <a:gd name="T6" fmla="*/ 0 w 4"/>
                <a:gd name="T7" fmla="*/ 599 h 599"/>
                <a:gd name="T8" fmla="*/ 4 w 4"/>
                <a:gd name="T9" fmla="*/ 599 h 599"/>
                <a:gd name="T10" fmla="*/ 4 w 4"/>
                <a:gd name="T11" fmla="*/ 551 h 599"/>
                <a:gd name="T12" fmla="*/ 4 w 4"/>
                <a:gd name="T13" fmla="*/ 451 h 599"/>
                <a:gd name="T14" fmla="*/ 0 w 4"/>
                <a:gd name="T15" fmla="*/ 451 h 599"/>
                <a:gd name="T16" fmla="*/ 0 w 4"/>
                <a:gd name="T17" fmla="*/ 547 h 599"/>
                <a:gd name="T18" fmla="*/ 4 w 4"/>
                <a:gd name="T19" fmla="*/ 547 h 599"/>
                <a:gd name="T20" fmla="*/ 4 w 4"/>
                <a:gd name="T21" fmla="*/ 451 h 599"/>
                <a:gd name="T22" fmla="*/ 4 w 4"/>
                <a:gd name="T23" fmla="*/ 351 h 599"/>
                <a:gd name="T24" fmla="*/ 0 w 4"/>
                <a:gd name="T25" fmla="*/ 351 h 599"/>
                <a:gd name="T26" fmla="*/ 0 w 4"/>
                <a:gd name="T27" fmla="*/ 447 h 599"/>
                <a:gd name="T28" fmla="*/ 4 w 4"/>
                <a:gd name="T29" fmla="*/ 447 h 599"/>
                <a:gd name="T30" fmla="*/ 4 w 4"/>
                <a:gd name="T31" fmla="*/ 351 h 599"/>
                <a:gd name="T32" fmla="*/ 4 w 4"/>
                <a:gd name="T33" fmla="*/ 252 h 599"/>
                <a:gd name="T34" fmla="*/ 0 w 4"/>
                <a:gd name="T35" fmla="*/ 252 h 599"/>
                <a:gd name="T36" fmla="*/ 0 w 4"/>
                <a:gd name="T37" fmla="*/ 347 h 599"/>
                <a:gd name="T38" fmla="*/ 4 w 4"/>
                <a:gd name="T39" fmla="*/ 347 h 599"/>
                <a:gd name="T40" fmla="*/ 4 w 4"/>
                <a:gd name="T41" fmla="*/ 252 h 599"/>
                <a:gd name="T42" fmla="*/ 4 w 4"/>
                <a:gd name="T43" fmla="*/ 152 h 599"/>
                <a:gd name="T44" fmla="*/ 0 w 4"/>
                <a:gd name="T45" fmla="*/ 152 h 599"/>
                <a:gd name="T46" fmla="*/ 0 w 4"/>
                <a:gd name="T47" fmla="*/ 248 h 599"/>
                <a:gd name="T48" fmla="*/ 4 w 4"/>
                <a:gd name="T49" fmla="*/ 248 h 599"/>
                <a:gd name="T50" fmla="*/ 4 w 4"/>
                <a:gd name="T51" fmla="*/ 152 h 599"/>
                <a:gd name="T52" fmla="*/ 4 w 4"/>
                <a:gd name="T53" fmla="*/ 52 h 599"/>
                <a:gd name="T54" fmla="*/ 0 w 4"/>
                <a:gd name="T55" fmla="*/ 52 h 599"/>
                <a:gd name="T56" fmla="*/ 0 w 4"/>
                <a:gd name="T57" fmla="*/ 148 h 599"/>
                <a:gd name="T58" fmla="*/ 4 w 4"/>
                <a:gd name="T59" fmla="*/ 148 h 599"/>
                <a:gd name="T60" fmla="*/ 4 w 4"/>
                <a:gd name="T61" fmla="*/ 52 h 599"/>
                <a:gd name="T62" fmla="*/ 0 w 4"/>
                <a:gd name="T63" fmla="*/ 0 h 599"/>
                <a:gd name="T64" fmla="*/ 0 w 4"/>
                <a:gd name="T65" fmla="*/ 0 h 599"/>
                <a:gd name="T66" fmla="*/ 0 w 4"/>
                <a:gd name="T67" fmla="*/ 48 h 599"/>
                <a:gd name="T68" fmla="*/ 4 w 4"/>
                <a:gd name="T69" fmla="*/ 48 h 599"/>
                <a:gd name="T70" fmla="*/ 4 w 4"/>
                <a:gd name="T71" fmla="*/ 3 h 599"/>
                <a:gd name="T72" fmla="*/ 0 w 4"/>
                <a:gd name="T73" fmla="*/ 3 h 599"/>
                <a:gd name="T74" fmla="*/ 0 w 4"/>
                <a:gd name="T75" fmla="*/ 0 h 5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" h="599">
                  <a:moveTo>
                    <a:pt x="4" y="551"/>
                  </a:moveTo>
                  <a:lnTo>
                    <a:pt x="0" y="551"/>
                  </a:lnTo>
                  <a:lnTo>
                    <a:pt x="0" y="597"/>
                  </a:lnTo>
                  <a:lnTo>
                    <a:pt x="0" y="599"/>
                  </a:lnTo>
                  <a:lnTo>
                    <a:pt x="4" y="599"/>
                  </a:lnTo>
                  <a:lnTo>
                    <a:pt x="4" y="551"/>
                  </a:lnTo>
                  <a:moveTo>
                    <a:pt x="4" y="451"/>
                  </a:moveTo>
                  <a:lnTo>
                    <a:pt x="0" y="451"/>
                  </a:lnTo>
                  <a:lnTo>
                    <a:pt x="0" y="547"/>
                  </a:lnTo>
                  <a:lnTo>
                    <a:pt x="4" y="547"/>
                  </a:lnTo>
                  <a:lnTo>
                    <a:pt x="4" y="451"/>
                  </a:lnTo>
                  <a:moveTo>
                    <a:pt x="4" y="351"/>
                  </a:moveTo>
                  <a:lnTo>
                    <a:pt x="0" y="351"/>
                  </a:lnTo>
                  <a:lnTo>
                    <a:pt x="0" y="447"/>
                  </a:lnTo>
                  <a:lnTo>
                    <a:pt x="4" y="447"/>
                  </a:lnTo>
                  <a:lnTo>
                    <a:pt x="4" y="351"/>
                  </a:lnTo>
                  <a:moveTo>
                    <a:pt x="4" y="252"/>
                  </a:moveTo>
                  <a:lnTo>
                    <a:pt x="0" y="252"/>
                  </a:lnTo>
                  <a:lnTo>
                    <a:pt x="0" y="347"/>
                  </a:lnTo>
                  <a:lnTo>
                    <a:pt x="4" y="347"/>
                  </a:lnTo>
                  <a:lnTo>
                    <a:pt x="4" y="252"/>
                  </a:lnTo>
                  <a:moveTo>
                    <a:pt x="4" y="152"/>
                  </a:moveTo>
                  <a:lnTo>
                    <a:pt x="0" y="152"/>
                  </a:lnTo>
                  <a:lnTo>
                    <a:pt x="0" y="248"/>
                  </a:lnTo>
                  <a:lnTo>
                    <a:pt x="4" y="248"/>
                  </a:lnTo>
                  <a:lnTo>
                    <a:pt x="4" y="152"/>
                  </a:lnTo>
                  <a:moveTo>
                    <a:pt x="4" y="52"/>
                  </a:moveTo>
                  <a:lnTo>
                    <a:pt x="0" y="52"/>
                  </a:lnTo>
                  <a:lnTo>
                    <a:pt x="0" y="148"/>
                  </a:lnTo>
                  <a:lnTo>
                    <a:pt x="4" y="148"/>
                  </a:lnTo>
                  <a:lnTo>
                    <a:pt x="4" y="52"/>
                  </a:lnTo>
                  <a:moveTo>
                    <a:pt x="0" y="0"/>
                  </a:moveTo>
                  <a:lnTo>
                    <a:pt x="0" y="0"/>
                  </a:lnTo>
                  <a:lnTo>
                    <a:pt x="0" y="48"/>
                  </a:lnTo>
                  <a:lnTo>
                    <a:pt x="4" y="48"/>
                  </a:lnTo>
                  <a:lnTo>
                    <a:pt x="4" y="3"/>
                  </a:lnTo>
                  <a:lnTo>
                    <a:pt x="0" y="3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231" name="ïSļiḑè"/>
            <p:cNvSpPr/>
            <p:nvPr/>
          </p:nvSpPr>
          <p:spPr bwMode="auto">
            <a:xfrm>
              <a:off x="1800771" y="3381361"/>
              <a:ext cx="4762" cy="713185"/>
            </a:xfrm>
            <a:custGeom>
              <a:avLst/>
              <a:gdLst>
                <a:gd name="T0" fmla="*/ 4 w 4"/>
                <a:gd name="T1" fmla="*/ 551 h 599"/>
                <a:gd name="T2" fmla="*/ 0 w 4"/>
                <a:gd name="T3" fmla="*/ 551 h 599"/>
                <a:gd name="T4" fmla="*/ 0 w 4"/>
                <a:gd name="T5" fmla="*/ 597 h 599"/>
                <a:gd name="T6" fmla="*/ 0 w 4"/>
                <a:gd name="T7" fmla="*/ 599 h 599"/>
                <a:gd name="T8" fmla="*/ 4 w 4"/>
                <a:gd name="T9" fmla="*/ 599 h 599"/>
                <a:gd name="T10" fmla="*/ 4 w 4"/>
                <a:gd name="T11" fmla="*/ 551 h 599"/>
                <a:gd name="T12" fmla="*/ 4 w 4"/>
                <a:gd name="T13" fmla="*/ 451 h 599"/>
                <a:gd name="T14" fmla="*/ 0 w 4"/>
                <a:gd name="T15" fmla="*/ 451 h 599"/>
                <a:gd name="T16" fmla="*/ 0 w 4"/>
                <a:gd name="T17" fmla="*/ 547 h 599"/>
                <a:gd name="T18" fmla="*/ 4 w 4"/>
                <a:gd name="T19" fmla="*/ 547 h 599"/>
                <a:gd name="T20" fmla="*/ 4 w 4"/>
                <a:gd name="T21" fmla="*/ 451 h 599"/>
                <a:gd name="T22" fmla="*/ 4 w 4"/>
                <a:gd name="T23" fmla="*/ 351 h 599"/>
                <a:gd name="T24" fmla="*/ 0 w 4"/>
                <a:gd name="T25" fmla="*/ 351 h 599"/>
                <a:gd name="T26" fmla="*/ 0 w 4"/>
                <a:gd name="T27" fmla="*/ 447 h 599"/>
                <a:gd name="T28" fmla="*/ 4 w 4"/>
                <a:gd name="T29" fmla="*/ 447 h 599"/>
                <a:gd name="T30" fmla="*/ 4 w 4"/>
                <a:gd name="T31" fmla="*/ 351 h 599"/>
                <a:gd name="T32" fmla="*/ 4 w 4"/>
                <a:gd name="T33" fmla="*/ 252 h 599"/>
                <a:gd name="T34" fmla="*/ 0 w 4"/>
                <a:gd name="T35" fmla="*/ 252 h 599"/>
                <a:gd name="T36" fmla="*/ 0 w 4"/>
                <a:gd name="T37" fmla="*/ 347 h 599"/>
                <a:gd name="T38" fmla="*/ 4 w 4"/>
                <a:gd name="T39" fmla="*/ 347 h 599"/>
                <a:gd name="T40" fmla="*/ 4 w 4"/>
                <a:gd name="T41" fmla="*/ 252 h 599"/>
                <a:gd name="T42" fmla="*/ 4 w 4"/>
                <a:gd name="T43" fmla="*/ 152 h 599"/>
                <a:gd name="T44" fmla="*/ 0 w 4"/>
                <a:gd name="T45" fmla="*/ 152 h 599"/>
                <a:gd name="T46" fmla="*/ 0 w 4"/>
                <a:gd name="T47" fmla="*/ 248 h 599"/>
                <a:gd name="T48" fmla="*/ 4 w 4"/>
                <a:gd name="T49" fmla="*/ 248 h 599"/>
                <a:gd name="T50" fmla="*/ 4 w 4"/>
                <a:gd name="T51" fmla="*/ 152 h 599"/>
                <a:gd name="T52" fmla="*/ 4 w 4"/>
                <a:gd name="T53" fmla="*/ 52 h 599"/>
                <a:gd name="T54" fmla="*/ 0 w 4"/>
                <a:gd name="T55" fmla="*/ 52 h 599"/>
                <a:gd name="T56" fmla="*/ 0 w 4"/>
                <a:gd name="T57" fmla="*/ 148 h 599"/>
                <a:gd name="T58" fmla="*/ 4 w 4"/>
                <a:gd name="T59" fmla="*/ 148 h 599"/>
                <a:gd name="T60" fmla="*/ 4 w 4"/>
                <a:gd name="T61" fmla="*/ 52 h 599"/>
                <a:gd name="T62" fmla="*/ 0 w 4"/>
                <a:gd name="T63" fmla="*/ 0 h 599"/>
                <a:gd name="T64" fmla="*/ 0 w 4"/>
                <a:gd name="T65" fmla="*/ 0 h 599"/>
                <a:gd name="T66" fmla="*/ 0 w 4"/>
                <a:gd name="T67" fmla="*/ 48 h 599"/>
                <a:gd name="T68" fmla="*/ 4 w 4"/>
                <a:gd name="T69" fmla="*/ 48 h 599"/>
                <a:gd name="T70" fmla="*/ 4 w 4"/>
                <a:gd name="T71" fmla="*/ 3 h 599"/>
                <a:gd name="T72" fmla="*/ 0 w 4"/>
                <a:gd name="T73" fmla="*/ 3 h 599"/>
                <a:gd name="T74" fmla="*/ 0 w 4"/>
                <a:gd name="T75" fmla="*/ 0 h 5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" h="599">
                  <a:moveTo>
                    <a:pt x="4" y="551"/>
                  </a:moveTo>
                  <a:lnTo>
                    <a:pt x="0" y="551"/>
                  </a:lnTo>
                  <a:lnTo>
                    <a:pt x="0" y="597"/>
                  </a:lnTo>
                  <a:lnTo>
                    <a:pt x="0" y="599"/>
                  </a:lnTo>
                  <a:lnTo>
                    <a:pt x="4" y="599"/>
                  </a:lnTo>
                  <a:lnTo>
                    <a:pt x="4" y="551"/>
                  </a:lnTo>
                  <a:close/>
                  <a:moveTo>
                    <a:pt x="4" y="451"/>
                  </a:moveTo>
                  <a:lnTo>
                    <a:pt x="0" y="451"/>
                  </a:lnTo>
                  <a:lnTo>
                    <a:pt x="0" y="547"/>
                  </a:lnTo>
                  <a:lnTo>
                    <a:pt x="4" y="547"/>
                  </a:lnTo>
                  <a:lnTo>
                    <a:pt x="4" y="451"/>
                  </a:lnTo>
                  <a:close/>
                  <a:moveTo>
                    <a:pt x="4" y="351"/>
                  </a:moveTo>
                  <a:lnTo>
                    <a:pt x="0" y="351"/>
                  </a:lnTo>
                  <a:lnTo>
                    <a:pt x="0" y="447"/>
                  </a:lnTo>
                  <a:lnTo>
                    <a:pt x="4" y="447"/>
                  </a:lnTo>
                  <a:lnTo>
                    <a:pt x="4" y="351"/>
                  </a:lnTo>
                  <a:close/>
                  <a:moveTo>
                    <a:pt x="4" y="252"/>
                  </a:moveTo>
                  <a:lnTo>
                    <a:pt x="0" y="252"/>
                  </a:lnTo>
                  <a:lnTo>
                    <a:pt x="0" y="347"/>
                  </a:lnTo>
                  <a:lnTo>
                    <a:pt x="4" y="347"/>
                  </a:lnTo>
                  <a:lnTo>
                    <a:pt x="4" y="252"/>
                  </a:lnTo>
                  <a:close/>
                  <a:moveTo>
                    <a:pt x="4" y="152"/>
                  </a:moveTo>
                  <a:lnTo>
                    <a:pt x="0" y="152"/>
                  </a:lnTo>
                  <a:lnTo>
                    <a:pt x="0" y="248"/>
                  </a:lnTo>
                  <a:lnTo>
                    <a:pt x="4" y="248"/>
                  </a:lnTo>
                  <a:lnTo>
                    <a:pt x="4" y="152"/>
                  </a:lnTo>
                  <a:close/>
                  <a:moveTo>
                    <a:pt x="4" y="52"/>
                  </a:moveTo>
                  <a:lnTo>
                    <a:pt x="0" y="52"/>
                  </a:lnTo>
                  <a:lnTo>
                    <a:pt x="0" y="148"/>
                  </a:lnTo>
                  <a:lnTo>
                    <a:pt x="4" y="148"/>
                  </a:lnTo>
                  <a:lnTo>
                    <a:pt x="4" y="52"/>
                  </a:lnTo>
                  <a:close/>
                  <a:moveTo>
                    <a:pt x="0" y="0"/>
                  </a:moveTo>
                  <a:lnTo>
                    <a:pt x="0" y="0"/>
                  </a:lnTo>
                  <a:lnTo>
                    <a:pt x="0" y="48"/>
                  </a:lnTo>
                  <a:lnTo>
                    <a:pt x="4" y="48"/>
                  </a:lnTo>
                  <a:lnTo>
                    <a:pt x="4" y="3"/>
                  </a:lnTo>
                  <a:lnTo>
                    <a:pt x="0" y="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232" name="ïş1iḍè"/>
            <p:cNvSpPr/>
            <p:nvPr/>
          </p:nvSpPr>
          <p:spPr bwMode="auto">
            <a:xfrm>
              <a:off x="1800771" y="3381361"/>
              <a:ext cx="4762" cy="713185"/>
            </a:xfrm>
            <a:custGeom>
              <a:avLst/>
              <a:gdLst>
                <a:gd name="T0" fmla="*/ 4 w 4"/>
                <a:gd name="T1" fmla="*/ 551 h 599"/>
                <a:gd name="T2" fmla="*/ 0 w 4"/>
                <a:gd name="T3" fmla="*/ 551 h 599"/>
                <a:gd name="T4" fmla="*/ 0 w 4"/>
                <a:gd name="T5" fmla="*/ 597 h 599"/>
                <a:gd name="T6" fmla="*/ 0 w 4"/>
                <a:gd name="T7" fmla="*/ 599 h 599"/>
                <a:gd name="T8" fmla="*/ 4 w 4"/>
                <a:gd name="T9" fmla="*/ 599 h 599"/>
                <a:gd name="T10" fmla="*/ 4 w 4"/>
                <a:gd name="T11" fmla="*/ 551 h 599"/>
                <a:gd name="T12" fmla="*/ 4 w 4"/>
                <a:gd name="T13" fmla="*/ 451 h 599"/>
                <a:gd name="T14" fmla="*/ 0 w 4"/>
                <a:gd name="T15" fmla="*/ 451 h 599"/>
                <a:gd name="T16" fmla="*/ 0 w 4"/>
                <a:gd name="T17" fmla="*/ 547 h 599"/>
                <a:gd name="T18" fmla="*/ 4 w 4"/>
                <a:gd name="T19" fmla="*/ 547 h 599"/>
                <a:gd name="T20" fmla="*/ 4 w 4"/>
                <a:gd name="T21" fmla="*/ 451 h 599"/>
                <a:gd name="T22" fmla="*/ 4 w 4"/>
                <a:gd name="T23" fmla="*/ 351 h 599"/>
                <a:gd name="T24" fmla="*/ 0 w 4"/>
                <a:gd name="T25" fmla="*/ 351 h 599"/>
                <a:gd name="T26" fmla="*/ 0 w 4"/>
                <a:gd name="T27" fmla="*/ 447 h 599"/>
                <a:gd name="T28" fmla="*/ 4 w 4"/>
                <a:gd name="T29" fmla="*/ 447 h 599"/>
                <a:gd name="T30" fmla="*/ 4 w 4"/>
                <a:gd name="T31" fmla="*/ 351 h 599"/>
                <a:gd name="T32" fmla="*/ 4 w 4"/>
                <a:gd name="T33" fmla="*/ 252 h 599"/>
                <a:gd name="T34" fmla="*/ 0 w 4"/>
                <a:gd name="T35" fmla="*/ 252 h 599"/>
                <a:gd name="T36" fmla="*/ 0 w 4"/>
                <a:gd name="T37" fmla="*/ 347 h 599"/>
                <a:gd name="T38" fmla="*/ 4 w 4"/>
                <a:gd name="T39" fmla="*/ 347 h 599"/>
                <a:gd name="T40" fmla="*/ 4 w 4"/>
                <a:gd name="T41" fmla="*/ 252 h 599"/>
                <a:gd name="T42" fmla="*/ 4 w 4"/>
                <a:gd name="T43" fmla="*/ 152 h 599"/>
                <a:gd name="T44" fmla="*/ 0 w 4"/>
                <a:gd name="T45" fmla="*/ 152 h 599"/>
                <a:gd name="T46" fmla="*/ 0 w 4"/>
                <a:gd name="T47" fmla="*/ 248 h 599"/>
                <a:gd name="T48" fmla="*/ 4 w 4"/>
                <a:gd name="T49" fmla="*/ 248 h 599"/>
                <a:gd name="T50" fmla="*/ 4 w 4"/>
                <a:gd name="T51" fmla="*/ 152 h 599"/>
                <a:gd name="T52" fmla="*/ 4 w 4"/>
                <a:gd name="T53" fmla="*/ 52 h 599"/>
                <a:gd name="T54" fmla="*/ 0 w 4"/>
                <a:gd name="T55" fmla="*/ 52 h 599"/>
                <a:gd name="T56" fmla="*/ 0 w 4"/>
                <a:gd name="T57" fmla="*/ 148 h 599"/>
                <a:gd name="T58" fmla="*/ 4 w 4"/>
                <a:gd name="T59" fmla="*/ 148 h 599"/>
                <a:gd name="T60" fmla="*/ 4 w 4"/>
                <a:gd name="T61" fmla="*/ 52 h 599"/>
                <a:gd name="T62" fmla="*/ 0 w 4"/>
                <a:gd name="T63" fmla="*/ 0 h 599"/>
                <a:gd name="T64" fmla="*/ 0 w 4"/>
                <a:gd name="T65" fmla="*/ 0 h 599"/>
                <a:gd name="T66" fmla="*/ 0 w 4"/>
                <a:gd name="T67" fmla="*/ 48 h 599"/>
                <a:gd name="T68" fmla="*/ 4 w 4"/>
                <a:gd name="T69" fmla="*/ 48 h 599"/>
                <a:gd name="T70" fmla="*/ 4 w 4"/>
                <a:gd name="T71" fmla="*/ 3 h 599"/>
                <a:gd name="T72" fmla="*/ 0 w 4"/>
                <a:gd name="T73" fmla="*/ 3 h 599"/>
                <a:gd name="T74" fmla="*/ 0 w 4"/>
                <a:gd name="T75" fmla="*/ 0 h 5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" h="599">
                  <a:moveTo>
                    <a:pt x="4" y="551"/>
                  </a:moveTo>
                  <a:lnTo>
                    <a:pt x="0" y="551"/>
                  </a:lnTo>
                  <a:lnTo>
                    <a:pt x="0" y="597"/>
                  </a:lnTo>
                  <a:lnTo>
                    <a:pt x="0" y="599"/>
                  </a:lnTo>
                  <a:lnTo>
                    <a:pt x="4" y="599"/>
                  </a:lnTo>
                  <a:lnTo>
                    <a:pt x="4" y="551"/>
                  </a:lnTo>
                  <a:moveTo>
                    <a:pt x="4" y="451"/>
                  </a:moveTo>
                  <a:lnTo>
                    <a:pt x="0" y="451"/>
                  </a:lnTo>
                  <a:lnTo>
                    <a:pt x="0" y="547"/>
                  </a:lnTo>
                  <a:lnTo>
                    <a:pt x="4" y="547"/>
                  </a:lnTo>
                  <a:lnTo>
                    <a:pt x="4" y="451"/>
                  </a:lnTo>
                  <a:moveTo>
                    <a:pt x="4" y="351"/>
                  </a:moveTo>
                  <a:lnTo>
                    <a:pt x="0" y="351"/>
                  </a:lnTo>
                  <a:lnTo>
                    <a:pt x="0" y="447"/>
                  </a:lnTo>
                  <a:lnTo>
                    <a:pt x="4" y="447"/>
                  </a:lnTo>
                  <a:lnTo>
                    <a:pt x="4" y="351"/>
                  </a:lnTo>
                  <a:moveTo>
                    <a:pt x="4" y="252"/>
                  </a:moveTo>
                  <a:lnTo>
                    <a:pt x="0" y="252"/>
                  </a:lnTo>
                  <a:lnTo>
                    <a:pt x="0" y="347"/>
                  </a:lnTo>
                  <a:lnTo>
                    <a:pt x="4" y="347"/>
                  </a:lnTo>
                  <a:lnTo>
                    <a:pt x="4" y="252"/>
                  </a:lnTo>
                  <a:moveTo>
                    <a:pt x="4" y="152"/>
                  </a:moveTo>
                  <a:lnTo>
                    <a:pt x="0" y="152"/>
                  </a:lnTo>
                  <a:lnTo>
                    <a:pt x="0" y="248"/>
                  </a:lnTo>
                  <a:lnTo>
                    <a:pt x="4" y="248"/>
                  </a:lnTo>
                  <a:lnTo>
                    <a:pt x="4" y="152"/>
                  </a:lnTo>
                  <a:moveTo>
                    <a:pt x="4" y="52"/>
                  </a:moveTo>
                  <a:lnTo>
                    <a:pt x="0" y="52"/>
                  </a:lnTo>
                  <a:lnTo>
                    <a:pt x="0" y="148"/>
                  </a:lnTo>
                  <a:lnTo>
                    <a:pt x="4" y="148"/>
                  </a:lnTo>
                  <a:lnTo>
                    <a:pt x="4" y="52"/>
                  </a:lnTo>
                  <a:moveTo>
                    <a:pt x="0" y="0"/>
                  </a:moveTo>
                  <a:lnTo>
                    <a:pt x="0" y="0"/>
                  </a:lnTo>
                  <a:lnTo>
                    <a:pt x="0" y="48"/>
                  </a:lnTo>
                  <a:lnTo>
                    <a:pt x="4" y="48"/>
                  </a:lnTo>
                  <a:lnTo>
                    <a:pt x="4" y="3"/>
                  </a:lnTo>
                  <a:lnTo>
                    <a:pt x="0" y="3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233" name="íṧḷîḍè"/>
            <p:cNvSpPr/>
            <p:nvPr/>
          </p:nvSpPr>
          <p:spPr bwMode="auto">
            <a:xfrm>
              <a:off x="2038896" y="3381361"/>
              <a:ext cx="4762" cy="713185"/>
            </a:xfrm>
            <a:custGeom>
              <a:avLst/>
              <a:gdLst>
                <a:gd name="T0" fmla="*/ 4 w 4"/>
                <a:gd name="T1" fmla="*/ 551 h 599"/>
                <a:gd name="T2" fmla="*/ 0 w 4"/>
                <a:gd name="T3" fmla="*/ 551 h 599"/>
                <a:gd name="T4" fmla="*/ 0 w 4"/>
                <a:gd name="T5" fmla="*/ 597 h 599"/>
                <a:gd name="T6" fmla="*/ 0 w 4"/>
                <a:gd name="T7" fmla="*/ 599 h 599"/>
                <a:gd name="T8" fmla="*/ 4 w 4"/>
                <a:gd name="T9" fmla="*/ 599 h 599"/>
                <a:gd name="T10" fmla="*/ 4 w 4"/>
                <a:gd name="T11" fmla="*/ 551 h 599"/>
                <a:gd name="T12" fmla="*/ 4 w 4"/>
                <a:gd name="T13" fmla="*/ 451 h 599"/>
                <a:gd name="T14" fmla="*/ 0 w 4"/>
                <a:gd name="T15" fmla="*/ 451 h 599"/>
                <a:gd name="T16" fmla="*/ 0 w 4"/>
                <a:gd name="T17" fmla="*/ 547 h 599"/>
                <a:gd name="T18" fmla="*/ 4 w 4"/>
                <a:gd name="T19" fmla="*/ 547 h 599"/>
                <a:gd name="T20" fmla="*/ 4 w 4"/>
                <a:gd name="T21" fmla="*/ 451 h 599"/>
                <a:gd name="T22" fmla="*/ 4 w 4"/>
                <a:gd name="T23" fmla="*/ 351 h 599"/>
                <a:gd name="T24" fmla="*/ 0 w 4"/>
                <a:gd name="T25" fmla="*/ 351 h 599"/>
                <a:gd name="T26" fmla="*/ 0 w 4"/>
                <a:gd name="T27" fmla="*/ 447 h 599"/>
                <a:gd name="T28" fmla="*/ 4 w 4"/>
                <a:gd name="T29" fmla="*/ 447 h 599"/>
                <a:gd name="T30" fmla="*/ 4 w 4"/>
                <a:gd name="T31" fmla="*/ 351 h 599"/>
                <a:gd name="T32" fmla="*/ 4 w 4"/>
                <a:gd name="T33" fmla="*/ 252 h 599"/>
                <a:gd name="T34" fmla="*/ 0 w 4"/>
                <a:gd name="T35" fmla="*/ 252 h 599"/>
                <a:gd name="T36" fmla="*/ 0 w 4"/>
                <a:gd name="T37" fmla="*/ 347 h 599"/>
                <a:gd name="T38" fmla="*/ 4 w 4"/>
                <a:gd name="T39" fmla="*/ 347 h 599"/>
                <a:gd name="T40" fmla="*/ 4 w 4"/>
                <a:gd name="T41" fmla="*/ 252 h 599"/>
                <a:gd name="T42" fmla="*/ 4 w 4"/>
                <a:gd name="T43" fmla="*/ 152 h 599"/>
                <a:gd name="T44" fmla="*/ 0 w 4"/>
                <a:gd name="T45" fmla="*/ 152 h 599"/>
                <a:gd name="T46" fmla="*/ 0 w 4"/>
                <a:gd name="T47" fmla="*/ 248 h 599"/>
                <a:gd name="T48" fmla="*/ 4 w 4"/>
                <a:gd name="T49" fmla="*/ 248 h 599"/>
                <a:gd name="T50" fmla="*/ 4 w 4"/>
                <a:gd name="T51" fmla="*/ 152 h 599"/>
                <a:gd name="T52" fmla="*/ 4 w 4"/>
                <a:gd name="T53" fmla="*/ 52 h 599"/>
                <a:gd name="T54" fmla="*/ 0 w 4"/>
                <a:gd name="T55" fmla="*/ 52 h 599"/>
                <a:gd name="T56" fmla="*/ 0 w 4"/>
                <a:gd name="T57" fmla="*/ 148 h 599"/>
                <a:gd name="T58" fmla="*/ 4 w 4"/>
                <a:gd name="T59" fmla="*/ 148 h 599"/>
                <a:gd name="T60" fmla="*/ 4 w 4"/>
                <a:gd name="T61" fmla="*/ 52 h 599"/>
                <a:gd name="T62" fmla="*/ 0 w 4"/>
                <a:gd name="T63" fmla="*/ 0 h 599"/>
                <a:gd name="T64" fmla="*/ 0 w 4"/>
                <a:gd name="T65" fmla="*/ 0 h 599"/>
                <a:gd name="T66" fmla="*/ 0 w 4"/>
                <a:gd name="T67" fmla="*/ 48 h 599"/>
                <a:gd name="T68" fmla="*/ 4 w 4"/>
                <a:gd name="T69" fmla="*/ 48 h 599"/>
                <a:gd name="T70" fmla="*/ 4 w 4"/>
                <a:gd name="T71" fmla="*/ 3 h 599"/>
                <a:gd name="T72" fmla="*/ 0 w 4"/>
                <a:gd name="T73" fmla="*/ 3 h 599"/>
                <a:gd name="T74" fmla="*/ 0 w 4"/>
                <a:gd name="T75" fmla="*/ 0 h 5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" h="599">
                  <a:moveTo>
                    <a:pt x="4" y="551"/>
                  </a:moveTo>
                  <a:lnTo>
                    <a:pt x="0" y="551"/>
                  </a:lnTo>
                  <a:lnTo>
                    <a:pt x="0" y="597"/>
                  </a:lnTo>
                  <a:lnTo>
                    <a:pt x="0" y="599"/>
                  </a:lnTo>
                  <a:lnTo>
                    <a:pt x="4" y="599"/>
                  </a:lnTo>
                  <a:lnTo>
                    <a:pt x="4" y="551"/>
                  </a:lnTo>
                  <a:close/>
                  <a:moveTo>
                    <a:pt x="4" y="451"/>
                  </a:moveTo>
                  <a:lnTo>
                    <a:pt x="0" y="451"/>
                  </a:lnTo>
                  <a:lnTo>
                    <a:pt x="0" y="547"/>
                  </a:lnTo>
                  <a:lnTo>
                    <a:pt x="4" y="547"/>
                  </a:lnTo>
                  <a:lnTo>
                    <a:pt x="4" y="451"/>
                  </a:lnTo>
                  <a:close/>
                  <a:moveTo>
                    <a:pt x="4" y="351"/>
                  </a:moveTo>
                  <a:lnTo>
                    <a:pt x="0" y="351"/>
                  </a:lnTo>
                  <a:lnTo>
                    <a:pt x="0" y="447"/>
                  </a:lnTo>
                  <a:lnTo>
                    <a:pt x="4" y="447"/>
                  </a:lnTo>
                  <a:lnTo>
                    <a:pt x="4" y="351"/>
                  </a:lnTo>
                  <a:close/>
                  <a:moveTo>
                    <a:pt x="4" y="252"/>
                  </a:moveTo>
                  <a:lnTo>
                    <a:pt x="0" y="252"/>
                  </a:lnTo>
                  <a:lnTo>
                    <a:pt x="0" y="347"/>
                  </a:lnTo>
                  <a:lnTo>
                    <a:pt x="4" y="347"/>
                  </a:lnTo>
                  <a:lnTo>
                    <a:pt x="4" y="252"/>
                  </a:lnTo>
                  <a:close/>
                  <a:moveTo>
                    <a:pt x="4" y="152"/>
                  </a:moveTo>
                  <a:lnTo>
                    <a:pt x="0" y="152"/>
                  </a:lnTo>
                  <a:lnTo>
                    <a:pt x="0" y="248"/>
                  </a:lnTo>
                  <a:lnTo>
                    <a:pt x="4" y="248"/>
                  </a:lnTo>
                  <a:lnTo>
                    <a:pt x="4" y="152"/>
                  </a:lnTo>
                  <a:close/>
                  <a:moveTo>
                    <a:pt x="4" y="52"/>
                  </a:moveTo>
                  <a:lnTo>
                    <a:pt x="0" y="52"/>
                  </a:lnTo>
                  <a:lnTo>
                    <a:pt x="0" y="148"/>
                  </a:lnTo>
                  <a:lnTo>
                    <a:pt x="4" y="148"/>
                  </a:lnTo>
                  <a:lnTo>
                    <a:pt x="4" y="52"/>
                  </a:lnTo>
                  <a:close/>
                  <a:moveTo>
                    <a:pt x="0" y="0"/>
                  </a:moveTo>
                  <a:lnTo>
                    <a:pt x="0" y="0"/>
                  </a:lnTo>
                  <a:lnTo>
                    <a:pt x="0" y="48"/>
                  </a:lnTo>
                  <a:lnTo>
                    <a:pt x="4" y="48"/>
                  </a:lnTo>
                  <a:lnTo>
                    <a:pt x="4" y="3"/>
                  </a:lnTo>
                  <a:lnTo>
                    <a:pt x="0" y="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234" name="iṥ1ïḑé"/>
            <p:cNvSpPr/>
            <p:nvPr/>
          </p:nvSpPr>
          <p:spPr bwMode="auto">
            <a:xfrm>
              <a:off x="2038896" y="3381361"/>
              <a:ext cx="4762" cy="713185"/>
            </a:xfrm>
            <a:custGeom>
              <a:avLst/>
              <a:gdLst>
                <a:gd name="T0" fmla="*/ 4 w 4"/>
                <a:gd name="T1" fmla="*/ 551 h 599"/>
                <a:gd name="T2" fmla="*/ 0 w 4"/>
                <a:gd name="T3" fmla="*/ 551 h 599"/>
                <a:gd name="T4" fmla="*/ 0 w 4"/>
                <a:gd name="T5" fmla="*/ 597 h 599"/>
                <a:gd name="T6" fmla="*/ 0 w 4"/>
                <a:gd name="T7" fmla="*/ 599 h 599"/>
                <a:gd name="T8" fmla="*/ 4 w 4"/>
                <a:gd name="T9" fmla="*/ 599 h 599"/>
                <a:gd name="T10" fmla="*/ 4 w 4"/>
                <a:gd name="T11" fmla="*/ 551 h 599"/>
                <a:gd name="T12" fmla="*/ 4 w 4"/>
                <a:gd name="T13" fmla="*/ 451 h 599"/>
                <a:gd name="T14" fmla="*/ 0 w 4"/>
                <a:gd name="T15" fmla="*/ 451 h 599"/>
                <a:gd name="T16" fmla="*/ 0 w 4"/>
                <a:gd name="T17" fmla="*/ 547 h 599"/>
                <a:gd name="T18" fmla="*/ 4 w 4"/>
                <a:gd name="T19" fmla="*/ 547 h 599"/>
                <a:gd name="T20" fmla="*/ 4 w 4"/>
                <a:gd name="T21" fmla="*/ 451 h 599"/>
                <a:gd name="T22" fmla="*/ 4 w 4"/>
                <a:gd name="T23" fmla="*/ 351 h 599"/>
                <a:gd name="T24" fmla="*/ 0 w 4"/>
                <a:gd name="T25" fmla="*/ 351 h 599"/>
                <a:gd name="T26" fmla="*/ 0 w 4"/>
                <a:gd name="T27" fmla="*/ 447 h 599"/>
                <a:gd name="T28" fmla="*/ 4 w 4"/>
                <a:gd name="T29" fmla="*/ 447 h 599"/>
                <a:gd name="T30" fmla="*/ 4 w 4"/>
                <a:gd name="T31" fmla="*/ 351 h 599"/>
                <a:gd name="T32" fmla="*/ 4 w 4"/>
                <a:gd name="T33" fmla="*/ 252 h 599"/>
                <a:gd name="T34" fmla="*/ 0 w 4"/>
                <a:gd name="T35" fmla="*/ 252 h 599"/>
                <a:gd name="T36" fmla="*/ 0 w 4"/>
                <a:gd name="T37" fmla="*/ 347 h 599"/>
                <a:gd name="T38" fmla="*/ 4 w 4"/>
                <a:gd name="T39" fmla="*/ 347 h 599"/>
                <a:gd name="T40" fmla="*/ 4 w 4"/>
                <a:gd name="T41" fmla="*/ 252 h 599"/>
                <a:gd name="T42" fmla="*/ 4 w 4"/>
                <a:gd name="T43" fmla="*/ 152 h 599"/>
                <a:gd name="T44" fmla="*/ 0 w 4"/>
                <a:gd name="T45" fmla="*/ 152 h 599"/>
                <a:gd name="T46" fmla="*/ 0 w 4"/>
                <a:gd name="T47" fmla="*/ 248 h 599"/>
                <a:gd name="T48" fmla="*/ 4 w 4"/>
                <a:gd name="T49" fmla="*/ 248 h 599"/>
                <a:gd name="T50" fmla="*/ 4 w 4"/>
                <a:gd name="T51" fmla="*/ 152 h 599"/>
                <a:gd name="T52" fmla="*/ 4 w 4"/>
                <a:gd name="T53" fmla="*/ 52 h 599"/>
                <a:gd name="T54" fmla="*/ 0 w 4"/>
                <a:gd name="T55" fmla="*/ 52 h 599"/>
                <a:gd name="T56" fmla="*/ 0 w 4"/>
                <a:gd name="T57" fmla="*/ 148 h 599"/>
                <a:gd name="T58" fmla="*/ 4 w 4"/>
                <a:gd name="T59" fmla="*/ 148 h 599"/>
                <a:gd name="T60" fmla="*/ 4 w 4"/>
                <a:gd name="T61" fmla="*/ 52 h 599"/>
                <a:gd name="T62" fmla="*/ 0 w 4"/>
                <a:gd name="T63" fmla="*/ 0 h 599"/>
                <a:gd name="T64" fmla="*/ 0 w 4"/>
                <a:gd name="T65" fmla="*/ 0 h 599"/>
                <a:gd name="T66" fmla="*/ 0 w 4"/>
                <a:gd name="T67" fmla="*/ 48 h 599"/>
                <a:gd name="T68" fmla="*/ 4 w 4"/>
                <a:gd name="T69" fmla="*/ 48 h 599"/>
                <a:gd name="T70" fmla="*/ 4 w 4"/>
                <a:gd name="T71" fmla="*/ 3 h 599"/>
                <a:gd name="T72" fmla="*/ 0 w 4"/>
                <a:gd name="T73" fmla="*/ 3 h 599"/>
                <a:gd name="T74" fmla="*/ 0 w 4"/>
                <a:gd name="T75" fmla="*/ 0 h 5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" h="599">
                  <a:moveTo>
                    <a:pt x="4" y="551"/>
                  </a:moveTo>
                  <a:lnTo>
                    <a:pt x="0" y="551"/>
                  </a:lnTo>
                  <a:lnTo>
                    <a:pt x="0" y="597"/>
                  </a:lnTo>
                  <a:lnTo>
                    <a:pt x="0" y="599"/>
                  </a:lnTo>
                  <a:lnTo>
                    <a:pt x="4" y="599"/>
                  </a:lnTo>
                  <a:lnTo>
                    <a:pt x="4" y="551"/>
                  </a:lnTo>
                  <a:moveTo>
                    <a:pt x="4" y="451"/>
                  </a:moveTo>
                  <a:lnTo>
                    <a:pt x="0" y="451"/>
                  </a:lnTo>
                  <a:lnTo>
                    <a:pt x="0" y="547"/>
                  </a:lnTo>
                  <a:lnTo>
                    <a:pt x="4" y="547"/>
                  </a:lnTo>
                  <a:lnTo>
                    <a:pt x="4" y="451"/>
                  </a:lnTo>
                  <a:moveTo>
                    <a:pt x="4" y="351"/>
                  </a:moveTo>
                  <a:lnTo>
                    <a:pt x="0" y="351"/>
                  </a:lnTo>
                  <a:lnTo>
                    <a:pt x="0" y="447"/>
                  </a:lnTo>
                  <a:lnTo>
                    <a:pt x="4" y="447"/>
                  </a:lnTo>
                  <a:lnTo>
                    <a:pt x="4" y="351"/>
                  </a:lnTo>
                  <a:moveTo>
                    <a:pt x="4" y="252"/>
                  </a:moveTo>
                  <a:lnTo>
                    <a:pt x="0" y="252"/>
                  </a:lnTo>
                  <a:lnTo>
                    <a:pt x="0" y="347"/>
                  </a:lnTo>
                  <a:lnTo>
                    <a:pt x="4" y="347"/>
                  </a:lnTo>
                  <a:lnTo>
                    <a:pt x="4" y="252"/>
                  </a:lnTo>
                  <a:moveTo>
                    <a:pt x="4" y="152"/>
                  </a:moveTo>
                  <a:lnTo>
                    <a:pt x="0" y="152"/>
                  </a:lnTo>
                  <a:lnTo>
                    <a:pt x="0" y="248"/>
                  </a:lnTo>
                  <a:lnTo>
                    <a:pt x="4" y="248"/>
                  </a:lnTo>
                  <a:lnTo>
                    <a:pt x="4" y="152"/>
                  </a:lnTo>
                  <a:moveTo>
                    <a:pt x="4" y="52"/>
                  </a:moveTo>
                  <a:lnTo>
                    <a:pt x="0" y="52"/>
                  </a:lnTo>
                  <a:lnTo>
                    <a:pt x="0" y="148"/>
                  </a:lnTo>
                  <a:lnTo>
                    <a:pt x="4" y="148"/>
                  </a:lnTo>
                  <a:lnTo>
                    <a:pt x="4" y="52"/>
                  </a:lnTo>
                  <a:moveTo>
                    <a:pt x="0" y="0"/>
                  </a:moveTo>
                  <a:lnTo>
                    <a:pt x="0" y="0"/>
                  </a:lnTo>
                  <a:lnTo>
                    <a:pt x="0" y="48"/>
                  </a:lnTo>
                  <a:lnTo>
                    <a:pt x="4" y="48"/>
                  </a:lnTo>
                  <a:lnTo>
                    <a:pt x="4" y="3"/>
                  </a:lnTo>
                  <a:lnTo>
                    <a:pt x="0" y="3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235" name="iślïḋe"/>
            <p:cNvSpPr/>
            <p:nvPr/>
          </p:nvSpPr>
          <p:spPr bwMode="auto">
            <a:xfrm>
              <a:off x="1506687" y="4032633"/>
              <a:ext cx="713185" cy="4763"/>
            </a:xfrm>
            <a:custGeom>
              <a:avLst/>
              <a:gdLst>
                <a:gd name="T0" fmla="*/ 147 w 599"/>
                <a:gd name="T1" fmla="*/ 0 h 4"/>
                <a:gd name="T2" fmla="*/ 52 w 599"/>
                <a:gd name="T3" fmla="*/ 0 h 4"/>
                <a:gd name="T4" fmla="*/ 48 w 599"/>
                <a:gd name="T5" fmla="*/ 0 h 4"/>
                <a:gd name="T6" fmla="*/ 2 w 599"/>
                <a:gd name="T7" fmla="*/ 0 h 4"/>
                <a:gd name="T8" fmla="*/ 2 w 599"/>
                <a:gd name="T9" fmla="*/ 4 h 4"/>
                <a:gd name="T10" fmla="*/ 0 w 599"/>
                <a:gd name="T11" fmla="*/ 4 h 4"/>
                <a:gd name="T12" fmla="*/ 48 w 599"/>
                <a:gd name="T13" fmla="*/ 4 h 4"/>
                <a:gd name="T14" fmla="*/ 52 w 599"/>
                <a:gd name="T15" fmla="*/ 4 h 4"/>
                <a:gd name="T16" fmla="*/ 147 w 599"/>
                <a:gd name="T17" fmla="*/ 4 h 4"/>
                <a:gd name="T18" fmla="*/ 147 w 599"/>
                <a:gd name="T19" fmla="*/ 0 h 4"/>
                <a:gd name="T20" fmla="*/ 347 w 599"/>
                <a:gd name="T21" fmla="*/ 0 h 4"/>
                <a:gd name="T22" fmla="*/ 251 w 599"/>
                <a:gd name="T23" fmla="*/ 0 h 4"/>
                <a:gd name="T24" fmla="*/ 247 w 599"/>
                <a:gd name="T25" fmla="*/ 0 h 4"/>
                <a:gd name="T26" fmla="*/ 152 w 599"/>
                <a:gd name="T27" fmla="*/ 0 h 4"/>
                <a:gd name="T28" fmla="*/ 152 w 599"/>
                <a:gd name="T29" fmla="*/ 4 h 4"/>
                <a:gd name="T30" fmla="*/ 247 w 599"/>
                <a:gd name="T31" fmla="*/ 4 h 4"/>
                <a:gd name="T32" fmla="*/ 251 w 599"/>
                <a:gd name="T33" fmla="*/ 4 h 4"/>
                <a:gd name="T34" fmla="*/ 347 w 599"/>
                <a:gd name="T35" fmla="*/ 4 h 4"/>
                <a:gd name="T36" fmla="*/ 347 w 599"/>
                <a:gd name="T37" fmla="*/ 0 h 4"/>
                <a:gd name="T38" fmla="*/ 547 w 599"/>
                <a:gd name="T39" fmla="*/ 0 h 4"/>
                <a:gd name="T40" fmla="*/ 451 w 599"/>
                <a:gd name="T41" fmla="*/ 0 h 4"/>
                <a:gd name="T42" fmla="*/ 447 w 599"/>
                <a:gd name="T43" fmla="*/ 0 h 4"/>
                <a:gd name="T44" fmla="*/ 351 w 599"/>
                <a:gd name="T45" fmla="*/ 0 h 4"/>
                <a:gd name="T46" fmla="*/ 351 w 599"/>
                <a:gd name="T47" fmla="*/ 4 h 4"/>
                <a:gd name="T48" fmla="*/ 447 w 599"/>
                <a:gd name="T49" fmla="*/ 4 h 4"/>
                <a:gd name="T50" fmla="*/ 451 w 599"/>
                <a:gd name="T51" fmla="*/ 4 h 4"/>
                <a:gd name="T52" fmla="*/ 547 w 599"/>
                <a:gd name="T53" fmla="*/ 4 h 4"/>
                <a:gd name="T54" fmla="*/ 547 w 599"/>
                <a:gd name="T55" fmla="*/ 0 h 4"/>
                <a:gd name="T56" fmla="*/ 599 w 599"/>
                <a:gd name="T57" fmla="*/ 0 h 4"/>
                <a:gd name="T58" fmla="*/ 551 w 599"/>
                <a:gd name="T59" fmla="*/ 0 h 4"/>
                <a:gd name="T60" fmla="*/ 551 w 599"/>
                <a:gd name="T61" fmla="*/ 4 h 4"/>
                <a:gd name="T62" fmla="*/ 597 w 599"/>
                <a:gd name="T63" fmla="*/ 4 h 4"/>
                <a:gd name="T64" fmla="*/ 599 w 599"/>
                <a:gd name="T65" fmla="*/ 4 h 4"/>
                <a:gd name="T66" fmla="*/ 599 w 599"/>
                <a:gd name="T6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99" h="4">
                  <a:moveTo>
                    <a:pt x="147" y="0"/>
                  </a:moveTo>
                  <a:lnTo>
                    <a:pt x="52" y="0"/>
                  </a:lnTo>
                  <a:lnTo>
                    <a:pt x="48" y="0"/>
                  </a:lnTo>
                  <a:lnTo>
                    <a:pt x="2" y="0"/>
                  </a:lnTo>
                  <a:lnTo>
                    <a:pt x="2" y="4"/>
                  </a:lnTo>
                  <a:lnTo>
                    <a:pt x="0" y="4"/>
                  </a:lnTo>
                  <a:lnTo>
                    <a:pt x="48" y="4"/>
                  </a:lnTo>
                  <a:lnTo>
                    <a:pt x="52" y="4"/>
                  </a:lnTo>
                  <a:lnTo>
                    <a:pt x="147" y="4"/>
                  </a:lnTo>
                  <a:lnTo>
                    <a:pt x="147" y="0"/>
                  </a:lnTo>
                  <a:close/>
                  <a:moveTo>
                    <a:pt x="347" y="0"/>
                  </a:moveTo>
                  <a:lnTo>
                    <a:pt x="251" y="0"/>
                  </a:lnTo>
                  <a:lnTo>
                    <a:pt x="247" y="0"/>
                  </a:lnTo>
                  <a:lnTo>
                    <a:pt x="152" y="0"/>
                  </a:lnTo>
                  <a:lnTo>
                    <a:pt x="152" y="4"/>
                  </a:lnTo>
                  <a:lnTo>
                    <a:pt x="247" y="4"/>
                  </a:lnTo>
                  <a:lnTo>
                    <a:pt x="251" y="4"/>
                  </a:lnTo>
                  <a:lnTo>
                    <a:pt x="347" y="4"/>
                  </a:lnTo>
                  <a:lnTo>
                    <a:pt x="347" y="0"/>
                  </a:lnTo>
                  <a:close/>
                  <a:moveTo>
                    <a:pt x="547" y="0"/>
                  </a:moveTo>
                  <a:lnTo>
                    <a:pt x="451" y="0"/>
                  </a:lnTo>
                  <a:lnTo>
                    <a:pt x="447" y="0"/>
                  </a:lnTo>
                  <a:lnTo>
                    <a:pt x="351" y="0"/>
                  </a:lnTo>
                  <a:lnTo>
                    <a:pt x="351" y="4"/>
                  </a:lnTo>
                  <a:lnTo>
                    <a:pt x="447" y="4"/>
                  </a:lnTo>
                  <a:lnTo>
                    <a:pt x="451" y="4"/>
                  </a:lnTo>
                  <a:lnTo>
                    <a:pt x="547" y="4"/>
                  </a:lnTo>
                  <a:lnTo>
                    <a:pt x="547" y="0"/>
                  </a:lnTo>
                  <a:close/>
                  <a:moveTo>
                    <a:pt x="599" y="0"/>
                  </a:moveTo>
                  <a:lnTo>
                    <a:pt x="551" y="0"/>
                  </a:lnTo>
                  <a:lnTo>
                    <a:pt x="551" y="4"/>
                  </a:lnTo>
                  <a:lnTo>
                    <a:pt x="597" y="4"/>
                  </a:lnTo>
                  <a:lnTo>
                    <a:pt x="599" y="4"/>
                  </a:lnTo>
                  <a:lnTo>
                    <a:pt x="599" y="0"/>
                  </a:lnTo>
                  <a:close/>
                </a:path>
              </a:pathLst>
            </a:cu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236" name="isľîďé"/>
            <p:cNvSpPr/>
            <p:nvPr/>
          </p:nvSpPr>
          <p:spPr bwMode="auto">
            <a:xfrm>
              <a:off x="1506687" y="4032633"/>
              <a:ext cx="713185" cy="4763"/>
            </a:xfrm>
            <a:custGeom>
              <a:avLst/>
              <a:gdLst>
                <a:gd name="T0" fmla="*/ 147 w 599"/>
                <a:gd name="T1" fmla="*/ 0 h 4"/>
                <a:gd name="T2" fmla="*/ 52 w 599"/>
                <a:gd name="T3" fmla="*/ 0 h 4"/>
                <a:gd name="T4" fmla="*/ 48 w 599"/>
                <a:gd name="T5" fmla="*/ 0 h 4"/>
                <a:gd name="T6" fmla="*/ 2 w 599"/>
                <a:gd name="T7" fmla="*/ 0 h 4"/>
                <a:gd name="T8" fmla="*/ 2 w 599"/>
                <a:gd name="T9" fmla="*/ 4 h 4"/>
                <a:gd name="T10" fmla="*/ 0 w 599"/>
                <a:gd name="T11" fmla="*/ 4 h 4"/>
                <a:gd name="T12" fmla="*/ 48 w 599"/>
                <a:gd name="T13" fmla="*/ 4 h 4"/>
                <a:gd name="T14" fmla="*/ 52 w 599"/>
                <a:gd name="T15" fmla="*/ 4 h 4"/>
                <a:gd name="T16" fmla="*/ 147 w 599"/>
                <a:gd name="T17" fmla="*/ 4 h 4"/>
                <a:gd name="T18" fmla="*/ 147 w 599"/>
                <a:gd name="T19" fmla="*/ 0 h 4"/>
                <a:gd name="T20" fmla="*/ 347 w 599"/>
                <a:gd name="T21" fmla="*/ 0 h 4"/>
                <a:gd name="T22" fmla="*/ 251 w 599"/>
                <a:gd name="T23" fmla="*/ 0 h 4"/>
                <a:gd name="T24" fmla="*/ 247 w 599"/>
                <a:gd name="T25" fmla="*/ 0 h 4"/>
                <a:gd name="T26" fmla="*/ 152 w 599"/>
                <a:gd name="T27" fmla="*/ 0 h 4"/>
                <a:gd name="T28" fmla="*/ 152 w 599"/>
                <a:gd name="T29" fmla="*/ 4 h 4"/>
                <a:gd name="T30" fmla="*/ 247 w 599"/>
                <a:gd name="T31" fmla="*/ 4 h 4"/>
                <a:gd name="T32" fmla="*/ 251 w 599"/>
                <a:gd name="T33" fmla="*/ 4 h 4"/>
                <a:gd name="T34" fmla="*/ 347 w 599"/>
                <a:gd name="T35" fmla="*/ 4 h 4"/>
                <a:gd name="T36" fmla="*/ 347 w 599"/>
                <a:gd name="T37" fmla="*/ 0 h 4"/>
                <a:gd name="T38" fmla="*/ 547 w 599"/>
                <a:gd name="T39" fmla="*/ 0 h 4"/>
                <a:gd name="T40" fmla="*/ 451 w 599"/>
                <a:gd name="T41" fmla="*/ 0 h 4"/>
                <a:gd name="T42" fmla="*/ 447 w 599"/>
                <a:gd name="T43" fmla="*/ 0 h 4"/>
                <a:gd name="T44" fmla="*/ 351 w 599"/>
                <a:gd name="T45" fmla="*/ 0 h 4"/>
                <a:gd name="T46" fmla="*/ 351 w 599"/>
                <a:gd name="T47" fmla="*/ 4 h 4"/>
                <a:gd name="T48" fmla="*/ 447 w 599"/>
                <a:gd name="T49" fmla="*/ 4 h 4"/>
                <a:gd name="T50" fmla="*/ 451 w 599"/>
                <a:gd name="T51" fmla="*/ 4 h 4"/>
                <a:gd name="T52" fmla="*/ 547 w 599"/>
                <a:gd name="T53" fmla="*/ 4 h 4"/>
                <a:gd name="T54" fmla="*/ 547 w 599"/>
                <a:gd name="T55" fmla="*/ 0 h 4"/>
                <a:gd name="T56" fmla="*/ 599 w 599"/>
                <a:gd name="T57" fmla="*/ 0 h 4"/>
                <a:gd name="T58" fmla="*/ 551 w 599"/>
                <a:gd name="T59" fmla="*/ 0 h 4"/>
                <a:gd name="T60" fmla="*/ 551 w 599"/>
                <a:gd name="T61" fmla="*/ 4 h 4"/>
                <a:gd name="T62" fmla="*/ 597 w 599"/>
                <a:gd name="T63" fmla="*/ 4 h 4"/>
                <a:gd name="T64" fmla="*/ 599 w 599"/>
                <a:gd name="T65" fmla="*/ 4 h 4"/>
                <a:gd name="T66" fmla="*/ 599 w 599"/>
                <a:gd name="T6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99" h="4">
                  <a:moveTo>
                    <a:pt x="147" y="0"/>
                  </a:moveTo>
                  <a:lnTo>
                    <a:pt x="52" y="0"/>
                  </a:lnTo>
                  <a:lnTo>
                    <a:pt x="48" y="0"/>
                  </a:lnTo>
                  <a:lnTo>
                    <a:pt x="2" y="0"/>
                  </a:lnTo>
                  <a:lnTo>
                    <a:pt x="2" y="4"/>
                  </a:lnTo>
                  <a:lnTo>
                    <a:pt x="0" y="4"/>
                  </a:lnTo>
                  <a:lnTo>
                    <a:pt x="48" y="4"/>
                  </a:lnTo>
                  <a:lnTo>
                    <a:pt x="52" y="4"/>
                  </a:lnTo>
                  <a:lnTo>
                    <a:pt x="147" y="4"/>
                  </a:lnTo>
                  <a:lnTo>
                    <a:pt x="147" y="0"/>
                  </a:lnTo>
                  <a:moveTo>
                    <a:pt x="347" y="0"/>
                  </a:moveTo>
                  <a:lnTo>
                    <a:pt x="251" y="0"/>
                  </a:lnTo>
                  <a:lnTo>
                    <a:pt x="247" y="0"/>
                  </a:lnTo>
                  <a:lnTo>
                    <a:pt x="152" y="0"/>
                  </a:lnTo>
                  <a:lnTo>
                    <a:pt x="152" y="4"/>
                  </a:lnTo>
                  <a:lnTo>
                    <a:pt x="247" y="4"/>
                  </a:lnTo>
                  <a:lnTo>
                    <a:pt x="251" y="4"/>
                  </a:lnTo>
                  <a:lnTo>
                    <a:pt x="347" y="4"/>
                  </a:lnTo>
                  <a:lnTo>
                    <a:pt x="347" y="0"/>
                  </a:lnTo>
                  <a:moveTo>
                    <a:pt x="547" y="0"/>
                  </a:moveTo>
                  <a:lnTo>
                    <a:pt x="451" y="0"/>
                  </a:lnTo>
                  <a:lnTo>
                    <a:pt x="447" y="0"/>
                  </a:lnTo>
                  <a:lnTo>
                    <a:pt x="351" y="0"/>
                  </a:lnTo>
                  <a:lnTo>
                    <a:pt x="351" y="4"/>
                  </a:lnTo>
                  <a:lnTo>
                    <a:pt x="447" y="4"/>
                  </a:lnTo>
                  <a:lnTo>
                    <a:pt x="451" y="4"/>
                  </a:lnTo>
                  <a:lnTo>
                    <a:pt x="547" y="4"/>
                  </a:lnTo>
                  <a:lnTo>
                    <a:pt x="547" y="0"/>
                  </a:lnTo>
                  <a:moveTo>
                    <a:pt x="599" y="0"/>
                  </a:moveTo>
                  <a:lnTo>
                    <a:pt x="551" y="0"/>
                  </a:lnTo>
                  <a:lnTo>
                    <a:pt x="551" y="4"/>
                  </a:lnTo>
                  <a:lnTo>
                    <a:pt x="597" y="4"/>
                  </a:lnTo>
                  <a:lnTo>
                    <a:pt x="599" y="4"/>
                  </a:lnTo>
                  <a:lnTo>
                    <a:pt x="59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237" name="iśliḍé"/>
            <p:cNvSpPr/>
            <p:nvPr/>
          </p:nvSpPr>
          <p:spPr bwMode="auto">
            <a:xfrm>
              <a:off x="1506687" y="3794508"/>
              <a:ext cx="713185" cy="4763"/>
            </a:xfrm>
            <a:custGeom>
              <a:avLst/>
              <a:gdLst>
                <a:gd name="T0" fmla="*/ 147 w 599"/>
                <a:gd name="T1" fmla="*/ 0 h 4"/>
                <a:gd name="T2" fmla="*/ 52 w 599"/>
                <a:gd name="T3" fmla="*/ 0 h 4"/>
                <a:gd name="T4" fmla="*/ 48 w 599"/>
                <a:gd name="T5" fmla="*/ 0 h 4"/>
                <a:gd name="T6" fmla="*/ 2 w 599"/>
                <a:gd name="T7" fmla="*/ 0 h 4"/>
                <a:gd name="T8" fmla="*/ 2 w 599"/>
                <a:gd name="T9" fmla="*/ 4 h 4"/>
                <a:gd name="T10" fmla="*/ 0 w 599"/>
                <a:gd name="T11" fmla="*/ 4 h 4"/>
                <a:gd name="T12" fmla="*/ 48 w 599"/>
                <a:gd name="T13" fmla="*/ 4 h 4"/>
                <a:gd name="T14" fmla="*/ 52 w 599"/>
                <a:gd name="T15" fmla="*/ 4 h 4"/>
                <a:gd name="T16" fmla="*/ 147 w 599"/>
                <a:gd name="T17" fmla="*/ 4 h 4"/>
                <a:gd name="T18" fmla="*/ 147 w 599"/>
                <a:gd name="T19" fmla="*/ 0 h 4"/>
                <a:gd name="T20" fmla="*/ 347 w 599"/>
                <a:gd name="T21" fmla="*/ 0 h 4"/>
                <a:gd name="T22" fmla="*/ 251 w 599"/>
                <a:gd name="T23" fmla="*/ 0 h 4"/>
                <a:gd name="T24" fmla="*/ 247 w 599"/>
                <a:gd name="T25" fmla="*/ 0 h 4"/>
                <a:gd name="T26" fmla="*/ 152 w 599"/>
                <a:gd name="T27" fmla="*/ 0 h 4"/>
                <a:gd name="T28" fmla="*/ 152 w 599"/>
                <a:gd name="T29" fmla="*/ 4 h 4"/>
                <a:gd name="T30" fmla="*/ 247 w 599"/>
                <a:gd name="T31" fmla="*/ 4 h 4"/>
                <a:gd name="T32" fmla="*/ 251 w 599"/>
                <a:gd name="T33" fmla="*/ 4 h 4"/>
                <a:gd name="T34" fmla="*/ 347 w 599"/>
                <a:gd name="T35" fmla="*/ 4 h 4"/>
                <a:gd name="T36" fmla="*/ 347 w 599"/>
                <a:gd name="T37" fmla="*/ 0 h 4"/>
                <a:gd name="T38" fmla="*/ 547 w 599"/>
                <a:gd name="T39" fmla="*/ 0 h 4"/>
                <a:gd name="T40" fmla="*/ 451 w 599"/>
                <a:gd name="T41" fmla="*/ 0 h 4"/>
                <a:gd name="T42" fmla="*/ 447 w 599"/>
                <a:gd name="T43" fmla="*/ 0 h 4"/>
                <a:gd name="T44" fmla="*/ 351 w 599"/>
                <a:gd name="T45" fmla="*/ 0 h 4"/>
                <a:gd name="T46" fmla="*/ 351 w 599"/>
                <a:gd name="T47" fmla="*/ 4 h 4"/>
                <a:gd name="T48" fmla="*/ 447 w 599"/>
                <a:gd name="T49" fmla="*/ 4 h 4"/>
                <a:gd name="T50" fmla="*/ 451 w 599"/>
                <a:gd name="T51" fmla="*/ 4 h 4"/>
                <a:gd name="T52" fmla="*/ 547 w 599"/>
                <a:gd name="T53" fmla="*/ 4 h 4"/>
                <a:gd name="T54" fmla="*/ 547 w 599"/>
                <a:gd name="T55" fmla="*/ 0 h 4"/>
                <a:gd name="T56" fmla="*/ 599 w 599"/>
                <a:gd name="T57" fmla="*/ 0 h 4"/>
                <a:gd name="T58" fmla="*/ 551 w 599"/>
                <a:gd name="T59" fmla="*/ 0 h 4"/>
                <a:gd name="T60" fmla="*/ 551 w 599"/>
                <a:gd name="T61" fmla="*/ 4 h 4"/>
                <a:gd name="T62" fmla="*/ 597 w 599"/>
                <a:gd name="T63" fmla="*/ 4 h 4"/>
                <a:gd name="T64" fmla="*/ 599 w 599"/>
                <a:gd name="T65" fmla="*/ 4 h 4"/>
                <a:gd name="T66" fmla="*/ 599 w 599"/>
                <a:gd name="T6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99" h="4">
                  <a:moveTo>
                    <a:pt x="147" y="0"/>
                  </a:moveTo>
                  <a:lnTo>
                    <a:pt x="52" y="0"/>
                  </a:lnTo>
                  <a:lnTo>
                    <a:pt x="48" y="0"/>
                  </a:lnTo>
                  <a:lnTo>
                    <a:pt x="2" y="0"/>
                  </a:lnTo>
                  <a:lnTo>
                    <a:pt x="2" y="4"/>
                  </a:lnTo>
                  <a:lnTo>
                    <a:pt x="0" y="4"/>
                  </a:lnTo>
                  <a:lnTo>
                    <a:pt x="48" y="4"/>
                  </a:lnTo>
                  <a:lnTo>
                    <a:pt x="52" y="4"/>
                  </a:lnTo>
                  <a:lnTo>
                    <a:pt x="147" y="4"/>
                  </a:lnTo>
                  <a:lnTo>
                    <a:pt x="147" y="0"/>
                  </a:lnTo>
                  <a:close/>
                  <a:moveTo>
                    <a:pt x="347" y="0"/>
                  </a:moveTo>
                  <a:lnTo>
                    <a:pt x="251" y="0"/>
                  </a:lnTo>
                  <a:lnTo>
                    <a:pt x="247" y="0"/>
                  </a:lnTo>
                  <a:lnTo>
                    <a:pt x="152" y="0"/>
                  </a:lnTo>
                  <a:lnTo>
                    <a:pt x="152" y="4"/>
                  </a:lnTo>
                  <a:lnTo>
                    <a:pt x="247" y="4"/>
                  </a:lnTo>
                  <a:lnTo>
                    <a:pt x="251" y="4"/>
                  </a:lnTo>
                  <a:lnTo>
                    <a:pt x="347" y="4"/>
                  </a:lnTo>
                  <a:lnTo>
                    <a:pt x="347" y="0"/>
                  </a:lnTo>
                  <a:close/>
                  <a:moveTo>
                    <a:pt x="547" y="0"/>
                  </a:moveTo>
                  <a:lnTo>
                    <a:pt x="451" y="0"/>
                  </a:lnTo>
                  <a:lnTo>
                    <a:pt x="447" y="0"/>
                  </a:lnTo>
                  <a:lnTo>
                    <a:pt x="351" y="0"/>
                  </a:lnTo>
                  <a:lnTo>
                    <a:pt x="351" y="4"/>
                  </a:lnTo>
                  <a:lnTo>
                    <a:pt x="447" y="4"/>
                  </a:lnTo>
                  <a:lnTo>
                    <a:pt x="451" y="4"/>
                  </a:lnTo>
                  <a:lnTo>
                    <a:pt x="547" y="4"/>
                  </a:lnTo>
                  <a:lnTo>
                    <a:pt x="547" y="0"/>
                  </a:lnTo>
                  <a:close/>
                  <a:moveTo>
                    <a:pt x="599" y="0"/>
                  </a:moveTo>
                  <a:lnTo>
                    <a:pt x="551" y="0"/>
                  </a:lnTo>
                  <a:lnTo>
                    <a:pt x="551" y="4"/>
                  </a:lnTo>
                  <a:lnTo>
                    <a:pt x="597" y="4"/>
                  </a:lnTo>
                  <a:lnTo>
                    <a:pt x="599" y="4"/>
                  </a:lnTo>
                  <a:lnTo>
                    <a:pt x="599" y="0"/>
                  </a:lnTo>
                  <a:close/>
                </a:path>
              </a:pathLst>
            </a:cu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238" name="ísļiďê"/>
            <p:cNvSpPr/>
            <p:nvPr/>
          </p:nvSpPr>
          <p:spPr bwMode="auto">
            <a:xfrm>
              <a:off x="1506687" y="3794508"/>
              <a:ext cx="713185" cy="4763"/>
            </a:xfrm>
            <a:custGeom>
              <a:avLst/>
              <a:gdLst>
                <a:gd name="T0" fmla="*/ 147 w 599"/>
                <a:gd name="T1" fmla="*/ 0 h 4"/>
                <a:gd name="T2" fmla="*/ 52 w 599"/>
                <a:gd name="T3" fmla="*/ 0 h 4"/>
                <a:gd name="T4" fmla="*/ 48 w 599"/>
                <a:gd name="T5" fmla="*/ 0 h 4"/>
                <a:gd name="T6" fmla="*/ 2 w 599"/>
                <a:gd name="T7" fmla="*/ 0 h 4"/>
                <a:gd name="T8" fmla="*/ 2 w 599"/>
                <a:gd name="T9" fmla="*/ 4 h 4"/>
                <a:gd name="T10" fmla="*/ 0 w 599"/>
                <a:gd name="T11" fmla="*/ 4 h 4"/>
                <a:gd name="T12" fmla="*/ 48 w 599"/>
                <a:gd name="T13" fmla="*/ 4 h 4"/>
                <a:gd name="T14" fmla="*/ 52 w 599"/>
                <a:gd name="T15" fmla="*/ 4 h 4"/>
                <a:gd name="T16" fmla="*/ 147 w 599"/>
                <a:gd name="T17" fmla="*/ 4 h 4"/>
                <a:gd name="T18" fmla="*/ 147 w 599"/>
                <a:gd name="T19" fmla="*/ 0 h 4"/>
                <a:gd name="T20" fmla="*/ 347 w 599"/>
                <a:gd name="T21" fmla="*/ 0 h 4"/>
                <a:gd name="T22" fmla="*/ 251 w 599"/>
                <a:gd name="T23" fmla="*/ 0 h 4"/>
                <a:gd name="T24" fmla="*/ 247 w 599"/>
                <a:gd name="T25" fmla="*/ 0 h 4"/>
                <a:gd name="T26" fmla="*/ 152 w 599"/>
                <a:gd name="T27" fmla="*/ 0 h 4"/>
                <a:gd name="T28" fmla="*/ 152 w 599"/>
                <a:gd name="T29" fmla="*/ 4 h 4"/>
                <a:gd name="T30" fmla="*/ 247 w 599"/>
                <a:gd name="T31" fmla="*/ 4 h 4"/>
                <a:gd name="T32" fmla="*/ 251 w 599"/>
                <a:gd name="T33" fmla="*/ 4 h 4"/>
                <a:gd name="T34" fmla="*/ 347 w 599"/>
                <a:gd name="T35" fmla="*/ 4 h 4"/>
                <a:gd name="T36" fmla="*/ 347 w 599"/>
                <a:gd name="T37" fmla="*/ 0 h 4"/>
                <a:gd name="T38" fmla="*/ 547 w 599"/>
                <a:gd name="T39" fmla="*/ 0 h 4"/>
                <a:gd name="T40" fmla="*/ 451 w 599"/>
                <a:gd name="T41" fmla="*/ 0 h 4"/>
                <a:gd name="T42" fmla="*/ 447 w 599"/>
                <a:gd name="T43" fmla="*/ 0 h 4"/>
                <a:gd name="T44" fmla="*/ 351 w 599"/>
                <a:gd name="T45" fmla="*/ 0 h 4"/>
                <a:gd name="T46" fmla="*/ 351 w 599"/>
                <a:gd name="T47" fmla="*/ 4 h 4"/>
                <a:gd name="T48" fmla="*/ 447 w 599"/>
                <a:gd name="T49" fmla="*/ 4 h 4"/>
                <a:gd name="T50" fmla="*/ 451 w 599"/>
                <a:gd name="T51" fmla="*/ 4 h 4"/>
                <a:gd name="T52" fmla="*/ 547 w 599"/>
                <a:gd name="T53" fmla="*/ 4 h 4"/>
                <a:gd name="T54" fmla="*/ 547 w 599"/>
                <a:gd name="T55" fmla="*/ 0 h 4"/>
                <a:gd name="T56" fmla="*/ 599 w 599"/>
                <a:gd name="T57" fmla="*/ 0 h 4"/>
                <a:gd name="T58" fmla="*/ 551 w 599"/>
                <a:gd name="T59" fmla="*/ 0 h 4"/>
                <a:gd name="T60" fmla="*/ 551 w 599"/>
                <a:gd name="T61" fmla="*/ 4 h 4"/>
                <a:gd name="T62" fmla="*/ 597 w 599"/>
                <a:gd name="T63" fmla="*/ 4 h 4"/>
                <a:gd name="T64" fmla="*/ 599 w 599"/>
                <a:gd name="T65" fmla="*/ 4 h 4"/>
                <a:gd name="T66" fmla="*/ 599 w 599"/>
                <a:gd name="T6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99" h="4">
                  <a:moveTo>
                    <a:pt x="147" y="0"/>
                  </a:moveTo>
                  <a:lnTo>
                    <a:pt x="52" y="0"/>
                  </a:lnTo>
                  <a:lnTo>
                    <a:pt x="48" y="0"/>
                  </a:lnTo>
                  <a:lnTo>
                    <a:pt x="2" y="0"/>
                  </a:lnTo>
                  <a:lnTo>
                    <a:pt x="2" y="4"/>
                  </a:lnTo>
                  <a:lnTo>
                    <a:pt x="0" y="4"/>
                  </a:lnTo>
                  <a:lnTo>
                    <a:pt x="48" y="4"/>
                  </a:lnTo>
                  <a:lnTo>
                    <a:pt x="52" y="4"/>
                  </a:lnTo>
                  <a:lnTo>
                    <a:pt x="147" y="4"/>
                  </a:lnTo>
                  <a:lnTo>
                    <a:pt x="147" y="0"/>
                  </a:lnTo>
                  <a:moveTo>
                    <a:pt x="347" y="0"/>
                  </a:moveTo>
                  <a:lnTo>
                    <a:pt x="251" y="0"/>
                  </a:lnTo>
                  <a:lnTo>
                    <a:pt x="247" y="0"/>
                  </a:lnTo>
                  <a:lnTo>
                    <a:pt x="152" y="0"/>
                  </a:lnTo>
                  <a:lnTo>
                    <a:pt x="152" y="4"/>
                  </a:lnTo>
                  <a:lnTo>
                    <a:pt x="247" y="4"/>
                  </a:lnTo>
                  <a:lnTo>
                    <a:pt x="251" y="4"/>
                  </a:lnTo>
                  <a:lnTo>
                    <a:pt x="347" y="4"/>
                  </a:lnTo>
                  <a:lnTo>
                    <a:pt x="347" y="0"/>
                  </a:lnTo>
                  <a:moveTo>
                    <a:pt x="547" y="0"/>
                  </a:moveTo>
                  <a:lnTo>
                    <a:pt x="451" y="0"/>
                  </a:lnTo>
                  <a:lnTo>
                    <a:pt x="447" y="0"/>
                  </a:lnTo>
                  <a:lnTo>
                    <a:pt x="351" y="0"/>
                  </a:lnTo>
                  <a:lnTo>
                    <a:pt x="351" y="4"/>
                  </a:lnTo>
                  <a:lnTo>
                    <a:pt x="447" y="4"/>
                  </a:lnTo>
                  <a:lnTo>
                    <a:pt x="451" y="4"/>
                  </a:lnTo>
                  <a:lnTo>
                    <a:pt x="547" y="4"/>
                  </a:lnTo>
                  <a:lnTo>
                    <a:pt x="547" y="0"/>
                  </a:lnTo>
                  <a:moveTo>
                    <a:pt x="599" y="0"/>
                  </a:moveTo>
                  <a:lnTo>
                    <a:pt x="551" y="0"/>
                  </a:lnTo>
                  <a:lnTo>
                    <a:pt x="551" y="4"/>
                  </a:lnTo>
                  <a:lnTo>
                    <a:pt x="597" y="4"/>
                  </a:lnTo>
                  <a:lnTo>
                    <a:pt x="599" y="4"/>
                  </a:lnTo>
                  <a:lnTo>
                    <a:pt x="59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239" name="íṩḷiḍe"/>
            <p:cNvSpPr/>
            <p:nvPr/>
          </p:nvSpPr>
          <p:spPr bwMode="auto">
            <a:xfrm>
              <a:off x="1506687" y="3557574"/>
              <a:ext cx="713185" cy="4763"/>
            </a:xfrm>
            <a:custGeom>
              <a:avLst/>
              <a:gdLst>
                <a:gd name="T0" fmla="*/ 147 w 599"/>
                <a:gd name="T1" fmla="*/ 0 h 4"/>
                <a:gd name="T2" fmla="*/ 52 w 599"/>
                <a:gd name="T3" fmla="*/ 0 h 4"/>
                <a:gd name="T4" fmla="*/ 48 w 599"/>
                <a:gd name="T5" fmla="*/ 0 h 4"/>
                <a:gd name="T6" fmla="*/ 2 w 599"/>
                <a:gd name="T7" fmla="*/ 0 h 4"/>
                <a:gd name="T8" fmla="*/ 2 w 599"/>
                <a:gd name="T9" fmla="*/ 4 h 4"/>
                <a:gd name="T10" fmla="*/ 0 w 599"/>
                <a:gd name="T11" fmla="*/ 4 h 4"/>
                <a:gd name="T12" fmla="*/ 48 w 599"/>
                <a:gd name="T13" fmla="*/ 4 h 4"/>
                <a:gd name="T14" fmla="*/ 52 w 599"/>
                <a:gd name="T15" fmla="*/ 4 h 4"/>
                <a:gd name="T16" fmla="*/ 147 w 599"/>
                <a:gd name="T17" fmla="*/ 4 h 4"/>
                <a:gd name="T18" fmla="*/ 147 w 599"/>
                <a:gd name="T19" fmla="*/ 0 h 4"/>
                <a:gd name="T20" fmla="*/ 347 w 599"/>
                <a:gd name="T21" fmla="*/ 0 h 4"/>
                <a:gd name="T22" fmla="*/ 251 w 599"/>
                <a:gd name="T23" fmla="*/ 0 h 4"/>
                <a:gd name="T24" fmla="*/ 247 w 599"/>
                <a:gd name="T25" fmla="*/ 0 h 4"/>
                <a:gd name="T26" fmla="*/ 152 w 599"/>
                <a:gd name="T27" fmla="*/ 0 h 4"/>
                <a:gd name="T28" fmla="*/ 152 w 599"/>
                <a:gd name="T29" fmla="*/ 4 h 4"/>
                <a:gd name="T30" fmla="*/ 247 w 599"/>
                <a:gd name="T31" fmla="*/ 4 h 4"/>
                <a:gd name="T32" fmla="*/ 251 w 599"/>
                <a:gd name="T33" fmla="*/ 4 h 4"/>
                <a:gd name="T34" fmla="*/ 347 w 599"/>
                <a:gd name="T35" fmla="*/ 4 h 4"/>
                <a:gd name="T36" fmla="*/ 347 w 599"/>
                <a:gd name="T37" fmla="*/ 0 h 4"/>
                <a:gd name="T38" fmla="*/ 547 w 599"/>
                <a:gd name="T39" fmla="*/ 0 h 4"/>
                <a:gd name="T40" fmla="*/ 451 w 599"/>
                <a:gd name="T41" fmla="*/ 0 h 4"/>
                <a:gd name="T42" fmla="*/ 447 w 599"/>
                <a:gd name="T43" fmla="*/ 0 h 4"/>
                <a:gd name="T44" fmla="*/ 351 w 599"/>
                <a:gd name="T45" fmla="*/ 0 h 4"/>
                <a:gd name="T46" fmla="*/ 351 w 599"/>
                <a:gd name="T47" fmla="*/ 4 h 4"/>
                <a:gd name="T48" fmla="*/ 447 w 599"/>
                <a:gd name="T49" fmla="*/ 4 h 4"/>
                <a:gd name="T50" fmla="*/ 451 w 599"/>
                <a:gd name="T51" fmla="*/ 4 h 4"/>
                <a:gd name="T52" fmla="*/ 547 w 599"/>
                <a:gd name="T53" fmla="*/ 4 h 4"/>
                <a:gd name="T54" fmla="*/ 547 w 599"/>
                <a:gd name="T55" fmla="*/ 0 h 4"/>
                <a:gd name="T56" fmla="*/ 599 w 599"/>
                <a:gd name="T57" fmla="*/ 0 h 4"/>
                <a:gd name="T58" fmla="*/ 551 w 599"/>
                <a:gd name="T59" fmla="*/ 0 h 4"/>
                <a:gd name="T60" fmla="*/ 551 w 599"/>
                <a:gd name="T61" fmla="*/ 4 h 4"/>
                <a:gd name="T62" fmla="*/ 597 w 599"/>
                <a:gd name="T63" fmla="*/ 4 h 4"/>
                <a:gd name="T64" fmla="*/ 599 w 599"/>
                <a:gd name="T65" fmla="*/ 4 h 4"/>
                <a:gd name="T66" fmla="*/ 599 w 599"/>
                <a:gd name="T6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99" h="4">
                  <a:moveTo>
                    <a:pt x="147" y="0"/>
                  </a:moveTo>
                  <a:lnTo>
                    <a:pt x="52" y="0"/>
                  </a:lnTo>
                  <a:lnTo>
                    <a:pt x="48" y="0"/>
                  </a:lnTo>
                  <a:lnTo>
                    <a:pt x="2" y="0"/>
                  </a:lnTo>
                  <a:lnTo>
                    <a:pt x="2" y="4"/>
                  </a:lnTo>
                  <a:lnTo>
                    <a:pt x="0" y="4"/>
                  </a:lnTo>
                  <a:lnTo>
                    <a:pt x="48" y="4"/>
                  </a:lnTo>
                  <a:lnTo>
                    <a:pt x="52" y="4"/>
                  </a:lnTo>
                  <a:lnTo>
                    <a:pt x="147" y="4"/>
                  </a:lnTo>
                  <a:lnTo>
                    <a:pt x="147" y="0"/>
                  </a:lnTo>
                  <a:close/>
                  <a:moveTo>
                    <a:pt x="347" y="0"/>
                  </a:moveTo>
                  <a:lnTo>
                    <a:pt x="251" y="0"/>
                  </a:lnTo>
                  <a:lnTo>
                    <a:pt x="247" y="0"/>
                  </a:lnTo>
                  <a:lnTo>
                    <a:pt x="152" y="0"/>
                  </a:lnTo>
                  <a:lnTo>
                    <a:pt x="152" y="4"/>
                  </a:lnTo>
                  <a:lnTo>
                    <a:pt x="247" y="4"/>
                  </a:lnTo>
                  <a:lnTo>
                    <a:pt x="251" y="4"/>
                  </a:lnTo>
                  <a:lnTo>
                    <a:pt x="347" y="4"/>
                  </a:lnTo>
                  <a:lnTo>
                    <a:pt x="347" y="0"/>
                  </a:lnTo>
                  <a:close/>
                  <a:moveTo>
                    <a:pt x="547" y="0"/>
                  </a:moveTo>
                  <a:lnTo>
                    <a:pt x="451" y="0"/>
                  </a:lnTo>
                  <a:lnTo>
                    <a:pt x="447" y="0"/>
                  </a:lnTo>
                  <a:lnTo>
                    <a:pt x="351" y="0"/>
                  </a:lnTo>
                  <a:lnTo>
                    <a:pt x="351" y="4"/>
                  </a:lnTo>
                  <a:lnTo>
                    <a:pt x="447" y="4"/>
                  </a:lnTo>
                  <a:lnTo>
                    <a:pt x="451" y="4"/>
                  </a:lnTo>
                  <a:lnTo>
                    <a:pt x="547" y="4"/>
                  </a:lnTo>
                  <a:lnTo>
                    <a:pt x="547" y="0"/>
                  </a:lnTo>
                  <a:close/>
                  <a:moveTo>
                    <a:pt x="599" y="0"/>
                  </a:moveTo>
                  <a:lnTo>
                    <a:pt x="551" y="0"/>
                  </a:lnTo>
                  <a:lnTo>
                    <a:pt x="551" y="4"/>
                  </a:lnTo>
                  <a:lnTo>
                    <a:pt x="597" y="4"/>
                  </a:lnTo>
                  <a:lnTo>
                    <a:pt x="599" y="4"/>
                  </a:lnTo>
                  <a:lnTo>
                    <a:pt x="599" y="0"/>
                  </a:lnTo>
                  <a:close/>
                </a:path>
              </a:pathLst>
            </a:cu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240" name="ïşļïdè"/>
            <p:cNvSpPr/>
            <p:nvPr/>
          </p:nvSpPr>
          <p:spPr bwMode="auto">
            <a:xfrm>
              <a:off x="1506687" y="3557574"/>
              <a:ext cx="713185" cy="4763"/>
            </a:xfrm>
            <a:custGeom>
              <a:avLst/>
              <a:gdLst>
                <a:gd name="T0" fmla="*/ 147 w 599"/>
                <a:gd name="T1" fmla="*/ 0 h 4"/>
                <a:gd name="T2" fmla="*/ 52 w 599"/>
                <a:gd name="T3" fmla="*/ 0 h 4"/>
                <a:gd name="T4" fmla="*/ 48 w 599"/>
                <a:gd name="T5" fmla="*/ 0 h 4"/>
                <a:gd name="T6" fmla="*/ 2 w 599"/>
                <a:gd name="T7" fmla="*/ 0 h 4"/>
                <a:gd name="T8" fmla="*/ 2 w 599"/>
                <a:gd name="T9" fmla="*/ 4 h 4"/>
                <a:gd name="T10" fmla="*/ 0 w 599"/>
                <a:gd name="T11" fmla="*/ 4 h 4"/>
                <a:gd name="T12" fmla="*/ 48 w 599"/>
                <a:gd name="T13" fmla="*/ 4 h 4"/>
                <a:gd name="T14" fmla="*/ 52 w 599"/>
                <a:gd name="T15" fmla="*/ 4 h 4"/>
                <a:gd name="T16" fmla="*/ 147 w 599"/>
                <a:gd name="T17" fmla="*/ 4 h 4"/>
                <a:gd name="T18" fmla="*/ 147 w 599"/>
                <a:gd name="T19" fmla="*/ 0 h 4"/>
                <a:gd name="T20" fmla="*/ 347 w 599"/>
                <a:gd name="T21" fmla="*/ 0 h 4"/>
                <a:gd name="T22" fmla="*/ 251 w 599"/>
                <a:gd name="T23" fmla="*/ 0 h 4"/>
                <a:gd name="T24" fmla="*/ 247 w 599"/>
                <a:gd name="T25" fmla="*/ 0 h 4"/>
                <a:gd name="T26" fmla="*/ 152 w 599"/>
                <a:gd name="T27" fmla="*/ 0 h 4"/>
                <a:gd name="T28" fmla="*/ 152 w 599"/>
                <a:gd name="T29" fmla="*/ 4 h 4"/>
                <a:gd name="T30" fmla="*/ 247 w 599"/>
                <a:gd name="T31" fmla="*/ 4 h 4"/>
                <a:gd name="T32" fmla="*/ 251 w 599"/>
                <a:gd name="T33" fmla="*/ 4 h 4"/>
                <a:gd name="T34" fmla="*/ 347 w 599"/>
                <a:gd name="T35" fmla="*/ 4 h 4"/>
                <a:gd name="T36" fmla="*/ 347 w 599"/>
                <a:gd name="T37" fmla="*/ 0 h 4"/>
                <a:gd name="T38" fmla="*/ 547 w 599"/>
                <a:gd name="T39" fmla="*/ 0 h 4"/>
                <a:gd name="T40" fmla="*/ 451 w 599"/>
                <a:gd name="T41" fmla="*/ 0 h 4"/>
                <a:gd name="T42" fmla="*/ 447 w 599"/>
                <a:gd name="T43" fmla="*/ 0 h 4"/>
                <a:gd name="T44" fmla="*/ 351 w 599"/>
                <a:gd name="T45" fmla="*/ 0 h 4"/>
                <a:gd name="T46" fmla="*/ 351 w 599"/>
                <a:gd name="T47" fmla="*/ 4 h 4"/>
                <a:gd name="T48" fmla="*/ 447 w 599"/>
                <a:gd name="T49" fmla="*/ 4 h 4"/>
                <a:gd name="T50" fmla="*/ 451 w 599"/>
                <a:gd name="T51" fmla="*/ 4 h 4"/>
                <a:gd name="T52" fmla="*/ 547 w 599"/>
                <a:gd name="T53" fmla="*/ 4 h 4"/>
                <a:gd name="T54" fmla="*/ 547 w 599"/>
                <a:gd name="T55" fmla="*/ 0 h 4"/>
                <a:gd name="T56" fmla="*/ 599 w 599"/>
                <a:gd name="T57" fmla="*/ 0 h 4"/>
                <a:gd name="T58" fmla="*/ 551 w 599"/>
                <a:gd name="T59" fmla="*/ 0 h 4"/>
                <a:gd name="T60" fmla="*/ 551 w 599"/>
                <a:gd name="T61" fmla="*/ 4 h 4"/>
                <a:gd name="T62" fmla="*/ 597 w 599"/>
                <a:gd name="T63" fmla="*/ 4 h 4"/>
                <a:gd name="T64" fmla="*/ 599 w 599"/>
                <a:gd name="T65" fmla="*/ 4 h 4"/>
                <a:gd name="T66" fmla="*/ 599 w 599"/>
                <a:gd name="T6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99" h="4">
                  <a:moveTo>
                    <a:pt x="147" y="0"/>
                  </a:moveTo>
                  <a:lnTo>
                    <a:pt x="52" y="0"/>
                  </a:lnTo>
                  <a:lnTo>
                    <a:pt x="48" y="0"/>
                  </a:lnTo>
                  <a:lnTo>
                    <a:pt x="2" y="0"/>
                  </a:lnTo>
                  <a:lnTo>
                    <a:pt x="2" y="4"/>
                  </a:lnTo>
                  <a:lnTo>
                    <a:pt x="0" y="4"/>
                  </a:lnTo>
                  <a:lnTo>
                    <a:pt x="48" y="4"/>
                  </a:lnTo>
                  <a:lnTo>
                    <a:pt x="52" y="4"/>
                  </a:lnTo>
                  <a:lnTo>
                    <a:pt x="147" y="4"/>
                  </a:lnTo>
                  <a:lnTo>
                    <a:pt x="147" y="0"/>
                  </a:lnTo>
                  <a:moveTo>
                    <a:pt x="347" y="0"/>
                  </a:moveTo>
                  <a:lnTo>
                    <a:pt x="251" y="0"/>
                  </a:lnTo>
                  <a:lnTo>
                    <a:pt x="247" y="0"/>
                  </a:lnTo>
                  <a:lnTo>
                    <a:pt x="152" y="0"/>
                  </a:lnTo>
                  <a:lnTo>
                    <a:pt x="152" y="4"/>
                  </a:lnTo>
                  <a:lnTo>
                    <a:pt x="247" y="4"/>
                  </a:lnTo>
                  <a:lnTo>
                    <a:pt x="251" y="4"/>
                  </a:lnTo>
                  <a:lnTo>
                    <a:pt x="347" y="4"/>
                  </a:lnTo>
                  <a:lnTo>
                    <a:pt x="347" y="0"/>
                  </a:lnTo>
                  <a:moveTo>
                    <a:pt x="547" y="0"/>
                  </a:moveTo>
                  <a:lnTo>
                    <a:pt x="451" y="0"/>
                  </a:lnTo>
                  <a:lnTo>
                    <a:pt x="447" y="0"/>
                  </a:lnTo>
                  <a:lnTo>
                    <a:pt x="351" y="0"/>
                  </a:lnTo>
                  <a:lnTo>
                    <a:pt x="351" y="4"/>
                  </a:lnTo>
                  <a:lnTo>
                    <a:pt x="447" y="4"/>
                  </a:lnTo>
                  <a:lnTo>
                    <a:pt x="451" y="4"/>
                  </a:lnTo>
                  <a:lnTo>
                    <a:pt x="547" y="4"/>
                  </a:lnTo>
                  <a:lnTo>
                    <a:pt x="547" y="0"/>
                  </a:lnTo>
                  <a:moveTo>
                    <a:pt x="599" y="0"/>
                  </a:moveTo>
                  <a:lnTo>
                    <a:pt x="551" y="0"/>
                  </a:lnTo>
                  <a:lnTo>
                    <a:pt x="551" y="4"/>
                  </a:lnTo>
                  <a:lnTo>
                    <a:pt x="597" y="4"/>
                  </a:lnTo>
                  <a:lnTo>
                    <a:pt x="599" y="4"/>
                  </a:lnTo>
                  <a:lnTo>
                    <a:pt x="59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241" name="išļïde"/>
            <p:cNvSpPr/>
            <p:nvPr/>
          </p:nvSpPr>
          <p:spPr bwMode="auto">
            <a:xfrm>
              <a:off x="1506687" y="3913571"/>
              <a:ext cx="713185" cy="4763"/>
            </a:xfrm>
            <a:custGeom>
              <a:avLst/>
              <a:gdLst>
                <a:gd name="T0" fmla="*/ 147 w 599"/>
                <a:gd name="T1" fmla="*/ 0 h 4"/>
                <a:gd name="T2" fmla="*/ 52 w 599"/>
                <a:gd name="T3" fmla="*/ 0 h 4"/>
                <a:gd name="T4" fmla="*/ 48 w 599"/>
                <a:gd name="T5" fmla="*/ 0 h 4"/>
                <a:gd name="T6" fmla="*/ 2 w 599"/>
                <a:gd name="T7" fmla="*/ 0 h 4"/>
                <a:gd name="T8" fmla="*/ 2 w 599"/>
                <a:gd name="T9" fmla="*/ 4 h 4"/>
                <a:gd name="T10" fmla="*/ 0 w 599"/>
                <a:gd name="T11" fmla="*/ 4 h 4"/>
                <a:gd name="T12" fmla="*/ 48 w 599"/>
                <a:gd name="T13" fmla="*/ 4 h 4"/>
                <a:gd name="T14" fmla="*/ 52 w 599"/>
                <a:gd name="T15" fmla="*/ 4 h 4"/>
                <a:gd name="T16" fmla="*/ 147 w 599"/>
                <a:gd name="T17" fmla="*/ 4 h 4"/>
                <a:gd name="T18" fmla="*/ 147 w 599"/>
                <a:gd name="T19" fmla="*/ 0 h 4"/>
                <a:gd name="T20" fmla="*/ 347 w 599"/>
                <a:gd name="T21" fmla="*/ 0 h 4"/>
                <a:gd name="T22" fmla="*/ 251 w 599"/>
                <a:gd name="T23" fmla="*/ 0 h 4"/>
                <a:gd name="T24" fmla="*/ 247 w 599"/>
                <a:gd name="T25" fmla="*/ 0 h 4"/>
                <a:gd name="T26" fmla="*/ 152 w 599"/>
                <a:gd name="T27" fmla="*/ 0 h 4"/>
                <a:gd name="T28" fmla="*/ 152 w 599"/>
                <a:gd name="T29" fmla="*/ 4 h 4"/>
                <a:gd name="T30" fmla="*/ 247 w 599"/>
                <a:gd name="T31" fmla="*/ 4 h 4"/>
                <a:gd name="T32" fmla="*/ 251 w 599"/>
                <a:gd name="T33" fmla="*/ 4 h 4"/>
                <a:gd name="T34" fmla="*/ 347 w 599"/>
                <a:gd name="T35" fmla="*/ 4 h 4"/>
                <a:gd name="T36" fmla="*/ 347 w 599"/>
                <a:gd name="T37" fmla="*/ 0 h 4"/>
                <a:gd name="T38" fmla="*/ 547 w 599"/>
                <a:gd name="T39" fmla="*/ 0 h 4"/>
                <a:gd name="T40" fmla="*/ 451 w 599"/>
                <a:gd name="T41" fmla="*/ 0 h 4"/>
                <a:gd name="T42" fmla="*/ 447 w 599"/>
                <a:gd name="T43" fmla="*/ 0 h 4"/>
                <a:gd name="T44" fmla="*/ 351 w 599"/>
                <a:gd name="T45" fmla="*/ 0 h 4"/>
                <a:gd name="T46" fmla="*/ 351 w 599"/>
                <a:gd name="T47" fmla="*/ 4 h 4"/>
                <a:gd name="T48" fmla="*/ 447 w 599"/>
                <a:gd name="T49" fmla="*/ 4 h 4"/>
                <a:gd name="T50" fmla="*/ 451 w 599"/>
                <a:gd name="T51" fmla="*/ 4 h 4"/>
                <a:gd name="T52" fmla="*/ 547 w 599"/>
                <a:gd name="T53" fmla="*/ 4 h 4"/>
                <a:gd name="T54" fmla="*/ 547 w 599"/>
                <a:gd name="T55" fmla="*/ 0 h 4"/>
                <a:gd name="T56" fmla="*/ 599 w 599"/>
                <a:gd name="T57" fmla="*/ 0 h 4"/>
                <a:gd name="T58" fmla="*/ 551 w 599"/>
                <a:gd name="T59" fmla="*/ 0 h 4"/>
                <a:gd name="T60" fmla="*/ 551 w 599"/>
                <a:gd name="T61" fmla="*/ 4 h 4"/>
                <a:gd name="T62" fmla="*/ 597 w 599"/>
                <a:gd name="T63" fmla="*/ 4 h 4"/>
                <a:gd name="T64" fmla="*/ 599 w 599"/>
                <a:gd name="T65" fmla="*/ 4 h 4"/>
                <a:gd name="T66" fmla="*/ 599 w 599"/>
                <a:gd name="T6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99" h="4">
                  <a:moveTo>
                    <a:pt x="147" y="0"/>
                  </a:moveTo>
                  <a:lnTo>
                    <a:pt x="52" y="0"/>
                  </a:lnTo>
                  <a:lnTo>
                    <a:pt x="48" y="0"/>
                  </a:lnTo>
                  <a:lnTo>
                    <a:pt x="2" y="0"/>
                  </a:lnTo>
                  <a:lnTo>
                    <a:pt x="2" y="4"/>
                  </a:lnTo>
                  <a:lnTo>
                    <a:pt x="0" y="4"/>
                  </a:lnTo>
                  <a:lnTo>
                    <a:pt x="48" y="4"/>
                  </a:lnTo>
                  <a:lnTo>
                    <a:pt x="52" y="4"/>
                  </a:lnTo>
                  <a:lnTo>
                    <a:pt x="147" y="4"/>
                  </a:lnTo>
                  <a:lnTo>
                    <a:pt x="147" y="0"/>
                  </a:lnTo>
                  <a:close/>
                  <a:moveTo>
                    <a:pt x="347" y="0"/>
                  </a:moveTo>
                  <a:lnTo>
                    <a:pt x="251" y="0"/>
                  </a:lnTo>
                  <a:lnTo>
                    <a:pt x="247" y="0"/>
                  </a:lnTo>
                  <a:lnTo>
                    <a:pt x="152" y="0"/>
                  </a:lnTo>
                  <a:lnTo>
                    <a:pt x="152" y="4"/>
                  </a:lnTo>
                  <a:lnTo>
                    <a:pt x="247" y="4"/>
                  </a:lnTo>
                  <a:lnTo>
                    <a:pt x="251" y="4"/>
                  </a:lnTo>
                  <a:lnTo>
                    <a:pt x="347" y="4"/>
                  </a:lnTo>
                  <a:lnTo>
                    <a:pt x="347" y="0"/>
                  </a:lnTo>
                  <a:close/>
                  <a:moveTo>
                    <a:pt x="547" y="0"/>
                  </a:moveTo>
                  <a:lnTo>
                    <a:pt x="451" y="0"/>
                  </a:lnTo>
                  <a:lnTo>
                    <a:pt x="447" y="0"/>
                  </a:lnTo>
                  <a:lnTo>
                    <a:pt x="351" y="0"/>
                  </a:lnTo>
                  <a:lnTo>
                    <a:pt x="351" y="4"/>
                  </a:lnTo>
                  <a:lnTo>
                    <a:pt x="447" y="4"/>
                  </a:lnTo>
                  <a:lnTo>
                    <a:pt x="451" y="4"/>
                  </a:lnTo>
                  <a:lnTo>
                    <a:pt x="547" y="4"/>
                  </a:lnTo>
                  <a:lnTo>
                    <a:pt x="547" y="0"/>
                  </a:lnTo>
                  <a:close/>
                  <a:moveTo>
                    <a:pt x="599" y="0"/>
                  </a:moveTo>
                  <a:lnTo>
                    <a:pt x="551" y="0"/>
                  </a:lnTo>
                  <a:lnTo>
                    <a:pt x="551" y="4"/>
                  </a:lnTo>
                  <a:lnTo>
                    <a:pt x="597" y="4"/>
                  </a:lnTo>
                  <a:lnTo>
                    <a:pt x="599" y="4"/>
                  </a:lnTo>
                  <a:lnTo>
                    <a:pt x="599" y="0"/>
                  </a:lnTo>
                  <a:close/>
                </a:path>
              </a:pathLst>
            </a:cu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242" name="išḻïḋe"/>
            <p:cNvSpPr/>
            <p:nvPr/>
          </p:nvSpPr>
          <p:spPr bwMode="auto">
            <a:xfrm>
              <a:off x="1506687" y="3913571"/>
              <a:ext cx="713185" cy="4763"/>
            </a:xfrm>
            <a:custGeom>
              <a:avLst/>
              <a:gdLst>
                <a:gd name="T0" fmla="*/ 147 w 599"/>
                <a:gd name="T1" fmla="*/ 0 h 4"/>
                <a:gd name="T2" fmla="*/ 52 w 599"/>
                <a:gd name="T3" fmla="*/ 0 h 4"/>
                <a:gd name="T4" fmla="*/ 48 w 599"/>
                <a:gd name="T5" fmla="*/ 0 h 4"/>
                <a:gd name="T6" fmla="*/ 2 w 599"/>
                <a:gd name="T7" fmla="*/ 0 h 4"/>
                <a:gd name="T8" fmla="*/ 2 w 599"/>
                <a:gd name="T9" fmla="*/ 4 h 4"/>
                <a:gd name="T10" fmla="*/ 0 w 599"/>
                <a:gd name="T11" fmla="*/ 4 h 4"/>
                <a:gd name="T12" fmla="*/ 48 w 599"/>
                <a:gd name="T13" fmla="*/ 4 h 4"/>
                <a:gd name="T14" fmla="*/ 52 w 599"/>
                <a:gd name="T15" fmla="*/ 4 h 4"/>
                <a:gd name="T16" fmla="*/ 147 w 599"/>
                <a:gd name="T17" fmla="*/ 4 h 4"/>
                <a:gd name="T18" fmla="*/ 147 w 599"/>
                <a:gd name="T19" fmla="*/ 0 h 4"/>
                <a:gd name="T20" fmla="*/ 347 w 599"/>
                <a:gd name="T21" fmla="*/ 0 h 4"/>
                <a:gd name="T22" fmla="*/ 251 w 599"/>
                <a:gd name="T23" fmla="*/ 0 h 4"/>
                <a:gd name="T24" fmla="*/ 247 w 599"/>
                <a:gd name="T25" fmla="*/ 0 h 4"/>
                <a:gd name="T26" fmla="*/ 152 w 599"/>
                <a:gd name="T27" fmla="*/ 0 h 4"/>
                <a:gd name="T28" fmla="*/ 152 w 599"/>
                <a:gd name="T29" fmla="*/ 4 h 4"/>
                <a:gd name="T30" fmla="*/ 247 w 599"/>
                <a:gd name="T31" fmla="*/ 4 h 4"/>
                <a:gd name="T32" fmla="*/ 251 w 599"/>
                <a:gd name="T33" fmla="*/ 4 h 4"/>
                <a:gd name="T34" fmla="*/ 347 w 599"/>
                <a:gd name="T35" fmla="*/ 4 h 4"/>
                <a:gd name="T36" fmla="*/ 347 w 599"/>
                <a:gd name="T37" fmla="*/ 0 h 4"/>
                <a:gd name="T38" fmla="*/ 547 w 599"/>
                <a:gd name="T39" fmla="*/ 0 h 4"/>
                <a:gd name="T40" fmla="*/ 451 w 599"/>
                <a:gd name="T41" fmla="*/ 0 h 4"/>
                <a:gd name="T42" fmla="*/ 447 w 599"/>
                <a:gd name="T43" fmla="*/ 0 h 4"/>
                <a:gd name="T44" fmla="*/ 351 w 599"/>
                <a:gd name="T45" fmla="*/ 0 h 4"/>
                <a:gd name="T46" fmla="*/ 351 w 599"/>
                <a:gd name="T47" fmla="*/ 4 h 4"/>
                <a:gd name="T48" fmla="*/ 447 w 599"/>
                <a:gd name="T49" fmla="*/ 4 h 4"/>
                <a:gd name="T50" fmla="*/ 451 w 599"/>
                <a:gd name="T51" fmla="*/ 4 h 4"/>
                <a:gd name="T52" fmla="*/ 547 w 599"/>
                <a:gd name="T53" fmla="*/ 4 h 4"/>
                <a:gd name="T54" fmla="*/ 547 w 599"/>
                <a:gd name="T55" fmla="*/ 0 h 4"/>
                <a:gd name="T56" fmla="*/ 599 w 599"/>
                <a:gd name="T57" fmla="*/ 0 h 4"/>
                <a:gd name="T58" fmla="*/ 551 w 599"/>
                <a:gd name="T59" fmla="*/ 0 h 4"/>
                <a:gd name="T60" fmla="*/ 551 w 599"/>
                <a:gd name="T61" fmla="*/ 4 h 4"/>
                <a:gd name="T62" fmla="*/ 597 w 599"/>
                <a:gd name="T63" fmla="*/ 4 h 4"/>
                <a:gd name="T64" fmla="*/ 599 w 599"/>
                <a:gd name="T65" fmla="*/ 4 h 4"/>
                <a:gd name="T66" fmla="*/ 599 w 599"/>
                <a:gd name="T6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99" h="4">
                  <a:moveTo>
                    <a:pt x="147" y="0"/>
                  </a:moveTo>
                  <a:lnTo>
                    <a:pt x="52" y="0"/>
                  </a:lnTo>
                  <a:lnTo>
                    <a:pt x="48" y="0"/>
                  </a:lnTo>
                  <a:lnTo>
                    <a:pt x="2" y="0"/>
                  </a:lnTo>
                  <a:lnTo>
                    <a:pt x="2" y="4"/>
                  </a:lnTo>
                  <a:lnTo>
                    <a:pt x="0" y="4"/>
                  </a:lnTo>
                  <a:lnTo>
                    <a:pt x="48" y="4"/>
                  </a:lnTo>
                  <a:lnTo>
                    <a:pt x="52" y="4"/>
                  </a:lnTo>
                  <a:lnTo>
                    <a:pt x="147" y="4"/>
                  </a:lnTo>
                  <a:lnTo>
                    <a:pt x="147" y="0"/>
                  </a:lnTo>
                  <a:moveTo>
                    <a:pt x="347" y="0"/>
                  </a:moveTo>
                  <a:lnTo>
                    <a:pt x="251" y="0"/>
                  </a:lnTo>
                  <a:lnTo>
                    <a:pt x="247" y="0"/>
                  </a:lnTo>
                  <a:lnTo>
                    <a:pt x="152" y="0"/>
                  </a:lnTo>
                  <a:lnTo>
                    <a:pt x="152" y="4"/>
                  </a:lnTo>
                  <a:lnTo>
                    <a:pt x="247" y="4"/>
                  </a:lnTo>
                  <a:lnTo>
                    <a:pt x="251" y="4"/>
                  </a:lnTo>
                  <a:lnTo>
                    <a:pt x="347" y="4"/>
                  </a:lnTo>
                  <a:lnTo>
                    <a:pt x="347" y="0"/>
                  </a:lnTo>
                  <a:moveTo>
                    <a:pt x="547" y="0"/>
                  </a:moveTo>
                  <a:lnTo>
                    <a:pt x="451" y="0"/>
                  </a:lnTo>
                  <a:lnTo>
                    <a:pt x="447" y="0"/>
                  </a:lnTo>
                  <a:lnTo>
                    <a:pt x="351" y="0"/>
                  </a:lnTo>
                  <a:lnTo>
                    <a:pt x="351" y="4"/>
                  </a:lnTo>
                  <a:lnTo>
                    <a:pt x="447" y="4"/>
                  </a:lnTo>
                  <a:lnTo>
                    <a:pt x="451" y="4"/>
                  </a:lnTo>
                  <a:lnTo>
                    <a:pt x="547" y="4"/>
                  </a:lnTo>
                  <a:lnTo>
                    <a:pt x="547" y="0"/>
                  </a:lnTo>
                  <a:moveTo>
                    <a:pt x="599" y="0"/>
                  </a:moveTo>
                  <a:lnTo>
                    <a:pt x="551" y="0"/>
                  </a:lnTo>
                  <a:lnTo>
                    <a:pt x="551" y="4"/>
                  </a:lnTo>
                  <a:lnTo>
                    <a:pt x="597" y="4"/>
                  </a:lnTo>
                  <a:lnTo>
                    <a:pt x="599" y="4"/>
                  </a:lnTo>
                  <a:lnTo>
                    <a:pt x="59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243" name="iS1íḑè"/>
            <p:cNvSpPr/>
            <p:nvPr/>
          </p:nvSpPr>
          <p:spPr bwMode="auto">
            <a:xfrm>
              <a:off x="1506687" y="3676636"/>
              <a:ext cx="713185" cy="4763"/>
            </a:xfrm>
            <a:custGeom>
              <a:avLst/>
              <a:gdLst>
                <a:gd name="T0" fmla="*/ 147 w 599"/>
                <a:gd name="T1" fmla="*/ 0 h 4"/>
                <a:gd name="T2" fmla="*/ 52 w 599"/>
                <a:gd name="T3" fmla="*/ 0 h 4"/>
                <a:gd name="T4" fmla="*/ 48 w 599"/>
                <a:gd name="T5" fmla="*/ 0 h 4"/>
                <a:gd name="T6" fmla="*/ 2 w 599"/>
                <a:gd name="T7" fmla="*/ 0 h 4"/>
                <a:gd name="T8" fmla="*/ 2 w 599"/>
                <a:gd name="T9" fmla="*/ 4 h 4"/>
                <a:gd name="T10" fmla="*/ 0 w 599"/>
                <a:gd name="T11" fmla="*/ 4 h 4"/>
                <a:gd name="T12" fmla="*/ 48 w 599"/>
                <a:gd name="T13" fmla="*/ 4 h 4"/>
                <a:gd name="T14" fmla="*/ 52 w 599"/>
                <a:gd name="T15" fmla="*/ 4 h 4"/>
                <a:gd name="T16" fmla="*/ 147 w 599"/>
                <a:gd name="T17" fmla="*/ 4 h 4"/>
                <a:gd name="T18" fmla="*/ 147 w 599"/>
                <a:gd name="T19" fmla="*/ 0 h 4"/>
                <a:gd name="T20" fmla="*/ 347 w 599"/>
                <a:gd name="T21" fmla="*/ 0 h 4"/>
                <a:gd name="T22" fmla="*/ 251 w 599"/>
                <a:gd name="T23" fmla="*/ 0 h 4"/>
                <a:gd name="T24" fmla="*/ 247 w 599"/>
                <a:gd name="T25" fmla="*/ 0 h 4"/>
                <a:gd name="T26" fmla="*/ 152 w 599"/>
                <a:gd name="T27" fmla="*/ 0 h 4"/>
                <a:gd name="T28" fmla="*/ 152 w 599"/>
                <a:gd name="T29" fmla="*/ 4 h 4"/>
                <a:gd name="T30" fmla="*/ 247 w 599"/>
                <a:gd name="T31" fmla="*/ 4 h 4"/>
                <a:gd name="T32" fmla="*/ 251 w 599"/>
                <a:gd name="T33" fmla="*/ 4 h 4"/>
                <a:gd name="T34" fmla="*/ 347 w 599"/>
                <a:gd name="T35" fmla="*/ 4 h 4"/>
                <a:gd name="T36" fmla="*/ 347 w 599"/>
                <a:gd name="T37" fmla="*/ 0 h 4"/>
                <a:gd name="T38" fmla="*/ 547 w 599"/>
                <a:gd name="T39" fmla="*/ 0 h 4"/>
                <a:gd name="T40" fmla="*/ 451 w 599"/>
                <a:gd name="T41" fmla="*/ 0 h 4"/>
                <a:gd name="T42" fmla="*/ 447 w 599"/>
                <a:gd name="T43" fmla="*/ 0 h 4"/>
                <a:gd name="T44" fmla="*/ 351 w 599"/>
                <a:gd name="T45" fmla="*/ 0 h 4"/>
                <a:gd name="T46" fmla="*/ 351 w 599"/>
                <a:gd name="T47" fmla="*/ 4 h 4"/>
                <a:gd name="T48" fmla="*/ 447 w 599"/>
                <a:gd name="T49" fmla="*/ 4 h 4"/>
                <a:gd name="T50" fmla="*/ 451 w 599"/>
                <a:gd name="T51" fmla="*/ 4 h 4"/>
                <a:gd name="T52" fmla="*/ 547 w 599"/>
                <a:gd name="T53" fmla="*/ 4 h 4"/>
                <a:gd name="T54" fmla="*/ 547 w 599"/>
                <a:gd name="T55" fmla="*/ 0 h 4"/>
                <a:gd name="T56" fmla="*/ 599 w 599"/>
                <a:gd name="T57" fmla="*/ 0 h 4"/>
                <a:gd name="T58" fmla="*/ 551 w 599"/>
                <a:gd name="T59" fmla="*/ 0 h 4"/>
                <a:gd name="T60" fmla="*/ 551 w 599"/>
                <a:gd name="T61" fmla="*/ 4 h 4"/>
                <a:gd name="T62" fmla="*/ 597 w 599"/>
                <a:gd name="T63" fmla="*/ 4 h 4"/>
                <a:gd name="T64" fmla="*/ 599 w 599"/>
                <a:gd name="T65" fmla="*/ 4 h 4"/>
                <a:gd name="T66" fmla="*/ 599 w 599"/>
                <a:gd name="T6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99" h="4">
                  <a:moveTo>
                    <a:pt x="147" y="0"/>
                  </a:moveTo>
                  <a:lnTo>
                    <a:pt x="52" y="0"/>
                  </a:lnTo>
                  <a:lnTo>
                    <a:pt x="48" y="0"/>
                  </a:lnTo>
                  <a:lnTo>
                    <a:pt x="2" y="0"/>
                  </a:lnTo>
                  <a:lnTo>
                    <a:pt x="2" y="4"/>
                  </a:lnTo>
                  <a:lnTo>
                    <a:pt x="0" y="4"/>
                  </a:lnTo>
                  <a:lnTo>
                    <a:pt x="48" y="4"/>
                  </a:lnTo>
                  <a:lnTo>
                    <a:pt x="52" y="4"/>
                  </a:lnTo>
                  <a:lnTo>
                    <a:pt x="147" y="4"/>
                  </a:lnTo>
                  <a:lnTo>
                    <a:pt x="147" y="0"/>
                  </a:lnTo>
                  <a:close/>
                  <a:moveTo>
                    <a:pt x="347" y="0"/>
                  </a:moveTo>
                  <a:lnTo>
                    <a:pt x="251" y="0"/>
                  </a:lnTo>
                  <a:lnTo>
                    <a:pt x="247" y="0"/>
                  </a:lnTo>
                  <a:lnTo>
                    <a:pt x="152" y="0"/>
                  </a:lnTo>
                  <a:lnTo>
                    <a:pt x="152" y="4"/>
                  </a:lnTo>
                  <a:lnTo>
                    <a:pt x="247" y="4"/>
                  </a:lnTo>
                  <a:lnTo>
                    <a:pt x="251" y="4"/>
                  </a:lnTo>
                  <a:lnTo>
                    <a:pt x="347" y="4"/>
                  </a:lnTo>
                  <a:lnTo>
                    <a:pt x="347" y="0"/>
                  </a:lnTo>
                  <a:close/>
                  <a:moveTo>
                    <a:pt x="547" y="0"/>
                  </a:moveTo>
                  <a:lnTo>
                    <a:pt x="451" y="0"/>
                  </a:lnTo>
                  <a:lnTo>
                    <a:pt x="447" y="0"/>
                  </a:lnTo>
                  <a:lnTo>
                    <a:pt x="351" y="0"/>
                  </a:lnTo>
                  <a:lnTo>
                    <a:pt x="351" y="4"/>
                  </a:lnTo>
                  <a:lnTo>
                    <a:pt x="447" y="4"/>
                  </a:lnTo>
                  <a:lnTo>
                    <a:pt x="451" y="4"/>
                  </a:lnTo>
                  <a:lnTo>
                    <a:pt x="547" y="4"/>
                  </a:lnTo>
                  <a:lnTo>
                    <a:pt x="547" y="0"/>
                  </a:lnTo>
                  <a:close/>
                  <a:moveTo>
                    <a:pt x="599" y="0"/>
                  </a:moveTo>
                  <a:lnTo>
                    <a:pt x="551" y="0"/>
                  </a:lnTo>
                  <a:lnTo>
                    <a:pt x="551" y="4"/>
                  </a:lnTo>
                  <a:lnTo>
                    <a:pt x="597" y="4"/>
                  </a:lnTo>
                  <a:lnTo>
                    <a:pt x="599" y="4"/>
                  </a:lnTo>
                  <a:lnTo>
                    <a:pt x="599" y="0"/>
                  </a:lnTo>
                  <a:close/>
                </a:path>
              </a:pathLst>
            </a:cu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244" name="išľíḑê"/>
            <p:cNvSpPr/>
            <p:nvPr/>
          </p:nvSpPr>
          <p:spPr bwMode="auto">
            <a:xfrm>
              <a:off x="1506687" y="3676636"/>
              <a:ext cx="713185" cy="4763"/>
            </a:xfrm>
            <a:custGeom>
              <a:avLst/>
              <a:gdLst>
                <a:gd name="T0" fmla="*/ 147 w 599"/>
                <a:gd name="T1" fmla="*/ 0 h 4"/>
                <a:gd name="T2" fmla="*/ 52 w 599"/>
                <a:gd name="T3" fmla="*/ 0 h 4"/>
                <a:gd name="T4" fmla="*/ 48 w 599"/>
                <a:gd name="T5" fmla="*/ 0 h 4"/>
                <a:gd name="T6" fmla="*/ 2 w 599"/>
                <a:gd name="T7" fmla="*/ 0 h 4"/>
                <a:gd name="T8" fmla="*/ 2 w 599"/>
                <a:gd name="T9" fmla="*/ 4 h 4"/>
                <a:gd name="T10" fmla="*/ 0 w 599"/>
                <a:gd name="T11" fmla="*/ 4 h 4"/>
                <a:gd name="T12" fmla="*/ 48 w 599"/>
                <a:gd name="T13" fmla="*/ 4 h 4"/>
                <a:gd name="T14" fmla="*/ 52 w 599"/>
                <a:gd name="T15" fmla="*/ 4 h 4"/>
                <a:gd name="T16" fmla="*/ 147 w 599"/>
                <a:gd name="T17" fmla="*/ 4 h 4"/>
                <a:gd name="T18" fmla="*/ 147 w 599"/>
                <a:gd name="T19" fmla="*/ 0 h 4"/>
                <a:gd name="T20" fmla="*/ 347 w 599"/>
                <a:gd name="T21" fmla="*/ 0 h 4"/>
                <a:gd name="T22" fmla="*/ 251 w 599"/>
                <a:gd name="T23" fmla="*/ 0 h 4"/>
                <a:gd name="T24" fmla="*/ 247 w 599"/>
                <a:gd name="T25" fmla="*/ 0 h 4"/>
                <a:gd name="T26" fmla="*/ 152 w 599"/>
                <a:gd name="T27" fmla="*/ 0 h 4"/>
                <a:gd name="T28" fmla="*/ 152 w 599"/>
                <a:gd name="T29" fmla="*/ 4 h 4"/>
                <a:gd name="T30" fmla="*/ 247 w 599"/>
                <a:gd name="T31" fmla="*/ 4 h 4"/>
                <a:gd name="T32" fmla="*/ 251 w 599"/>
                <a:gd name="T33" fmla="*/ 4 h 4"/>
                <a:gd name="T34" fmla="*/ 347 w 599"/>
                <a:gd name="T35" fmla="*/ 4 h 4"/>
                <a:gd name="T36" fmla="*/ 347 w 599"/>
                <a:gd name="T37" fmla="*/ 0 h 4"/>
                <a:gd name="T38" fmla="*/ 547 w 599"/>
                <a:gd name="T39" fmla="*/ 0 h 4"/>
                <a:gd name="T40" fmla="*/ 451 w 599"/>
                <a:gd name="T41" fmla="*/ 0 h 4"/>
                <a:gd name="T42" fmla="*/ 447 w 599"/>
                <a:gd name="T43" fmla="*/ 0 h 4"/>
                <a:gd name="T44" fmla="*/ 351 w 599"/>
                <a:gd name="T45" fmla="*/ 0 h 4"/>
                <a:gd name="T46" fmla="*/ 351 w 599"/>
                <a:gd name="T47" fmla="*/ 4 h 4"/>
                <a:gd name="T48" fmla="*/ 447 w 599"/>
                <a:gd name="T49" fmla="*/ 4 h 4"/>
                <a:gd name="T50" fmla="*/ 451 w 599"/>
                <a:gd name="T51" fmla="*/ 4 h 4"/>
                <a:gd name="T52" fmla="*/ 547 w 599"/>
                <a:gd name="T53" fmla="*/ 4 h 4"/>
                <a:gd name="T54" fmla="*/ 547 w 599"/>
                <a:gd name="T55" fmla="*/ 0 h 4"/>
                <a:gd name="T56" fmla="*/ 599 w 599"/>
                <a:gd name="T57" fmla="*/ 0 h 4"/>
                <a:gd name="T58" fmla="*/ 551 w 599"/>
                <a:gd name="T59" fmla="*/ 0 h 4"/>
                <a:gd name="T60" fmla="*/ 551 w 599"/>
                <a:gd name="T61" fmla="*/ 4 h 4"/>
                <a:gd name="T62" fmla="*/ 597 w 599"/>
                <a:gd name="T63" fmla="*/ 4 h 4"/>
                <a:gd name="T64" fmla="*/ 599 w 599"/>
                <a:gd name="T65" fmla="*/ 4 h 4"/>
                <a:gd name="T66" fmla="*/ 599 w 599"/>
                <a:gd name="T6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99" h="4">
                  <a:moveTo>
                    <a:pt x="147" y="0"/>
                  </a:moveTo>
                  <a:lnTo>
                    <a:pt x="52" y="0"/>
                  </a:lnTo>
                  <a:lnTo>
                    <a:pt x="48" y="0"/>
                  </a:lnTo>
                  <a:lnTo>
                    <a:pt x="2" y="0"/>
                  </a:lnTo>
                  <a:lnTo>
                    <a:pt x="2" y="4"/>
                  </a:lnTo>
                  <a:lnTo>
                    <a:pt x="0" y="4"/>
                  </a:lnTo>
                  <a:lnTo>
                    <a:pt x="48" y="4"/>
                  </a:lnTo>
                  <a:lnTo>
                    <a:pt x="52" y="4"/>
                  </a:lnTo>
                  <a:lnTo>
                    <a:pt x="147" y="4"/>
                  </a:lnTo>
                  <a:lnTo>
                    <a:pt x="147" y="0"/>
                  </a:lnTo>
                  <a:moveTo>
                    <a:pt x="347" y="0"/>
                  </a:moveTo>
                  <a:lnTo>
                    <a:pt x="251" y="0"/>
                  </a:lnTo>
                  <a:lnTo>
                    <a:pt x="247" y="0"/>
                  </a:lnTo>
                  <a:lnTo>
                    <a:pt x="152" y="0"/>
                  </a:lnTo>
                  <a:lnTo>
                    <a:pt x="152" y="4"/>
                  </a:lnTo>
                  <a:lnTo>
                    <a:pt x="247" y="4"/>
                  </a:lnTo>
                  <a:lnTo>
                    <a:pt x="251" y="4"/>
                  </a:lnTo>
                  <a:lnTo>
                    <a:pt x="347" y="4"/>
                  </a:lnTo>
                  <a:lnTo>
                    <a:pt x="347" y="0"/>
                  </a:lnTo>
                  <a:moveTo>
                    <a:pt x="547" y="0"/>
                  </a:moveTo>
                  <a:lnTo>
                    <a:pt x="451" y="0"/>
                  </a:lnTo>
                  <a:lnTo>
                    <a:pt x="447" y="0"/>
                  </a:lnTo>
                  <a:lnTo>
                    <a:pt x="351" y="0"/>
                  </a:lnTo>
                  <a:lnTo>
                    <a:pt x="351" y="4"/>
                  </a:lnTo>
                  <a:lnTo>
                    <a:pt x="447" y="4"/>
                  </a:lnTo>
                  <a:lnTo>
                    <a:pt x="451" y="4"/>
                  </a:lnTo>
                  <a:lnTo>
                    <a:pt x="547" y="4"/>
                  </a:lnTo>
                  <a:lnTo>
                    <a:pt x="547" y="0"/>
                  </a:lnTo>
                  <a:moveTo>
                    <a:pt x="599" y="0"/>
                  </a:moveTo>
                  <a:lnTo>
                    <a:pt x="551" y="0"/>
                  </a:lnTo>
                  <a:lnTo>
                    <a:pt x="551" y="4"/>
                  </a:lnTo>
                  <a:lnTo>
                    <a:pt x="597" y="4"/>
                  </a:lnTo>
                  <a:lnTo>
                    <a:pt x="599" y="4"/>
                  </a:lnTo>
                  <a:lnTo>
                    <a:pt x="59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245" name="íşḷiḓê"/>
            <p:cNvSpPr/>
            <p:nvPr/>
          </p:nvSpPr>
          <p:spPr bwMode="auto">
            <a:xfrm>
              <a:off x="1506687" y="3438511"/>
              <a:ext cx="713185" cy="4763"/>
            </a:xfrm>
            <a:custGeom>
              <a:avLst/>
              <a:gdLst>
                <a:gd name="T0" fmla="*/ 147 w 599"/>
                <a:gd name="T1" fmla="*/ 0 h 4"/>
                <a:gd name="T2" fmla="*/ 52 w 599"/>
                <a:gd name="T3" fmla="*/ 0 h 4"/>
                <a:gd name="T4" fmla="*/ 48 w 599"/>
                <a:gd name="T5" fmla="*/ 0 h 4"/>
                <a:gd name="T6" fmla="*/ 2 w 599"/>
                <a:gd name="T7" fmla="*/ 0 h 4"/>
                <a:gd name="T8" fmla="*/ 2 w 599"/>
                <a:gd name="T9" fmla="*/ 4 h 4"/>
                <a:gd name="T10" fmla="*/ 0 w 599"/>
                <a:gd name="T11" fmla="*/ 4 h 4"/>
                <a:gd name="T12" fmla="*/ 48 w 599"/>
                <a:gd name="T13" fmla="*/ 4 h 4"/>
                <a:gd name="T14" fmla="*/ 52 w 599"/>
                <a:gd name="T15" fmla="*/ 4 h 4"/>
                <a:gd name="T16" fmla="*/ 147 w 599"/>
                <a:gd name="T17" fmla="*/ 4 h 4"/>
                <a:gd name="T18" fmla="*/ 147 w 599"/>
                <a:gd name="T19" fmla="*/ 0 h 4"/>
                <a:gd name="T20" fmla="*/ 347 w 599"/>
                <a:gd name="T21" fmla="*/ 0 h 4"/>
                <a:gd name="T22" fmla="*/ 251 w 599"/>
                <a:gd name="T23" fmla="*/ 0 h 4"/>
                <a:gd name="T24" fmla="*/ 247 w 599"/>
                <a:gd name="T25" fmla="*/ 0 h 4"/>
                <a:gd name="T26" fmla="*/ 152 w 599"/>
                <a:gd name="T27" fmla="*/ 0 h 4"/>
                <a:gd name="T28" fmla="*/ 152 w 599"/>
                <a:gd name="T29" fmla="*/ 4 h 4"/>
                <a:gd name="T30" fmla="*/ 247 w 599"/>
                <a:gd name="T31" fmla="*/ 4 h 4"/>
                <a:gd name="T32" fmla="*/ 251 w 599"/>
                <a:gd name="T33" fmla="*/ 4 h 4"/>
                <a:gd name="T34" fmla="*/ 347 w 599"/>
                <a:gd name="T35" fmla="*/ 4 h 4"/>
                <a:gd name="T36" fmla="*/ 347 w 599"/>
                <a:gd name="T37" fmla="*/ 0 h 4"/>
                <a:gd name="T38" fmla="*/ 547 w 599"/>
                <a:gd name="T39" fmla="*/ 0 h 4"/>
                <a:gd name="T40" fmla="*/ 451 w 599"/>
                <a:gd name="T41" fmla="*/ 0 h 4"/>
                <a:gd name="T42" fmla="*/ 447 w 599"/>
                <a:gd name="T43" fmla="*/ 0 h 4"/>
                <a:gd name="T44" fmla="*/ 351 w 599"/>
                <a:gd name="T45" fmla="*/ 0 h 4"/>
                <a:gd name="T46" fmla="*/ 351 w 599"/>
                <a:gd name="T47" fmla="*/ 4 h 4"/>
                <a:gd name="T48" fmla="*/ 447 w 599"/>
                <a:gd name="T49" fmla="*/ 4 h 4"/>
                <a:gd name="T50" fmla="*/ 451 w 599"/>
                <a:gd name="T51" fmla="*/ 4 h 4"/>
                <a:gd name="T52" fmla="*/ 547 w 599"/>
                <a:gd name="T53" fmla="*/ 4 h 4"/>
                <a:gd name="T54" fmla="*/ 547 w 599"/>
                <a:gd name="T55" fmla="*/ 0 h 4"/>
                <a:gd name="T56" fmla="*/ 599 w 599"/>
                <a:gd name="T57" fmla="*/ 0 h 4"/>
                <a:gd name="T58" fmla="*/ 551 w 599"/>
                <a:gd name="T59" fmla="*/ 0 h 4"/>
                <a:gd name="T60" fmla="*/ 551 w 599"/>
                <a:gd name="T61" fmla="*/ 4 h 4"/>
                <a:gd name="T62" fmla="*/ 597 w 599"/>
                <a:gd name="T63" fmla="*/ 4 h 4"/>
                <a:gd name="T64" fmla="*/ 599 w 599"/>
                <a:gd name="T65" fmla="*/ 4 h 4"/>
                <a:gd name="T66" fmla="*/ 599 w 599"/>
                <a:gd name="T6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99" h="4">
                  <a:moveTo>
                    <a:pt x="147" y="0"/>
                  </a:moveTo>
                  <a:lnTo>
                    <a:pt x="52" y="0"/>
                  </a:lnTo>
                  <a:lnTo>
                    <a:pt x="48" y="0"/>
                  </a:lnTo>
                  <a:lnTo>
                    <a:pt x="2" y="0"/>
                  </a:lnTo>
                  <a:lnTo>
                    <a:pt x="2" y="4"/>
                  </a:lnTo>
                  <a:lnTo>
                    <a:pt x="0" y="4"/>
                  </a:lnTo>
                  <a:lnTo>
                    <a:pt x="48" y="4"/>
                  </a:lnTo>
                  <a:lnTo>
                    <a:pt x="52" y="4"/>
                  </a:lnTo>
                  <a:lnTo>
                    <a:pt x="147" y="4"/>
                  </a:lnTo>
                  <a:lnTo>
                    <a:pt x="147" y="0"/>
                  </a:lnTo>
                  <a:close/>
                  <a:moveTo>
                    <a:pt x="347" y="0"/>
                  </a:moveTo>
                  <a:lnTo>
                    <a:pt x="251" y="0"/>
                  </a:lnTo>
                  <a:lnTo>
                    <a:pt x="247" y="0"/>
                  </a:lnTo>
                  <a:lnTo>
                    <a:pt x="152" y="0"/>
                  </a:lnTo>
                  <a:lnTo>
                    <a:pt x="152" y="4"/>
                  </a:lnTo>
                  <a:lnTo>
                    <a:pt x="247" y="4"/>
                  </a:lnTo>
                  <a:lnTo>
                    <a:pt x="251" y="4"/>
                  </a:lnTo>
                  <a:lnTo>
                    <a:pt x="347" y="4"/>
                  </a:lnTo>
                  <a:lnTo>
                    <a:pt x="347" y="0"/>
                  </a:lnTo>
                  <a:close/>
                  <a:moveTo>
                    <a:pt x="547" y="0"/>
                  </a:moveTo>
                  <a:lnTo>
                    <a:pt x="451" y="0"/>
                  </a:lnTo>
                  <a:lnTo>
                    <a:pt x="447" y="0"/>
                  </a:lnTo>
                  <a:lnTo>
                    <a:pt x="351" y="0"/>
                  </a:lnTo>
                  <a:lnTo>
                    <a:pt x="351" y="4"/>
                  </a:lnTo>
                  <a:lnTo>
                    <a:pt x="447" y="4"/>
                  </a:lnTo>
                  <a:lnTo>
                    <a:pt x="451" y="4"/>
                  </a:lnTo>
                  <a:lnTo>
                    <a:pt x="547" y="4"/>
                  </a:lnTo>
                  <a:lnTo>
                    <a:pt x="547" y="0"/>
                  </a:lnTo>
                  <a:close/>
                  <a:moveTo>
                    <a:pt x="599" y="0"/>
                  </a:moveTo>
                  <a:lnTo>
                    <a:pt x="551" y="0"/>
                  </a:lnTo>
                  <a:lnTo>
                    <a:pt x="551" y="4"/>
                  </a:lnTo>
                  <a:lnTo>
                    <a:pt x="597" y="4"/>
                  </a:lnTo>
                  <a:lnTo>
                    <a:pt x="599" y="4"/>
                  </a:lnTo>
                  <a:lnTo>
                    <a:pt x="599" y="0"/>
                  </a:lnTo>
                  <a:close/>
                </a:path>
              </a:pathLst>
            </a:cu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246" name="iś1ïďé"/>
            <p:cNvSpPr/>
            <p:nvPr/>
          </p:nvSpPr>
          <p:spPr bwMode="auto">
            <a:xfrm>
              <a:off x="1506687" y="3438511"/>
              <a:ext cx="713185" cy="4763"/>
            </a:xfrm>
            <a:custGeom>
              <a:avLst/>
              <a:gdLst>
                <a:gd name="T0" fmla="*/ 147 w 599"/>
                <a:gd name="T1" fmla="*/ 0 h 4"/>
                <a:gd name="T2" fmla="*/ 52 w 599"/>
                <a:gd name="T3" fmla="*/ 0 h 4"/>
                <a:gd name="T4" fmla="*/ 48 w 599"/>
                <a:gd name="T5" fmla="*/ 0 h 4"/>
                <a:gd name="T6" fmla="*/ 2 w 599"/>
                <a:gd name="T7" fmla="*/ 0 h 4"/>
                <a:gd name="T8" fmla="*/ 2 w 599"/>
                <a:gd name="T9" fmla="*/ 4 h 4"/>
                <a:gd name="T10" fmla="*/ 0 w 599"/>
                <a:gd name="T11" fmla="*/ 4 h 4"/>
                <a:gd name="T12" fmla="*/ 48 w 599"/>
                <a:gd name="T13" fmla="*/ 4 h 4"/>
                <a:gd name="T14" fmla="*/ 52 w 599"/>
                <a:gd name="T15" fmla="*/ 4 h 4"/>
                <a:gd name="T16" fmla="*/ 147 w 599"/>
                <a:gd name="T17" fmla="*/ 4 h 4"/>
                <a:gd name="T18" fmla="*/ 147 w 599"/>
                <a:gd name="T19" fmla="*/ 0 h 4"/>
                <a:gd name="T20" fmla="*/ 347 w 599"/>
                <a:gd name="T21" fmla="*/ 0 h 4"/>
                <a:gd name="T22" fmla="*/ 251 w 599"/>
                <a:gd name="T23" fmla="*/ 0 h 4"/>
                <a:gd name="T24" fmla="*/ 247 w 599"/>
                <a:gd name="T25" fmla="*/ 0 h 4"/>
                <a:gd name="T26" fmla="*/ 152 w 599"/>
                <a:gd name="T27" fmla="*/ 0 h 4"/>
                <a:gd name="T28" fmla="*/ 152 w 599"/>
                <a:gd name="T29" fmla="*/ 4 h 4"/>
                <a:gd name="T30" fmla="*/ 247 w 599"/>
                <a:gd name="T31" fmla="*/ 4 h 4"/>
                <a:gd name="T32" fmla="*/ 251 w 599"/>
                <a:gd name="T33" fmla="*/ 4 h 4"/>
                <a:gd name="T34" fmla="*/ 347 w 599"/>
                <a:gd name="T35" fmla="*/ 4 h 4"/>
                <a:gd name="T36" fmla="*/ 347 w 599"/>
                <a:gd name="T37" fmla="*/ 0 h 4"/>
                <a:gd name="T38" fmla="*/ 547 w 599"/>
                <a:gd name="T39" fmla="*/ 0 h 4"/>
                <a:gd name="T40" fmla="*/ 451 w 599"/>
                <a:gd name="T41" fmla="*/ 0 h 4"/>
                <a:gd name="T42" fmla="*/ 447 w 599"/>
                <a:gd name="T43" fmla="*/ 0 h 4"/>
                <a:gd name="T44" fmla="*/ 351 w 599"/>
                <a:gd name="T45" fmla="*/ 0 h 4"/>
                <a:gd name="T46" fmla="*/ 351 w 599"/>
                <a:gd name="T47" fmla="*/ 4 h 4"/>
                <a:gd name="T48" fmla="*/ 447 w 599"/>
                <a:gd name="T49" fmla="*/ 4 h 4"/>
                <a:gd name="T50" fmla="*/ 451 w 599"/>
                <a:gd name="T51" fmla="*/ 4 h 4"/>
                <a:gd name="T52" fmla="*/ 547 w 599"/>
                <a:gd name="T53" fmla="*/ 4 h 4"/>
                <a:gd name="T54" fmla="*/ 547 w 599"/>
                <a:gd name="T55" fmla="*/ 0 h 4"/>
                <a:gd name="T56" fmla="*/ 599 w 599"/>
                <a:gd name="T57" fmla="*/ 0 h 4"/>
                <a:gd name="T58" fmla="*/ 551 w 599"/>
                <a:gd name="T59" fmla="*/ 0 h 4"/>
                <a:gd name="T60" fmla="*/ 551 w 599"/>
                <a:gd name="T61" fmla="*/ 4 h 4"/>
                <a:gd name="T62" fmla="*/ 597 w 599"/>
                <a:gd name="T63" fmla="*/ 4 h 4"/>
                <a:gd name="T64" fmla="*/ 599 w 599"/>
                <a:gd name="T65" fmla="*/ 4 h 4"/>
                <a:gd name="T66" fmla="*/ 599 w 599"/>
                <a:gd name="T6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99" h="4">
                  <a:moveTo>
                    <a:pt x="147" y="0"/>
                  </a:moveTo>
                  <a:lnTo>
                    <a:pt x="52" y="0"/>
                  </a:lnTo>
                  <a:lnTo>
                    <a:pt x="48" y="0"/>
                  </a:lnTo>
                  <a:lnTo>
                    <a:pt x="2" y="0"/>
                  </a:lnTo>
                  <a:lnTo>
                    <a:pt x="2" y="4"/>
                  </a:lnTo>
                  <a:lnTo>
                    <a:pt x="0" y="4"/>
                  </a:lnTo>
                  <a:lnTo>
                    <a:pt x="48" y="4"/>
                  </a:lnTo>
                  <a:lnTo>
                    <a:pt x="52" y="4"/>
                  </a:lnTo>
                  <a:lnTo>
                    <a:pt x="147" y="4"/>
                  </a:lnTo>
                  <a:lnTo>
                    <a:pt x="147" y="0"/>
                  </a:lnTo>
                  <a:moveTo>
                    <a:pt x="347" y="0"/>
                  </a:moveTo>
                  <a:lnTo>
                    <a:pt x="251" y="0"/>
                  </a:lnTo>
                  <a:lnTo>
                    <a:pt x="247" y="0"/>
                  </a:lnTo>
                  <a:lnTo>
                    <a:pt x="152" y="0"/>
                  </a:lnTo>
                  <a:lnTo>
                    <a:pt x="152" y="4"/>
                  </a:lnTo>
                  <a:lnTo>
                    <a:pt x="247" y="4"/>
                  </a:lnTo>
                  <a:lnTo>
                    <a:pt x="251" y="4"/>
                  </a:lnTo>
                  <a:lnTo>
                    <a:pt x="347" y="4"/>
                  </a:lnTo>
                  <a:lnTo>
                    <a:pt x="347" y="0"/>
                  </a:lnTo>
                  <a:moveTo>
                    <a:pt x="547" y="0"/>
                  </a:moveTo>
                  <a:lnTo>
                    <a:pt x="451" y="0"/>
                  </a:lnTo>
                  <a:lnTo>
                    <a:pt x="447" y="0"/>
                  </a:lnTo>
                  <a:lnTo>
                    <a:pt x="351" y="0"/>
                  </a:lnTo>
                  <a:lnTo>
                    <a:pt x="351" y="4"/>
                  </a:lnTo>
                  <a:lnTo>
                    <a:pt x="447" y="4"/>
                  </a:lnTo>
                  <a:lnTo>
                    <a:pt x="451" y="4"/>
                  </a:lnTo>
                  <a:lnTo>
                    <a:pt x="547" y="4"/>
                  </a:lnTo>
                  <a:lnTo>
                    <a:pt x="547" y="0"/>
                  </a:lnTo>
                  <a:moveTo>
                    <a:pt x="599" y="0"/>
                  </a:moveTo>
                  <a:lnTo>
                    <a:pt x="551" y="0"/>
                  </a:lnTo>
                  <a:lnTo>
                    <a:pt x="551" y="4"/>
                  </a:lnTo>
                  <a:lnTo>
                    <a:pt x="597" y="4"/>
                  </a:lnTo>
                  <a:lnTo>
                    <a:pt x="599" y="4"/>
                  </a:lnTo>
                  <a:lnTo>
                    <a:pt x="59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247" name="iṩ1íde"/>
            <p:cNvSpPr/>
            <p:nvPr/>
          </p:nvSpPr>
          <p:spPr bwMode="auto">
            <a:xfrm>
              <a:off x="1681709" y="3381361"/>
              <a:ext cx="5953" cy="713185"/>
            </a:xfrm>
            <a:custGeom>
              <a:avLst/>
              <a:gdLst>
                <a:gd name="T0" fmla="*/ 0 w 5"/>
                <a:gd name="T1" fmla="*/ 0 h 599"/>
                <a:gd name="T2" fmla="*/ 0 w 5"/>
                <a:gd name="T3" fmla="*/ 0 h 599"/>
                <a:gd name="T4" fmla="*/ 0 w 5"/>
                <a:gd name="T5" fmla="*/ 48 h 599"/>
                <a:gd name="T6" fmla="*/ 0 w 5"/>
                <a:gd name="T7" fmla="*/ 52 h 599"/>
                <a:gd name="T8" fmla="*/ 0 w 5"/>
                <a:gd name="T9" fmla="*/ 148 h 599"/>
                <a:gd name="T10" fmla="*/ 0 w 5"/>
                <a:gd name="T11" fmla="*/ 152 h 599"/>
                <a:gd name="T12" fmla="*/ 0 w 5"/>
                <a:gd name="T13" fmla="*/ 248 h 599"/>
                <a:gd name="T14" fmla="*/ 0 w 5"/>
                <a:gd name="T15" fmla="*/ 252 h 599"/>
                <a:gd name="T16" fmla="*/ 0 w 5"/>
                <a:gd name="T17" fmla="*/ 347 h 599"/>
                <a:gd name="T18" fmla="*/ 0 w 5"/>
                <a:gd name="T19" fmla="*/ 351 h 599"/>
                <a:gd name="T20" fmla="*/ 0 w 5"/>
                <a:gd name="T21" fmla="*/ 447 h 599"/>
                <a:gd name="T22" fmla="*/ 0 w 5"/>
                <a:gd name="T23" fmla="*/ 451 h 599"/>
                <a:gd name="T24" fmla="*/ 0 w 5"/>
                <a:gd name="T25" fmla="*/ 547 h 599"/>
                <a:gd name="T26" fmla="*/ 0 w 5"/>
                <a:gd name="T27" fmla="*/ 551 h 599"/>
                <a:gd name="T28" fmla="*/ 0 w 5"/>
                <a:gd name="T29" fmla="*/ 597 h 599"/>
                <a:gd name="T30" fmla="*/ 0 w 5"/>
                <a:gd name="T31" fmla="*/ 599 h 599"/>
                <a:gd name="T32" fmla="*/ 5 w 5"/>
                <a:gd name="T33" fmla="*/ 599 h 599"/>
                <a:gd name="T34" fmla="*/ 5 w 5"/>
                <a:gd name="T35" fmla="*/ 551 h 599"/>
                <a:gd name="T36" fmla="*/ 5 w 5"/>
                <a:gd name="T37" fmla="*/ 547 h 599"/>
                <a:gd name="T38" fmla="*/ 5 w 5"/>
                <a:gd name="T39" fmla="*/ 451 h 599"/>
                <a:gd name="T40" fmla="*/ 5 w 5"/>
                <a:gd name="T41" fmla="*/ 447 h 599"/>
                <a:gd name="T42" fmla="*/ 5 w 5"/>
                <a:gd name="T43" fmla="*/ 351 h 599"/>
                <a:gd name="T44" fmla="*/ 5 w 5"/>
                <a:gd name="T45" fmla="*/ 347 h 599"/>
                <a:gd name="T46" fmla="*/ 5 w 5"/>
                <a:gd name="T47" fmla="*/ 252 h 599"/>
                <a:gd name="T48" fmla="*/ 5 w 5"/>
                <a:gd name="T49" fmla="*/ 248 h 599"/>
                <a:gd name="T50" fmla="*/ 5 w 5"/>
                <a:gd name="T51" fmla="*/ 152 h 599"/>
                <a:gd name="T52" fmla="*/ 5 w 5"/>
                <a:gd name="T53" fmla="*/ 148 h 599"/>
                <a:gd name="T54" fmla="*/ 5 w 5"/>
                <a:gd name="T55" fmla="*/ 52 h 599"/>
                <a:gd name="T56" fmla="*/ 5 w 5"/>
                <a:gd name="T57" fmla="*/ 48 h 599"/>
                <a:gd name="T58" fmla="*/ 5 w 5"/>
                <a:gd name="T59" fmla="*/ 3 h 599"/>
                <a:gd name="T60" fmla="*/ 0 w 5"/>
                <a:gd name="T61" fmla="*/ 3 h 599"/>
                <a:gd name="T62" fmla="*/ 0 w 5"/>
                <a:gd name="T63" fmla="*/ 0 h 5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" h="599">
                  <a:moveTo>
                    <a:pt x="0" y="0"/>
                  </a:moveTo>
                  <a:lnTo>
                    <a:pt x="0" y="0"/>
                  </a:lnTo>
                  <a:lnTo>
                    <a:pt x="0" y="48"/>
                  </a:lnTo>
                  <a:lnTo>
                    <a:pt x="0" y="52"/>
                  </a:lnTo>
                  <a:lnTo>
                    <a:pt x="0" y="148"/>
                  </a:lnTo>
                  <a:lnTo>
                    <a:pt x="0" y="152"/>
                  </a:lnTo>
                  <a:lnTo>
                    <a:pt x="0" y="248"/>
                  </a:lnTo>
                  <a:lnTo>
                    <a:pt x="0" y="252"/>
                  </a:lnTo>
                  <a:lnTo>
                    <a:pt x="0" y="347"/>
                  </a:lnTo>
                  <a:lnTo>
                    <a:pt x="0" y="351"/>
                  </a:lnTo>
                  <a:lnTo>
                    <a:pt x="0" y="447"/>
                  </a:lnTo>
                  <a:lnTo>
                    <a:pt x="0" y="451"/>
                  </a:lnTo>
                  <a:lnTo>
                    <a:pt x="0" y="547"/>
                  </a:lnTo>
                  <a:lnTo>
                    <a:pt x="0" y="551"/>
                  </a:lnTo>
                  <a:lnTo>
                    <a:pt x="0" y="597"/>
                  </a:lnTo>
                  <a:lnTo>
                    <a:pt x="0" y="599"/>
                  </a:lnTo>
                  <a:lnTo>
                    <a:pt x="5" y="599"/>
                  </a:lnTo>
                  <a:lnTo>
                    <a:pt x="5" y="551"/>
                  </a:lnTo>
                  <a:lnTo>
                    <a:pt x="5" y="547"/>
                  </a:lnTo>
                  <a:lnTo>
                    <a:pt x="5" y="451"/>
                  </a:lnTo>
                  <a:lnTo>
                    <a:pt x="5" y="447"/>
                  </a:lnTo>
                  <a:lnTo>
                    <a:pt x="5" y="351"/>
                  </a:lnTo>
                  <a:lnTo>
                    <a:pt x="5" y="347"/>
                  </a:lnTo>
                  <a:lnTo>
                    <a:pt x="5" y="252"/>
                  </a:lnTo>
                  <a:lnTo>
                    <a:pt x="5" y="248"/>
                  </a:lnTo>
                  <a:lnTo>
                    <a:pt x="5" y="152"/>
                  </a:lnTo>
                  <a:lnTo>
                    <a:pt x="5" y="148"/>
                  </a:lnTo>
                  <a:lnTo>
                    <a:pt x="5" y="52"/>
                  </a:lnTo>
                  <a:lnTo>
                    <a:pt x="5" y="48"/>
                  </a:lnTo>
                  <a:lnTo>
                    <a:pt x="5" y="3"/>
                  </a:lnTo>
                  <a:lnTo>
                    <a:pt x="0" y="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248" name="iṩ1îďè"/>
            <p:cNvSpPr/>
            <p:nvPr/>
          </p:nvSpPr>
          <p:spPr bwMode="auto">
            <a:xfrm>
              <a:off x="1681709" y="3381361"/>
              <a:ext cx="5953" cy="713185"/>
            </a:xfrm>
            <a:custGeom>
              <a:avLst/>
              <a:gdLst>
                <a:gd name="T0" fmla="*/ 0 w 5"/>
                <a:gd name="T1" fmla="*/ 0 h 599"/>
                <a:gd name="T2" fmla="*/ 0 w 5"/>
                <a:gd name="T3" fmla="*/ 0 h 599"/>
                <a:gd name="T4" fmla="*/ 0 w 5"/>
                <a:gd name="T5" fmla="*/ 48 h 599"/>
                <a:gd name="T6" fmla="*/ 0 w 5"/>
                <a:gd name="T7" fmla="*/ 52 h 599"/>
                <a:gd name="T8" fmla="*/ 0 w 5"/>
                <a:gd name="T9" fmla="*/ 148 h 599"/>
                <a:gd name="T10" fmla="*/ 0 w 5"/>
                <a:gd name="T11" fmla="*/ 152 h 599"/>
                <a:gd name="T12" fmla="*/ 0 w 5"/>
                <a:gd name="T13" fmla="*/ 248 h 599"/>
                <a:gd name="T14" fmla="*/ 0 w 5"/>
                <a:gd name="T15" fmla="*/ 252 h 599"/>
                <a:gd name="T16" fmla="*/ 0 w 5"/>
                <a:gd name="T17" fmla="*/ 347 h 599"/>
                <a:gd name="T18" fmla="*/ 0 w 5"/>
                <a:gd name="T19" fmla="*/ 351 h 599"/>
                <a:gd name="T20" fmla="*/ 0 w 5"/>
                <a:gd name="T21" fmla="*/ 447 h 599"/>
                <a:gd name="T22" fmla="*/ 0 w 5"/>
                <a:gd name="T23" fmla="*/ 451 h 599"/>
                <a:gd name="T24" fmla="*/ 0 w 5"/>
                <a:gd name="T25" fmla="*/ 547 h 599"/>
                <a:gd name="T26" fmla="*/ 0 w 5"/>
                <a:gd name="T27" fmla="*/ 551 h 599"/>
                <a:gd name="T28" fmla="*/ 0 w 5"/>
                <a:gd name="T29" fmla="*/ 597 h 599"/>
                <a:gd name="T30" fmla="*/ 0 w 5"/>
                <a:gd name="T31" fmla="*/ 599 h 599"/>
                <a:gd name="T32" fmla="*/ 5 w 5"/>
                <a:gd name="T33" fmla="*/ 599 h 599"/>
                <a:gd name="T34" fmla="*/ 5 w 5"/>
                <a:gd name="T35" fmla="*/ 551 h 599"/>
                <a:gd name="T36" fmla="*/ 5 w 5"/>
                <a:gd name="T37" fmla="*/ 547 h 599"/>
                <a:gd name="T38" fmla="*/ 5 w 5"/>
                <a:gd name="T39" fmla="*/ 451 h 599"/>
                <a:gd name="T40" fmla="*/ 5 w 5"/>
                <a:gd name="T41" fmla="*/ 447 h 599"/>
                <a:gd name="T42" fmla="*/ 5 w 5"/>
                <a:gd name="T43" fmla="*/ 351 h 599"/>
                <a:gd name="T44" fmla="*/ 5 w 5"/>
                <a:gd name="T45" fmla="*/ 347 h 599"/>
                <a:gd name="T46" fmla="*/ 5 w 5"/>
                <a:gd name="T47" fmla="*/ 252 h 599"/>
                <a:gd name="T48" fmla="*/ 5 w 5"/>
                <a:gd name="T49" fmla="*/ 248 h 599"/>
                <a:gd name="T50" fmla="*/ 5 w 5"/>
                <a:gd name="T51" fmla="*/ 152 h 599"/>
                <a:gd name="T52" fmla="*/ 5 w 5"/>
                <a:gd name="T53" fmla="*/ 148 h 599"/>
                <a:gd name="T54" fmla="*/ 5 w 5"/>
                <a:gd name="T55" fmla="*/ 52 h 599"/>
                <a:gd name="T56" fmla="*/ 5 w 5"/>
                <a:gd name="T57" fmla="*/ 48 h 599"/>
                <a:gd name="T58" fmla="*/ 5 w 5"/>
                <a:gd name="T59" fmla="*/ 3 h 599"/>
                <a:gd name="T60" fmla="*/ 0 w 5"/>
                <a:gd name="T61" fmla="*/ 3 h 599"/>
                <a:gd name="T62" fmla="*/ 0 w 5"/>
                <a:gd name="T63" fmla="*/ 0 h 5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" h="599">
                  <a:moveTo>
                    <a:pt x="0" y="0"/>
                  </a:moveTo>
                  <a:lnTo>
                    <a:pt x="0" y="0"/>
                  </a:lnTo>
                  <a:lnTo>
                    <a:pt x="0" y="48"/>
                  </a:lnTo>
                  <a:lnTo>
                    <a:pt x="0" y="52"/>
                  </a:lnTo>
                  <a:lnTo>
                    <a:pt x="0" y="148"/>
                  </a:lnTo>
                  <a:lnTo>
                    <a:pt x="0" y="152"/>
                  </a:lnTo>
                  <a:lnTo>
                    <a:pt x="0" y="248"/>
                  </a:lnTo>
                  <a:lnTo>
                    <a:pt x="0" y="252"/>
                  </a:lnTo>
                  <a:lnTo>
                    <a:pt x="0" y="347"/>
                  </a:lnTo>
                  <a:lnTo>
                    <a:pt x="0" y="351"/>
                  </a:lnTo>
                  <a:lnTo>
                    <a:pt x="0" y="447"/>
                  </a:lnTo>
                  <a:lnTo>
                    <a:pt x="0" y="451"/>
                  </a:lnTo>
                  <a:lnTo>
                    <a:pt x="0" y="547"/>
                  </a:lnTo>
                  <a:lnTo>
                    <a:pt x="0" y="551"/>
                  </a:lnTo>
                  <a:lnTo>
                    <a:pt x="0" y="597"/>
                  </a:lnTo>
                  <a:lnTo>
                    <a:pt x="0" y="599"/>
                  </a:lnTo>
                  <a:lnTo>
                    <a:pt x="5" y="599"/>
                  </a:lnTo>
                  <a:lnTo>
                    <a:pt x="5" y="551"/>
                  </a:lnTo>
                  <a:lnTo>
                    <a:pt x="5" y="547"/>
                  </a:lnTo>
                  <a:lnTo>
                    <a:pt x="5" y="451"/>
                  </a:lnTo>
                  <a:lnTo>
                    <a:pt x="5" y="447"/>
                  </a:lnTo>
                  <a:lnTo>
                    <a:pt x="5" y="351"/>
                  </a:lnTo>
                  <a:lnTo>
                    <a:pt x="5" y="347"/>
                  </a:lnTo>
                  <a:lnTo>
                    <a:pt x="5" y="252"/>
                  </a:lnTo>
                  <a:lnTo>
                    <a:pt x="5" y="248"/>
                  </a:lnTo>
                  <a:lnTo>
                    <a:pt x="5" y="152"/>
                  </a:lnTo>
                  <a:lnTo>
                    <a:pt x="5" y="148"/>
                  </a:lnTo>
                  <a:lnTo>
                    <a:pt x="5" y="52"/>
                  </a:lnTo>
                  <a:lnTo>
                    <a:pt x="5" y="48"/>
                  </a:lnTo>
                  <a:lnTo>
                    <a:pt x="5" y="3"/>
                  </a:lnTo>
                  <a:lnTo>
                    <a:pt x="0" y="3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249" name="iṩľiḓè"/>
            <p:cNvSpPr/>
            <p:nvPr/>
          </p:nvSpPr>
          <p:spPr bwMode="auto">
            <a:xfrm>
              <a:off x="1919834" y="3381361"/>
              <a:ext cx="4762" cy="713185"/>
            </a:xfrm>
            <a:custGeom>
              <a:avLst/>
              <a:gdLst>
                <a:gd name="T0" fmla="*/ 0 w 4"/>
                <a:gd name="T1" fmla="*/ 0 h 599"/>
                <a:gd name="T2" fmla="*/ 0 w 4"/>
                <a:gd name="T3" fmla="*/ 0 h 599"/>
                <a:gd name="T4" fmla="*/ 0 w 4"/>
                <a:gd name="T5" fmla="*/ 48 h 599"/>
                <a:gd name="T6" fmla="*/ 0 w 4"/>
                <a:gd name="T7" fmla="*/ 52 h 599"/>
                <a:gd name="T8" fmla="*/ 0 w 4"/>
                <a:gd name="T9" fmla="*/ 148 h 599"/>
                <a:gd name="T10" fmla="*/ 0 w 4"/>
                <a:gd name="T11" fmla="*/ 152 h 599"/>
                <a:gd name="T12" fmla="*/ 0 w 4"/>
                <a:gd name="T13" fmla="*/ 248 h 599"/>
                <a:gd name="T14" fmla="*/ 0 w 4"/>
                <a:gd name="T15" fmla="*/ 252 h 599"/>
                <a:gd name="T16" fmla="*/ 0 w 4"/>
                <a:gd name="T17" fmla="*/ 347 h 599"/>
                <a:gd name="T18" fmla="*/ 0 w 4"/>
                <a:gd name="T19" fmla="*/ 351 h 599"/>
                <a:gd name="T20" fmla="*/ 0 w 4"/>
                <a:gd name="T21" fmla="*/ 447 h 599"/>
                <a:gd name="T22" fmla="*/ 0 w 4"/>
                <a:gd name="T23" fmla="*/ 451 h 599"/>
                <a:gd name="T24" fmla="*/ 0 w 4"/>
                <a:gd name="T25" fmla="*/ 547 h 599"/>
                <a:gd name="T26" fmla="*/ 0 w 4"/>
                <a:gd name="T27" fmla="*/ 551 h 599"/>
                <a:gd name="T28" fmla="*/ 0 w 4"/>
                <a:gd name="T29" fmla="*/ 597 h 599"/>
                <a:gd name="T30" fmla="*/ 0 w 4"/>
                <a:gd name="T31" fmla="*/ 599 h 599"/>
                <a:gd name="T32" fmla="*/ 4 w 4"/>
                <a:gd name="T33" fmla="*/ 599 h 599"/>
                <a:gd name="T34" fmla="*/ 4 w 4"/>
                <a:gd name="T35" fmla="*/ 551 h 599"/>
                <a:gd name="T36" fmla="*/ 4 w 4"/>
                <a:gd name="T37" fmla="*/ 547 h 599"/>
                <a:gd name="T38" fmla="*/ 4 w 4"/>
                <a:gd name="T39" fmla="*/ 451 h 599"/>
                <a:gd name="T40" fmla="*/ 4 w 4"/>
                <a:gd name="T41" fmla="*/ 447 h 599"/>
                <a:gd name="T42" fmla="*/ 4 w 4"/>
                <a:gd name="T43" fmla="*/ 351 h 599"/>
                <a:gd name="T44" fmla="*/ 4 w 4"/>
                <a:gd name="T45" fmla="*/ 347 h 599"/>
                <a:gd name="T46" fmla="*/ 4 w 4"/>
                <a:gd name="T47" fmla="*/ 252 h 599"/>
                <a:gd name="T48" fmla="*/ 4 w 4"/>
                <a:gd name="T49" fmla="*/ 248 h 599"/>
                <a:gd name="T50" fmla="*/ 4 w 4"/>
                <a:gd name="T51" fmla="*/ 152 h 599"/>
                <a:gd name="T52" fmla="*/ 4 w 4"/>
                <a:gd name="T53" fmla="*/ 148 h 599"/>
                <a:gd name="T54" fmla="*/ 4 w 4"/>
                <a:gd name="T55" fmla="*/ 52 h 599"/>
                <a:gd name="T56" fmla="*/ 4 w 4"/>
                <a:gd name="T57" fmla="*/ 48 h 599"/>
                <a:gd name="T58" fmla="*/ 4 w 4"/>
                <a:gd name="T59" fmla="*/ 3 h 599"/>
                <a:gd name="T60" fmla="*/ 0 w 4"/>
                <a:gd name="T61" fmla="*/ 3 h 599"/>
                <a:gd name="T62" fmla="*/ 0 w 4"/>
                <a:gd name="T63" fmla="*/ 0 h 5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" h="599">
                  <a:moveTo>
                    <a:pt x="0" y="0"/>
                  </a:moveTo>
                  <a:lnTo>
                    <a:pt x="0" y="0"/>
                  </a:lnTo>
                  <a:lnTo>
                    <a:pt x="0" y="48"/>
                  </a:lnTo>
                  <a:lnTo>
                    <a:pt x="0" y="52"/>
                  </a:lnTo>
                  <a:lnTo>
                    <a:pt x="0" y="148"/>
                  </a:lnTo>
                  <a:lnTo>
                    <a:pt x="0" y="152"/>
                  </a:lnTo>
                  <a:lnTo>
                    <a:pt x="0" y="248"/>
                  </a:lnTo>
                  <a:lnTo>
                    <a:pt x="0" y="252"/>
                  </a:lnTo>
                  <a:lnTo>
                    <a:pt x="0" y="347"/>
                  </a:lnTo>
                  <a:lnTo>
                    <a:pt x="0" y="351"/>
                  </a:lnTo>
                  <a:lnTo>
                    <a:pt x="0" y="447"/>
                  </a:lnTo>
                  <a:lnTo>
                    <a:pt x="0" y="451"/>
                  </a:lnTo>
                  <a:lnTo>
                    <a:pt x="0" y="547"/>
                  </a:lnTo>
                  <a:lnTo>
                    <a:pt x="0" y="551"/>
                  </a:lnTo>
                  <a:lnTo>
                    <a:pt x="0" y="597"/>
                  </a:lnTo>
                  <a:lnTo>
                    <a:pt x="0" y="599"/>
                  </a:lnTo>
                  <a:lnTo>
                    <a:pt x="4" y="599"/>
                  </a:lnTo>
                  <a:lnTo>
                    <a:pt x="4" y="551"/>
                  </a:lnTo>
                  <a:lnTo>
                    <a:pt x="4" y="547"/>
                  </a:lnTo>
                  <a:lnTo>
                    <a:pt x="4" y="451"/>
                  </a:lnTo>
                  <a:lnTo>
                    <a:pt x="4" y="447"/>
                  </a:lnTo>
                  <a:lnTo>
                    <a:pt x="4" y="351"/>
                  </a:lnTo>
                  <a:lnTo>
                    <a:pt x="4" y="347"/>
                  </a:lnTo>
                  <a:lnTo>
                    <a:pt x="4" y="252"/>
                  </a:lnTo>
                  <a:lnTo>
                    <a:pt x="4" y="248"/>
                  </a:lnTo>
                  <a:lnTo>
                    <a:pt x="4" y="152"/>
                  </a:lnTo>
                  <a:lnTo>
                    <a:pt x="4" y="148"/>
                  </a:lnTo>
                  <a:lnTo>
                    <a:pt x="4" y="52"/>
                  </a:lnTo>
                  <a:lnTo>
                    <a:pt x="4" y="48"/>
                  </a:lnTo>
                  <a:lnTo>
                    <a:pt x="4" y="3"/>
                  </a:lnTo>
                  <a:lnTo>
                    <a:pt x="0" y="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250" name="ïṧľîḍe"/>
            <p:cNvSpPr/>
            <p:nvPr/>
          </p:nvSpPr>
          <p:spPr bwMode="auto">
            <a:xfrm>
              <a:off x="1919834" y="3381361"/>
              <a:ext cx="4762" cy="713185"/>
            </a:xfrm>
            <a:custGeom>
              <a:avLst/>
              <a:gdLst>
                <a:gd name="T0" fmla="*/ 0 w 4"/>
                <a:gd name="T1" fmla="*/ 0 h 599"/>
                <a:gd name="T2" fmla="*/ 0 w 4"/>
                <a:gd name="T3" fmla="*/ 0 h 599"/>
                <a:gd name="T4" fmla="*/ 0 w 4"/>
                <a:gd name="T5" fmla="*/ 48 h 599"/>
                <a:gd name="T6" fmla="*/ 0 w 4"/>
                <a:gd name="T7" fmla="*/ 52 h 599"/>
                <a:gd name="T8" fmla="*/ 0 w 4"/>
                <a:gd name="T9" fmla="*/ 148 h 599"/>
                <a:gd name="T10" fmla="*/ 0 w 4"/>
                <a:gd name="T11" fmla="*/ 152 h 599"/>
                <a:gd name="T12" fmla="*/ 0 w 4"/>
                <a:gd name="T13" fmla="*/ 248 h 599"/>
                <a:gd name="T14" fmla="*/ 0 w 4"/>
                <a:gd name="T15" fmla="*/ 252 h 599"/>
                <a:gd name="T16" fmla="*/ 0 w 4"/>
                <a:gd name="T17" fmla="*/ 347 h 599"/>
                <a:gd name="T18" fmla="*/ 0 w 4"/>
                <a:gd name="T19" fmla="*/ 351 h 599"/>
                <a:gd name="T20" fmla="*/ 0 w 4"/>
                <a:gd name="T21" fmla="*/ 447 h 599"/>
                <a:gd name="T22" fmla="*/ 0 w 4"/>
                <a:gd name="T23" fmla="*/ 451 h 599"/>
                <a:gd name="T24" fmla="*/ 0 w 4"/>
                <a:gd name="T25" fmla="*/ 547 h 599"/>
                <a:gd name="T26" fmla="*/ 0 w 4"/>
                <a:gd name="T27" fmla="*/ 551 h 599"/>
                <a:gd name="T28" fmla="*/ 0 w 4"/>
                <a:gd name="T29" fmla="*/ 597 h 599"/>
                <a:gd name="T30" fmla="*/ 0 w 4"/>
                <a:gd name="T31" fmla="*/ 599 h 599"/>
                <a:gd name="T32" fmla="*/ 4 w 4"/>
                <a:gd name="T33" fmla="*/ 599 h 599"/>
                <a:gd name="T34" fmla="*/ 4 w 4"/>
                <a:gd name="T35" fmla="*/ 551 h 599"/>
                <a:gd name="T36" fmla="*/ 4 w 4"/>
                <a:gd name="T37" fmla="*/ 547 h 599"/>
                <a:gd name="T38" fmla="*/ 4 w 4"/>
                <a:gd name="T39" fmla="*/ 451 h 599"/>
                <a:gd name="T40" fmla="*/ 4 w 4"/>
                <a:gd name="T41" fmla="*/ 447 h 599"/>
                <a:gd name="T42" fmla="*/ 4 w 4"/>
                <a:gd name="T43" fmla="*/ 351 h 599"/>
                <a:gd name="T44" fmla="*/ 4 w 4"/>
                <a:gd name="T45" fmla="*/ 347 h 599"/>
                <a:gd name="T46" fmla="*/ 4 w 4"/>
                <a:gd name="T47" fmla="*/ 252 h 599"/>
                <a:gd name="T48" fmla="*/ 4 w 4"/>
                <a:gd name="T49" fmla="*/ 248 h 599"/>
                <a:gd name="T50" fmla="*/ 4 w 4"/>
                <a:gd name="T51" fmla="*/ 152 h 599"/>
                <a:gd name="T52" fmla="*/ 4 w 4"/>
                <a:gd name="T53" fmla="*/ 148 h 599"/>
                <a:gd name="T54" fmla="*/ 4 w 4"/>
                <a:gd name="T55" fmla="*/ 52 h 599"/>
                <a:gd name="T56" fmla="*/ 4 w 4"/>
                <a:gd name="T57" fmla="*/ 48 h 599"/>
                <a:gd name="T58" fmla="*/ 4 w 4"/>
                <a:gd name="T59" fmla="*/ 3 h 599"/>
                <a:gd name="T60" fmla="*/ 0 w 4"/>
                <a:gd name="T61" fmla="*/ 3 h 599"/>
                <a:gd name="T62" fmla="*/ 0 w 4"/>
                <a:gd name="T63" fmla="*/ 0 h 5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" h="599">
                  <a:moveTo>
                    <a:pt x="0" y="0"/>
                  </a:moveTo>
                  <a:lnTo>
                    <a:pt x="0" y="0"/>
                  </a:lnTo>
                  <a:lnTo>
                    <a:pt x="0" y="48"/>
                  </a:lnTo>
                  <a:lnTo>
                    <a:pt x="0" y="52"/>
                  </a:lnTo>
                  <a:lnTo>
                    <a:pt x="0" y="148"/>
                  </a:lnTo>
                  <a:lnTo>
                    <a:pt x="0" y="152"/>
                  </a:lnTo>
                  <a:lnTo>
                    <a:pt x="0" y="248"/>
                  </a:lnTo>
                  <a:lnTo>
                    <a:pt x="0" y="252"/>
                  </a:lnTo>
                  <a:lnTo>
                    <a:pt x="0" y="347"/>
                  </a:lnTo>
                  <a:lnTo>
                    <a:pt x="0" y="351"/>
                  </a:lnTo>
                  <a:lnTo>
                    <a:pt x="0" y="447"/>
                  </a:lnTo>
                  <a:lnTo>
                    <a:pt x="0" y="451"/>
                  </a:lnTo>
                  <a:lnTo>
                    <a:pt x="0" y="547"/>
                  </a:lnTo>
                  <a:lnTo>
                    <a:pt x="0" y="551"/>
                  </a:lnTo>
                  <a:lnTo>
                    <a:pt x="0" y="597"/>
                  </a:lnTo>
                  <a:lnTo>
                    <a:pt x="0" y="599"/>
                  </a:lnTo>
                  <a:lnTo>
                    <a:pt x="4" y="599"/>
                  </a:lnTo>
                  <a:lnTo>
                    <a:pt x="4" y="551"/>
                  </a:lnTo>
                  <a:lnTo>
                    <a:pt x="4" y="547"/>
                  </a:lnTo>
                  <a:lnTo>
                    <a:pt x="4" y="451"/>
                  </a:lnTo>
                  <a:lnTo>
                    <a:pt x="4" y="447"/>
                  </a:lnTo>
                  <a:lnTo>
                    <a:pt x="4" y="351"/>
                  </a:lnTo>
                  <a:lnTo>
                    <a:pt x="4" y="347"/>
                  </a:lnTo>
                  <a:lnTo>
                    <a:pt x="4" y="252"/>
                  </a:lnTo>
                  <a:lnTo>
                    <a:pt x="4" y="248"/>
                  </a:lnTo>
                  <a:lnTo>
                    <a:pt x="4" y="152"/>
                  </a:lnTo>
                  <a:lnTo>
                    <a:pt x="4" y="148"/>
                  </a:lnTo>
                  <a:lnTo>
                    <a:pt x="4" y="52"/>
                  </a:lnTo>
                  <a:lnTo>
                    <a:pt x="4" y="48"/>
                  </a:lnTo>
                  <a:lnTo>
                    <a:pt x="4" y="3"/>
                  </a:lnTo>
                  <a:lnTo>
                    <a:pt x="0" y="3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251" name="íšliḓê"/>
            <p:cNvSpPr/>
            <p:nvPr/>
          </p:nvSpPr>
          <p:spPr bwMode="auto">
            <a:xfrm>
              <a:off x="2157959" y="3381361"/>
              <a:ext cx="4762" cy="713185"/>
            </a:xfrm>
            <a:custGeom>
              <a:avLst/>
              <a:gdLst>
                <a:gd name="T0" fmla="*/ 0 w 4"/>
                <a:gd name="T1" fmla="*/ 0 h 599"/>
                <a:gd name="T2" fmla="*/ 0 w 4"/>
                <a:gd name="T3" fmla="*/ 0 h 599"/>
                <a:gd name="T4" fmla="*/ 0 w 4"/>
                <a:gd name="T5" fmla="*/ 48 h 599"/>
                <a:gd name="T6" fmla="*/ 0 w 4"/>
                <a:gd name="T7" fmla="*/ 52 h 599"/>
                <a:gd name="T8" fmla="*/ 0 w 4"/>
                <a:gd name="T9" fmla="*/ 148 h 599"/>
                <a:gd name="T10" fmla="*/ 0 w 4"/>
                <a:gd name="T11" fmla="*/ 152 h 599"/>
                <a:gd name="T12" fmla="*/ 0 w 4"/>
                <a:gd name="T13" fmla="*/ 248 h 599"/>
                <a:gd name="T14" fmla="*/ 0 w 4"/>
                <a:gd name="T15" fmla="*/ 252 h 599"/>
                <a:gd name="T16" fmla="*/ 0 w 4"/>
                <a:gd name="T17" fmla="*/ 347 h 599"/>
                <a:gd name="T18" fmla="*/ 0 w 4"/>
                <a:gd name="T19" fmla="*/ 351 h 599"/>
                <a:gd name="T20" fmla="*/ 0 w 4"/>
                <a:gd name="T21" fmla="*/ 447 h 599"/>
                <a:gd name="T22" fmla="*/ 0 w 4"/>
                <a:gd name="T23" fmla="*/ 451 h 599"/>
                <a:gd name="T24" fmla="*/ 0 w 4"/>
                <a:gd name="T25" fmla="*/ 547 h 599"/>
                <a:gd name="T26" fmla="*/ 0 w 4"/>
                <a:gd name="T27" fmla="*/ 551 h 599"/>
                <a:gd name="T28" fmla="*/ 0 w 4"/>
                <a:gd name="T29" fmla="*/ 597 h 599"/>
                <a:gd name="T30" fmla="*/ 0 w 4"/>
                <a:gd name="T31" fmla="*/ 599 h 599"/>
                <a:gd name="T32" fmla="*/ 4 w 4"/>
                <a:gd name="T33" fmla="*/ 599 h 599"/>
                <a:gd name="T34" fmla="*/ 4 w 4"/>
                <a:gd name="T35" fmla="*/ 551 h 599"/>
                <a:gd name="T36" fmla="*/ 4 w 4"/>
                <a:gd name="T37" fmla="*/ 547 h 599"/>
                <a:gd name="T38" fmla="*/ 4 w 4"/>
                <a:gd name="T39" fmla="*/ 451 h 599"/>
                <a:gd name="T40" fmla="*/ 4 w 4"/>
                <a:gd name="T41" fmla="*/ 447 h 599"/>
                <a:gd name="T42" fmla="*/ 4 w 4"/>
                <a:gd name="T43" fmla="*/ 351 h 599"/>
                <a:gd name="T44" fmla="*/ 4 w 4"/>
                <a:gd name="T45" fmla="*/ 347 h 599"/>
                <a:gd name="T46" fmla="*/ 4 w 4"/>
                <a:gd name="T47" fmla="*/ 252 h 599"/>
                <a:gd name="T48" fmla="*/ 4 w 4"/>
                <a:gd name="T49" fmla="*/ 248 h 599"/>
                <a:gd name="T50" fmla="*/ 4 w 4"/>
                <a:gd name="T51" fmla="*/ 152 h 599"/>
                <a:gd name="T52" fmla="*/ 4 w 4"/>
                <a:gd name="T53" fmla="*/ 148 h 599"/>
                <a:gd name="T54" fmla="*/ 4 w 4"/>
                <a:gd name="T55" fmla="*/ 52 h 599"/>
                <a:gd name="T56" fmla="*/ 4 w 4"/>
                <a:gd name="T57" fmla="*/ 48 h 599"/>
                <a:gd name="T58" fmla="*/ 4 w 4"/>
                <a:gd name="T59" fmla="*/ 3 h 599"/>
                <a:gd name="T60" fmla="*/ 0 w 4"/>
                <a:gd name="T61" fmla="*/ 3 h 599"/>
                <a:gd name="T62" fmla="*/ 0 w 4"/>
                <a:gd name="T63" fmla="*/ 0 h 5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" h="599">
                  <a:moveTo>
                    <a:pt x="0" y="0"/>
                  </a:moveTo>
                  <a:lnTo>
                    <a:pt x="0" y="0"/>
                  </a:lnTo>
                  <a:lnTo>
                    <a:pt x="0" y="48"/>
                  </a:lnTo>
                  <a:lnTo>
                    <a:pt x="0" y="52"/>
                  </a:lnTo>
                  <a:lnTo>
                    <a:pt x="0" y="148"/>
                  </a:lnTo>
                  <a:lnTo>
                    <a:pt x="0" y="152"/>
                  </a:lnTo>
                  <a:lnTo>
                    <a:pt x="0" y="248"/>
                  </a:lnTo>
                  <a:lnTo>
                    <a:pt x="0" y="252"/>
                  </a:lnTo>
                  <a:lnTo>
                    <a:pt x="0" y="347"/>
                  </a:lnTo>
                  <a:lnTo>
                    <a:pt x="0" y="351"/>
                  </a:lnTo>
                  <a:lnTo>
                    <a:pt x="0" y="447"/>
                  </a:lnTo>
                  <a:lnTo>
                    <a:pt x="0" y="451"/>
                  </a:lnTo>
                  <a:lnTo>
                    <a:pt x="0" y="547"/>
                  </a:lnTo>
                  <a:lnTo>
                    <a:pt x="0" y="551"/>
                  </a:lnTo>
                  <a:lnTo>
                    <a:pt x="0" y="597"/>
                  </a:lnTo>
                  <a:lnTo>
                    <a:pt x="0" y="599"/>
                  </a:lnTo>
                  <a:lnTo>
                    <a:pt x="4" y="599"/>
                  </a:lnTo>
                  <a:lnTo>
                    <a:pt x="4" y="551"/>
                  </a:lnTo>
                  <a:lnTo>
                    <a:pt x="4" y="547"/>
                  </a:lnTo>
                  <a:lnTo>
                    <a:pt x="4" y="451"/>
                  </a:lnTo>
                  <a:lnTo>
                    <a:pt x="4" y="447"/>
                  </a:lnTo>
                  <a:lnTo>
                    <a:pt x="4" y="351"/>
                  </a:lnTo>
                  <a:lnTo>
                    <a:pt x="4" y="347"/>
                  </a:lnTo>
                  <a:lnTo>
                    <a:pt x="4" y="252"/>
                  </a:lnTo>
                  <a:lnTo>
                    <a:pt x="4" y="248"/>
                  </a:lnTo>
                  <a:lnTo>
                    <a:pt x="4" y="152"/>
                  </a:lnTo>
                  <a:lnTo>
                    <a:pt x="4" y="148"/>
                  </a:lnTo>
                  <a:lnTo>
                    <a:pt x="4" y="52"/>
                  </a:lnTo>
                  <a:lnTo>
                    <a:pt x="4" y="48"/>
                  </a:lnTo>
                  <a:lnTo>
                    <a:pt x="4" y="3"/>
                  </a:lnTo>
                  <a:lnTo>
                    <a:pt x="0" y="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252" name="iś1íḍe"/>
            <p:cNvSpPr/>
            <p:nvPr/>
          </p:nvSpPr>
          <p:spPr bwMode="auto">
            <a:xfrm>
              <a:off x="2157959" y="3381361"/>
              <a:ext cx="4762" cy="713185"/>
            </a:xfrm>
            <a:custGeom>
              <a:avLst/>
              <a:gdLst>
                <a:gd name="T0" fmla="*/ 0 w 4"/>
                <a:gd name="T1" fmla="*/ 0 h 599"/>
                <a:gd name="T2" fmla="*/ 0 w 4"/>
                <a:gd name="T3" fmla="*/ 0 h 599"/>
                <a:gd name="T4" fmla="*/ 0 w 4"/>
                <a:gd name="T5" fmla="*/ 48 h 599"/>
                <a:gd name="T6" fmla="*/ 0 w 4"/>
                <a:gd name="T7" fmla="*/ 52 h 599"/>
                <a:gd name="T8" fmla="*/ 0 w 4"/>
                <a:gd name="T9" fmla="*/ 148 h 599"/>
                <a:gd name="T10" fmla="*/ 0 w 4"/>
                <a:gd name="T11" fmla="*/ 152 h 599"/>
                <a:gd name="T12" fmla="*/ 0 w 4"/>
                <a:gd name="T13" fmla="*/ 248 h 599"/>
                <a:gd name="T14" fmla="*/ 0 w 4"/>
                <a:gd name="T15" fmla="*/ 252 h 599"/>
                <a:gd name="T16" fmla="*/ 0 w 4"/>
                <a:gd name="T17" fmla="*/ 347 h 599"/>
                <a:gd name="T18" fmla="*/ 0 w 4"/>
                <a:gd name="T19" fmla="*/ 351 h 599"/>
                <a:gd name="T20" fmla="*/ 0 w 4"/>
                <a:gd name="T21" fmla="*/ 447 h 599"/>
                <a:gd name="T22" fmla="*/ 0 w 4"/>
                <a:gd name="T23" fmla="*/ 451 h 599"/>
                <a:gd name="T24" fmla="*/ 0 w 4"/>
                <a:gd name="T25" fmla="*/ 547 h 599"/>
                <a:gd name="T26" fmla="*/ 0 w 4"/>
                <a:gd name="T27" fmla="*/ 551 h 599"/>
                <a:gd name="T28" fmla="*/ 0 w 4"/>
                <a:gd name="T29" fmla="*/ 597 h 599"/>
                <a:gd name="T30" fmla="*/ 0 w 4"/>
                <a:gd name="T31" fmla="*/ 599 h 599"/>
                <a:gd name="T32" fmla="*/ 4 w 4"/>
                <a:gd name="T33" fmla="*/ 599 h 599"/>
                <a:gd name="T34" fmla="*/ 4 w 4"/>
                <a:gd name="T35" fmla="*/ 551 h 599"/>
                <a:gd name="T36" fmla="*/ 4 w 4"/>
                <a:gd name="T37" fmla="*/ 547 h 599"/>
                <a:gd name="T38" fmla="*/ 4 w 4"/>
                <a:gd name="T39" fmla="*/ 451 h 599"/>
                <a:gd name="T40" fmla="*/ 4 w 4"/>
                <a:gd name="T41" fmla="*/ 447 h 599"/>
                <a:gd name="T42" fmla="*/ 4 w 4"/>
                <a:gd name="T43" fmla="*/ 351 h 599"/>
                <a:gd name="T44" fmla="*/ 4 w 4"/>
                <a:gd name="T45" fmla="*/ 347 h 599"/>
                <a:gd name="T46" fmla="*/ 4 w 4"/>
                <a:gd name="T47" fmla="*/ 252 h 599"/>
                <a:gd name="T48" fmla="*/ 4 w 4"/>
                <a:gd name="T49" fmla="*/ 248 h 599"/>
                <a:gd name="T50" fmla="*/ 4 w 4"/>
                <a:gd name="T51" fmla="*/ 152 h 599"/>
                <a:gd name="T52" fmla="*/ 4 w 4"/>
                <a:gd name="T53" fmla="*/ 148 h 599"/>
                <a:gd name="T54" fmla="*/ 4 w 4"/>
                <a:gd name="T55" fmla="*/ 52 h 599"/>
                <a:gd name="T56" fmla="*/ 4 w 4"/>
                <a:gd name="T57" fmla="*/ 48 h 599"/>
                <a:gd name="T58" fmla="*/ 4 w 4"/>
                <a:gd name="T59" fmla="*/ 3 h 599"/>
                <a:gd name="T60" fmla="*/ 0 w 4"/>
                <a:gd name="T61" fmla="*/ 3 h 599"/>
                <a:gd name="T62" fmla="*/ 0 w 4"/>
                <a:gd name="T63" fmla="*/ 0 h 5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" h="599">
                  <a:moveTo>
                    <a:pt x="0" y="0"/>
                  </a:moveTo>
                  <a:lnTo>
                    <a:pt x="0" y="0"/>
                  </a:lnTo>
                  <a:lnTo>
                    <a:pt x="0" y="48"/>
                  </a:lnTo>
                  <a:lnTo>
                    <a:pt x="0" y="52"/>
                  </a:lnTo>
                  <a:lnTo>
                    <a:pt x="0" y="148"/>
                  </a:lnTo>
                  <a:lnTo>
                    <a:pt x="0" y="152"/>
                  </a:lnTo>
                  <a:lnTo>
                    <a:pt x="0" y="248"/>
                  </a:lnTo>
                  <a:lnTo>
                    <a:pt x="0" y="252"/>
                  </a:lnTo>
                  <a:lnTo>
                    <a:pt x="0" y="347"/>
                  </a:lnTo>
                  <a:lnTo>
                    <a:pt x="0" y="351"/>
                  </a:lnTo>
                  <a:lnTo>
                    <a:pt x="0" y="447"/>
                  </a:lnTo>
                  <a:lnTo>
                    <a:pt x="0" y="451"/>
                  </a:lnTo>
                  <a:lnTo>
                    <a:pt x="0" y="547"/>
                  </a:lnTo>
                  <a:lnTo>
                    <a:pt x="0" y="551"/>
                  </a:lnTo>
                  <a:lnTo>
                    <a:pt x="0" y="597"/>
                  </a:lnTo>
                  <a:lnTo>
                    <a:pt x="0" y="599"/>
                  </a:lnTo>
                  <a:lnTo>
                    <a:pt x="4" y="599"/>
                  </a:lnTo>
                  <a:lnTo>
                    <a:pt x="4" y="551"/>
                  </a:lnTo>
                  <a:lnTo>
                    <a:pt x="4" y="547"/>
                  </a:lnTo>
                  <a:lnTo>
                    <a:pt x="4" y="451"/>
                  </a:lnTo>
                  <a:lnTo>
                    <a:pt x="4" y="447"/>
                  </a:lnTo>
                  <a:lnTo>
                    <a:pt x="4" y="351"/>
                  </a:lnTo>
                  <a:lnTo>
                    <a:pt x="4" y="347"/>
                  </a:lnTo>
                  <a:lnTo>
                    <a:pt x="4" y="252"/>
                  </a:lnTo>
                  <a:lnTo>
                    <a:pt x="4" y="248"/>
                  </a:lnTo>
                  <a:lnTo>
                    <a:pt x="4" y="152"/>
                  </a:lnTo>
                  <a:lnTo>
                    <a:pt x="4" y="148"/>
                  </a:lnTo>
                  <a:lnTo>
                    <a:pt x="4" y="52"/>
                  </a:lnTo>
                  <a:lnTo>
                    <a:pt x="4" y="48"/>
                  </a:lnTo>
                  <a:lnTo>
                    <a:pt x="4" y="3"/>
                  </a:lnTo>
                  <a:lnTo>
                    <a:pt x="0" y="3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253" name="íṧḷíḋe"/>
            <p:cNvSpPr/>
            <p:nvPr/>
          </p:nvSpPr>
          <p:spPr bwMode="auto">
            <a:xfrm>
              <a:off x="1506687" y="4032633"/>
              <a:ext cx="2381" cy="4763"/>
            </a:xfrm>
            <a:prstGeom prst="rect">
              <a:avLst/>
            </a:pr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254" name="ïṧ1íde"/>
            <p:cNvSpPr/>
            <p:nvPr/>
          </p:nvSpPr>
          <p:spPr bwMode="auto">
            <a:xfrm>
              <a:off x="1506687" y="4032633"/>
              <a:ext cx="2381" cy="47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255" name="íSľïďe"/>
            <p:cNvSpPr/>
            <p:nvPr/>
          </p:nvSpPr>
          <p:spPr bwMode="auto">
            <a:xfrm>
              <a:off x="1506687" y="3794508"/>
              <a:ext cx="2381" cy="4763"/>
            </a:xfrm>
            <a:prstGeom prst="rect">
              <a:avLst/>
            </a:pr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256" name="iś1ïďe"/>
            <p:cNvSpPr/>
            <p:nvPr/>
          </p:nvSpPr>
          <p:spPr bwMode="auto">
            <a:xfrm>
              <a:off x="1506687" y="3794508"/>
              <a:ext cx="2381" cy="47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257" name="ïşḷiḑé"/>
            <p:cNvSpPr/>
            <p:nvPr/>
          </p:nvSpPr>
          <p:spPr bwMode="auto">
            <a:xfrm>
              <a:off x="1506687" y="3557574"/>
              <a:ext cx="2381" cy="4763"/>
            </a:xfrm>
            <a:prstGeom prst="rect">
              <a:avLst/>
            </a:pr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258" name="íṣ1íďe"/>
            <p:cNvSpPr/>
            <p:nvPr/>
          </p:nvSpPr>
          <p:spPr bwMode="auto">
            <a:xfrm>
              <a:off x="1506687" y="3557574"/>
              <a:ext cx="2381" cy="47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259" name="íṣľíďé"/>
            <p:cNvSpPr/>
            <p:nvPr/>
          </p:nvSpPr>
          <p:spPr bwMode="auto">
            <a:xfrm>
              <a:off x="1506687" y="3913571"/>
              <a:ext cx="2381" cy="4763"/>
            </a:xfrm>
            <a:prstGeom prst="rect">
              <a:avLst/>
            </a:pr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260" name="isḷïḑê"/>
            <p:cNvSpPr/>
            <p:nvPr/>
          </p:nvSpPr>
          <p:spPr bwMode="auto">
            <a:xfrm>
              <a:off x="1506687" y="3913571"/>
              <a:ext cx="2381" cy="47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261" name="íslïḋe"/>
            <p:cNvSpPr/>
            <p:nvPr/>
          </p:nvSpPr>
          <p:spPr bwMode="auto">
            <a:xfrm>
              <a:off x="1506687" y="3676636"/>
              <a:ext cx="2381" cy="4763"/>
            </a:xfrm>
            <a:prstGeom prst="rect">
              <a:avLst/>
            </a:pr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262" name="iṡḻîḍè"/>
            <p:cNvSpPr/>
            <p:nvPr/>
          </p:nvSpPr>
          <p:spPr bwMode="auto">
            <a:xfrm>
              <a:off x="1506687" y="3676636"/>
              <a:ext cx="2381" cy="47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263" name="íṣlídé"/>
            <p:cNvSpPr/>
            <p:nvPr/>
          </p:nvSpPr>
          <p:spPr bwMode="auto">
            <a:xfrm>
              <a:off x="1506687" y="3438511"/>
              <a:ext cx="2381" cy="4763"/>
            </a:xfrm>
            <a:prstGeom prst="rect">
              <a:avLst/>
            </a:pr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264" name="iS1íḍè"/>
            <p:cNvSpPr/>
            <p:nvPr/>
          </p:nvSpPr>
          <p:spPr bwMode="auto">
            <a:xfrm>
              <a:off x="1506687" y="3438511"/>
              <a:ext cx="2381" cy="47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265" name="îšlíďé"/>
            <p:cNvSpPr/>
            <p:nvPr/>
          </p:nvSpPr>
          <p:spPr bwMode="auto">
            <a:xfrm>
              <a:off x="1563837" y="3381361"/>
              <a:ext cx="4762" cy="3572"/>
            </a:xfrm>
            <a:prstGeom prst="rect">
              <a:avLst/>
            </a:pr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266" name="íşľïḑè"/>
            <p:cNvSpPr/>
            <p:nvPr/>
          </p:nvSpPr>
          <p:spPr bwMode="auto">
            <a:xfrm>
              <a:off x="1563837" y="3381361"/>
              <a:ext cx="4762" cy="35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267" name="íśľïḍé"/>
            <p:cNvSpPr/>
            <p:nvPr/>
          </p:nvSpPr>
          <p:spPr bwMode="auto">
            <a:xfrm>
              <a:off x="1800772" y="3381361"/>
              <a:ext cx="4762" cy="3572"/>
            </a:xfrm>
            <a:prstGeom prst="rect">
              <a:avLst/>
            </a:pr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268" name="iš1idè"/>
            <p:cNvSpPr/>
            <p:nvPr/>
          </p:nvSpPr>
          <p:spPr bwMode="auto">
            <a:xfrm>
              <a:off x="1800772" y="3381361"/>
              <a:ext cx="4762" cy="35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269" name="íṣ1iḓé"/>
            <p:cNvSpPr/>
            <p:nvPr/>
          </p:nvSpPr>
          <p:spPr bwMode="auto">
            <a:xfrm>
              <a:off x="2038897" y="3381361"/>
              <a:ext cx="4762" cy="3572"/>
            </a:xfrm>
            <a:prstGeom prst="rect">
              <a:avLst/>
            </a:pr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270" name="îSḷïḍè"/>
            <p:cNvSpPr/>
            <p:nvPr/>
          </p:nvSpPr>
          <p:spPr bwMode="auto">
            <a:xfrm>
              <a:off x="2038897" y="3381361"/>
              <a:ext cx="4762" cy="35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271" name="ïṥľidé"/>
            <p:cNvSpPr/>
            <p:nvPr/>
          </p:nvSpPr>
          <p:spPr bwMode="auto">
            <a:xfrm>
              <a:off x="1681709" y="3381361"/>
              <a:ext cx="5953" cy="3572"/>
            </a:xfrm>
            <a:prstGeom prst="rect">
              <a:avLst/>
            </a:pr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272" name="ïṡ1ïdé"/>
            <p:cNvSpPr/>
            <p:nvPr/>
          </p:nvSpPr>
          <p:spPr bwMode="auto">
            <a:xfrm>
              <a:off x="1681709" y="3381361"/>
              <a:ext cx="5953" cy="35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273" name="iṡļîḋé"/>
            <p:cNvSpPr/>
            <p:nvPr/>
          </p:nvSpPr>
          <p:spPr bwMode="auto">
            <a:xfrm>
              <a:off x="1919834" y="3381361"/>
              <a:ext cx="4762" cy="3572"/>
            </a:xfrm>
            <a:prstGeom prst="rect">
              <a:avLst/>
            </a:pr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274" name="íṩḷïdè"/>
            <p:cNvSpPr/>
            <p:nvPr/>
          </p:nvSpPr>
          <p:spPr bwMode="auto">
            <a:xfrm>
              <a:off x="1919834" y="3381361"/>
              <a:ext cx="4762" cy="35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275" name="î$lïḋé"/>
            <p:cNvSpPr/>
            <p:nvPr/>
          </p:nvSpPr>
          <p:spPr bwMode="auto">
            <a:xfrm>
              <a:off x="2157959" y="3381361"/>
              <a:ext cx="4762" cy="3572"/>
            </a:xfrm>
            <a:prstGeom prst="rect">
              <a:avLst/>
            </a:pr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276" name="îṩḻïďê"/>
            <p:cNvSpPr/>
            <p:nvPr/>
          </p:nvSpPr>
          <p:spPr bwMode="auto">
            <a:xfrm>
              <a:off x="2157959" y="3381361"/>
              <a:ext cx="4762" cy="35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277" name="işḷîḋé"/>
            <p:cNvSpPr/>
            <p:nvPr/>
          </p:nvSpPr>
          <p:spPr bwMode="auto">
            <a:xfrm>
              <a:off x="2277022" y="3381361"/>
              <a:ext cx="4762" cy="713185"/>
            </a:xfrm>
            <a:custGeom>
              <a:avLst/>
              <a:gdLst>
                <a:gd name="T0" fmla="*/ 4 w 4"/>
                <a:gd name="T1" fmla="*/ 551 h 599"/>
                <a:gd name="T2" fmla="*/ 0 w 4"/>
                <a:gd name="T3" fmla="*/ 551 h 599"/>
                <a:gd name="T4" fmla="*/ 0 w 4"/>
                <a:gd name="T5" fmla="*/ 597 h 599"/>
                <a:gd name="T6" fmla="*/ 0 w 4"/>
                <a:gd name="T7" fmla="*/ 599 h 599"/>
                <a:gd name="T8" fmla="*/ 4 w 4"/>
                <a:gd name="T9" fmla="*/ 599 h 599"/>
                <a:gd name="T10" fmla="*/ 4 w 4"/>
                <a:gd name="T11" fmla="*/ 551 h 599"/>
                <a:gd name="T12" fmla="*/ 4 w 4"/>
                <a:gd name="T13" fmla="*/ 451 h 599"/>
                <a:gd name="T14" fmla="*/ 0 w 4"/>
                <a:gd name="T15" fmla="*/ 451 h 599"/>
                <a:gd name="T16" fmla="*/ 0 w 4"/>
                <a:gd name="T17" fmla="*/ 547 h 599"/>
                <a:gd name="T18" fmla="*/ 4 w 4"/>
                <a:gd name="T19" fmla="*/ 547 h 599"/>
                <a:gd name="T20" fmla="*/ 4 w 4"/>
                <a:gd name="T21" fmla="*/ 451 h 599"/>
                <a:gd name="T22" fmla="*/ 4 w 4"/>
                <a:gd name="T23" fmla="*/ 351 h 599"/>
                <a:gd name="T24" fmla="*/ 0 w 4"/>
                <a:gd name="T25" fmla="*/ 351 h 599"/>
                <a:gd name="T26" fmla="*/ 0 w 4"/>
                <a:gd name="T27" fmla="*/ 447 h 599"/>
                <a:gd name="T28" fmla="*/ 4 w 4"/>
                <a:gd name="T29" fmla="*/ 447 h 599"/>
                <a:gd name="T30" fmla="*/ 4 w 4"/>
                <a:gd name="T31" fmla="*/ 351 h 599"/>
                <a:gd name="T32" fmla="*/ 4 w 4"/>
                <a:gd name="T33" fmla="*/ 252 h 599"/>
                <a:gd name="T34" fmla="*/ 0 w 4"/>
                <a:gd name="T35" fmla="*/ 252 h 599"/>
                <a:gd name="T36" fmla="*/ 0 w 4"/>
                <a:gd name="T37" fmla="*/ 347 h 599"/>
                <a:gd name="T38" fmla="*/ 4 w 4"/>
                <a:gd name="T39" fmla="*/ 347 h 599"/>
                <a:gd name="T40" fmla="*/ 4 w 4"/>
                <a:gd name="T41" fmla="*/ 252 h 599"/>
                <a:gd name="T42" fmla="*/ 4 w 4"/>
                <a:gd name="T43" fmla="*/ 152 h 599"/>
                <a:gd name="T44" fmla="*/ 0 w 4"/>
                <a:gd name="T45" fmla="*/ 152 h 599"/>
                <a:gd name="T46" fmla="*/ 0 w 4"/>
                <a:gd name="T47" fmla="*/ 248 h 599"/>
                <a:gd name="T48" fmla="*/ 4 w 4"/>
                <a:gd name="T49" fmla="*/ 248 h 599"/>
                <a:gd name="T50" fmla="*/ 4 w 4"/>
                <a:gd name="T51" fmla="*/ 152 h 599"/>
                <a:gd name="T52" fmla="*/ 4 w 4"/>
                <a:gd name="T53" fmla="*/ 52 h 599"/>
                <a:gd name="T54" fmla="*/ 0 w 4"/>
                <a:gd name="T55" fmla="*/ 52 h 599"/>
                <a:gd name="T56" fmla="*/ 0 w 4"/>
                <a:gd name="T57" fmla="*/ 148 h 599"/>
                <a:gd name="T58" fmla="*/ 4 w 4"/>
                <a:gd name="T59" fmla="*/ 148 h 599"/>
                <a:gd name="T60" fmla="*/ 4 w 4"/>
                <a:gd name="T61" fmla="*/ 52 h 599"/>
                <a:gd name="T62" fmla="*/ 0 w 4"/>
                <a:gd name="T63" fmla="*/ 0 h 599"/>
                <a:gd name="T64" fmla="*/ 0 w 4"/>
                <a:gd name="T65" fmla="*/ 0 h 599"/>
                <a:gd name="T66" fmla="*/ 0 w 4"/>
                <a:gd name="T67" fmla="*/ 48 h 599"/>
                <a:gd name="T68" fmla="*/ 4 w 4"/>
                <a:gd name="T69" fmla="*/ 48 h 599"/>
                <a:gd name="T70" fmla="*/ 4 w 4"/>
                <a:gd name="T71" fmla="*/ 3 h 599"/>
                <a:gd name="T72" fmla="*/ 0 w 4"/>
                <a:gd name="T73" fmla="*/ 3 h 599"/>
                <a:gd name="T74" fmla="*/ 0 w 4"/>
                <a:gd name="T75" fmla="*/ 0 h 5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" h="599">
                  <a:moveTo>
                    <a:pt x="4" y="551"/>
                  </a:moveTo>
                  <a:lnTo>
                    <a:pt x="0" y="551"/>
                  </a:lnTo>
                  <a:lnTo>
                    <a:pt x="0" y="597"/>
                  </a:lnTo>
                  <a:lnTo>
                    <a:pt x="0" y="599"/>
                  </a:lnTo>
                  <a:lnTo>
                    <a:pt x="4" y="599"/>
                  </a:lnTo>
                  <a:lnTo>
                    <a:pt x="4" y="551"/>
                  </a:lnTo>
                  <a:close/>
                  <a:moveTo>
                    <a:pt x="4" y="451"/>
                  </a:moveTo>
                  <a:lnTo>
                    <a:pt x="0" y="451"/>
                  </a:lnTo>
                  <a:lnTo>
                    <a:pt x="0" y="547"/>
                  </a:lnTo>
                  <a:lnTo>
                    <a:pt x="4" y="547"/>
                  </a:lnTo>
                  <a:lnTo>
                    <a:pt x="4" y="451"/>
                  </a:lnTo>
                  <a:close/>
                  <a:moveTo>
                    <a:pt x="4" y="351"/>
                  </a:moveTo>
                  <a:lnTo>
                    <a:pt x="0" y="351"/>
                  </a:lnTo>
                  <a:lnTo>
                    <a:pt x="0" y="447"/>
                  </a:lnTo>
                  <a:lnTo>
                    <a:pt x="4" y="447"/>
                  </a:lnTo>
                  <a:lnTo>
                    <a:pt x="4" y="351"/>
                  </a:lnTo>
                  <a:close/>
                  <a:moveTo>
                    <a:pt x="4" y="252"/>
                  </a:moveTo>
                  <a:lnTo>
                    <a:pt x="0" y="252"/>
                  </a:lnTo>
                  <a:lnTo>
                    <a:pt x="0" y="347"/>
                  </a:lnTo>
                  <a:lnTo>
                    <a:pt x="4" y="347"/>
                  </a:lnTo>
                  <a:lnTo>
                    <a:pt x="4" y="252"/>
                  </a:lnTo>
                  <a:close/>
                  <a:moveTo>
                    <a:pt x="4" y="152"/>
                  </a:moveTo>
                  <a:lnTo>
                    <a:pt x="0" y="152"/>
                  </a:lnTo>
                  <a:lnTo>
                    <a:pt x="0" y="248"/>
                  </a:lnTo>
                  <a:lnTo>
                    <a:pt x="4" y="248"/>
                  </a:lnTo>
                  <a:lnTo>
                    <a:pt x="4" y="152"/>
                  </a:lnTo>
                  <a:close/>
                  <a:moveTo>
                    <a:pt x="4" y="52"/>
                  </a:moveTo>
                  <a:lnTo>
                    <a:pt x="0" y="52"/>
                  </a:lnTo>
                  <a:lnTo>
                    <a:pt x="0" y="148"/>
                  </a:lnTo>
                  <a:lnTo>
                    <a:pt x="4" y="148"/>
                  </a:lnTo>
                  <a:lnTo>
                    <a:pt x="4" y="52"/>
                  </a:lnTo>
                  <a:close/>
                  <a:moveTo>
                    <a:pt x="0" y="0"/>
                  </a:moveTo>
                  <a:lnTo>
                    <a:pt x="0" y="0"/>
                  </a:lnTo>
                  <a:lnTo>
                    <a:pt x="0" y="48"/>
                  </a:lnTo>
                  <a:lnTo>
                    <a:pt x="4" y="48"/>
                  </a:lnTo>
                  <a:lnTo>
                    <a:pt x="4" y="3"/>
                  </a:lnTo>
                  <a:lnTo>
                    <a:pt x="0" y="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278" name="íṥļídè"/>
            <p:cNvSpPr/>
            <p:nvPr/>
          </p:nvSpPr>
          <p:spPr bwMode="auto">
            <a:xfrm>
              <a:off x="2277022" y="3381361"/>
              <a:ext cx="4762" cy="713185"/>
            </a:xfrm>
            <a:custGeom>
              <a:avLst/>
              <a:gdLst>
                <a:gd name="T0" fmla="*/ 4 w 4"/>
                <a:gd name="T1" fmla="*/ 551 h 599"/>
                <a:gd name="T2" fmla="*/ 0 w 4"/>
                <a:gd name="T3" fmla="*/ 551 h 599"/>
                <a:gd name="T4" fmla="*/ 0 w 4"/>
                <a:gd name="T5" fmla="*/ 597 h 599"/>
                <a:gd name="T6" fmla="*/ 0 w 4"/>
                <a:gd name="T7" fmla="*/ 599 h 599"/>
                <a:gd name="T8" fmla="*/ 4 w 4"/>
                <a:gd name="T9" fmla="*/ 599 h 599"/>
                <a:gd name="T10" fmla="*/ 4 w 4"/>
                <a:gd name="T11" fmla="*/ 551 h 599"/>
                <a:gd name="T12" fmla="*/ 4 w 4"/>
                <a:gd name="T13" fmla="*/ 451 h 599"/>
                <a:gd name="T14" fmla="*/ 0 w 4"/>
                <a:gd name="T15" fmla="*/ 451 h 599"/>
                <a:gd name="T16" fmla="*/ 0 w 4"/>
                <a:gd name="T17" fmla="*/ 547 h 599"/>
                <a:gd name="T18" fmla="*/ 4 w 4"/>
                <a:gd name="T19" fmla="*/ 547 h 599"/>
                <a:gd name="T20" fmla="*/ 4 w 4"/>
                <a:gd name="T21" fmla="*/ 451 h 599"/>
                <a:gd name="T22" fmla="*/ 4 w 4"/>
                <a:gd name="T23" fmla="*/ 351 h 599"/>
                <a:gd name="T24" fmla="*/ 0 w 4"/>
                <a:gd name="T25" fmla="*/ 351 h 599"/>
                <a:gd name="T26" fmla="*/ 0 w 4"/>
                <a:gd name="T27" fmla="*/ 447 h 599"/>
                <a:gd name="T28" fmla="*/ 4 w 4"/>
                <a:gd name="T29" fmla="*/ 447 h 599"/>
                <a:gd name="T30" fmla="*/ 4 w 4"/>
                <a:gd name="T31" fmla="*/ 351 h 599"/>
                <a:gd name="T32" fmla="*/ 4 w 4"/>
                <a:gd name="T33" fmla="*/ 252 h 599"/>
                <a:gd name="T34" fmla="*/ 0 w 4"/>
                <a:gd name="T35" fmla="*/ 252 h 599"/>
                <a:gd name="T36" fmla="*/ 0 w 4"/>
                <a:gd name="T37" fmla="*/ 347 h 599"/>
                <a:gd name="T38" fmla="*/ 4 w 4"/>
                <a:gd name="T39" fmla="*/ 347 h 599"/>
                <a:gd name="T40" fmla="*/ 4 w 4"/>
                <a:gd name="T41" fmla="*/ 252 h 599"/>
                <a:gd name="T42" fmla="*/ 4 w 4"/>
                <a:gd name="T43" fmla="*/ 152 h 599"/>
                <a:gd name="T44" fmla="*/ 0 w 4"/>
                <a:gd name="T45" fmla="*/ 152 h 599"/>
                <a:gd name="T46" fmla="*/ 0 w 4"/>
                <a:gd name="T47" fmla="*/ 248 h 599"/>
                <a:gd name="T48" fmla="*/ 4 w 4"/>
                <a:gd name="T49" fmla="*/ 248 h 599"/>
                <a:gd name="T50" fmla="*/ 4 w 4"/>
                <a:gd name="T51" fmla="*/ 152 h 599"/>
                <a:gd name="T52" fmla="*/ 4 w 4"/>
                <a:gd name="T53" fmla="*/ 52 h 599"/>
                <a:gd name="T54" fmla="*/ 0 w 4"/>
                <a:gd name="T55" fmla="*/ 52 h 599"/>
                <a:gd name="T56" fmla="*/ 0 w 4"/>
                <a:gd name="T57" fmla="*/ 148 h 599"/>
                <a:gd name="T58" fmla="*/ 4 w 4"/>
                <a:gd name="T59" fmla="*/ 148 h 599"/>
                <a:gd name="T60" fmla="*/ 4 w 4"/>
                <a:gd name="T61" fmla="*/ 52 h 599"/>
                <a:gd name="T62" fmla="*/ 0 w 4"/>
                <a:gd name="T63" fmla="*/ 0 h 599"/>
                <a:gd name="T64" fmla="*/ 0 w 4"/>
                <a:gd name="T65" fmla="*/ 0 h 599"/>
                <a:gd name="T66" fmla="*/ 0 w 4"/>
                <a:gd name="T67" fmla="*/ 48 h 599"/>
                <a:gd name="T68" fmla="*/ 4 w 4"/>
                <a:gd name="T69" fmla="*/ 48 h 599"/>
                <a:gd name="T70" fmla="*/ 4 w 4"/>
                <a:gd name="T71" fmla="*/ 3 h 599"/>
                <a:gd name="T72" fmla="*/ 0 w 4"/>
                <a:gd name="T73" fmla="*/ 3 h 599"/>
                <a:gd name="T74" fmla="*/ 0 w 4"/>
                <a:gd name="T75" fmla="*/ 0 h 5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" h="599">
                  <a:moveTo>
                    <a:pt x="4" y="551"/>
                  </a:moveTo>
                  <a:lnTo>
                    <a:pt x="0" y="551"/>
                  </a:lnTo>
                  <a:lnTo>
                    <a:pt x="0" y="597"/>
                  </a:lnTo>
                  <a:lnTo>
                    <a:pt x="0" y="599"/>
                  </a:lnTo>
                  <a:lnTo>
                    <a:pt x="4" y="599"/>
                  </a:lnTo>
                  <a:lnTo>
                    <a:pt x="4" y="551"/>
                  </a:lnTo>
                  <a:moveTo>
                    <a:pt x="4" y="451"/>
                  </a:moveTo>
                  <a:lnTo>
                    <a:pt x="0" y="451"/>
                  </a:lnTo>
                  <a:lnTo>
                    <a:pt x="0" y="547"/>
                  </a:lnTo>
                  <a:lnTo>
                    <a:pt x="4" y="547"/>
                  </a:lnTo>
                  <a:lnTo>
                    <a:pt x="4" y="451"/>
                  </a:lnTo>
                  <a:moveTo>
                    <a:pt x="4" y="351"/>
                  </a:moveTo>
                  <a:lnTo>
                    <a:pt x="0" y="351"/>
                  </a:lnTo>
                  <a:lnTo>
                    <a:pt x="0" y="447"/>
                  </a:lnTo>
                  <a:lnTo>
                    <a:pt x="4" y="447"/>
                  </a:lnTo>
                  <a:lnTo>
                    <a:pt x="4" y="351"/>
                  </a:lnTo>
                  <a:moveTo>
                    <a:pt x="4" y="252"/>
                  </a:moveTo>
                  <a:lnTo>
                    <a:pt x="0" y="252"/>
                  </a:lnTo>
                  <a:lnTo>
                    <a:pt x="0" y="347"/>
                  </a:lnTo>
                  <a:lnTo>
                    <a:pt x="4" y="347"/>
                  </a:lnTo>
                  <a:lnTo>
                    <a:pt x="4" y="252"/>
                  </a:lnTo>
                  <a:moveTo>
                    <a:pt x="4" y="152"/>
                  </a:moveTo>
                  <a:lnTo>
                    <a:pt x="0" y="152"/>
                  </a:lnTo>
                  <a:lnTo>
                    <a:pt x="0" y="248"/>
                  </a:lnTo>
                  <a:lnTo>
                    <a:pt x="4" y="248"/>
                  </a:lnTo>
                  <a:lnTo>
                    <a:pt x="4" y="152"/>
                  </a:lnTo>
                  <a:moveTo>
                    <a:pt x="4" y="52"/>
                  </a:moveTo>
                  <a:lnTo>
                    <a:pt x="0" y="52"/>
                  </a:lnTo>
                  <a:lnTo>
                    <a:pt x="0" y="148"/>
                  </a:lnTo>
                  <a:lnTo>
                    <a:pt x="4" y="148"/>
                  </a:lnTo>
                  <a:lnTo>
                    <a:pt x="4" y="52"/>
                  </a:lnTo>
                  <a:moveTo>
                    <a:pt x="0" y="0"/>
                  </a:moveTo>
                  <a:lnTo>
                    <a:pt x="0" y="0"/>
                  </a:lnTo>
                  <a:lnTo>
                    <a:pt x="0" y="48"/>
                  </a:lnTo>
                  <a:lnTo>
                    <a:pt x="4" y="48"/>
                  </a:lnTo>
                  <a:lnTo>
                    <a:pt x="4" y="3"/>
                  </a:lnTo>
                  <a:lnTo>
                    <a:pt x="0" y="3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279" name="ïSḷiḑê"/>
            <p:cNvSpPr/>
            <p:nvPr/>
          </p:nvSpPr>
          <p:spPr bwMode="auto">
            <a:xfrm>
              <a:off x="2513956" y="3381361"/>
              <a:ext cx="4762" cy="713185"/>
            </a:xfrm>
            <a:custGeom>
              <a:avLst/>
              <a:gdLst>
                <a:gd name="T0" fmla="*/ 4 w 4"/>
                <a:gd name="T1" fmla="*/ 551 h 599"/>
                <a:gd name="T2" fmla="*/ 0 w 4"/>
                <a:gd name="T3" fmla="*/ 551 h 599"/>
                <a:gd name="T4" fmla="*/ 0 w 4"/>
                <a:gd name="T5" fmla="*/ 597 h 599"/>
                <a:gd name="T6" fmla="*/ 0 w 4"/>
                <a:gd name="T7" fmla="*/ 599 h 599"/>
                <a:gd name="T8" fmla="*/ 4 w 4"/>
                <a:gd name="T9" fmla="*/ 599 h 599"/>
                <a:gd name="T10" fmla="*/ 4 w 4"/>
                <a:gd name="T11" fmla="*/ 551 h 599"/>
                <a:gd name="T12" fmla="*/ 4 w 4"/>
                <a:gd name="T13" fmla="*/ 451 h 599"/>
                <a:gd name="T14" fmla="*/ 0 w 4"/>
                <a:gd name="T15" fmla="*/ 451 h 599"/>
                <a:gd name="T16" fmla="*/ 0 w 4"/>
                <a:gd name="T17" fmla="*/ 547 h 599"/>
                <a:gd name="T18" fmla="*/ 4 w 4"/>
                <a:gd name="T19" fmla="*/ 547 h 599"/>
                <a:gd name="T20" fmla="*/ 4 w 4"/>
                <a:gd name="T21" fmla="*/ 451 h 599"/>
                <a:gd name="T22" fmla="*/ 4 w 4"/>
                <a:gd name="T23" fmla="*/ 351 h 599"/>
                <a:gd name="T24" fmla="*/ 0 w 4"/>
                <a:gd name="T25" fmla="*/ 351 h 599"/>
                <a:gd name="T26" fmla="*/ 0 w 4"/>
                <a:gd name="T27" fmla="*/ 447 h 599"/>
                <a:gd name="T28" fmla="*/ 4 w 4"/>
                <a:gd name="T29" fmla="*/ 447 h 599"/>
                <a:gd name="T30" fmla="*/ 4 w 4"/>
                <a:gd name="T31" fmla="*/ 351 h 599"/>
                <a:gd name="T32" fmla="*/ 4 w 4"/>
                <a:gd name="T33" fmla="*/ 252 h 599"/>
                <a:gd name="T34" fmla="*/ 0 w 4"/>
                <a:gd name="T35" fmla="*/ 252 h 599"/>
                <a:gd name="T36" fmla="*/ 0 w 4"/>
                <a:gd name="T37" fmla="*/ 347 h 599"/>
                <a:gd name="T38" fmla="*/ 4 w 4"/>
                <a:gd name="T39" fmla="*/ 347 h 599"/>
                <a:gd name="T40" fmla="*/ 4 w 4"/>
                <a:gd name="T41" fmla="*/ 252 h 599"/>
                <a:gd name="T42" fmla="*/ 4 w 4"/>
                <a:gd name="T43" fmla="*/ 152 h 599"/>
                <a:gd name="T44" fmla="*/ 0 w 4"/>
                <a:gd name="T45" fmla="*/ 152 h 599"/>
                <a:gd name="T46" fmla="*/ 0 w 4"/>
                <a:gd name="T47" fmla="*/ 248 h 599"/>
                <a:gd name="T48" fmla="*/ 4 w 4"/>
                <a:gd name="T49" fmla="*/ 248 h 599"/>
                <a:gd name="T50" fmla="*/ 4 w 4"/>
                <a:gd name="T51" fmla="*/ 152 h 599"/>
                <a:gd name="T52" fmla="*/ 4 w 4"/>
                <a:gd name="T53" fmla="*/ 52 h 599"/>
                <a:gd name="T54" fmla="*/ 0 w 4"/>
                <a:gd name="T55" fmla="*/ 52 h 599"/>
                <a:gd name="T56" fmla="*/ 0 w 4"/>
                <a:gd name="T57" fmla="*/ 148 h 599"/>
                <a:gd name="T58" fmla="*/ 4 w 4"/>
                <a:gd name="T59" fmla="*/ 148 h 599"/>
                <a:gd name="T60" fmla="*/ 4 w 4"/>
                <a:gd name="T61" fmla="*/ 52 h 599"/>
                <a:gd name="T62" fmla="*/ 0 w 4"/>
                <a:gd name="T63" fmla="*/ 0 h 599"/>
                <a:gd name="T64" fmla="*/ 0 w 4"/>
                <a:gd name="T65" fmla="*/ 0 h 599"/>
                <a:gd name="T66" fmla="*/ 0 w 4"/>
                <a:gd name="T67" fmla="*/ 48 h 599"/>
                <a:gd name="T68" fmla="*/ 4 w 4"/>
                <a:gd name="T69" fmla="*/ 48 h 599"/>
                <a:gd name="T70" fmla="*/ 4 w 4"/>
                <a:gd name="T71" fmla="*/ 3 h 599"/>
                <a:gd name="T72" fmla="*/ 0 w 4"/>
                <a:gd name="T73" fmla="*/ 3 h 599"/>
                <a:gd name="T74" fmla="*/ 0 w 4"/>
                <a:gd name="T75" fmla="*/ 0 h 5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" h="599">
                  <a:moveTo>
                    <a:pt x="4" y="551"/>
                  </a:moveTo>
                  <a:lnTo>
                    <a:pt x="0" y="551"/>
                  </a:lnTo>
                  <a:lnTo>
                    <a:pt x="0" y="597"/>
                  </a:lnTo>
                  <a:lnTo>
                    <a:pt x="0" y="599"/>
                  </a:lnTo>
                  <a:lnTo>
                    <a:pt x="4" y="599"/>
                  </a:lnTo>
                  <a:lnTo>
                    <a:pt x="4" y="551"/>
                  </a:lnTo>
                  <a:close/>
                  <a:moveTo>
                    <a:pt x="4" y="451"/>
                  </a:moveTo>
                  <a:lnTo>
                    <a:pt x="0" y="451"/>
                  </a:lnTo>
                  <a:lnTo>
                    <a:pt x="0" y="547"/>
                  </a:lnTo>
                  <a:lnTo>
                    <a:pt x="4" y="547"/>
                  </a:lnTo>
                  <a:lnTo>
                    <a:pt x="4" y="451"/>
                  </a:lnTo>
                  <a:close/>
                  <a:moveTo>
                    <a:pt x="4" y="351"/>
                  </a:moveTo>
                  <a:lnTo>
                    <a:pt x="0" y="351"/>
                  </a:lnTo>
                  <a:lnTo>
                    <a:pt x="0" y="447"/>
                  </a:lnTo>
                  <a:lnTo>
                    <a:pt x="4" y="447"/>
                  </a:lnTo>
                  <a:lnTo>
                    <a:pt x="4" y="351"/>
                  </a:lnTo>
                  <a:close/>
                  <a:moveTo>
                    <a:pt x="4" y="252"/>
                  </a:moveTo>
                  <a:lnTo>
                    <a:pt x="0" y="252"/>
                  </a:lnTo>
                  <a:lnTo>
                    <a:pt x="0" y="347"/>
                  </a:lnTo>
                  <a:lnTo>
                    <a:pt x="4" y="347"/>
                  </a:lnTo>
                  <a:lnTo>
                    <a:pt x="4" y="252"/>
                  </a:lnTo>
                  <a:close/>
                  <a:moveTo>
                    <a:pt x="4" y="152"/>
                  </a:moveTo>
                  <a:lnTo>
                    <a:pt x="0" y="152"/>
                  </a:lnTo>
                  <a:lnTo>
                    <a:pt x="0" y="248"/>
                  </a:lnTo>
                  <a:lnTo>
                    <a:pt x="4" y="248"/>
                  </a:lnTo>
                  <a:lnTo>
                    <a:pt x="4" y="152"/>
                  </a:lnTo>
                  <a:close/>
                  <a:moveTo>
                    <a:pt x="4" y="52"/>
                  </a:moveTo>
                  <a:lnTo>
                    <a:pt x="0" y="52"/>
                  </a:lnTo>
                  <a:lnTo>
                    <a:pt x="0" y="148"/>
                  </a:lnTo>
                  <a:lnTo>
                    <a:pt x="4" y="148"/>
                  </a:lnTo>
                  <a:lnTo>
                    <a:pt x="4" y="52"/>
                  </a:lnTo>
                  <a:close/>
                  <a:moveTo>
                    <a:pt x="0" y="0"/>
                  </a:moveTo>
                  <a:lnTo>
                    <a:pt x="0" y="0"/>
                  </a:lnTo>
                  <a:lnTo>
                    <a:pt x="0" y="48"/>
                  </a:lnTo>
                  <a:lnTo>
                    <a:pt x="4" y="48"/>
                  </a:lnTo>
                  <a:lnTo>
                    <a:pt x="4" y="3"/>
                  </a:lnTo>
                  <a:lnTo>
                    <a:pt x="0" y="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280" name="îşľiḍê"/>
            <p:cNvSpPr/>
            <p:nvPr/>
          </p:nvSpPr>
          <p:spPr bwMode="auto">
            <a:xfrm>
              <a:off x="2513956" y="3381361"/>
              <a:ext cx="4762" cy="713185"/>
            </a:xfrm>
            <a:custGeom>
              <a:avLst/>
              <a:gdLst>
                <a:gd name="T0" fmla="*/ 4 w 4"/>
                <a:gd name="T1" fmla="*/ 551 h 599"/>
                <a:gd name="T2" fmla="*/ 0 w 4"/>
                <a:gd name="T3" fmla="*/ 551 h 599"/>
                <a:gd name="T4" fmla="*/ 0 w 4"/>
                <a:gd name="T5" fmla="*/ 597 h 599"/>
                <a:gd name="T6" fmla="*/ 0 w 4"/>
                <a:gd name="T7" fmla="*/ 599 h 599"/>
                <a:gd name="T8" fmla="*/ 4 w 4"/>
                <a:gd name="T9" fmla="*/ 599 h 599"/>
                <a:gd name="T10" fmla="*/ 4 w 4"/>
                <a:gd name="T11" fmla="*/ 551 h 599"/>
                <a:gd name="T12" fmla="*/ 4 w 4"/>
                <a:gd name="T13" fmla="*/ 451 h 599"/>
                <a:gd name="T14" fmla="*/ 0 w 4"/>
                <a:gd name="T15" fmla="*/ 451 h 599"/>
                <a:gd name="T16" fmla="*/ 0 w 4"/>
                <a:gd name="T17" fmla="*/ 547 h 599"/>
                <a:gd name="T18" fmla="*/ 4 w 4"/>
                <a:gd name="T19" fmla="*/ 547 h 599"/>
                <a:gd name="T20" fmla="*/ 4 w 4"/>
                <a:gd name="T21" fmla="*/ 451 h 599"/>
                <a:gd name="T22" fmla="*/ 4 w 4"/>
                <a:gd name="T23" fmla="*/ 351 h 599"/>
                <a:gd name="T24" fmla="*/ 0 w 4"/>
                <a:gd name="T25" fmla="*/ 351 h 599"/>
                <a:gd name="T26" fmla="*/ 0 w 4"/>
                <a:gd name="T27" fmla="*/ 447 h 599"/>
                <a:gd name="T28" fmla="*/ 4 w 4"/>
                <a:gd name="T29" fmla="*/ 447 h 599"/>
                <a:gd name="T30" fmla="*/ 4 w 4"/>
                <a:gd name="T31" fmla="*/ 351 h 599"/>
                <a:gd name="T32" fmla="*/ 4 w 4"/>
                <a:gd name="T33" fmla="*/ 252 h 599"/>
                <a:gd name="T34" fmla="*/ 0 w 4"/>
                <a:gd name="T35" fmla="*/ 252 h 599"/>
                <a:gd name="T36" fmla="*/ 0 w 4"/>
                <a:gd name="T37" fmla="*/ 347 h 599"/>
                <a:gd name="T38" fmla="*/ 4 w 4"/>
                <a:gd name="T39" fmla="*/ 347 h 599"/>
                <a:gd name="T40" fmla="*/ 4 w 4"/>
                <a:gd name="T41" fmla="*/ 252 h 599"/>
                <a:gd name="T42" fmla="*/ 4 w 4"/>
                <a:gd name="T43" fmla="*/ 152 h 599"/>
                <a:gd name="T44" fmla="*/ 0 w 4"/>
                <a:gd name="T45" fmla="*/ 152 h 599"/>
                <a:gd name="T46" fmla="*/ 0 w 4"/>
                <a:gd name="T47" fmla="*/ 248 h 599"/>
                <a:gd name="T48" fmla="*/ 4 w 4"/>
                <a:gd name="T49" fmla="*/ 248 h 599"/>
                <a:gd name="T50" fmla="*/ 4 w 4"/>
                <a:gd name="T51" fmla="*/ 152 h 599"/>
                <a:gd name="T52" fmla="*/ 4 w 4"/>
                <a:gd name="T53" fmla="*/ 52 h 599"/>
                <a:gd name="T54" fmla="*/ 0 w 4"/>
                <a:gd name="T55" fmla="*/ 52 h 599"/>
                <a:gd name="T56" fmla="*/ 0 w 4"/>
                <a:gd name="T57" fmla="*/ 148 h 599"/>
                <a:gd name="T58" fmla="*/ 4 w 4"/>
                <a:gd name="T59" fmla="*/ 148 h 599"/>
                <a:gd name="T60" fmla="*/ 4 w 4"/>
                <a:gd name="T61" fmla="*/ 52 h 599"/>
                <a:gd name="T62" fmla="*/ 0 w 4"/>
                <a:gd name="T63" fmla="*/ 0 h 599"/>
                <a:gd name="T64" fmla="*/ 0 w 4"/>
                <a:gd name="T65" fmla="*/ 0 h 599"/>
                <a:gd name="T66" fmla="*/ 0 w 4"/>
                <a:gd name="T67" fmla="*/ 48 h 599"/>
                <a:gd name="T68" fmla="*/ 4 w 4"/>
                <a:gd name="T69" fmla="*/ 48 h 599"/>
                <a:gd name="T70" fmla="*/ 4 w 4"/>
                <a:gd name="T71" fmla="*/ 3 h 599"/>
                <a:gd name="T72" fmla="*/ 0 w 4"/>
                <a:gd name="T73" fmla="*/ 3 h 599"/>
                <a:gd name="T74" fmla="*/ 0 w 4"/>
                <a:gd name="T75" fmla="*/ 0 h 5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" h="599">
                  <a:moveTo>
                    <a:pt x="4" y="551"/>
                  </a:moveTo>
                  <a:lnTo>
                    <a:pt x="0" y="551"/>
                  </a:lnTo>
                  <a:lnTo>
                    <a:pt x="0" y="597"/>
                  </a:lnTo>
                  <a:lnTo>
                    <a:pt x="0" y="599"/>
                  </a:lnTo>
                  <a:lnTo>
                    <a:pt x="4" y="599"/>
                  </a:lnTo>
                  <a:lnTo>
                    <a:pt x="4" y="551"/>
                  </a:lnTo>
                  <a:moveTo>
                    <a:pt x="4" y="451"/>
                  </a:moveTo>
                  <a:lnTo>
                    <a:pt x="0" y="451"/>
                  </a:lnTo>
                  <a:lnTo>
                    <a:pt x="0" y="547"/>
                  </a:lnTo>
                  <a:lnTo>
                    <a:pt x="4" y="547"/>
                  </a:lnTo>
                  <a:lnTo>
                    <a:pt x="4" y="451"/>
                  </a:lnTo>
                  <a:moveTo>
                    <a:pt x="4" y="351"/>
                  </a:moveTo>
                  <a:lnTo>
                    <a:pt x="0" y="351"/>
                  </a:lnTo>
                  <a:lnTo>
                    <a:pt x="0" y="447"/>
                  </a:lnTo>
                  <a:lnTo>
                    <a:pt x="4" y="447"/>
                  </a:lnTo>
                  <a:lnTo>
                    <a:pt x="4" y="351"/>
                  </a:lnTo>
                  <a:moveTo>
                    <a:pt x="4" y="252"/>
                  </a:moveTo>
                  <a:lnTo>
                    <a:pt x="0" y="252"/>
                  </a:lnTo>
                  <a:lnTo>
                    <a:pt x="0" y="347"/>
                  </a:lnTo>
                  <a:lnTo>
                    <a:pt x="4" y="347"/>
                  </a:lnTo>
                  <a:lnTo>
                    <a:pt x="4" y="252"/>
                  </a:lnTo>
                  <a:moveTo>
                    <a:pt x="4" y="152"/>
                  </a:moveTo>
                  <a:lnTo>
                    <a:pt x="0" y="152"/>
                  </a:lnTo>
                  <a:lnTo>
                    <a:pt x="0" y="248"/>
                  </a:lnTo>
                  <a:lnTo>
                    <a:pt x="4" y="248"/>
                  </a:lnTo>
                  <a:lnTo>
                    <a:pt x="4" y="152"/>
                  </a:lnTo>
                  <a:moveTo>
                    <a:pt x="4" y="52"/>
                  </a:moveTo>
                  <a:lnTo>
                    <a:pt x="0" y="52"/>
                  </a:lnTo>
                  <a:lnTo>
                    <a:pt x="0" y="148"/>
                  </a:lnTo>
                  <a:lnTo>
                    <a:pt x="4" y="148"/>
                  </a:lnTo>
                  <a:lnTo>
                    <a:pt x="4" y="52"/>
                  </a:lnTo>
                  <a:moveTo>
                    <a:pt x="0" y="0"/>
                  </a:moveTo>
                  <a:lnTo>
                    <a:pt x="0" y="0"/>
                  </a:lnTo>
                  <a:lnTo>
                    <a:pt x="0" y="48"/>
                  </a:lnTo>
                  <a:lnTo>
                    <a:pt x="4" y="48"/>
                  </a:lnTo>
                  <a:lnTo>
                    <a:pt x="4" y="3"/>
                  </a:lnTo>
                  <a:lnTo>
                    <a:pt x="0" y="3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281" name="ís1ídé"/>
            <p:cNvSpPr/>
            <p:nvPr/>
          </p:nvSpPr>
          <p:spPr bwMode="auto">
            <a:xfrm>
              <a:off x="2752081" y="3381361"/>
              <a:ext cx="4762" cy="713185"/>
            </a:xfrm>
            <a:custGeom>
              <a:avLst/>
              <a:gdLst>
                <a:gd name="T0" fmla="*/ 4 w 4"/>
                <a:gd name="T1" fmla="*/ 551 h 599"/>
                <a:gd name="T2" fmla="*/ 0 w 4"/>
                <a:gd name="T3" fmla="*/ 551 h 599"/>
                <a:gd name="T4" fmla="*/ 0 w 4"/>
                <a:gd name="T5" fmla="*/ 597 h 599"/>
                <a:gd name="T6" fmla="*/ 0 w 4"/>
                <a:gd name="T7" fmla="*/ 599 h 599"/>
                <a:gd name="T8" fmla="*/ 4 w 4"/>
                <a:gd name="T9" fmla="*/ 599 h 599"/>
                <a:gd name="T10" fmla="*/ 4 w 4"/>
                <a:gd name="T11" fmla="*/ 551 h 599"/>
                <a:gd name="T12" fmla="*/ 4 w 4"/>
                <a:gd name="T13" fmla="*/ 451 h 599"/>
                <a:gd name="T14" fmla="*/ 0 w 4"/>
                <a:gd name="T15" fmla="*/ 451 h 599"/>
                <a:gd name="T16" fmla="*/ 0 w 4"/>
                <a:gd name="T17" fmla="*/ 547 h 599"/>
                <a:gd name="T18" fmla="*/ 4 w 4"/>
                <a:gd name="T19" fmla="*/ 547 h 599"/>
                <a:gd name="T20" fmla="*/ 4 w 4"/>
                <a:gd name="T21" fmla="*/ 451 h 599"/>
                <a:gd name="T22" fmla="*/ 4 w 4"/>
                <a:gd name="T23" fmla="*/ 351 h 599"/>
                <a:gd name="T24" fmla="*/ 0 w 4"/>
                <a:gd name="T25" fmla="*/ 351 h 599"/>
                <a:gd name="T26" fmla="*/ 0 w 4"/>
                <a:gd name="T27" fmla="*/ 447 h 599"/>
                <a:gd name="T28" fmla="*/ 4 w 4"/>
                <a:gd name="T29" fmla="*/ 447 h 599"/>
                <a:gd name="T30" fmla="*/ 4 w 4"/>
                <a:gd name="T31" fmla="*/ 351 h 599"/>
                <a:gd name="T32" fmla="*/ 4 w 4"/>
                <a:gd name="T33" fmla="*/ 252 h 599"/>
                <a:gd name="T34" fmla="*/ 0 w 4"/>
                <a:gd name="T35" fmla="*/ 252 h 599"/>
                <a:gd name="T36" fmla="*/ 0 w 4"/>
                <a:gd name="T37" fmla="*/ 347 h 599"/>
                <a:gd name="T38" fmla="*/ 4 w 4"/>
                <a:gd name="T39" fmla="*/ 347 h 599"/>
                <a:gd name="T40" fmla="*/ 4 w 4"/>
                <a:gd name="T41" fmla="*/ 252 h 599"/>
                <a:gd name="T42" fmla="*/ 4 w 4"/>
                <a:gd name="T43" fmla="*/ 152 h 599"/>
                <a:gd name="T44" fmla="*/ 0 w 4"/>
                <a:gd name="T45" fmla="*/ 152 h 599"/>
                <a:gd name="T46" fmla="*/ 0 w 4"/>
                <a:gd name="T47" fmla="*/ 248 h 599"/>
                <a:gd name="T48" fmla="*/ 4 w 4"/>
                <a:gd name="T49" fmla="*/ 248 h 599"/>
                <a:gd name="T50" fmla="*/ 4 w 4"/>
                <a:gd name="T51" fmla="*/ 152 h 599"/>
                <a:gd name="T52" fmla="*/ 4 w 4"/>
                <a:gd name="T53" fmla="*/ 52 h 599"/>
                <a:gd name="T54" fmla="*/ 0 w 4"/>
                <a:gd name="T55" fmla="*/ 52 h 599"/>
                <a:gd name="T56" fmla="*/ 0 w 4"/>
                <a:gd name="T57" fmla="*/ 148 h 599"/>
                <a:gd name="T58" fmla="*/ 4 w 4"/>
                <a:gd name="T59" fmla="*/ 148 h 599"/>
                <a:gd name="T60" fmla="*/ 4 w 4"/>
                <a:gd name="T61" fmla="*/ 52 h 599"/>
                <a:gd name="T62" fmla="*/ 0 w 4"/>
                <a:gd name="T63" fmla="*/ 0 h 599"/>
                <a:gd name="T64" fmla="*/ 0 w 4"/>
                <a:gd name="T65" fmla="*/ 0 h 599"/>
                <a:gd name="T66" fmla="*/ 0 w 4"/>
                <a:gd name="T67" fmla="*/ 48 h 599"/>
                <a:gd name="T68" fmla="*/ 4 w 4"/>
                <a:gd name="T69" fmla="*/ 48 h 599"/>
                <a:gd name="T70" fmla="*/ 4 w 4"/>
                <a:gd name="T71" fmla="*/ 3 h 599"/>
                <a:gd name="T72" fmla="*/ 0 w 4"/>
                <a:gd name="T73" fmla="*/ 3 h 599"/>
                <a:gd name="T74" fmla="*/ 0 w 4"/>
                <a:gd name="T75" fmla="*/ 0 h 5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" h="599">
                  <a:moveTo>
                    <a:pt x="4" y="551"/>
                  </a:moveTo>
                  <a:lnTo>
                    <a:pt x="0" y="551"/>
                  </a:lnTo>
                  <a:lnTo>
                    <a:pt x="0" y="597"/>
                  </a:lnTo>
                  <a:lnTo>
                    <a:pt x="0" y="599"/>
                  </a:lnTo>
                  <a:lnTo>
                    <a:pt x="4" y="599"/>
                  </a:lnTo>
                  <a:lnTo>
                    <a:pt x="4" y="551"/>
                  </a:lnTo>
                  <a:close/>
                  <a:moveTo>
                    <a:pt x="4" y="451"/>
                  </a:moveTo>
                  <a:lnTo>
                    <a:pt x="0" y="451"/>
                  </a:lnTo>
                  <a:lnTo>
                    <a:pt x="0" y="547"/>
                  </a:lnTo>
                  <a:lnTo>
                    <a:pt x="4" y="547"/>
                  </a:lnTo>
                  <a:lnTo>
                    <a:pt x="4" y="451"/>
                  </a:lnTo>
                  <a:close/>
                  <a:moveTo>
                    <a:pt x="4" y="351"/>
                  </a:moveTo>
                  <a:lnTo>
                    <a:pt x="0" y="351"/>
                  </a:lnTo>
                  <a:lnTo>
                    <a:pt x="0" y="447"/>
                  </a:lnTo>
                  <a:lnTo>
                    <a:pt x="4" y="447"/>
                  </a:lnTo>
                  <a:lnTo>
                    <a:pt x="4" y="351"/>
                  </a:lnTo>
                  <a:close/>
                  <a:moveTo>
                    <a:pt x="4" y="252"/>
                  </a:moveTo>
                  <a:lnTo>
                    <a:pt x="0" y="252"/>
                  </a:lnTo>
                  <a:lnTo>
                    <a:pt x="0" y="347"/>
                  </a:lnTo>
                  <a:lnTo>
                    <a:pt x="4" y="347"/>
                  </a:lnTo>
                  <a:lnTo>
                    <a:pt x="4" y="252"/>
                  </a:lnTo>
                  <a:close/>
                  <a:moveTo>
                    <a:pt x="4" y="152"/>
                  </a:moveTo>
                  <a:lnTo>
                    <a:pt x="0" y="152"/>
                  </a:lnTo>
                  <a:lnTo>
                    <a:pt x="0" y="248"/>
                  </a:lnTo>
                  <a:lnTo>
                    <a:pt x="4" y="248"/>
                  </a:lnTo>
                  <a:lnTo>
                    <a:pt x="4" y="152"/>
                  </a:lnTo>
                  <a:close/>
                  <a:moveTo>
                    <a:pt x="4" y="52"/>
                  </a:moveTo>
                  <a:lnTo>
                    <a:pt x="0" y="52"/>
                  </a:lnTo>
                  <a:lnTo>
                    <a:pt x="0" y="148"/>
                  </a:lnTo>
                  <a:lnTo>
                    <a:pt x="4" y="148"/>
                  </a:lnTo>
                  <a:lnTo>
                    <a:pt x="4" y="52"/>
                  </a:lnTo>
                  <a:close/>
                  <a:moveTo>
                    <a:pt x="0" y="0"/>
                  </a:moveTo>
                  <a:lnTo>
                    <a:pt x="0" y="0"/>
                  </a:lnTo>
                  <a:lnTo>
                    <a:pt x="0" y="48"/>
                  </a:lnTo>
                  <a:lnTo>
                    <a:pt x="4" y="48"/>
                  </a:lnTo>
                  <a:lnTo>
                    <a:pt x="4" y="3"/>
                  </a:lnTo>
                  <a:lnTo>
                    <a:pt x="0" y="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282" name="î$ľïḍè"/>
            <p:cNvSpPr/>
            <p:nvPr/>
          </p:nvSpPr>
          <p:spPr bwMode="auto">
            <a:xfrm>
              <a:off x="2752081" y="3381361"/>
              <a:ext cx="4762" cy="713185"/>
            </a:xfrm>
            <a:custGeom>
              <a:avLst/>
              <a:gdLst>
                <a:gd name="T0" fmla="*/ 4 w 4"/>
                <a:gd name="T1" fmla="*/ 551 h 599"/>
                <a:gd name="T2" fmla="*/ 0 w 4"/>
                <a:gd name="T3" fmla="*/ 551 h 599"/>
                <a:gd name="T4" fmla="*/ 0 w 4"/>
                <a:gd name="T5" fmla="*/ 597 h 599"/>
                <a:gd name="T6" fmla="*/ 0 w 4"/>
                <a:gd name="T7" fmla="*/ 599 h 599"/>
                <a:gd name="T8" fmla="*/ 4 w 4"/>
                <a:gd name="T9" fmla="*/ 599 h 599"/>
                <a:gd name="T10" fmla="*/ 4 w 4"/>
                <a:gd name="T11" fmla="*/ 551 h 599"/>
                <a:gd name="T12" fmla="*/ 4 w 4"/>
                <a:gd name="T13" fmla="*/ 451 h 599"/>
                <a:gd name="T14" fmla="*/ 0 w 4"/>
                <a:gd name="T15" fmla="*/ 451 h 599"/>
                <a:gd name="T16" fmla="*/ 0 w 4"/>
                <a:gd name="T17" fmla="*/ 547 h 599"/>
                <a:gd name="T18" fmla="*/ 4 w 4"/>
                <a:gd name="T19" fmla="*/ 547 h 599"/>
                <a:gd name="T20" fmla="*/ 4 w 4"/>
                <a:gd name="T21" fmla="*/ 451 h 599"/>
                <a:gd name="T22" fmla="*/ 4 w 4"/>
                <a:gd name="T23" fmla="*/ 351 h 599"/>
                <a:gd name="T24" fmla="*/ 0 w 4"/>
                <a:gd name="T25" fmla="*/ 351 h 599"/>
                <a:gd name="T26" fmla="*/ 0 w 4"/>
                <a:gd name="T27" fmla="*/ 447 h 599"/>
                <a:gd name="T28" fmla="*/ 4 w 4"/>
                <a:gd name="T29" fmla="*/ 447 h 599"/>
                <a:gd name="T30" fmla="*/ 4 w 4"/>
                <a:gd name="T31" fmla="*/ 351 h 599"/>
                <a:gd name="T32" fmla="*/ 4 w 4"/>
                <a:gd name="T33" fmla="*/ 252 h 599"/>
                <a:gd name="T34" fmla="*/ 0 w 4"/>
                <a:gd name="T35" fmla="*/ 252 h 599"/>
                <a:gd name="T36" fmla="*/ 0 w 4"/>
                <a:gd name="T37" fmla="*/ 347 h 599"/>
                <a:gd name="T38" fmla="*/ 4 w 4"/>
                <a:gd name="T39" fmla="*/ 347 h 599"/>
                <a:gd name="T40" fmla="*/ 4 w 4"/>
                <a:gd name="T41" fmla="*/ 252 h 599"/>
                <a:gd name="T42" fmla="*/ 4 w 4"/>
                <a:gd name="T43" fmla="*/ 152 h 599"/>
                <a:gd name="T44" fmla="*/ 0 w 4"/>
                <a:gd name="T45" fmla="*/ 152 h 599"/>
                <a:gd name="T46" fmla="*/ 0 w 4"/>
                <a:gd name="T47" fmla="*/ 248 h 599"/>
                <a:gd name="T48" fmla="*/ 4 w 4"/>
                <a:gd name="T49" fmla="*/ 248 h 599"/>
                <a:gd name="T50" fmla="*/ 4 w 4"/>
                <a:gd name="T51" fmla="*/ 152 h 599"/>
                <a:gd name="T52" fmla="*/ 4 w 4"/>
                <a:gd name="T53" fmla="*/ 52 h 599"/>
                <a:gd name="T54" fmla="*/ 0 w 4"/>
                <a:gd name="T55" fmla="*/ 52 h 599"/>
                <a:gd name="T56" fmla="*/ 0 w 4"/>
                <a:gd name="T57" fmla="*/ 148 h 599"/>
                <a:gd name="T58" fmla="*/ 4 w 4"/>
                <a:gd name="T59" fmla="*/ 148 h 599"/>
                <a:gd name="T60" fmla="*/ 4 w 4"/>
                <a:gd name="T61" fmla="*/ 52 h 599"/>
                <a:gd name="T62" fmla="*/ 0 w 4"/>
                <a:gd name="T63" fmla="*/ 0 h 599"/>
                <a:gd name="T64" fmla="*/ 0 w 4"/>
                <a:gd name="T65" fmla="*/ 0 h 599"/>
                <a:gd name="T66" fmla="*/ 0 w 4"/>
                <a:gd name="T67" fmla="*/ 48 h 599"/>
                <a:gd name="T68" fmla="*/ 4 w 4"/>
                <a:gd name="T69" fmla="*/ 48 h 599"/>
                <a:gd name="T70" fmla="*/ 4 w 4"/>
                <a:gd name="T71" fmla="*/ 3 h 599"/>
                <a:gd name="T72" fmla="*/ 0 w 4"/>
                <a:gd name="T73" fmla="*/ 3 h 599"/>
                <a:gd name="T74" fmla="*/ 0 w 4"/>
                <a:gd name="T75" fmla="*/ 0 h 5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" h="599">
                  <a:moveTo>
                    <a:pt x="4" y="551"/>
                  </a:moveTo>
                  <a:lnTo>
                    <a:pt x="0" y="551"/>
                  </a:lnTo>
                  <a:lnTo>
                    <a:pt x="0" y="597"/>
                  </a:lnTo>
                  <a:lnTo>
                    <a:pt x="0" y="599"/>
                  </a:lnTo>
                  <a:lnTo>
                    <a:pt x="4" y="599"/>
                  </a:lnTo>
                  <a:lnTo>
                    <a:pt x="4" y="551"/>
                  </a:lnTo>
                  <a:moveTo>
                    <a:pt x="4" y="451"/>
                  </a:moveTo>
                  <a:lnTo>
                    <a:pt x="0" y="451"/>
                  </a:lnTo>
                  <a:lnTo>
                    <a:pt x="0" y="547"/>
                  </a:lnTo>
                  <a:lnTo>
                    <a:pt x="4" y="547"/>
                  </a:lnTo>
                  <a:lnTo>
                    <a:pt x="4" y="451"/>
                  </a:lnTo>
                  <a:moveTo>
                    <a:pt x="4" y="351"/>
                  </a:moveTo>
                  <a:lnTo>
                    <a:pt x="0" y="351"/>
                  </a:lnTo>
                  <a:lnTo>
                    <a:pt x="0" y="447"/>
                  </a:lnTo>
                  <a:lnTo>
                    <a:pt x="4" y="447"/>
                  </a:lnTo>
                  <a:lnTo>
                    <a:pt x="4" y="351"/>
                  </a:lnTo>
                  <a:moveTo>
                    <a:pt x="4" y="252"/>
                  </a:moveTo>
                  <a:lnTo>
                    <a:pt x="0" y="252"/>
                  </a:lnTo>
                  <a:lnTo>
                    <a:pt x="0" y="347"/>
                  </a:lnTo>
                  <a:lnTo>
                    <a:pt x="4" y="347"/>
                  </a:lnTo>
                  <a:lnTo>
                    <a:pt x="4" y="252"/>
                  </a:lnTo>
                  <a:moveTo>
                    <a:pt x="4" y="152"/>
                  </a:moveTo>
                  <a:lnTo>
                    <a:pt x="0" y="152"/>
                  </a:lnTo>
                  <a:lnTo>
                    <a:pt x="0" y="248"/>
                  </a:lnTo>
                  <a:lnTo>
                    <a:pt x="4" y="248"/>
                  </a:lnTo>
                  <a:lnTo>
                    <a:pt x="4" y="152"/>
                  </a:lnTo>
                  <a:moveTo>
                    <a:pt x="4" y="52"/>
                  </a:moveTo>
                  <a:lnTo>
                    <a:pt x="0" y="52"/>
                  </a:lnTo>
                  <a:lnTo>
                    <a:pt x="0" y="148"/>
                  </a:lnTo>
                  <a:lnTo>
                    <a:pt x="4" y="148"/>
                  </a:lnTo>
                  <a:lnTo>
                    <a:pt x="4" y="52"/>
                  </a:lnTo>
                  <a:moveTo>
                    <a:pt x="0" y="0"/>
                  </a:moveTo>
                  <a:lnTo>
                    <a:pt x="0" y="0"/>
                  </a:lnTo>
                  <a:lnTo>
                    <a:pt x="0" y="48"/>
                  </a:lnTo>
                  <a:lnTo>
                    <a:pt x="4" y="48"/>
                  </a:lnTo>
                  <a:lnTo>
                    <a:pt x="4" y="3"/>
                  </a:lnTo>
                  <a:lnTo>
                    <a:pt x="0" y="3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283" name="ïŝliḑé"/>
            <p:cNvSpPr/>
            <p:nvPr/>
          </p:nvSpPr>
          <p:spPr bwMode="auto">
            <a:xfrm>
              <a:off x="2219872" y="4032633"/>
              <a:ext cx="713185" cy="4763"/>
            </a:xfrm>
            <a:custGeom>
              <a:avLst/>
              <a:gdLst>
                <a:gd name="T0" fmla="*/ 147 w 599"/>
                <a:gd name="T1" fmla="*/ 0 h 4"/>
                <a:gd name="T2" fmla="*/ 52 w 599"/>
                <a:gd name="T3" fmla="*/ 0 h 4"/>
                <a:gd name="T4" fmla="*/ 48 w 599"/>
                <a:gd name="T5" fmla="*/ 0 h 4"/>
                <a:gd name="T6" fmla="*/ 2 w 599"/>
                <a:gd name="T7" fmla="*/ 0 h 4"/>
                <a:gd name="T8" fmla="*/ 2 w 599"/>
                <a:gd name="T9" fmla="*/ 4 h 4"/>
                <a:gd name="T10" fmla="*/ 0 w 599"/>
                <a:gd name="T11" fmla="*/ 4 h 4"/>
                <a:gd name="T12" fmla="*/ 48 w 599"/>
                <a:gd name="T13" fmla="*/ 4 h 4"/>
                <a:gd name="T14" fmla="*/ 52 w 599"/>
                <a:gd name="T15" fmla="*/ 4 h 4"/>
                <a:gd name="T16" fmla="*/ 147 w 599"/>
                <a:gd name="T17" fmla="*/ 4 h 4"/>
                <a:gd name="T18" fmla="*/ 147 w 599"/>
                <a:gd name="T19" fmla="*/ 0 h 4"/>
                <a:gd name="T20" fmla="*/ 347 w 599"/>
                <a:gd name="T21" fmla="*/ 0 h 4"/>
                <a:gd name="T22" fmla="*/ 251 w 599"/>
                <a:gd name="T23" fmla="*/ 0 h 4"/>
                <a:gd name="T24" fmla="*/ 247 w 599"/>
                <a:gd name="T25" fmla="*/ 0 h 4"/>
                <a:gd name="T26" fmla="*/ 152 w 599"/>
                <a:gd name="T27" fmla="*/ 0 h 4"/>
                <a:gd name="T28" fmla="*/ 152 w 599"/>
                <a:gd name="T29" fmla="*/ 4 h 4"/>
                <a:gd name="T30" fmla="*/ 247 w 599"/>
                <a:gd name="T31" fmla="*/ 4 h 4"/>
                <a:gd name="T32" fmla="*/ 251 w 599"/>
                <a:gd name="T33" fmla="*/ 4 h 4"/>
                <a:gd name="T34" fmla="*/ 347 w 599"/>
                <a:gd name="T35" fmla="*/ 4 h 4"/>
                <a:gd name="T36" fmla="*/ 347 w 599"/>
                <a:gd name="T37" fmla="*/ 0 h 4"/>
                <a:gd name="T38" fmla="*/ 547 w 599"/>
                <a:gd name="T39" fmla="*/ 0 h 4"/>
                <a:gd name="T40" fmla="*/ 451 w 599"/>
                <a:gd name="T41" fmla="*/ 0 h 4"/>
                <a:gd name="T42" fmla="*/ 447 w 599"/>
                <a:gd name="T43" fmla="*/ 0 h 4"/>
                <a:gd name="T44" fmla="*/ 351 w 599"/>
                <a:gd name="T45" fmla="*/ 0 h 4"/>
                <a:gd name="T46" fmla="*/ 351 w 599"/>
                <a:gd name="T47" fmla="*/ 4 h 4"/>
                <a:gd name="T48" fmla="*/ 447 w 599"/>
                <a:gd name="T49" fmla="*/ 4 h 4"/>
                <a:gd name="T50" fmla="*/ 451 w 599"/>
                <a:gd name="T51" fmla="*/ 4 h 4"/>
                <a:gd name="T52" fmla="*/ 547 w 599"/>
                <a:gd name="T53" fmla="*/ 4 h 4"/>
                <a:gd name="T54" fmla="*/ 547 w 599"/>
                <a:gd name="T55" fmla="*/ 0 h 4"/>
                <a:gd name="T56" fmla="*/ 599 w 599"/>
                <a:gd name="T57" fmla="*/ 0 h 4"/>
                <a:gd name="T58" fmla="*/ 551 w 599"/>
                <a:gd name="T59" fmla="*/ 0 h 4"/>
                <a:gd name="T60" fmla="*/ 551 w 599"/>
                <a:gd name="T61" fmla="*/ 4 h 4"/>
                <a:gd name="T62" fmla="*/ 597 w 599"/>
                <a:gd name="T63" fmla="*/ 4 h 4"/>
                <a:gd name="T64" fmla="*/ 599 w 599"/>
                <a:gd name="T65" fmla="*/ 4 h 4"/>
                <a:gd name="T66" fmla="*/ 599 w 599"/>
                <a:gd name="T6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99" h="4">
                  <a:moveTo>
                    <a:pt x="147" y="0"/>
                  </a:moveTo>
                  <a:lnTo>
                    <a:pt x="52" y="0"/>
                  </a:lnTo>
                  <a:lnTo>
                    <a:pt x="48" y="0"/>
                  </a:lnTo>
                  <a:lnTo>
                    <a:pt x="2" y="0"/>
                  </a:lnTo>
                  <a:lnTo>
                    <a:pt x="2" y="4"/>
                  </a:lnTo>
                  <a:lnTo>
                    <a:pt x="0" y="4"/>
                  </a:lnTo>
                  <a:lnTo>
                    <a:pt x="48" y="4"/>
                  </a:lnTo>
                  <a:lnTo>
                    <a:pt x="52" y="4"/>
                  </a:lnTo>
                  <a:lnTo>
                    <a:pt x="147" y="4"/>
                  </a:lnTo>
                  <a:lnTo>
                    <a:pt x="147" y="0"/>
                  </a:lnTo>
                  <a:close/>
                  <a:moveTo>
                    <a:pt x="347" y="0"/>
                  </a:moveTo>
                  <a:lnTo>
                    <a:pt x="251" y="0"/>
                  </a:lnTo>
                  <a:lnTo>
                    <a:pt x="247" y="0"/>
                  </a:lnTo>
                  <a:lnTo>
                    <a:pt x="152" y="0"/>
                  </a:lnTo>
                  <a:lnTo>
                    <a:pt x="152" y="4"/>
                  </a:lnTo>
                  <a:lnTo>
                    <a:pt x="247" y="4"/>
                  </a:lnTo>
                  <a:lnTo>
                    <a:pt x="251" y="4"/>
                  </a:lnTo>
                  <a:lnTo>
                    <a:pt x="347" y="4"/>
                  </a:lnTo>
                  <a:lnTo>
                    <a:pt x="347" y="0"/>
                  </a:lnTo>
                  <a:close/>
                  <a:moveTo>
                    <a:pt x="547" y="0"/>
                  </a:moveTo>
                  <a:lnTo>
                    <a:pt x="451" y="0"/>
                  </a:lnTo>
                  <a:lnTo>
                    <a:pt x="447" y="0"/>
                  </a:lnTo>
                  <a:lnTo>
                    <a:pt x="351" y="0"/>
                  </a:lnTo>
                  <a:lnTo>
                    <a:pt x="351" y="4"/>
                  </a:lnTo>
                  <a:lnTo>
                    <a:pt x="447" y="4"/>
                  </a:lnTo>
                  <a:lnTo>
                    <a:pt x="451" y="4"/>
                  </a:lnTo>
                  <a:lnTo>
                    <a:pt x="547" y="4"/>
                  </a:lnTo>
                  <a:lnTo>
                    <a:pt x="547" y="0"/>
                  </a:lnTo>
                  <a:close/>
                  <a:moveTo>
                    <a:pt x="599" y="0"/>
                  </a:moveTo>
                  <a:lnTo>
                    <a:pt x="551" y="0"/>
                  </a:lnTo>
                  <a:lnTo>
                    <a:pt x="551" y="4"/>
                  </a:lnTo>
                  <a:lnTo>
                    <a:pt x="597" y="4"/>
                  </a:lnTo>
                  <a:lnTo>
                    <a:pt x="599" y="4"/>
                  </a:lnTo>
                  <a:lnTo>
                    <a:pt x="599" y="0"/>
                  </a:lnTo>
                  <a:close/>
                </a:path>
              </a:pathLst>
            </a:cu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284" name="îṡlïďe"/>
            <p:cNvSpPr/>
            <p:nvPr/>
          </p:nvSpPr>
          <p:spPr bwMode="auto">
            <a:xfrm>
              <a:off x="2219872" y="4032633"/>
              <a:ext cx="713185" cy="4763"/>
            </a:xfrm>
            <a:custGeom>
              <a:avLst/>
              <a:gdLst>
                <a:gd name="T0" fmla="*/ 147 w 599"/>
                <a:gd name="T1" fmla="*/ 0 h 4"/>
                <a:gd name="T2" fmla="*/ 52 w 599"/>
                <a:gd name="T3" fmla="*/ 0 h 4"/>
                <a:gd name="T4" fmla="*/ 48 w 599"/>
                <a:gd name="T5" fmla="*/ 0 h 4"/>
                <a:gd name="T6" fmla="*/ 2 w 599"/>
                <a:gd name="T7" fmla="*/ 0 h 4"/>
                <a:gd name="T8" fmla="*/ 2 w 599"/>
                <a:gd name="T9" fmla="*/ 4 h 4"/>
                <a:gd name="T10" fmla="*/ 0 w 599"/>
                <a:gd name="T11" fmla="*/ 4 h 4"/>
                <a:gd name="T12" fmla="*/ 48 w 599"/>
                <a:gd name="T13" fmla="*/ 4 h 4"/>
                <a:gd name="T14" fmla="*/ 52 w 599"/>
                <a:gd name="T15" fmla="*/ 4 h 4"/>
                <a:gd name="T16" fmla="*/ 147 w 599"/>
                <a:gd name="T17" fmla="*/ 4 h 4"/>
                <a:gd name="T18" fmla="*/ 147 w 599"/>
                <a:gd name="T19" fmla="*/ 0 h 4"/>
                <a:gd name="T20" fmla="*/ 347 w 599"/>
                <a:gd name="T21" fmla="*/ 0 h 4"/>
                <a:gd name="T22" fmla="*/ 251 w 599"/>
                <a:gd name="T23" fmla="*/ 0 h 4"/>
                <a:gd name="T24" fmla="*/ 247 w 599"/>
                <a:gd name="T25" fmla="*/ 0 h 4"/>
                <a:gd name="T26" fmla="*/ 152 w 599"/>
                <a:gd name="T27" fmla="*/ 0 h 4"/>
                <a:gd name="T28" fmla="*/ 152 w 599"/>
                <a:gd name="T29" fmla="*/ 4 h 4"/>
                <a:gd name="T30" fmla="*/ 247 w 599"/>
                <a:gd name="T31" fmla="*/ 4 h 4"/>
                <a:gd name="T32" fmla="*/ 251 w 599"/>
                <a:gd name="T33" fmla="*/ 4 h 4"/>
                <a:gd name="T34" fmla="*/ 347 w 599"/>
                <a:gd name="T35" fmla="*/ 4 h 4"/>
                <a:gd name="T36" fmla="*/ 347 w 599"/>
                <a:gd name="T37" fmla="*/ 0 h 4"/>
                <a:gd name="T38" fmla="*/ 547 w 599"/>
                <a:gd name="T39" fmla="*/ 0 h 4"/>
                <a:gd name="T40" fmla="*/ 451 w 599"/>
                <a:gd name="T41" fmla="*/ 0 h 4"/>
                <a:gd name="T42" fmla="*/ 447 w 599"/>
                <a:gd name="T43" fmla="*/ 0 h 4"/>
                <a:gd name="T44" fmla="*/ 351 w 599"/>
                <a:gd name="T45" fmla="*/ 0 h 4"/>
                <a:gd name="T46" fmla="*/ 351 w 599"/>
                <a:gd name="T47" fmla="*/ 4 h 4"/>
                <a:gd name="T48" fmla="*/ 447 w 599"/>
                <a:gd name="T49" fmla="*/ 4 h 4"/>
                <a:gd name="T50" fmla="*/ 451 w 599"/>
                <a:gd name="T51" fmla="*/ 4 h 4"/>
                <a:gd name="T52" fmla="*/ 547 w 599"/>
                <a:gd name="T53" fmla="*/ 4 h 4"/>
                <a:gd name="T54" fmla="*/ 547 w 599"/>
                <a:gd name="T55" fmla="*/ 0 h 4"/>
                <a:gd name="T56" fmla="*/ 599 w 599"/>
                <a:gd name="T57" fmla="*/ 0 h 4"/>
                <a:gd name="T58" fmla="*/ 551 w 599"/>
                <a:gd name="T59" fmla="*/ 0 h 4"/>
                <a:gd name="T60" fmla="*/ 551 w 599"/>
                <a:gd name="T61" fmla="*/ 4 h 4"/>
                <a:gd name="T62" fmla="*/ 597 w 599"/>
                <a:gd name="T63" fmla="*/ 4 h 4"/>
                <a:gd name="T64" fmla="*/ 599 w 599"/>
                <a:gd name="T65" fmla="*/ 4 h 4"/>
                <a:gd name="T66" fmla="*/ 599 w 599"/>
                <a:gd name="T6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99" h="4">
                  <a:moveTo>
                    <a:pt x="147" y="0"/>
                  </a:moveTo>
                  <a:lnTo>
                    <a:pt x="52" y="0"/>
                  </a:lnTo>
                  <a:lnTo>
                    <a:pt x="48" y="0"/>
                  </a:lnTo>
                  <a:lnTo>
                    <a:pt x="2" y="0"/>
                  </a:lnTo>
                  <a:lnTo>
                    <a:pt x="2" y="4"/>
                  </a:lnTo>
                  <a:lnTo>
                    <a:pt x="0" y="4"/>
                  </a:lnTo>
                  <a:lnTo>
                    <a:pt x="48" y="4"/>
                  </a:lnTo>
                  <a:lnTo>
                    <a:pt x="52" y="4"/>
                  </a:lnTo>
                  <a:lnTo>
                    <a:pt x="147" y="4"/>
                  </a:lnTo>
                  <a:lnTo>
                    <a:pt x="147" y="0"/>
                  </a:lnTo>
                  <a:moveTo>
                    <a:pt x="347" y="0"/>
                  </a:moveTo>
                  <a:lnTo>
                    <a:pt x="251" y="0"/>
                  </a:lnTo>
                  <a:lnTo>
                    <a:pt x="247" y="0"/>
                  </a:lnTo>
                  <a:lnTo>
                    <a:pt x="152" y="0"/>
                  </a:lnTo>
                  <a:lnTo>
                    <a:pt x="152" y="4"/>
                  </a:lnTo>
                  <a:lnTo>
                    <a:pt x="247" y="4"/>
                  </a:lnTo>
                  <a:lnTo>
                    <a:pt x="251" y="4"/>
                  </a:lnTo>
                  <a:lnTo>
                    <a:pt x="347" y="4"/>
                  </a:lnTo>
                  <a:lnTo>
                    <a:pt x="347" y="0"/>
                  </a:lnTo>
                  <a:moveTo>
                    <a:pt x="547" y="0"/>
                  </a:moveTo>
                  <a:lnTo>
                    <a:pt x="451" y="0"/>
                  </a:lnTo>
                  <a:lnTo>
                    <a:pt x="447" y="0"/>
                  </a:lnTo>
                  <a:lnTo>
                    <a:pt x="351" y="0"/>
                  </a:lnTo>
                  <a:lnTo>
                    <a:pt x="351" y="4"/>
                  </a:lnTo>
                  <a:lnTo>
                    <a:pt x="447" y="4"/>
                  </a:lnTo>
                  <a:lnTo>
                    <a:pt x="451" y="4"/>
                  </a:lnTo>
                  <a:lnTo>
                    <a:pt x="547" y="4"/>
                  </a:lnTo>
                  <a:lnTo>
                    <a:pt x="547" y="0"/>
                  </a:lnTo>
                  <a:moveTo>
                    <a:pt x="599" y="0"/>
                  </a:moveTo>
                  <a:lnTo>
                    <a:pt x="551" y="0"/>
                  </a:lnTo>
                  <a:lnTo>
                    <a:pt x="551" y="4"/>
                  </a:lnTo>
                  <a:lnTo>
                    <a:pt x="597" y="4"/>
                  </a:lnTo>
                  <a:lnTo>
                    <a:pt x="599" y="4"/>
                  </a:lnTo>
                  <a:lnTo>
                    <a:pt x="59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285" name="ïṥḻiḋe"/>
            <p:cNvSpPr/>
            <p:nvPr/>
          </p:nvSpPr>
          <p:spPr bwMode="auto">
            <a:xfrm>
              <a:off x="2219872" y="3794508"/>
              <a:ext cx="713185" cy="4763"/>
            </a:xfrm>
            <a:custGeom>
              <a:avLst/>
              <a:gdLst>
                <a:gd name="T0" fmla="*/ 147 w 599"/>
                <a:gd name="T1" fmla="*/ 0 h 4"/>
                <a:gd name="T2" fmla="*/ 52 w 599"/>
                <a:gd name="T3" fmla="*/ 0 h 4"/>
                <a:gd name="T4" fmla="*/ 48 w 599"/>
                <a:gd name="T5" fmla="*/ 0 h 4"/>
                <a:gd name="T6" fmla="*/ 2 w 599"/>
                <a:gd name="T7" fmla="*/ 0 h 4"/>
                <a:gd name="T8" fmla="*/ 2 w 599"/>
                <a:gd name="T9" fmla="*/ 4 h 4"/>
                <a:gd name="T10" fmla="*/ 0 w 599"/>
                <a:gd name="T11" fmla="*/ 4 h 4"/>
                <a:gd name="T12" fmla="*/ 48 w 599"/>
                <a:gd name="T13" fmla="*/ 4 h 4"/>
                <a:gd name="T14" fmla="*/ 52 w 599"/>
                <a:gd name="T15" fmla="*/ 4 h 4"/>
                <a:gd name="T16" fmla="*/ 147 w 599"/>
                <a:gd name="T17" fmla="*/ 4 h 4"/>
                <a:gd name="T18" fmla="*/ 147 w 599"/>
                <a:gd name="T19" fmla="*/ 0 h 4"/>
                <a:gd name="T20" fmla="*/ 347 w 599"/>
                <a:gd name="T21" fmla="*/ 0 h 4"/>
                <a:gd name="T22" fmla="*/ 251 w 599"/>
                <a:gd name="T23" fmla="*/ 0 h 4"/>
                <a:gd name="T24" fmla="*/ 247 w 599"/>
                <a:gd name="T25" fmla="*/ 0 h 4"/>
                <a:gd name="T26" fmla="*/ 152 w 599"/>
                <a:gd name="T27" fmla="*/ 0 h 4"/>
                <a:gd name="T28" fmla="*/ 152 w 599"/>
                <a:gd name="T29" fmla="*/ 4 h 4"/>
                <a:gd name="T30" fmla="*/ 247 w 599"/>
                <a:gd name="T31" fmla="*/ 4 h 4"/>
                <a:gd name="T32" fmla="*/ 251 w 599"/>
                <a:gd name="T33" fmla="*/ 4 h 4"/>
                <a:gd name="T34" fmla="*/ 347 w 599"/>
                <a:gd name="T35" fmla="*/ 4 h 4"/>
                <a:gd name="T36" fmla="*/ 347 w 599"/>
                <a:gd name="T37" fmla="*/ 0 h 4"/>
                <a:gd name="T38" fmla="*/ 547 w 599"/>
                <a:gd name="T39" fmla="*/ 0 h 4"/>
                <a:gd name="T40" fmla="*/ 451 w 599"/>
                <a:gd name="T41" fmla="*/ 0 h 4"/>
                <a:gd name="T42" fmla="*/ 447 w 599"/>
                <a:gd name="T43" fmla="*/ 0 h 4"/>
                <a:gd name="T44" fmla="*/ 351 w 599"/>
                <a:gd name="T45" fmla="*/ 0 h 4"/>
                <a:gd name="T46" fmla="*/ 351 w 599"/>
                <a:gd name="T47" fmla="*/ 4 h 4"/>
                <a:gd name="T48" fmla="*/ 447 w 599"/>
                <a:gd name="T49" fmla="*/ 4 h 4"/>
                <a:gd name="T50" fmla="*/ 451 w 599"/>
                <a:gd name="T51" fmla="*/ 4 h 4"/>
                <a:gd name="T52" fmla="*/ 547 w 599"/>
                <a:gd name="T53" fmla="*/ 4 h 4"/>
                <a:gd name="T54" fmla="*/ 547 w 599"/>
                <a:gd name="T55" fmla="*/ 0 h 4"/>
                <a:gd name="T56" fmla="*/ 599 w 599"/>
                <a:gd name="T57" fmla="*/ 0 h 4"/>
                <a:gd name="T58" fmla="*/ 551 w 599"/>
                <a:gd name="T59" fmla="*/ 0 h 4"/>
                <a:gd name="T60" fmla="*/ 551 w 599"/>
                <a:gd name="T61" fmla="*/ 4 h 4"/>
                <a:gd name="T62" fmla="*/ 597 w 599"/>
                <a:gd name="T63" fmla="*/ 4 h 4"/>
                <a:gd name="T64" fmla="*/ 599 w 599"/>
                <a:gd name="T65" fmla="*/ 4 h 4"/>
                <a:gd name="T66" fmla="*/ 599 w 599"/>
                <a:gd name="T6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99" h="4">
                  <a:moveTo>
                    <a:pt x="147" y="0"/>
                  </a:moveTo>
                  <a:lnTo>
                    <a:pt x="52" y="0"/>
                  </a:lnTo>
                  <a:lnTo>
                    <a:pt x="48" y="0"/>
                  </a:lnTo>
                  <a:lnTo>
                    <a:pt x="2" y="0"/>
                  </a:lnTo>
                  <a:lnTo>
                    <a:pt x="2" y="4"/>
                  </a:lnTo>
                  <a:lnTo>
                    <a:pt x="0" y="4"/>
                  </a:lnTo>
                  <a:lnTo>
                    <a:pt x="48" y="4"/>
                  </a:lnTo>
                  <a:lnTo>
                    <a:pt x="52" y="4"/>
                  </a:lnTo>
                  <a:lnTo>
                    <a:pt x="147" y="4"/>
                  </a:lnTo>
                  <a:lnTo>
                    <a:pt x="147" y="0"/>
                  </a:lnTo>
                  <a:close/>
                  <a:moveTo>
                    <a:pt x="347" y="0"/>
                  </a:moveTo>
                  <a:lnTo>
                    <a:pt x="251" y="0"/>
                  </a:lnTo>
                  <a:lnTo>
                    <a:pt x="247" y="0"/>
                  </a:lnTo>
                  <a:lnTo>
                    <a:pt x="152" y="0"/>
                  </a:lnTo>
                  <a:lnTo>
                    <a:pt x="152" y="4"/>
                  </a:lnTo>
                  <a:lnTo>
                    <a:pt x="247" y="4"/>
                  </a:lnTo>
                  <a:lnTo>
                    <a:pt x="251" y="4"/>
                  </a:lnTo>
                  <a:lnTo>
                    <a:pt x="347" y="4"/>
                  </a:lnTo>
                  <a:lnTo>
                    <a:pt x="347" y="0"/>
                  </a:lnTo>
                  <a:close/>
                  <a:moveTo>
                    <a:pt x="547" y="0"/>
                  </a:moveTo>
                  <a:lnTo>
                    <a:pt x="451" y="0"/>
                  </a:lnTo>
                  <a:lnTo>
                    <a:pt x="447" y="0"/>
                  </a:lnTo>
                  <a:lnTo>
                    <a:pt x="351" y="0"/>
                  </a:lnTo>
                  <a:lnTo>
                    <a:pt x="351" y="4"/>
                  </a:lnTo>
                  <a:lnTo>
                    <a:pt x="447" y="4"/>
                  </a:lnTo>
                  <a:lnTo>
                    <a:pt x="451" y="4"/>
                  </a:lnTo>
                  <a:lnTo>
                    <a:pt x="547" y="4"/>
                  </a:lnTo>
                  <a:lnTo>
                    <a:pt x="547" y="0"/>
                  </a:lnTo>
                  <a:close/>
                  <a:moveTo>
                    <a:pt x="599" y="0"/>
                  </a:moveTo>
                  <a:lnTo>
                    <a:pt x="551" y="0"/>
                  </a:lnTo>
                  <a:lnTo>
                    <a:pt x="551" y="4"/>
                  </a:lnTo>
                  <a:lnTo>
                    <a:pt x="597" y="4"/>
                  </a:lnTo>
                  <a:lnTo>
                    <a:pt x="599" y="4"/>
                  </a:lnTo>
                  <a:lnTo>
                    <a:pt x="599" y="0"/>
                  </a:lnTo>
                  <a:close/>
                </a:path>
              </a:pathLst>
            </a:cu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286" name="íşľïḋe"/>
            <p:cNvSpPr/>
            <p:nvPr/>
          </p:nvSpPr>
          <p:spPr bwMode="auto">
            <a:xfrm>
              <a:off x="2219872" y="3794508"/>
              <a:ext cx="713185" cy="4763"/>
            </a:xfrm>
            <a:custGeom>
              <a:avLst/>
              <a:gdLst>
                <a:gd name="T0" fmla="*/ 147 w 599"/>
                <a:gd name="T1" fmla="*/ 0 h 4"/>
                <a:gd name="T2" fmla="*/ 52 w 599"/>
                <a:gd name="T3" fmla="*/ 0 h 4"/>
                <a:gd name="T4" fmla="*/ 48 w 599"/>
                <a:gd name="T5" fmla="*/ 0 h 4"/>
                <a:gd name="T6" fmla="*/ 2 w 599"/>
                <a:gd name="T7" fmla="*/ 0 h 4"/>
                <a:gd name="T8" fmla="*/ 2 w 599"/>
                <a:gd name="T9" fmla="*/ 4 h 4"/>
                <a:gd name="T10" fmla="*/ 0 w 599"/>
                <a:gd name="T11" fmla="*/ 4 h 4"/>
                <a:gd name="T12" fmla="*/ 48 w 599"/>
                <a:gd name="T13" fmla="*/ 4 h 4"/>
                <a:gd name="T14" fmla="*/ 52 w 599"/>
                <a:gd name="T15" fmla="*/ 4 h 4"/>
                <a:gd name="T16" fmla="*/ 147 w 599"/>
                <a:gd name="T17" fmla="*/ 4 h 4"/>
                <a:gd name="T18" fmla="*/ 147 w 599"/>
                <a:gd name="T19" fmla="*/ 0 h 4"/>
                <a:gd name="T20" fmla="*/ 347 w 599"/>
                <a:gd name="T21" fmla="*/ 0 h 4"/>
                <a:gd name="T22" fmla="*/ 251 w 599"/>
                <a:gd name="T23" fmla="*/ 0 h 4"/>
                <a:gd name="T24" fmla="*/ 247 w 599"/>
                <a:gd name="T25" fmla="*/ 0 h 4"/>
                <a:gd name="T26" fmla="*/ 152 w 599"/>
                <a:gd name="T27" fmla="*/ 0 h 4"/>
                <a:gd name="T28" fmla="*/ 152 w 599"/>
                <a:gd name="T29" fmla="*/ 4 h 4"/>
                <a:gd name="T30" fmla="*/ 247 w 599"/>
                <a:gd name="T31" fmla="*/ 4 h 4"/>
                <a:gd name="T32" fmla="*/ 251 w 599"/>
                <a:gd name="T33" fmla="*/ 4 h 4"/>
                <a:gd name="T34" fmla="*/ 347 w 599"/>
                <a:gd name="T35" fmla="*/ 4 h 4"/>
                <a:gd name="T36" fmla="*/ 347 w 599"/>
                <a:gd name="T37" fmla="*/ 0 h 4"/>
                <a:gd name="T38" fmla="*/ 547 w 599"/>
                <a:gd name="T39" fmla="*/ 0 h 4"/>
                <a:gd name="T40" fmla="*/ 451 w 599"/>
                <a:gd name="T41" fmla="*/ 0 h 4"/>
                <a:gd name="T42" fmla="*/ 447 w 599"/>
                <a:gd name="T43" fmla="*/ 0 h 4"/>
                <a:gd name="T44" fmla="*/ 351 w 599"/>
                <a:gd name="T45" fmla="*/ 0 h 4"/>
                <a:gd name="T46" fmla="*/ 351 w 599"/>
                <a:gd name="T47" fmla="*/ 4 h 4"/>
                <a:gd name="T48" fmla="*/ 447 w 599"/>
                <a:gd name="T49" fmla="*/ 4 h 4"/>
                <a:gd name="T50" fmla="*/ 451 w 599"/>
                <a:gd name="T51" fmla="*/ 4 h 4"/>
                <a:gd name="T52" fmla="*/ 547 w 599"/>
                <a:gd name="T53" fmla="*/ 4 h 4"/>
                <a:gd name="T54" fmla="*/ 547 w 599"/>
                <a:gd name="T55" fmla="*/ 0 h 4"/>
                <a:gd name="T56" fmla="*/ 599 w 599"/>
                <a:gd name="T57" fmla="*/ 0 h 4"/>
                <a:gd name="T58" fmla="*/ 551 w 599"/>
                <a:gd name="T59" fmla="*/ 0 h 4"/>
                <a:gd name="T60" fmla="*/ 551 w 599"/>
                <a:gd name="T61" fmla="*/ 4 h 4"/>
                <a:gd name="T62" fmla="*/ 597 w 599"/>
                <a:gd name="T63" fmla="*/ 4 h 4"/>
                <a:gd name="T64" fmla="*/ 599 w 599"/>
                <a:gd name="T65" fmla="*/ 4 h 4"/>
                <a:gd name="T66" fmla="*/ 599 w 599"/>
                <a:gd name="T6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99" h="4">
                  <a:moveTo>
                    <a:pt x="147" y="0"/>
                  </a:moveTo>
                  <a:lnTo>
                    <a:pt x="52" y="0"/>
                  </a:lnTo>
                  <a:lnTo>
                    <a:pt x="48" y="0"/>
                  </a:lnTo>
                  <a:lnTo>
                    <a:pt x="2" y="0"/>
                  </a:lnTo>
                  <a:lnTo>
                    <a:pt x="2" y="4"/>
                  </a:lnTo>
                  <a:lnTo>
                    <a:pt x="0" y="4"/>
                  </a:lnTo>
                  <a:lnTo>
                    <a:pt x="48" y="4"/>
                  </a:lnTo>
                  <a:lnTo>
                    <a:pt x="52" y="4"/>
                  </a:lnTo>
                  <a:lnTo>
                    <a:pt x="147" y="4"/>
                  </a:lnTo>
                  <a:lnTo>
                    <a:pt x="147" y="0"/>
                  </a:lnTo>
                  <a:moveTo>
                    <a:pt x="347" y="0"/>
                  </a:moveTo>
                  <a:lnTo>
                    <a:pt x="251" y="0"/>
                  </a:lnTo>
                  <a:lnTo>
                    <a:pt x="247" y="0"/>
                  </a:lnTo>
                  <a:lnTo>
                    <a:pt x="152" y="0"/>
                  </a:lnTo>
                  <a:lnTo>
                    <a:pt x="152" y="4"/>
                  </a:lnTo>
                  <a:lnTo>
                    <a:pt x="247" y="4"/>
                  </a:lnTo>
                  <a:lnTo>
                    <a:pt x="251" y="4"/>
                  </a:lnTo>
                  <a:lnTo>
                    <a:pt x="347" y="4"/>
                  </a:lnTo>
                  <a:lnTo>
                    <a:pt x="347" y="0"/>
                  </a:lnTo>
                  <a:moveTo>
                    <a:pt x="547" y="0"/>
                  </a:moveTo>
                  <a:lnTo>
                    <a:pt x="451" y="0"/>
                  </a:lnTo>
                  <a:lnTo>
                    <a:pt x="447" y="0"/>
                  </a:lnTo>
                  <a:lnTo>
                    <a:pt x="351" y="0"/>
                  </a:lnTo>
                  <a:lnTo>
                    <a:pt x="351" y="4"/>
                  </a:lnTo>
                  <a:lnTo>
                    <a:pt x="447" y="4"/>
                  </a:lnTo>
                  <a:lnTo>
                    <a:pt x="451" y="4"/>
                  </a:lnTo>
                  <a:lnTo>
                    <a:pt x="547" y="4"/>
                  </a:lnTo>
                  <a:lnTo>
                    <a:pt x="547" y="0"/>
                  </a:lnTo>
                  <a:moveTo>
                    <a:pt x="599" y="0"/>
                  </a:moveTo>
                  <a:lnTo>
                    <a:pt x="551" y="0"/>
                  </a:lnTo>
                  <a:lnTo>
                    <a:pt x="551" y="4"/>
                  </a:lnTo>
                  <a:lnTo>
                    <a:pt x="597" y="4"/>
                  </a:lnTo>
                  <a:lnTo>
                    <a:pt x="599" y="4"/>
                  </a:lnTo>
                  <a:lnTo>
                    <a:pt x="59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287" name="îšľïḑê"/>
            <p:cNvSpPr/>
            <p:nvPr/>
          </p:nvSpPr>
          <p:spPr bwMode="auto">
            <a:xfrm>
              <a:off x="2219872" y="3557574"/>
              <a:ext cx="713185" cy="4763"/>
            </a:xfrm>
            <a:custGeom>
              <a:avLst/>
              <a:gdLst>
                <a:gd name="T0" fmla="*/ 147 w 599"/>
                <a:gd name="T1" fmla="*/ 0 h 4"/>
                <a:gd name="T2" fmla="*/ 52 w 599"/>
                <a:gd name="T3" fmla="*/ 0 h 4"/>
                <a:gd name="T4" fmla="*/ 48 w 599"/>
                <a:gd name="T5" fmla="*/ 0 h 4"/>
                <a:gd name="T6" fmla="*/ 2 w 599"/>
                <a:gd name="T7" fmla="*/ 0 h 4"/>
                <a:gd name="T8" fmla="*/ 2 w 599"/>
                <a:gd name="T9" fmla="*/ 4 h 4"/>
                <a:gd name="T10" fmla="*/ 0 w 599"/>
                <a:gd name="T11" fmla="*/ 4 h 4"/>
                <a:gd name="T12" fmla="*/ 48 w 599"/>
                <a:gd name="T13" fmla="*/ 4 h 4"/>
                <a:gd name="T14" fmla="*/ 52 w 599"/>
                <a:gd name="T15" fmla="*/ 4 h 4"/>
                <a:gd name="T16" fmla="*/ 147 w 599"/>
                <a:gd name="T17" fmla="*/ 4 h 4"/>
                <a:gd name="T18" fmla="*/ 147 w 599"/>
                <a:gd name="T19" fmla="*/ 0 h 4"/>
                <a:gd name="T20" fmla="*/ 347 w 599"/>
                <a:gd name="T21" fmla="*/ 0 h 4"/>
                <a:gd name="T22" fmla="*/ 251 w 599"/>
                <a:gd name="T23" fmla="*/ 0 h 4"/>
                <a:gd name="T24" fmla="*/ 247 w 599"/>
                <a:gd name="T25" fmla="*/ 0 h 4"/>
                <a:gd name="T26" fmla="*/ 152 w 599"/>
                <a:gd name="T27" fmla="*/ 0 h 4"/>
                <a:gd name="T28" fmla="*/ 152 w 599"/>
                <a:gd name="T29" fmla="*/ 4 h 4"/>
                <a:gd name="T30" fmla="*/ 247 w 599"/>
                <a:gd name="T31" fmla="*/ 4 h 4"/>
                <a:gd name="T32" fmla="*/ 251 w 599"/>
                <a:gd name="T33" fmla="*/ 4 h 4"/>
                <a:gd name="T34" fmla="*/ 347 w 599"/>
                <a:gd name="T35" fmla="*/ 4 h 4"/>
                <a:gd name="T36" fmla="*/ 347 w 599"/>
                <a:gd name="T37" fmla="*/ 0 h 4"/>
                <a:gd name="T38" fmla="*/ 547 w 599"/>
                <a:gd name="T39" fmla="*/ 0 h 4"/>
                <a:gd name="T40" fmla="*/ 451 w 599"/>
                <a:gd name="T41" fmla="*/ 0 h 4"/>
                <a:gd name="T42" fmla="*/ 447 w 599"/>
                <a:gd name="T43" fmla="*/ 0 h 4"/>
                <a:gd name="T44" fmla="*/ 351 w 599"/>
                <a:gd name="T45" fmla="*/ 0 h 4"/>
                <a:gd name="T46" fmla="*/ 351 w 599"/>
                <a:gd name="T47" fmla="*/ 4 h 4"/>
                <a:gd name="T48" fmla="*/ 447 w 599"/>
                <a:gd name="T49" fmla="*/ 4 h 4"/>
                <a:gd name="T50" fmla="*/ 451 w 599"/>
                <a:gd name="T51" fmla="*/ 4 h 4"/>
                <a:gd name="T52" fmla="*/ 547 w 599"/>
                <a:gd name="T53" fmla="*/ 4 h 4"/>
                <a:gd name="T54" fmla="*/ 547 w 599"/>
                <a:gd name="T55" fmla="*/ 0 h 4"/>
                <a:gd name="T56" fmla="*/ 599 w 599"/>
                <a:gd name="T57" fmla="*/ 0 h 4"/>
                <a:gd name="T58" fmla="*/ 551 w 599"/>
                <a:gd name="T59" fmla="*/ 0 h 4"/>
                <a:gd name="T60" fmla="*/ 551 w 599"/>
                <a:gd name="T61" fmla="*/ 4 h 4"/>
                <a:gd name="T62" fmla="*/ 597 w 599"/>
                <a:gd name="T63" fmla="*/ 4 h 4"/>
                <a:gd name="T64" fmla="*/ 599 w 599"/>
                <a:gd name="T65" fmla="*/ 4 h 4"/>
                <a:gd name="T66" fmla="*/ 599 w 599"/>
                <a:gd name="T6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99" h="4">
                  <a:moveTo>
                    <a:pt x="147" y="0"/>
                  </a:moveTo>
                  <a:lnTo>
                    <a:pt x="52" y="0"/>
                  </a:lnTo>
                  <a:lnTo>
                    <a:pt x="48" y="0"/>
                  </a:lnTo>
                  <a:lnTo>
                    <a:pt x="2" y="0"/>
                  </a:lnTo>
                  <a:lnTo>
                    <a:pt x="2" y="4"/>
                  </a:lnTo>
                  <a:lnTo>
                    <a:pt x="0" y="4"/>
                  </a:lnTo>
                  <a:lnTo>
                    <a:pt x="48" y="4"/>
                  </a:lnTo>
                  <a:lnTo>
                    <a:pt x="52" y="4"/>
                  </a:lnTo>
                  <a:lnTo>
                    <a:pt x="147" y="4"/>
                  </a:lnTo>
                  <a:lnTo>
                    <a:pt x="147" y="0"/>
                  </a:lnTo>
                  <a:close/>
                  <a:moveTo>
                    <a:pt x="347" y="0"/>
                  </a:moveTo>
                  <a:lnTo>
                    <a:pt x="251" y="0"/>
                  </a:lnTo>
                  <a:lnTo>
                    <a:pt x="247" y="0"/>
                  </a:lnTo>
                  <a:lnTo>
                    <a:pt x="152" y="0"/>
                  </a:lnTo>
                  <a:lnTo>
                    <a:pt x="152" y="4"/>
                  </a:lnTo>
                  <a:lnTo>
                    <a:pt x="247" y="4"/>
                  </a:lnTo>
                  <a:lnTo>
                    <a:pt x="251" y="4"/>
                  </a:lnTo>
                  <a:lnTo>
                    <a:pt x="347" y="4"/>
                  </a:lnTo>
                  <a:lnTo>
                    <a:pt x="347" y="0"/>
                  </a:lnTo>
                  <a:close/>
                  <a:moveTo>
                    <a:pt x="547" y="0"/>
                  </a:moveTo>
                  <a:lnTo>
                    <a:pt x="451" y="0"/>
                  </a:lnTo>
                  <a:lnTo>
                    <a:pt x="447" y="0"/>
                  </a:lnTo>
                  <a:lnTo>
                    <a:pt x="351" y="0"/>
                  </a:lnTo>
                  <a:lnTo>
                    <a:pt x="351" y="4"/>
                  </a:lnTo>
                  <a:lnTo>
                    <a:pt x="447" y="4"/>
                  </a:lnTo>
                  <a:lnTo>
                    <a:pt x="451" y="4"/>
                  </a:lnTo>
                  <a:lnTo>
                    <a:pt x="547" y="4"/>
                  </a:lnTo>
                  <a:lnTo>
                    <a:pt x="547" y="0"/>
                  </a:lnTo>
                  <a:close/>
                  <a:moveTo>
                    <a:pt x="599" y="0"/>
                  </a:moveTo>
                  <a:lnTo>
                    <a:pt x="551" y="0"/>
                  </a:lnTo>
                  <a:lnTo>
                    <a:pt x="551" y="4"/>
                  </a:lnTo>
                  <a:lnTo>
                    <a:pt x="597" y="4"/>
                  </a:lnTo>
                  <a:lnTo>
                    <a:pt x="599" y="4"/>
                  </a:lnTo>
                  <a:lnTo>
                    <a:pt x="599" y="0"/>
                  </a:lnTo>
                  <a:close/>
                </a:path>
              </a:pathLst>
            </a:cu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288" name="ïSļíḋê"/>
            <p:cNvSpPr/>
            <p:nvPr/>
          </p:nvSpPr>
          <p:spPr bwMode="auto">
            <a:xfrm>
              <a:off x="2219872" y="3557574"/>
              <a:ext cx="713185" cy="4763"/>
            </a:xfrm>
            <a:custGeom>
              <a:avLst/>
              <a:gdLst>
                <a:gd name="T0" fmla="*/ 147 w 599"/>
                <a:gd name="T1" fmla="*/ 0 h 4"/>
                <a:gd name="T2" fmla="*/ 52 w 599"/>
                <a:gd name="T3" fmla="*/ 0 h 4"/>
                <a:gd name="T4" fmla="*/ 48 w 599"/>
                <a:gd name="T5" fmla="*/ 0 h 4"/>
                <a:gd name="T6" fmla="*/ 2 w 599"/>
                <a:gd name="T7" fmla="*/ 0 h 4"/>
                <a:gd name="T8" fmla="*/ 2 w 599"/>
                <a:gd name="T9" fmla="*/ 4 h 4"/>
                <a:gd name="T10" fmla="*/ 0 w 599"/>
                <a:gd name="T11" fmla="*/ 4 h 4"/>
                <a:gd name="T12" fmla="*/ 48 w 599"/>
                <a:gd name="T13" fmla="*/ 4 h 4"/>
                <a:gd name="T14" fmla="*/ 52 w 599"/>
                <a:gd name="T15" fmla="*/ 4 h 4"/>
                <a:gd name="T16" fmla="*/ 147 w 599"/>
                <a:gd name="T17" fmla="*/ 4 h 4"/>
                <a:gd name="T18" fmla="*/ 147 w 599"/>
                <a:gd name="T19" fmla="*/ 0 h 4"/>
                <a:gd name="T20" fmla="*/ 347 w 599"/>
                <a:gd name="T21" fmla="*/ 0 h 4"/>
                <a:gd name="T22" fmla="*/ 251 w 599"/>
                <a:gd name="T23" fmla="*/ 0 h 4"/>
                <a:gd name="T24" fmla="*/ 247 w 599"/>
                <a:gd name="T25" fmla="*/ 0 h 4"/>
                <a:gd name="T26" fmla="*/ 152 w 599"/>
                <a:gd name="T27" fmla="*/ 0 h 4"/>
                <a:gd name="T28" fmla="*/ 152 w 599"/>
                <a:gd name="T29" fmla="*/ 4 h 4"/>
                <a:gd name="T30" fmla="*/ 247 w 599"/>
                <a:gd name="T31" fmla="*/ 4 h 4"/>
                <a:gd name="T32" fmla="*/ 251 w 599"/>
                <a:gd name="T33" fmla="*/ 4 h 4"/>
                <a:gd name="T34" fmla="*/ 347 w 599"/>
                <a:gd name="T35" fmla="*/ 4 h 4"/>
                <a:gd name="T36" fmla="*/ 347 w 599"/>
                <a:gd name="T37" fmla="*/ 0 h 4"/>
                <a:gd name="T38" fmla="*/ 547 w 599"/>
                <a:gd name="T39" fmla="*/ 0 h 4"/>
                <a:gd name="T40" fmla="*/ 451 w 599"/>
                <a:gd name="T41" fmla="*/ 0 h 4"/>
                <a:gd name="T42" fmla="*/ 447 w 599"/>
                <a:gd name="T43" fmla="*/ 0 h 4"/>
                <a:gd name="T44" fmla="*/ 351 w 599"/>
                <a:gd name="T45" fmla="*/ 0 h 4"/>
                <a:gd name="T46" fmla="*/ 351 w 599"/>
                <a:gd name="T47" fmla="*/ 4 h 4"/>
                <a:gd name="T48" fmla="*/ 447 w 599"/>
                <a:gd name="T49" fmla="*/ 4 h 4"/>
                <a:gd name="T50" fmla="*/ 451 w 599"/>
                <a:gd name="T51" fmla="*/ 4 h 4"/>
                <a:gd name="T52" fmla="*/ 547 w 599"/>
                <a:gd name="T53" fmla="*/ 4 h 4"/>
                <a:gd name="T54" fmla="*/ 547 w 599"/>
                <a:gd name="T55" fmla="*/ 0 h 4"/>
                <a:gd name="T56" fmla="*/ 599 w 599"/>
                <a:gd name="T57" fmla="*/ 0 h 4"/>
                <a:gd name="T58" fmla="*/ 551 w 599"/>
                <a:gd name="T59" fmla="*/ 0 h 4"/>
                <a:gd name="T60" fmla="*/ 551 w 599"/>
                <a:gd name="T61" fmla="*/ 4 h 4"/>
                <a:gd name="T62" fmla="*/ 597 w 599"/>
                <a:gd name="T63" fmla="*/ 4 h 4"/>
                <a:gd name="T64" fmla="*/ 599 w 599"/>
                <a:gd name="T65" fmla="*/ 4 h 4"/>
                <a:gd name="T66" fmla="*/ 599 w 599"/>
                <a:gd name="T6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99" h="4">
                  <a:moveTo>
                    <a:pt x="147" y="0"/>
                  </a:moveTo>
                  <a:lnTo>
                    <a:pt x="52" y="0"/>
                  </a:lnTo>
                  <a:lnTo>
                    <a:pt x="48" y="0"/>
                  </a:lnTo>
                  <a:lnTo>
                    <a:pt x="2" y="0"/>
                  </a:lnTo>
                  <a:lnTo>
                    <a:pt x="2" y="4"/>
                  </a:lnTo>
                  <a:lnTo>
                    <a:pt x="0" y="4"/>
                  </a:lnTo>
                  <a:lnTo>
                    <a:pt x="48" y="4"/>
                  </a:lnTo>
                  <a:lnTo>
                    <a:pt x="52" y="4"/>
                  </a:lnTo>
                  <a:lnTo>
                    <a:pt x="147" y="4"/>
                  </a:lnTo>
                  <a:lnTo>
                    <a:pt x="147" y="0"/>
                  </a:lnTo>
                  <a:moveTo>
                    <a:pt x="347" y="0"/>
                  </a:moveTo>
                  <a:lnTo>
                    <a:pt x="251" y="0"/>
                  </a:lnTo>
                  <a:lnTo>
                    <a:pt x="247" y="0"/>
                  </a:lnTo>
                  <a:lnTo>
                    <a:pt x="152" y="0"/>
                  </a:lnTo>
                  <a:lnTo>
                    <a:pt x="152" y="4"/>
                  </a:lnTo>
                  <a:lnTo>
                    <a:pt x="247" y="4"/>
                  </a:lnTo>
                  <a:lnTo>
                    <a:pt x="251" y="4"/>
                  </a:lnTo>
                  <a:lnTo>
                    <a:pt x="347" y="4"/>
                  </a:lnTo>
                  <a:lnTo>
                    <a:pt x="347" y="0"/>
                  </a:lnTo>
                  <a:moveTo>
                    <a:pt x="547" y="0"/>
                  </a:moveTo>
                  <a:lnTo>
                    <a:pt x="451" y="0"/>
                  </a:lnTo>
                  <a:lnTo>
                    <a:pt x="447" y="0"/>
                  </a:lnTo>
                  <a:lnTo>
                    <a:pt x="351" y="0"/>
                  </a:lnTo>
                  <a:lnTo>
                    <a:pt x="351" y="4"/>
                  </a:lnTo>
                  <a:lnTo>
                    <a:pt x="447" y="4"/>
                  </a:lnTo>
                  <a:lnTo>
                    <a:pt x="451" y="4"/>
                  </a:lnTo>
                  <a:lnTo>
                    <a:pt x="547" y="4"/>
                  </a:lnTo>
                  <a:lnTo>
                    <a:pt x="547" y="0"/>
                  </a:lnTo>
                  <a:moveTo>
                    <a:pt x="599" y="0"/>
                  </a:moveTo>
                  <a:lnTo>
                    <a:pt x="551" y="0"/>
                  </a:lnTo>
                  <a:lnTo>
                    <a:pt x="551" y="4"/>
                  </a:lnTo>
                  <a:lnTo>
                    <a:pt x="597" y="4"/>
                  </a:lnTo>
                  <a:lnTo>
                    <a:pt x="599" y="4"/>
                  </a:lnTo>
                  <a:lnTo>
                    <a:pt x="59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289" name="îṥľïḍe"/>
            <p:cNvSpPr/>
            <p:nvPr/>
          </p:nvSpPr>
          <p:spPr bwMode="auto">
            <a:xfrm>
              <a:off x="2219872" y="3913571"/>
              <a:ext cx="713185" cy="4763"/>
            </a:xfrm>
            <a:custGeom>
              <a:avLst/>
              <a:gdLst>
                <a:gd name="T0" fmla="*/ 147 w 599"/>
                <a:gd name="T1" fmla="*/ 0 h 4"/>
                <a:gd name="T2" fmla="*/ 52 w 599"/>
                <a:gd name="T3" fmla="*/ 0 h 4"/>
                <a:gd name="T4" fmla="*/ 48 w 599"/>
                <a:gd name="T5" fmla="*/ 0 h 4"/>
                <a:gd name="T6" fmla="*/ 2 w 599"/>
                <a:gd name="T7" fmla="*/ 0 h 4"/>
                <a:gd name="T8" fmla="*/ 2 w 599"/>
                <a:gd name="T9" fmla="*/ 4 h 4"/>
                <a:gd name="T10" fmla="*/ 0 w 599"/>
                <a:gd name="T11" fmla="*/ 4 h 4"/>
                <a:gd name="T12" fmla="*/ 48 w 599"/>
                <a:gd name="T13" fmla="*/ 4 h 4"/>
                <a:gd name="T14" fmla="*/ 52 w 599"/>
                <a:gd name="T15" fmla="*/ 4 h 4"/>
                <a:gd name="T16" fmla="*/ 147 w 599"/>
                <a:gd name="T17" fmla="*/ 4 h 4"/>
                <a:gd name="T18" fmla="*/ 147 w 599"/>
                <a:gd name="T19" fmla="*/ 0 h 4"/>
                <a:gd name="T20" fmla="*/ 347 w 599"/>
                <a:gd name="T21" fmla="*/ 0 h 4"/>
                <a:gd name="T22" fmla="*/ 251 w 599"/>
                <a:gd name="T23" fmla="*/ 0 h 4"/>
                <a:gd name="T24" fmla="*/ 247 w 599"/>
                <a:gd name="T25" fmla="*/ 0 h 4"/>
                <a:gd name="T26" fmla="*/ 152 w 599"/>
                <a:gd name="T27" fmla="*/ 0 h 4"/>
                <a:gd name="T28" fmla="*/ 152 w 599"/>
                <a:gd name="T29" fmla="*/ 4 h 4"/>
                <a:gd name="T30" fmla="*/ 247 w 599"/>
                <a:gd name="T31" fmla="*/ 4 h 4"/>
                <a:gd name="T32" fmla="*/ 251 w 599"/>
                <a:gd name="T33" fmla="*/ 4 h 4"/>
                <a:gd name="T34" fmla="*/ 347 w 599"/>
                <a:gd name="T35" fmla="*/ 4 h 4"/>
                <a:gd name="T36" fmla="*/ 347 w 599"/>
                <a:gd name="T37" fmla="*/ 0 h 4"/>
                <a:gd name="T38" fmla="*/ 547 w 599"/>
                <a:gd name="T39" fmla="*/ 0 h 4"/>
                <a:gd name="T40" fmla="*/ 451 w 599"/>
                <a:gd name="T41" fmla="*/ 0 h 4"/>
                <a:gd name="T42" fmla="*/ 447 w 599"/>
                <a:gd name="T43" fmla="*/ 0 h 4"/>
                <a:gd name="T44" fmla="*/ 351 w 599"/>
                <a:gd name="T45" fmla="*/ 0 h 4"/>
                <a:gd name="T46" fmla="*/ 351 w 599"/>
                <a:gd name="T47" fmla="*/ 4 h 4"/>
                <a:gd name="T48" fmla="*/ 447 w 599"/>
                <a:gd name="T49" fmla="*/ 4 h 4"/>
                <a:gd name="T50" fmla="*/ 451 w 599"/>
                <a:gd name="T51" fmla="*/ 4 h 4"/>
                <a:gd name="T52" fmla="*/ 547 w 599"/>
                <a:gd name="T53" fmla="*/ 4 h 4"/>
                <a:gd name="T54" fmla="*/ 547 w 599"/>
                <a:gd name="T55" fmla="*/ 0 h 4"/>
                <a:gd name="T56" fmla="*/ 599 w 599"/>
                <a:gd name="T57" fmla="*/ 0 h 4"/>
                <a:gd name="T58" fmla="*/ 551 w 599"/>
                <a:gd name="T59" fmla="*/ 0 h 4"/>
                <a:gd name="T60" fmla="*/ 551 w 599"/>
                <a:gd name="T61" fmla="*/ 4 h 4"/>
                <a:gd name="T62" fmla="*/ 597 w 599"/>
                <a:gd name="T63" fmla="*/ 4 h 4"/>
                <a:gd name="T64" fmla="*/ 599 w 599"/>
                <a:gd name="T65" fmla="*/ 4 h 4"/>
                <a:gd name="T66" fmla="*/ 599 w 599"/>
                <a:gd name="T6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99" h="4">
                  <a:moveTo>
                    <a:pt x="147" y="0"/>
                  </a:moveTo>
                  <a:lnTo>
                    <a:pt x="52" y="0"/>
                  </a:lnTo>
                  <a:lnTo>
                    <a:pt x="48" y="0"/>
                  </a:lnTo>
                  <a:lnTo>
                    <a:pt x="2" y="0"/>
                  </a:lnTo>
                  <a:lnTo>
                    <a:pt x="2" y="4"/>
                  </a:lnTo>
                  <a:lnTo>
                    <a:pt x="0" y="4"/>
                  </a:lnTo>
                  <a:lnTo>
                    <a:pt x="48" y="4"/>
                  </a:lnTo>
                  <a:lnTo>
                    <a:pt x="52" y="4"/>
                  </a:lnTo>
                  <a:lnTo>
                    <a:pt x="147" y="4"/>
                  </a:lnTo>
                  <a:lnTo>
                    <a:pt x="147" y="0"/>
                  </a:lnTo>
                  <a:close/>
                  <a:moveTo>
                    <a:pt x="347" y="0"/>
                  </a:moveTo>
                  <a:lnTo>
                    <a:pt x="251" y="0"/>
                  </a:lnTo>
                  <a:lnTo>
                    <a:pt x="247" y="0"/>
                  </a:lnTo>
                  <a:lnTo>
                    <a:pt x="152" y="0"/>
                  </a:lnTo>
                  <a:lnTo>
                    <a:pt x="152" y="4"/>
                  </a:lnTo>
                  <a:lnTo>
                    <a:pt x="247" y="4"/>
                  </a:lnTo>
                  <a:lnTo>
                    <a:pt x="251" y="4"/>
                  </a:lnTo>
                  <a:lnTo>
                    <a:pt x="347" y="4"/>
                  </a:lnTo>
                  <a:lnTo>
                    <a:pt x="347" y="0"/>
                  </a:lnTo>
                  <a:close/>
                  <a:moveTo>
                    <a:pt x="547" y="0"/>
                  </a:moveTo>
                  <a:lnTo>
                    <a:pt x="451" y="0"/>
                  </a:lnTo>
                  <a:lnTo>
                    <a:pt x="447" y="0"/>
                  </a:lnTo>
                  <a:lnTo>
                    <a:pt x="351" y="0"/>
                  </a:lnTo>
                  <a:lnTo>
                    <a:pt x="351" y="4"/>
                  </a:lnTo>
                  <a:lnTo>
                    <a:pt x="447" y="4"/>
                  </a:lnTo>
                  <a:lnTo>
                    <a:pt x="451" y="4"/>
                  </a:lnTo>
                  <a:lnTo>
                    <a:pt x="547" y="4"/>
                  </a:lnTo>
                  <a:lnTo>
                    <a:pt x="547" y="0"/>
                  </a:lnTo>
                  <a:close/>
                  <a:moveTo>
                    <a:pt x="599" y="0"/>
                  </a:moveTo>
                  <a:lnTo>
                    <a:pt x="551" y="0"/>
                  </a:lnTo>
                  <a:lnTo>
                    <a:pt x="551" y="4"/>
                  </a:lnTo>
                  <a:lnTo>
                    <a:pt x="597" y="4"/>
                  </a:lnTo>
                  <a:lnTo>
                    <a:pt x="599" y="4"/>
                  </a:lnTo>
                  <a:lnTo>
                    <a:pt x="599" y="0"/>
                  </a:lnTo>
                  <a:close/>
                </a:path>
              </a:pathLst>
            </a:cu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290" name="îṡ1ïḑé"/>
            <p:cNvSpPr/>
            <p:nvPr/>
          </p:nvSpPr>
          <p:spPr bwMode="auto">
            <a:xfrm>
              <a:off x="2219872" y="3913571"/>
              <a:ext cx="713185" cy="4763"/>
            </a:xfrm>
            <a:custGeom>
              <a:avLst/>
              <a:gdLst>
                <a:gd name="T0" fmla="*/ 147 w 599"/>
                <a:gd name="T1" fmla="*/ 0 h 4"/>
                <a:gd name="T2" fmla="*/ 52 w 599"/>
                <a:gd name="T3" fmla="*/ 0 h 4"/>
                <a:gd name="T4" fmla="*/ 48 w 599"/>
                <a:gd name="T5" fmla="*/ 0 h 4"/>
                <a:gd name="T6" fmla="*/ 2 w 599"/>
                <a:gd name="T7" fmla="*/ 0 h 4"/>
                <a:gd name="T8" fmla="*/ 2 w 599"/>
                <a:gd name="T9" fmla="*/ 4 h 4"/>
                <a:gd name="T10" fmla="*/ 0 w 599"/>
                <a:gd name="T11" fmla="*/ 4 h 4"/>
                <a:gd name="T12" fmla="*/ 48 w 599"/>
                <a:gd name="T13" fmla="*/ 4 h 4"/>
                <a:gd name="T14" fmla="*/ 52 w 599"/>
                <a:gd name="T15" fmla="*/ 4 h 4"/>
                <a:gd name="T16" fmla="*/ 147 w 599"/>
                <a:gd name="T17" fmla="*/ 4 h 4"/>
                <a:gd name="T18" fmla="*/ 147 w 599"/>
                <a:gd name="T19" fmla="*/ 0 h 4"/>
                <a:gd name="T20" fmla="*/ 347 w 599"/>
                <a:gd name="T21" fmla="*/ 0 h 4"/>
                <a:gd name="T22" fmla="*/ 251 w 599"/>
                <a:gd name="T23" fmla="*/ 0 h 4"/>
                <a:gd name="T24" fmla="*/ 247 w 599"/>
                <a:gd name="T25" fmla="*/ 0 h 4"/>
                <a:gd name="T26" fmla="*/ 152 w 599"/>
                <a:gd name="T27" fmla="*/ 0 h 4"/>
                <a:gd name="T28" fmla="*/ 152 w 599"/>
                <a:gd name="T29" fmla="*/ 4 h 4"/>
                <a:gd name="T30" fmla="*/ 247 w 599"/>
                <a:gd name="T31" fmla="*/ 4 h 4"/>
                <a:gd name="T32" fmla="*/ 251 w 599"/>
                <a:gd name="T33" fmla="*/ 4 h 4"/>
                <a:gd name="T34" fmla="*/ 347 w 599"/>
                <a:gd name="T35" fmla="*/ 4 h 4"/>
                <a:gd name="T36" fmla="*/ 347 w 599"/>
                <a:gd name="T37" fmla="*/ 0 h 4"/>
                <a:gd name="T38" fmla="*/ 547 w 599"/>
                <a:gd name="T39" fmla="*/ 0 h 4"/>
                <a:gd name="T40" fmla="*/ 451 w 599"/>
                <a:gd name="T41" fmla="*/ 0 h 4"/>
                <a:gd name="T42" fmla="*/ 447 w 599"/>
                <a:gd name="T43" fmla="*/ 0 h 4"/>
                <a:gd name="T44" fmla="*/ 351 w 599"/>
                <a:gd name="T45" fmla="*/ 0 h 4"/>
                <a:gd name="T46" fmla="*/ 351 w 599"/>
                <a:gd name="T47" fmla="*/ 4 h 4"/>
                <a:gd name="T48" fmla="*/ 447 w 599"/>
                <a:gd name="T49" fmla="*/ 4 h 4"/>
                <a:gd name="T50" fmla="*/ 451 w 599"/>
                <a:gd name="T51" fmla="*/ 4 h 4"/>
                <a:gd name="T52" fmla="*/ 547 w 599"/>
                <a:gd name="T53" fmla="*/ 4 h 4"/>
                <a:gd name="T54" fmla="*/ 547 w 599"/>
                <a:gd name="T55" fmla="*/ 0 h 4"/>
                <a:gd name="T56" fmla="*/ 599 w 599"/>
                <a:gd name="T57" fmla="*/ 0 h 4"/>
                <a:gd name="T58" fmla="*/ 551 w 599"/>
                <a:gd name="T59" fmla="*/ 0 h 4"/>
                <a:gd name="T60" fmla="*/ 551 w 599"/>
                <a:gd name="T61" fmla="*/ 4 h 4"/>
                <a:gd name="T62" fmla="*/ 597 w 599"/>
                <a:gd name="T63" fmla="*/ 4 h 4"/>
                <a:gd name="T64" fmla="*/ 599 w 599"/>
                <a:gd name="T65" fmla="*/ 4 h 4"/>
                <a:gd name="T66" fmla="*/ 599 w 599"/>
                <a:gd name="T6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99" h="4">
                  <a:moveTo>
                    <a:pt x="147" y="0"/>
                  </a:moveTo>
                  <a:lnTo>
                    <a:pt x="52" y="0"/>
                  </a:lnTo>
                  <a:lnTo>
                    <a:pt x="48" y="0"/>
                  </a:lnTo>
                  <a:lnTo>
                    <a:pt x="2" y="0"/>
                  </a:lnTo>
                  <a:lnTo>
                    <a:pt x="2" y="4"/>
                  </a:lnTo>
                  <a:lnTo>
                    <a:pt x="0" y="4"/>
                  </a:lnTo>
                  <a:lnTo>
                    <a:pt x="48" y="4"/>
                  </a:lnTo>
                  <a:lnTo>
                    <a:pt x="52" y="4"/>
                  </a:lnTo>
                  <a:lnTo>
                    <a:pt x="147" y="4"/>
                  </a:lnTo>
                  <a:lnTo>
                    <a:pt x="147" y="0"/>
                  </a:lnTo>
                  <a:moveTo>
                    <a:pt x="347" y="0"/>
                  </a:moveTo>
                  <a:lnTo>
                    <a:pt x="251" y="0"/>
                  </a:lnTo>
                  <a:lnTo>
                    <a:pt x="247" y="0"/>
                  </a:lnTo>
                  <a:lnTo>
                    <a:pt x="152" y="0"/>
                  </a:lnTo>
                  <a:lnTo>
                    <a:pt x="152" y="4"/>
                  </a:lnTo>
                  <a:lnTo>
                    <a:pt x="247" y="4"/>
                  </a:lnTo>
                  <a:lnTo>
                    <a:pt x="251" y="4"/>
                  </a:lnTo>
                  <a:lnTo>
                    <a:pt x="347" y="4"/>
                  </a:lnTo>
                  <a:lnTo>
                    <a:pt x="347" y="0"/>
                  </a:lnTo>
                  <a:moveTo>
                    <a:pt x="547" y="0"/>
                  </a:moveTo>
                  <a:lnTo>
                    <a:pt x="451" y="0"/>
                  </a:lnTo>
                  <a:lnTo>
                    <a:pt x="447" y="0"/>
                  </a:lnTo>
                  <a:lnTo>
                    <a:pt x="351" y="0"/>
                  </a:lnTo>
                  <a:lnTo>
                    <a:pt x="351" y="4"/>
                  </a:lnTo>
                  <a:lnTo>
                    <a:pt x="447" y="4"/>
                  </a:lnTo>
                  <a:lnTo>
                    <a:pt x="451" y="4"/>
                  </a:lnTo>
                  <a:lnTo>
                    <a:pt x="547" y="4"/>
                  </a:lnTo>
                  <a:lnTo>
                    <a:pt x="547" y="0"/>
                  </a:lnTo>
                  <a:moveTo>
                    <a:pt x="599" y="0"/>
                  </a:moveTo>
                  <a:lnTo>
                    <a:pt x="551" y="0"/>
                  </a:lnTo>
                  <a:lnTo>
                    <a:pt x="551" y="4"/>
                  </a:lnTo>
                  <a:lnTo>
                    <a:pt x="597" y="4"/>
                  </a:lnTo>
                  <a:lnTo>
                    <a:pt x="599" y="4"/>
                  </a:lnTo>
                  <a:lnTo>
                    <a:pt x="59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291" name="îŝ1íḍé"/>
            <p:cNvSpPr/>
            <p:nvPr/>
          </p:nvSpPr>
          <p:spPr bwMode="auto">
            <a:xfrm>
              <a:off x="2219872" y="3676636"/>
              <a:ext cx="713185" cy="4763"/>
            </a:xfrm>
            <a:custGeom>
              <a:avLst/>
              <a:gdLst>
                <a:gd name="T0" fmla="*/ 147 w 599"/>
                <a:gd name="T1" fmla="*/ 0 h 4"/>
                <a:gd name="T2" fmla="*/ 52 w 599"/>
                <a:gd name="T3" fmla="*/ 0 h 4"/>
                <a:gd name="T4" fmla="*/ 48 w 599"/>
                <a:gd name="T5" fmla="*/ 0 h 4"/>
                <a:gd name="T6" fmla="*/ 2 w 599"/>
                <a:gd name="T7" fmla="*/ 0 h 4"/>
                <a:gd name="T8" fmla="*/ 2 w 599"/>
                <a:gd name="T9" fmla="*/ 4 h 4"/>
                <a:gd name="T10" fmla="*/ 0 w 599"/>
                <a:gd name="T11" fmla="*/ 4 h 4"/>
                <a:gd name="T12" fmla="*/ 48 w 599"/>
                <a:gd name="T13" fmla="*/ 4 h 4"/>
                <a:gd name="T14" fmla="*/ 52 w 599"/>
                <a:gd name="T15" fmla="*/ 4 h 4"/>
                <a:gd name="T16" fmla="*/ 147 w 599"/>
                <a:gd name="T17" fmla="*/ 4 h 4"/>
                <a:gd name="T18" fmla="*/ 147 w 599"/>
                <a:gd name="T19" fmla="*/ 0 h 4"/>
                <a:gd name="T20" fmla="*/ 347 w 599"/>
                <a:gd name="T21" fmla="*/ 0 h 4"/>
                <a:gd name="T22" fmla="*/ 251 w 599"/>
                <a:gd name="T23" fmla="*/ 0 h 4"/>
                <a:gd name="T24" fmla="*/ 247 w 599"/>
                <a:gd name="T25" fmla="*/ 0 h 4"/>
                <a:gd name="T26" fmla="*/ 152 w 599"/>
                <a:gd name="T27" fmla="*/ 0 h 4"/>
                <a:gd name="T28" fmla="*/ 152 w 599"/>
                <a:gd name="T29" fmla="*/ 4 h 4"/>
                <a:gd name="T30" fmla="*/ 247 w 599"/>
                <a:gd name="T31" fmla="*/ 4 h 4"/>
                <a:gd name="T32" fmla="*/ 251 w 599"/>
                <a:gd name="T33" fmla="*/ 4 h 4"/>
                <a:gd name="T34" fmla="*/ 347 w 599"/>
                <a:gd name="T35" fmla="*/ 4 h 4"/>
                <a:gd name="T36" fmla="*/ 347 w 599"/>
                <a:gd name="T37" fmla="*/ 0 h 4"/>
                <a:gd name="T38" fmla="*/ 547 w 599"/>
                <a:gd name="T39" fmla="*/ 0 h 4"/>
                <a:gd name="T40" fmla="*/ 451 w 599"/>
                <a:gd name="T41" fmla="*/ 0 h 4"/>
                <a:gd name="T42" fmla="*/ 447 w 599"/>
                <a:gd name="T43" fmla="*/ 0 h 4"/>
                <a:gd name="T44" fmla="*/ 351 w 599"/>
                <a:gd name="T45" fmla="*/ 0 h 4"/>
                <a:gd name="T46" fmla="*/ 351 w 599"/>
                <a:gd name="T47" fmla="*/ 4 h 4"/>
                <a:gd name="T48" fmla="*/ 447 w 599"/>
                <a:gd name="T49" fmla="*/ 4 h 4"/>
                <a:gd name="T50" fmla="*/ 451 w 599"/>
                <a:gd name="T51" fmla="*/ 4 h 4"/>
                <a:gd name="T52" fmla="*/ 547 w 599"/>
                <a:gd name="T53" fmla="*/ 4 h 4"/>
                <a:gd name="T54" fmla="*/ 547 w 599"/>
                <a:gd name="T55" fmla="*/ 0 h 4"/>
                <a:gd name="T56" fmla="*/ 599 w 599"/>
                <a:gd name="T57" fmla="*/ 0 h 4"/>
                <a:gd name="T58" fmla="*/ 551 w 599"/>
                <a:gd name="T59" fmla="*/ 0 h 4"/>
                <a:gd name="T60" fmla="*/ 551 w 599"/>
                <a:gd name="T61" fmla="*/ 4 h 4"/>
                <a:gd name="T62" fmla="*/ 597 w 599"/>
                <a:gd name="T63" fmla="*/ 4 h 4"/>
                <a:gd name="T64" fmla="*/ 599 w 599"/>
                <a:gd name="T65" fmla="*/ 4 h 4"/>
                <a:gd name="T66" fmla="*/ 599 w 599"/>
                <a:gd name="T6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99" h="4">
                  <a:moveTo>
                    <a:pt x="147" y="0"/>
                  </a:moveTo>
                  <a:lnTo>
                    <a:pt x="52" y="0"/>
                  </a:lnTo>
                  <a:lnTo>
                    <a:pt x="48" y="0"/>
                  </a:lnTo>
                  <a:lnTo>
                    <a:pt x="2" y="0"/>
                  </a:lnTo>
                  <a:lnTo>
                    <a:pt x="2" y="4"/>
                  </a:lnTo>
                  <a:lnTo>
                    <a:pt x="0" y="4"/>
                  </a:lnTo>
                  <a:lnTo>
                    <a:pt x="48" y="4"/>
                  </a:lnTo>
                  <a:lnTo>
                    <a:pt x="52" y="4"/>
                  </a:lnTo>
                  <a:lnTo>
                    <a:pt x="147" y="4"/>
                  </a:lnTo>
                  <a:lnTo>
                    <a:pt x="147" y="0"/>
                  </a:lnTo>
                  <a:close/>
                  <a:moveTo>
                    <a:pt x="347" y="0"/>
                  </a:moveTo>
                  <a:lnTo>
                    <a:pt x="251" y="0"/>
                  </a:lnTo>
                  <a:lnTo>
                    <a:pt x="247" y="0"/>
                  </a:lnTo>
                  <a:lnTo>
                    <a:pt x="152" y="0"/>
                  </a:lnTo>
                  <a:lnTo>
                    <a:pt x="152" y="4"/>
                  </a:lnTo>
                  <a:lnTo>
                    <a:pt x="247" y="4"/>
                  </a:lnTo>
                  <a:lnTo>
                    <a:pt x="251" y="4"/>
                  </a:lnTo>
                  <a:lnTo>
                    <a:pt x="347" y="4"/>
                  </a:lnTo>
                  <a:lnTo>
                    <a:pt x="347" y="0"/>
                  </a:lnTo>
                  <a:close/>
                  <a:moveTo>
                    <a:pt x="547" y="0"/>
                  </a:moveTo>
                  <a:lnTo>
                    <a:pt x="451" y="0"/>
                  </a:lnTo>
                  <a:lnTo>
                    <a:pt x="447" y="0"/>
                  </a:lnTo>
                  <a:lnTo>
                    <a:pt x="351" y="0"/>
                  </a:lnTo>
                  <a:lnTo>
                    <a:pt x="351" y="4"/>
                  </a:lnTo>
                  <a:lnTo>
                    <a:pt x="447" y="4"/>
                  </a:lnTo>
                  <a:lnTo>
                    <a:pt x="451" y="4"/>
                  </a:lnTo>
                  <a:lnTo>
                    <a:pt x="547" y="4"/>
                  </a:lnTo>
                  <a:lnTo>
                    <a:pt x="547" y="0"/>
                  </a:lnTo>
                  <a:close/>
                  <a:moveTo>
                    <a:pt x="599" y="0"/>
                  </a:moveTo>
                  <a:lnTo>
                    <a:pt x="551" y="0"/>
                  </a:lnTo>
                  <a:lnTo>
                    <a:pt x="551" y="4"/>
                  </a:lnTo>
                  <a:lnTo>
                    <a:pt x="597" y="4"/>
                  </a:lnTo>
                  <a:lnTo>
                    <a:pt x="599" y="4"/>
                  </a:lnTo>
                  <a:lnTo>
                    <a:pt x="599" y="0"/>
                  </a:lnTo>
                  <a:close/>
                </a:path>
              </a:pathLst>
            </a:cu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292" name="ïsľiḑé"/>
            <p:cNvSpPr/>
            <p:nvPr/>
          </p:nvSpPr>
          <p:spPr bwMode="auto">
            <a:xfrm>
              <a:off x="2219872" y="3676636"/>
              <a:ext cx="713185" cy="4763"/>
            </a:xfrm>
            <a:custGeom>
              <a:avLst/>
              <a:gdLst>
                <a:gd name="T0" fmla="*/ 147 w 599"/>
                <a:gd name="T1" fmla="*/ 0 h 4"/>
                <a:gd name="T2" fmla="*/ 52 w 599"/>
                <a:gd name="T3" fmla="*/ 0 h 4"/>
                <a:gd name="T4" fmla="*/ 48 w 599"/>
                <a:gd name="T5" fmla="*/ 0 h 4"/>
                <a:gd name="T6" fmla="*/ 2 w 599"/>
                <a:gd name="T7" fmla="*/ 0 h 4"/>
                <a:gd name="T8" fmla="*/ 2 w 599"/>
                <a:gd name="T9" fmla="*/ 4 h 4"/>
                <a:gd name="T10" fmla="*/ 0 w 599"/>
                <a:gd name="T11" fmla="*/ 4 h 4"/>
                <a:gd name="T12" fmla="*/ 48 w 599"/>
                <a:gd name="T13" fmla="*/ 4 h 4"/>
                <a:gd name="T14" fmla="*/ 52 w 599"/>
                <a:gd name="T15" fmla="*/ 4 h 4"/>
                <a:gd name="T16" fmla="*/ 147 w 599"/>
                <a:gd name="T17" fmla="*/ 4 h 4"/>
                <a:gd name="T18" fmla="*/ 147 w 599"/>
                <a:gd name="T19" fmla="*/ 0 h 4"/>
                <a:gd name="T20" fmla="*/ 347 w 599"/>
                <a:gd name="T21" fmla="*/ 0 h 4"/>
                <a:gd name="T22" fmla="*/ 251 w 599"/>
                <a:gd name="T23" fmla="*/ 0 h 4"/>
                <a:gd name="T24" fmla="*/ 247 w 599"/>
                <a:gd name="T25" fmla="*/ 0 h 4"/>
                <a:gd name="T26" fmla="*/ 152 w 599"/>
                <a:gd name="T27" fmla="*/ 0 h 4"/>
                <a:gd name="T28" fmla="*/ 152 w 599"/>
                <a:gd name="T29" fmla="*/ 4 h 4"/>
                <a:gd name="T30" fmla="*/ 247 w 599"/>
                <a:gd name="T31" fmla="*/ 4 h 4"/>
                <a:gd name="T32" fmla="*/ 251 w 599"/>
                <a:gd name="T33" fmla="*/ 4 h 4"/>
                <a:gd name="T34" fmla="*/ 347 w 599"/>
                <a:gd name="T35" fmla="*/ 4 h 4"/>
                <a:gd name="T36" fmla="*/ 347 w 599"/>
                <a:gd name="T37" fmla="*/ 0 h 4"/>
                <a:gd name="T38" fmla="*/ 547 w 599"/>
                <a:gd name="T39" fmla="*/ 0 h 4"/>
                <a:gd name="T40" fmla="*/ 451 w 599"/>
                <a:gd name="T41" fmla="*/ 0 h 4"/>
                <a:gd name="T42" fmla="*/ 447 w 599"/>
                <a:gd name="T43" fmla="*/ 0 h 4"/>
                <a:gd name="T44" fmla="*/ 351 w 599"/>
                <a:gd name="T45" fmla="*/ 0 h 4"/>
                <a:gd name="T46" fmla="*/ 351 w 599"/>
                <a:gd name="T47" fmla="*/ 4 h 4"/>
                <a:gd name="T48" fmla="*/ 447 w 599"/>
                <a:gd name="T49" fmla="*/ 4 h 4"/>
                <a:gd name="T50" fmla="*/ 451 w 599"/>
                <a:gd name="T51" fmla="*/ 4 h 4"/>
                <a:gd name="T52" fmla="*/ 547 w 599"/>
                <a:gd name="T53" fmla="*/ 4 h 4"/>
                <a:gd name="T54" fmla="*/ 547 w 599"/>
                <a:gd name="T55" fmla="*/ 0 h 4"/>
                <a:gd name="T56" fmla="*/ 599 w 599"/>
                <a:gd name="T57" fmla="*/ 0 h 4"/>
                <a:gd name="T58" fmla="*/ 551 w 599"/>
                <a:gd name="T59" fmla="*/ 0 h 4"/>
                <a:gd name="T60" fmla="*/ 551 w 599"/>
                <a:gd name="T61" fmla="*/ 4 h 4"/>
                <a:gd name="T62" fmla="*/ 597 w 599"/>
                <a:gd name="T63" fmla="*/ 4 h 4"/>
                <a:gd name="T64" fmla="*/ 599 w 599"/>
                <a:gd name="T65" fmla="*/ 4 h 4"/>
                <a:gd name="T66" fmla="*/ 599 w 599"/>
                <a:gd name="T6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99" h="4">
                  <a:moveTo>
                    <a:pt x="147" y="0"/>
                  </a:moveTo>
                  <a:lnTo>
                    <a:pt x="52" y="0"/>
                  </a:lnTo>
                  <a:lnTo>
                    <a:pt x="48" y="0"/>
                  </a:lnTo>
                  <a:lnTo>
                    <a:pt x="2" y="0"/>
                  </a:lnTo>
                  <a:lnTo>
                    <a:pt x="2" y="4"/>
                  </a:lnTo>
                  <a:lnTo>
                    <a:pt x="0" y="4"/>
                  </a:lnTo>
                  <a:lnTo>
                    <a:pt x="48" y="4"/>
                  </a:lnTo>
                  <a:lnTo>
                    <a:pt x="52" y="4"/>
                  </a:lnTo>
                  <a:lnTo>
                    <a:pt x="147" y="4"/>
                  </a:lnTo>
                  <a:lnTo>
                    <a:pt x="147" y="0"/>
                  </a:lnTo>
                  <a:moveTo>
                    <a:pt x="347" y="0"/>
                  </a:moveTo>
                  <a:lnTo>
                    <a:pt x="251" y="0"/>
                  </a:lnTo>
                  <a:lnTo>
                    <a:pt x="247" y="0"/>
                  </a:lnTo>
                  <a:lnTo>
                    <a:pt x="152" y="0"/>
                  </a:lnTo>
                  <a:lnTo>
                    <a:pt x="152" y="4"/>
                  </a:lnTo>
                  <a:lnTo>
                    <a:pt x="247" y="4"/>
                  </a:lnTo>
                  <a:lnTo>
                    <a:pt x="251" y="4"/>
                  </a:lnTo>
                  <a:lnTo>
                    <a:pt x="347" y="4"/>
                  </a:lnTo>
                  <a:lnTo>
                    <a:pt x="347" y="0"/>
                  </a:lnTo>
                  <a:moveTo>
                    <a:pt x="547" y="0"/>
                  </a:moveTo>
                  <a:lnTo>
                    <a:pt x="451" y="0"/>
                  </a:lnTo>
                  <a:lnTo>
                    <a:pt x="447" y="0"/>
                  </a:lnTo>
                  <a:lnTo>
                    <a:pt x="351" y="0"/>
                  </a:lnTo>
                  <a:lnTo>
                    <a:pt x="351" y="4"/>
                  </a:lnTo>
                  <a:lnTo>
                    <a:pt x="447" y="4"/>
                  </a:lnTo>
                  <a:lnTo>
                    <a:pt x="451" y="4"/>
                  </a:lnTo>
                  <a:lnTo>
                    <a:pt x="547" y="4"/>
                  </a:lnTo>
                  <a:lnTo>
                    <a:pt x="547" y="0"/>
                  </a:lnTo>
                  <a:moveTo>
                    <a:pt x="599" y="0"/>
                  </a:moveTo>
                  <a:lnTo>
                    <a:pt x="551" y="0"/>
                  </a:lnTo>
                  <a:lnTo>
                    <a:pt x="551" y="4"/>
                  </a:lnTo>
                  <a:lnTo>
                    <a:pt x="597" y="4"/>
                  </a:lnTo>
                  <a:lnTo>
                    <a:pt x="599" y="4"/>
                  </a:lnTo>
                  <a:lnTo>
                    <a:pt x="59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293" name="íŝḷíďê"/>
            <p:cNvSpPr/>
            <p:nvPr/>
          </p:nvSpPr>
          <p:spPr bwMode="auto">
            <a:xfrm>
              <a:off x="2219872" y="3438511"/>
              <a:ext cx="713185" cy="4763"/>
            </a:xfrm>
            <a:custGeom>
              <a:avLst/>
              <a:gdLst>
                <a:gd name="T0" fmla="*/ 147 w 599"/>
                <a:gd name="T1" fmla="*/ 0 h 4"/>
                <a:gd name="T2" fmla="*/ 52 w 599"/>
                <a:gd name="T3" fmla="*/ 0 h 4"/>
                <a:gd name="T4" fmla="*/ 48 w 599"/>
                <a:gd name="T5" fmla="*/ 0 h 4"/>
                <a:gd name="T6" fmla="*/ 2 w 599"/>
                <a:gd name="T7" fmla="*/ 0 h 4"/>
                <a:gd name="T8" fmla="*/ 2 w 599"/>
                <a:gd name="T9" fmla="*/ 4 h 4"/>
                <a:gd name="T10" fmla="*/ 0 w 599"/>
                <a:gd name="T11" fmla="*/ 4 h 4"/>
                <a:gd name="T12" fmla="*/ 48 w 599"/>
                <a:gd name="T13" fmla="*/ 4 h 4"/>
                <a:gd name="T14" fmla="*/ 52 w 599"/>
                <a:gd name="T15" fmla="*/ 4 h 4"/>
                <a:gd name="T16" fmla="*/ 147 w 599"/>
                <a:gd name="T17" fmla="*/ 4 h 4"/>
                <a:gd name="T18" fmla="*/ 147 w 599"/>
                <a:gd name="T19" fmla="*/ 0 h 4"/>
                <a:gd name="T20" fmla="*/ 347 w 599"/>
                <a:gd name="T21" fmla="*/ 0 h 4"/>
                <a:gd name="T22" fmla="*/ 251 w 599"/>
                <a:gd name="T23" fmla="*/ 0 h 4"/>
                <a:gd name="T24" fmla="*/ 247 w 599"/>
                <a:gd name="T25" fmla="*/ 0 h 4"/>
                <a:gd name="T26" fmla="*/ 152 w 599"/>
                <a:gd name="T27" fmla="*/ 0 h 4"/>
                <a:gd name="T28" fmla="*/ 152 w 599"/>
                <a:gd name="T29" fmla="*/ 4 h 4"/>
                <a:gd name="T30" fmla="*/ 247 w 599"/>
                <a:gd name="T31" fmla="*/ 4 h 4"/>
                <a:gd name="T32" fmla="*/ 251 w 599"/>
                <a:gd name="T33" fmla="*/ 4 h 4"/>
                <a:gd name="T34" fmla="*/ 347 w 599"/>
                <a:gd name="T35" fmla="*/ 4 h 4"/>
                <a:gd name="T36" fmla="*/ 347 w 599"/>
                <a:gd name="T37" fmla="*/ 0 h 4"/>
                <a:gd name="T38" fmla="*/ 547 w 599"/>
                <a:gd name="T39" fmla="*/ 0 h 4"/>
                <a:gd name="T40" fmla="*/ 451 w 599"/>
                <a:gd name="T41" fmla="*/ 0 h 4"/>
                <a:gd name="T42" fmla="*/ 447 w 599"/>
                <a:gd name="T43" fmla="*/ 0 h 4"/>
                <a:gd name="T44" fmla="*/ 351 w 599"/>
                <a:gd name="T45" fmla="*/ 0 h 4"/>
                <a:gd name="T46" fmla="*/ 351 w 599"/>
                <a:gd name="T47" fmla="*/ 4 h 4"/>
                <a:gd name="T48" fmla="*/ 447 w 599"/>
                <a:gd name="T49" fmla="*/ 4 h 4"/>
                <a:gd name="T50" fmla="*/ 451 w 599"/>
                <a:gd name="T51" fmla="*/ 4 h 4"/>
                <a:gd name="T52" fmla="*/ 547 w 599"/>
                <a:gd name="T53" fmla="*/ 4 h 4"/>
                <a:gd name="T54" fmla="*/ 547 w 599"/>
                <a:gd name="T55" fmla="*/ 0 h 4"/>
                <a:gd name="T56" fmla="*/ 599 w 599"/>
                <a:gd name="T57" fmla="*/ 0 h 4"/>
                <a:gd name="T58" fmla="*/ 551 w 599"/>
                <a:gd name="T59" fmla="*/ 0 h 4"/>
                <a:gd name="T60" fmla="*/ 551 w 599"/>
                <a:gd name="T61" fmla="*/ 4 h 4"/>
                <a:gd name="T62" fmla="*/ 597 w 599"/>
                <a:gd name="T63" fmla="*/ 4 h 4"/>
                <a:gd name="T64" fmla="*/ 599 w 599"/>
                <a:gd name="T65" fmla="*/ 4 h 4"/>
                <a:gd name="T66" fmla="*/ 599 w 599"/>
                <a:gd name="T6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99" h="4">
                  <a:moveTo>
                    <a:pt x="147" y="0"/>
                  </a:moveTo>
                  <a:lnTo>
                    <a:pt x="52" y="0"/>
                  </a:lnTo>
                  <a:lnTo>
                    <a:pt x="48" y="0"/>
                  </a:lnTo>
                  <a:lnTo>
                    <a:pt x="2" y="0"/>
                  </a:lnTo>
                  <a:lnTo>
                    <a:pt x="2" y="4"/>
                  </a:lnTo>
                  <a:lnTo>
                    <a:pt x="0" y="4"/>
                  </a:lnTo>
                  <a:lnTo>
                    <a:pt x="48" y="4"/>
                  </a:lnTo>
                  <a:lnTo>
                    <a:pt x="52" y="4"/>
                  </a:lnTo>
                  <a:lnTo>
                    <a:pt x="147" y="4"/>
                  </a:lnTo>
                  <a:lnTo>
                    <a:pt x="147" y="0"/>
                  </a:lnTo>
                  <a:close/>
                  <a:moveTo>
                    <a:pt x="347" y="0"/>
                  </a:moveTo>
                  <a:lnTo>
                    <a:pt x="251" y="0"/>
                  </a:lnTo>
                  <a:lnTo>
                    <a:pt x="247" y="0"/>
                  </a:lnTo>
                  <a:lnTo>
                    <a:pt x="152" y="0"/>
                  </a:lnTo>
                  <a:lnTo>
                    <a:pt x="152" y="4"/>
                  </a:lnTo>
                  <a:lnTo>
                    <a:pt x="247" y="4"/>
                  </a:lnTo>
                  <a:lnTo>
                    <a:pt x="251" y="4"/>
                  </a:lnTo>
                  <a:lnTo>
                    <a:pt x="347" y="4"/>
                  </a:lnTo>
                  <a:lnTo>
                    <a:pt x="347" y="0"/>
                  </a:lnTo>
                  <a:close/>
                  <a:moveTo>
                    <a:pt x="547" y="0"/>
                  </a:moveTo>
                  <a:lnTo>
                    <a:pt x="451" y="0"/>
                  </a:lnTo>
                  <a:lnTo>
                    <a:pt x="447" y="0"/>
                  </a:lnTo>
                  <a:lnTo>
                    <a:pt x="351" y="0"/>
                  </a:lnTo>
                  <a:lnTo>
                    <a:pt x="351" y="4"/>
                  </a:lnTo>
                  <a:lnTo>
                    <a:pt x="447" y="4"/>
                  </a:lnTo>
                  <a:lnTo>
                    <a:pt x="451" y="4"/>
                  </a:lnTo>
                  <a:lnTo>
                    <a:pt x="547" y="4"/>
                  </a:lnTo>
                  <a:lnTo>
                    <a:pt x="547" y="0"/>
                  </a:lnTo>
                  <a:close/>
                  <a:moveTo>
                    <a:pt x="599" y="0"/>
                  </a:moveTo>
                  <a:lnTo>
                    <a:pt x="551" y="0"/>
                  </a:lnTo>
                  <a:lnTo>
                    <a:pt x="551" y="4"/>
                  </a:lnTo>
                  <a:lnTo>
                    <a:pt x="597" y="4"/>
                  </a:lnTo>
                  <a:lnTo>
                    <a:pt x="599" y="4"/>
                  </a:lnTo>
                  <a:lnTo>
                    <a:pt x="599" y="0"/>
                  </a:lnTo>
                  <a:close/>
                </a:path>
              </a:pathLst>
            </a:cu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294" name="îṩlïḍé"/>
            <p:cNvSpPr/>
            <p:nvPr/>
          </p:nvSpPr>
          <p:spPr bwMode="auto">
            <a:xfrm>
              <a:off x="2219872" y="3438511"/>
              <a:ext cx="713185" cy="4763"/>
            </a:xfrm>
            <a:custGeom>
              <a:avLst/>
              <a:gdLst>
                <a:gd name="T0" fmla="*/ 147 w 599"/>
                <a:gd name="T1" fmla="*/ 0 h 4"/>
                <a:gd name="T2" fmla="*/ 52 w 599"/>
                <a:gd name="T3" fmla="*/ 0 h 4"/>
                <a:gd name="T4" fmla="*/ 48 w 599"/>
                <a:gd name="T5" fmla="*/ 0 h 4"/>
                <a:gd name="T6" fmla="*/ 2 w 599"/>
                <a:gd name="T7" fmla="*/ 0 h 4"/>
                <a:gd name="T8" fmla="*/ 2 w 599"/>
                <a:gd name="T9" fmla="*/ 4 h 4"/>
                <a:gd name="T10" fmla="*/ 0 w 599"/>
                <a:gd name="T11" fmla="*/ 4 h 4"/>
                <a:gd name="T12" fmla="*/ 48 w 599"/>
                <a:gd name="T13" fmla="*/ 4 h 4"/>
                <a:gd name="T14" fmla="*/ 52 w 599"/>
                <a:gd name="T15" fmla="*/ 4 h 4"/>
                <a:gd name="T16" fmla="*/ 147 w 599"/>
                <a:gd name="T17" fmla="*/ 4 h 4"/>
                <a:gd name="T18" fmla="*/ 147 w 599"/>
                <a:gd name="T19" fmla="*/ 0 h 4"/>
                <a:gd name="T20" fmla="*/ 347 w 599"/>
                <a:gd name="T21" fmla="*/ 0 h 4"/>
                <a:gd name="T22" fmla="*/ 251 w 599"/>
                <a:gd name="T23" fmla="*/ 0 h 4"/>
                <a:gd name="T24" fmla="*/ 247 w 599"/>
                <a:gd name="T25" fmla="*/ 0 h 4"/>
                <a:gd name="T26" fmla="*/ 152 w 599"/>
                <a:gd name="T27" fmla="*/ 0 h 4"/>
                <a:gd name="T28" fmla="*/ 152 w 599"/>
                <a:gd name="T29" fmla="*/ 4 h 4"/>
                <a:gd name="T30" fmla="*/ 247 w 599"/>
                <a:gd name="T31" fmla="*/ 4 h 4"/>
                <a:gd name="T32" fmla="*/ 251 w 599"/>
                <a:gd name="T33" fmla="*/ 4 h 4"/>
                <a:gd name="T34" fmla="*/ 347 w 599"/>
                <a:gd name="T35" fmla="*/ 4 h 4"/>
                <a:gd name="T36" fmla="*/ 347 w 599"/>
                <a:gd name="T37" fmla="*/ 0 h 4"/>
                <a:gd name="T38" fmla="*/ 547 w 599"/>
                <a:gd name="T39" fmla="*/ 0 h 4"/>
                <a:gd name="T40" fmla="*/ 451 w 599"/>
                <a:gd name="T41" fmla="*/ 0 h 4"/>
                <a:gd name="T42" fmla="*/ 447 w 599"/>
                <a:gd name="T43" fmla="*/ 0 h 4"/>
                <a:gd name="T44" fmla="*/ 351 w 599"/>
                <a:gd name="T45" fmla="*/ 0 h 4"/>
                <a:gd name="T46" fmla="*/ 351 w 599"/>
                <a:gd name="T47" fmla="*/ 4 h 4"/>
                <a:gd name="T48" fmla="*/ 447 w 599"/>
                <a:gd name="T49" fmla="*/ 4 h 4"/>
                <a:gd name="T50" fmla="*/ 451 w 599"/>
                <a:gd name="T51" fmla="*/ 4 h 4"/>
                <a:gd name="T52" fmla="*/ 547 w 599"/>
                <a:gd name="T53" fmla="*/ 4 h 4"/>
                <a:gd name="T54" fmla="*/ 547 w 599"/>
                <a:gd name="T55" fmla="*/ 0 h 4"/>
                <a:gd name="T56" fmla="*/ 599 w 599"/>
                <a:gd name="T57" fmla="*/ 0 h 4"/>
                <a:gd name="T58" fmla="*/ 551 w 599"/>
                <a:gd name="T59" fmla="*/ 0 h 4"/>
                <a:gd name="T60" fmla="*/ 551 w 599"/>
                <a:gd name="T61" fmla="*/ 4 h 4"/>
                <a:gd name="T62" fmla="*/ 597 w 599"/>
                <a:gd name="T63" fmla="*/ 4 h 4"/>
                <a:gd name="T64" fmla="*/ 599 w 599"/>
                <a:gd name="T65" fmla="*/ 4 h 4"/>
                <a:gd name="T66" fmla="*/ 599 w 599"/>
                <a:gd name="T6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99" h="4">
                  <a:moveTo>
                    <a:pt x="147" y="0"/>
                  </a:moveTo>
                  <a:lnTo>
                    <a:pt x="52" y="0"/>
                  </a:lnTo>
                  <a:lnTo>
                    <a:pt x="48" y="0"/>
                  </a:lnTo>
                  <a:lnTo>
                    <a:pt x="2" y="0"/>
                  </a:lnTo>
                  <a:lnTo>
                    <a:pt x="2" y="4"/>
                  </a:lnTo>
                  <a:lnTo>
                    <a:pt x="0" y="4"/>
                  </a:lnTo>
                  <a:lnTo>
                    <a:pt x="48" y="4"/>
                  </a:lnTo>
                  <a:lnTo>
                    <a:pt x="52" y="4"/>
                  </a:lnTo>
                  <a:lnTo>
                    <a:pt x="147" y="4"/>
                  </a:lnTo>
                  <a:lnTo>
                    <a:pt x="147" y="0"/>
                  </a:lnTo>
                  <a:moveTo>
                    <a:pt x="347" y="0"/>
                  </a:moveTo>
                  <a:lnTo>
                    <a:pt x="251" y="0"/>
                  </a:lnTo>
                  <a:lnTo>
                    <a:pt x="247" y="0"/>
                  </a:lnTo>
                  <a:lnTo>
                    <a:pt x="152" y="0"/>
                  </a:lnTo>
                  <a:lnTo>
                    <a:pt x="152" y="4"/>
                  </a:lnTo>
                  <a:lnTo>
                    <a:pt x="247" y="4"/>
                  </a:lnTo>
                  <a:lnTo>
                    <a:pt x="251" y="4"/>
                  </a:lnTo>
                  <a:lnTo>
                    <a:pt x="347" y="4"/>
                  </a:lnTo>
                  <a:lnTo>
                    <a:pt x="347" y="0"/>
                  </a:lnTo>
                  <a:moveTo>
                    <a:pt x="547" y="0"/>
                  </a:moveTo>
                  <a:lnTo>
                    <a:pt x="451" y="0"/>
                  </a:lnTo>
                  <a:lnTo>
                    <a:pt x="447" y="0"/>
                  </a:lnTo>
                  <a:lnTo>
                    <a:pt x="351" y="0"/>
                  </a:lnTo>
                  <a:lnTo>
                    <a:pt x="351" y="4"/>
                  </a:lnTo>
                  <a:lnTo>
                    <a:pt x="447" y="4"/>
                  </a:lnTo>
                  <a:lnTo>
                    <a:pt x="451" y="4"/>
                  </a:lnTo>
                  <a:lnTo>
                    <a:pt x="547" y="4"/>
                  </a:lnTo>
                  <a:lnTo>
                    <a:pt x="547" y="0"/>
                  </a:lnTo>
                  <a:moveTo>
                    <a:pt x="599" y="0"/>
                  </a:moveTo>
                  <a:lnTo>
                    <a:pt x="551" y="0"/>
                  </a:lnTo>
                  <a:lnTo>
                    <a:pt x="551" y="4"/>
                  </a:lnTo>
                  <a:lnTo>
                    <a:pt x="597" y="4"/>
                  </a:lnTo>
                  <a:lnTo>
                    <a:pt x="599" y="4"/>
                  </a:lnTo>
                  <a:lnTo>
                    <a:pt x="59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295" name="îṥļídê"/>
            <p:cNvSpPr/>
            <p:nvPr/>
          </p:nvSpPr>
          <p:spPr bwMode="auto">
            <a:xfrm>
              <a:off x="2394893" y="3381361"/>
              <a:ext cx="5953" cy="713185"/>
            </a:xfrm>
            <a:custGeom>
              <a:avLst/>
              <a:gdLst>
                <a:gd name="T0" fmla="*/ 0 w 5"/>
                <a:gd name="T1" fmla="*/ 0 h 599"/>
                <a:gd name="T2" fmla="*/ 0 w 5"/>
                <a:gd name="T3" fmla="*/ 0 h 599"/>
                <a:gd name="T4" fmla="*/ 0 w 5"/>
                <a:gd name="T5" fmla="*/ 48 h 599"/>
                <a:gd name="T6" fmla="*/ 0 w 5"/>
                <a:gd name="T7" fmla="*/ 52 h 599"/>
                <a:gd name="T8" fmla="*/ 0 w 5"/>
                <a:gd name="T9" fmla="*/ 148 h 599"/>
                <a:gd name="T10" fmla="*/ 0 w 5"/>
                <a:gd name="T11" fmla="*/ 152 h 599"/>
                <a:gd name="T12" fmla="*/ 0 w 5"/>
                <a:gd name="T13" fmla="*/ 248 h 599"/>
                <a:gd name="T14" fmla="*/ 0 w 5"/>
                <a:gd name="T15" fmla="*/ 252 h 599"/>
                <a:gd name="T16" fmla="*/ 0 w 5"/>
                <a:gd name="T17" fmla="*/ 347 h 599"/>
                <a:gd name="T18" fmla="*/ 0 w 5"/>
                <a:gd name="T19" fmla="*/ 351 h 599"/>
                <a:gd name="T20" fmla="*/ 0 w 5"/>
                <a:gd name="T21" fmla="*/ 447 h 599"/>
                <a:gd name="T22" fmla="*/ 0 w 5"/>
                <a:gd name="T23" fmla="*/ 451 h 599"/>
                <a:gd name="T24" fmla="*/ 0 w 5"/>
                <a:gd name="T25" fmla="*/ 547 h 599"/>
                <a:gd name="T26" fmla="*/ 0 w 5"/>
                <a:gd name="T27" fmla="*/ 551 h 599"/>
                <a:gd name="T28" fmla="*/ 0 w 5"/>
                <a:gd name="T29" fmla="*/ 597 h 599"/>
                <a:gd name="T30" fmla="*/ 0 w 5"/>
                <a:gd name="T31" fmla="*/ 599 h 599"/>
                <a:gd name="T32" fmla="*/ 5 w 5"/>
                <a:gd name="T33" fmla="*/ 599 h 599"/>
                <a:gd name="T34" fmla="*/ 5 w 5"/>
                <a:gd name="T35" fmla="*/ 551 h 599"/>
                <a:gd name="T36" fmla="*/ 5 w 5"/>
                <a:gd name="T37" fmla="*/ 547 h 599"/>
                <a:gd name="T38" fmla="*/ 5 w 5"/>
                <a:gd name="T39" fmla="*/ 451 h 599"/>
                <a:gd name="T40" fmla="*/ 5 w 5"/>
                <a:gd name="T41" fmla="*/ 447 h 599"/>
                <a:gd name="T42" fmla="*/ 5 w 5"/>
                <a:gd name="T43" fmla="*/ 351 h 599"/>
                <a:gd name="T44" fmla="*/ 5 w 5"/>
                <a:gd name="T45" fmla="*/ 347 h 599"/>
                <a:gd name="T46" fmla="*/ 5 w 5"/>
                <a:gd name="T47" fmla="*/ 252 h 599"/>
                <a:gd name="T48" fmla="*/ 5 w 5"/>
                <a:gd name="T49" fmla="*/ 248 h 599"/>
                <a:gd name="T50" fmla="*/ 5 w 5"/>
                <a:gd name="T51" fmla="*/ 152 h 599"/>
                <a:gd name="T52" fmla="*/ 5 w 5"/>
                <a:gd name="T53" fmla="*/ 148 h 599"/>
                <a:gd name="T54" fmla="*/ 5 w 5"/>
                <a:gd name="T55" fmla="*/ 52 h 599"/>
                <a:gd name="T56" fmla="*/ 5 w 5"/>
                <a:gd name="T57" fmla="*/ 48 h 599"/>
                <a:gd name="T58" fmla="*/ 5 w 5"/>
                <a:gd name="T59" fmla="*/ 3 h 599"/>
                <a:gd name="T60" fmla="*/ 0 w 5"/>
                <a:gd name="T61" fmla="*/ 3 h 599"/>
                <a:gd name="T62" fmla="*/ 0 w 5"/>
                <a:gd name="T63" fmla="*/ 0 h 5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" h="599">
                  <a:moveTo>
                    <a:pt x="0" y="0"/>
                  </a:moveTo>
                  <a:lnTo>
                    <a:pt x="0" y="0"/>
                  </a:lnTo>
                  <a:lnTo>
                    <a:pt x="0" y="48"/>
                  </a:lnTo>
                  <a:lnTo>
                    <a:pt x="0" y="52"/>
                  </a:lnTo>
                  <a:lnTo>
                    <a:pt x="0" y="148"/>
                  </a:lnTo>
                  <a:lnTo>
                    <a:pt x="0" y="152"/>
                  </a:lnTo>
                  <a:lnTo>
                    <a:pt x="0" y="248"/>
                  </a:lnTo>
                  <a:lnTo>
                    <a:pt x="0" y="252"/>
                  </a:lnTo>
                  <a:lnTo>
                    <a:pt x="0" y="347"/>
                  </a:lnTo>
                  <a:lnTo>
                    <a:pt x="0" y="351"/>
                  </a:lnTo>
                  <a:lnTo>
                    <a:pt x="0" y="447"/>
                  </a:lnTo>
                  <a:lnTo>
                    <a:pt x="0" y="451"/>
                  </a:lnTo>
                  <a:lnTo>
                    <a:pt x="0" y="547"/>
                  </a:lnTo>
                  <a:lnTo>
                    <a:pt x="0" y="551"/>
                  </a:lnTo>
                  <a:lnTo>
                    <a:pt x="0" y="597"/>
                  </a:lnTo>
                  <a:lnTo>
                    <a:pt x="0" y="599"/>
                  </a:lnTo>
                  <a:lnTo>
                    <a:pt x="5" y="599"/>
                  </a:lnTo>
                  <a:lnTo>
                    <a:pt x="5" y="551"/>
                  </a:lnTo>
                  <a:lnTo>
                    <a:pt x="5" y="547"/>
                  </a:lnTo>
                  <a:lnTo>
                    <a:pt x="5" y="451"/>
                  </a:lnTo>
                  <a:lnTo>
                    <a:pt x="5" y="447"/>
                  </a:lnTo>
                  <a:lnTo>
                    <a:pt x="5" y="351"/>
                  </a:lnTo>
                  <a:lnTo>
                    <a:pt x="5" y="347"/>
                  </a:lnTo>
                  <a:lnTo>
                    <a:pt x="5" y="252"/>
                  </a:lnTo>
                  <a:lnTo>
                    <a:pt x="5" y="248"/>
                  </a:lnTo>
                  <a:lnTo>
                    <a:pt x="5" y="152"/>
                  </a:lnTo>
                  <a:lnTo>
                    <a:pt x="5" y="148"/>
                  </a:lnTo>
                  <a:lnTo>
                    <a:pt x="5" y="52"/>
                  </a:lnTo>
                  <a:lnTo>
                    <a:pt x="5" y="48"/>
                  </a:lnTo>
                  <a:lnTo>
                    <a:pt x="5" y="3"/>
                  </a:lnTo>
                  <a:lnTo>
                    <a:pt x="0" y="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296" name="iŝlîḋê"/>
            <p:cNvSpPr/>
            <p:nvPr/>
          </p:nvSpPr>
          <p:spPr bwMode="auto">
            <a:xfrm>
              <a:off x="2394893" y="3381361"/>
              <a:ext cx="5953" cy="713185"/>
            </a:xfrm>
            <a:custGeom>
              <a:avLst/>
              <a:gdLst>
                <a:gd name="T0" fmla="*/ 0 w 5"/>
                <a:gd name="T1" fmla="*/ 0 h 599"/>
                <a:gd name="T2" fmla="*/ 0 w 5"/>
                <a:gd name="T3" fmla="*/ 0 h 599"/>
                <a:gd name="T4" fmla="*/ 0 w 5"/>
                <a:gd name="T5" fmla="*/ 48 h 599"/>
                <a:gd name="T6" fmla="*/ 0 w 5"/>
                <a:gd name="T7" fmla="*/ 52 h 599"/>
                <a:gd name="T8" fmla="*/ 0 w 5"/>
                <a:gd name="T9" fmla="*/ 148 h 599"/>
                <a:gd name="T10" fmla="*/ 0 w 5"/>
                <a:gd name="T11" fmla="*/ 152 h 599"/>
                <a:gd name="T12" fmla="*/ 0 w 5"/>
                <a:gd name="T13" fmla="*/ 248 h 599"/>
                <a:gd name="T14" fmla="*/ 0 w 5"/>
                <a:gd name="T15" fmla="*/ 252 h 599"/>
                <a:gd name="T16" fmla="*/ 0 w 5"/>
                <a:gd name="T17" fmla="*/ 347 h 599"/>
                <a:gd name="T18" fmla="*/ 0 w 5"/>
                <a:gd name="T19" fmla="*/ 351 h 599"/>
                <a:gd name="T20" fmla="*/ 0 w 5"/>
                <a:gd name="T21" fmla="*/ 447 h 599"/>
                <a:gd name="T22" fmla="*/ 0 w 5"/>
                <a:gd name="T23" fmla="*/ 451 h 599"/>
                <a:gd name="T24" fmla="*/ 0 w 5"/>
                <a:gd name="T25" fmla="*/ 547 h 599"/>
                <a:gd name="T26" fmla="*/ 0 w 5"/>
                <a:gd name="T27" fmla="*/ 551 h 599"/>
                <a:gd name="T28" fmla="*/ 0 w 5"/>
                <a:gd name="T29" fmla="*/ 597 h 599"/>
                <a:gd name="T30" fmla="*/ 0 w 5"/>
                <a:gd name="T31" fmla="*/ 599 h 599"/>
                <a:gd name="T32" fmla="*/ 5 w 5"/>
                <a:gd name="T33" fmla="*/ 599 h 599"/>
                <a:gd name="T34" fmla="*/ 5 w 5"/>
                <a:gd name="T35" fmla="*/ 551 h 599"/>
                <a:gd name="T36" fmla="*/ 5 w 5"/>
                <a:gd name="T37" fmla="*/ 547 h 599"/>
                <a:gd name="T38" fmla="*/ 5 w 5"/>
                <a:gd name="T39" fmla="*/ 451 h 599"/>
                <a:gd name="T40" fmla="*/ 5 w 5"/>
                <a:gd name="T41" fmla="*/ 447 h 599"/>
                <a:gd name="T42" fmla="*/ 5 w 5"/>
                <a:gd name="T43" fmla="*/ 351 h 599"/>
                <a:gd name="T44" fmla="*/ 5 w 5"/>
                <a:gd name="T45" fmla="*/ 347 h 599"/>
                <a:gd name="T46" fmla="*/ 5 w 5"/>
                <a:gd name="T47" fmla="*/ 252 h 599"/>
                <a:gd name="T48" fmla="*/ 5 w 5"/>
                <a:gd name="T49" fmla="*/ 248 h 599"/>
                <a:gd name="T50" fmla="*/ 5 w 5"/>
                <a:gd name="T51" fmla="*/ 152 h 599"/>
                <a:gd name="T52" fmla="*/ 5 w 5"/>
                <a:gd name="T53" fmla="*/ 148 h 599"/>
                <a:gd name="T54" fmla="*/ 5 w 5"/>
                <a:gd name="T55" fmla="*/ 52 h 599"/>
                <a:gd name="T56" fmla="*/ 5 w 5"/>
                <a:gd name="T57" fmla="*/ 48 h 599"/>
                <a:gd name="T58" fmla="*/ 5 w 5"/>
                <a:gd name="T59" fmla="*/ 3 h 599"/>
                <a:gd name="T60" fmla="*/ 0 w 5"/>
                <a:gd name="T61" fmla="*/ 3 h 599"/>
                <a:gd name="T62" fmla="*/ 0 w 5"/>
                <a:gd name="T63" fmla="*/ 0 h 5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" h="599">
                  <a:moveTo>
                    <a:pt x="0" y="0"/>
                  </a:moveTo>
                  <a:lnTo>
                    <a:pt x="0" y="0"/>
                  </a:lnTo>
                  <a:lnTo>
                    <a:pt x="0" y="48"/>
                  </a:lnTo>
                  <a:lnTo>
                    <a:pt x="0" y="52"/>
                  </a:lnTo>
                  <a:lnTo>
                    <a:pt x="0" y="148"/>
                  </a:lnTo>
                  <a:lnTo>
                    <a:pt x="0" y="152"/>
                  </a:lnTo>
                  <a:lnTo>
                    <a:pt x="0" y="248"/>
                  </a:lnTo>
                  <a:lnTo>
                    <a:pt x="0" y="252"/>
                  </a:lnTo>
                  <a:lnTo>
                    <a:pt x="0" y="347"/>
                  </a:lnTo>
                  <a:lnTo>
                    <a:pt x="0" y="351"/>
                  </a:lnTo>
                  <a:lnTo>
                    <a:pt x="0" y="447"/>
                  </a:lnTo>
                  <a:lnTo>
                    <a:pt x="0" y="451"/>
                  </a:lnTo>
                  <a:lnTo>
                    <a:pt x="0" y="547"/>
                  </a:lnTo>
                  <a:lnTo>
                    <a:pt x="0" y="551"/>
                  </a:lnTo>
                  <a:lnTo>
                    <a:pt x="0" y="597"/>
                  </a:lnTo>
                  <a:lnTo>
                    <a:pt x="0" y="599"/>
                  </a:lnTo>
                  <a:lnTo>
                    <a:pt x="5" y="599"/>
                  </a:lnTo>
                  <a:lnTo>
                    <a:pt x="5" y="551"/>
                  </a:lnTo>
                  <a:lnTo>
                    <a:pt x="5" y="547"/>
                  </a:lnTo>
                  <a:lnTo>
                    <a:pt x="5" y="451"/>
                  </a:lnTo>
                  <a:lnTo>
                    <a:pt x="5" y="447"/>
                  </a:lnTo>
                  <a:lnTo>
                    <a:pt x="5" y="351"/>
                  </a:lnTo>
                  <a:lnTo>
                    <a:pt x="5" y="347"/>
                  </a:lnTo>
                  <a:lnTo>
                    <a:pt x="5" y="252"/>
                  </a:lnTo>
                  <a:lnTo>
                    <a:pt x="5" y="248"/>
                  </a:lnTo>
                  <a:lnTo>
                    <a:pt x="5" y="152"/>
                  </a:lnTo>
                  <a:lnTo>
                    <a:pt x="5" y="148"/>
                  </a:lnTo>
                  <a:lnTo>
                    <a:pt x="5" y="52"/>
                  </a:lnTo>
                  <a:lnTo>
                    <a:pt x="5" y="48"/>
                  </a:lnTo>
                  <a:lnTo>
                    <a:pt x="5" y="3"/>
                  </a:lnTo>
                  <a:lnTo>
                    <a:pt x="0" y="3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297" name="ïṣļiḑe"/>
            <p:cNvSpPr/>
            <p:nvPr/>
          </p:nvSpPr>
          <p:spPr bwMode="auto">
            <a:xfrm>
              <a:off x="2633018" y="3381361"/>
              <a:ext cx="4762" cy="713185"/>
            </a:xfrm>
            <a:custGeom>
              <a:avLst/>
              <a:gdLst>
                <a:gd name="T0" fmla="*/ 0 w 4"/>
                <a:gd name="T1" fmla="*/ 0 h 599"/>
                <a:gd name="T2" fmla="*/ 0 w 4"/>
                <a:gd name="T3" fmla="*/ 0 h 599"/>
                <a:gd name="T4" fmla="*/ 0 w 4"/>
                <a:gd name="T5" fmla="*/ 48 h 599"/>
                <a:gd name="T6" fmla="*/ 0 w 4"/>
                <a:gd name="T7" fmla="*/ 52 h 599"/>
                <a:gd name="T8" fmla="*/ 0 w 4"/>
                <a:gd name="T9" fmla="*/ 148 h 599"/>
                <a:gd name="T10" fmla="*/ 0 w 4"/>
                <a:gd name="T11" fmla="*/ 152 h 599"/>
                <a:gd name="T12" fmla="*/ 0 w 4"/>
                <a:gd name="T13" fmla="*/ 248 h 599"/>
                <a:gd name="T14" fmla="*/ 0 w 4"/>
                <a:gd name="T15" fmla="*/ 252 h 599"/>
                <a:gd name="T16" fmla="*/ 0 w 4"/>
                <a:gd name="T17" fmla="*/ 347 h 599"/>
                <a:gd name="T18" fmla="*/ 0 w 4"/>
                <a:gd name="T19" fmla="*/ 351 h 599"/>
                <a:gd name="T20" fmla="*/ 0 w 4"/>
                <a:gd name="T21" fmla="*/ 447 h 599"/>
                <a:gd name="T22" fmla="*/ 0 w 4"/>
                <a:gd name="T23" fmla="*/ 451 h 599"/>
                <a:gd name="T24" fmla="*/ 0 w 4"/>
                <a:gd name="T25" fmla="*/ 547 h 599"/>
                <a:gd name="T26" fmla="*/ 0 w 4"/>
                <a:gd name="T27" fmla="*/ 551 h 599"/>
                <a:gd name="T28" fmla="*/ 0 w 4"/>
                <a:gd name="T29" fmla="*/ 597 h 599"/>
                <a:gd name="T30" fmla="*/ 0 w 4"/>
                <a:gd name="T31" fmla="*/ 599 h 599"/>
                <a:gd name="T32" fmla="*/ 4 w 4"/>
                <a:gd name="T33" fmla="*/ 599 h 599"/>
                <a:gd name="T34" fmla="*/ 4 w 4"/>
                <a:gd name="T35" fmla="*/ 551 h 599"/>
                <a:gd name="T36" fmla="*/ 4 w 4"/>
                <a:gd name="T37" fmla="*/ 547 h 599"/>
                <a:gd name="T38" fmla="*/ 4 w 4"/>
                <a:gd name="T39" fmla="*/ 451 h 599"/>
                <a:gd name="T40" fmla="*/ 4 w 4"/>
                <a:gd name="T41" fmla="*/ 447 h 599"/>
                <a:gd name="T42" fmla="*/ 4 w 4"/>
                <a:gd name="T43" fmla="*/ 351 h 599"/>
                <a:gd name="T44" fmla="*/ 4 w 4"/>
                <a:gd name="T45" fmla="*/ 347 h 599"/>
                <a:gd name="T46" fmla="*/ 4 w 4"/>
                <a:gd name="T47" fmla="*/ 252 h 599"/>
                <a:gd name="T48" fmla="*/ 4 w 4"/>
                <a:gd name="T49" fmla="*/ 248 h 599"/>
                <a:gd name="T50" fmla="*/ 4 w 4"/>
                <a:gd name="T51" fmla="*/ 152 h 599"/>
                <a:gd name="T52" fmla="*/ 4 w 4"/>
                <a:gd name="T53" fmla="*/ 148 h 599"/>
                <a:gd name="T54" fmla="*/ 4 w 4"/>
                <a:gd name="T55" fmla="*/ 52 h 599"/>
                <a:gd name="T56" fmla="*/ 4 w 4"/>
                <a:gd name="T57" fmla="*/ 48 h 599"/>
                <a:gd name="T58" fmla="*/ 4 w 4"/>
                <a:gd name="T59" fmla="*/ 3 h 599"/>
                <a:gd name="T60" fmla="*/ 0 w 4"/>
                <a:gd name="T61" fmla="*/ 3 h 599"/>
                <a:gd name="T62" fmla="*/ 0 w 4"/>
                <a:gd name="T63" fmla="*/ 0 h 5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" h="599">
                  <a:moveTo>
                    <a:pt x="0" y="0"/>
                  </a:moveTo>
                  <a:lnTo>
                    <a:pt x="0" y="0"/>
                  </a:lnTo>
                  <a:lnTo>
                    <a:pt x="0" y="48"/>
                  </a:lnTo>
                  <a:lnTo>
                    <a:pt x="0" y="52"/>
                  </a:lnTo>
                  <a:lnTo>
                    <a:pt x="0" y="148"/>
                  </a:lnTo>
                  <a:lnTo>
                    <a:pt x="0" y="152"/>
                  </a:lnTo>
                  <a:lnTo>
                    <a:pt x="0" y="248"/>
                  </a:lnTo>
                  <a:lnTo>
                    <a:pt x="0" y="252"/>
                  </a:lnTo>
                  <a:lnTo>
                    <a:pt x="0" y="347"/>
                  </a:lnTo>
                  <a:lnTo>
                    <a:pt x="0" y="351"/>
                  </a:lnTo>
                  <a:lnTo>
                    <a:pt x="0" y="447"/>
                  </a:lnTo>
                  <a:lnTo>
                    <a:pt x="0" y="451"/>
                  </a:lnTo>
                  <a:lnTo>
                    <a:pt x="0" y="547"/>
                  </a:lnTo>
                  <a:lnTo>
                    <a:pt x="0" y="551"/>
                  </a:lnTo>
                  <a:lnTo>
                    <a:pt x="0" y="597"/>
                  </a:lnTo>
                  <a:lnTo>
                    <a:pt x="0" y="599"/>
                  </a:lnTo>
                  <a:lnTo>
                    <a:pt x="4" y="599"/>
                  </a:lnTo>
                  <a:lnTo>
                    <a:pt x="4" y="551"/>
                  </a:lnTo>
                  <a:lnTo>
                    <a:pt x="4" y="547"/>
                  </a:lnTo>
                  <a:lnTo>
                    <a:pt x="4" y="451"/>
                  </a:lnTo>
                  <a:lnTo>
                    <a:pt x="4" y="447"/>
                  </a:lnTo>
                  <a:lnTo>
                    <a:pt x="4" y="351"/>
                  </a:lnTo>
                  <a:lnTo>
                    <a:pt x="4" y="347"/>
                  </a:lnTo>
                  <a:lnTo>
                    <a:pt x="4" y="252"/>
                  </a:lnTo>
                  <a:lnTo>
                    <a:pt x="4" y="248"/>
                  </a:lnTo>
                  <a:lnTo>
                    <a:pt x="4" y="152"/>
                  </a:lnTo>
                  <a:lnTo>
                    <a:pt x="4" y="148"/>
                  </a:lnTo>
                  <a:lnTo>
                    <a:pt x="4" y="52"/>
                  </a:lnTo>
                  <a:lnTo>
                    <a:pt x="4" y="48"/>
                  </a:lnTo>
                  <a:lnTo>
                    <a:pt x="4" y="3"/>
                  </a:lnTo>
                  <a:lnTo>
                    <a:pt x="0" y="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298" name="íṣ1îḑé"/>
            <p:cNvSpPr/>
            <p:nvPr/>
          </p:nvSpPr>
          <p:spPr bwMode="auto">
            <a:xfrm>
              <a:off x="2633018" y="3381361"/>
              <a:ext cx="4762" cy="713185"/>
            </a:xfrm>
            <a:custGeom>
              <a:avLst/>
              <a:gdLst>
                <a:gd name="T0" fmla="*/ 0 w 4"/>
                <a:gd name="T1" fmla="*/ 0 h 599"/>
                <a:gd name="T2" fmla="*/ 0 w 4"/>
                <a:gd name="T3" fmla="*/ 0 h 599"/>
                <a:gd name="T4" fmla="*/ 0 w 4"/>
                <a:gd name="T5" fmla="*/ 48 h 599"/>
                <a:gd name="T6" fmla="*/ 0 w 4"/>
                <a:gd name="T7" fmla="*/ 52 h 599"/>
                <a:gd name="T8" fmla="*/ 0 w 4"/>
                <a:gd name="T9" fmla="*/ 148 h 599"/>
                <a:gd name="T10" fmla="*/ 0 w 4"/>
                <a:gd name="T11" fmla="*/ 152 h 599"/>
                <a:gd name="T12" fmla="*/ 0 w 4"/>
                <a:gd name="T13" fmla="*/ 248 h 599"/>
                <a:gd name="T14" fmla="*/ 0 w 4"/>
                <a:gd name="T15" fmla="*/ 252 h 599"/>
                <a:gd name="T16" fmla="*/ 0 w 4"/>
                <a:gd name="T17" fmla="*/ 347 h 599"/>
                <a:gd name="T18" fmla="*/ 0 w 4"/>
                <a:gd name="T19" fmla="*/ 351 h 599"/>
                <a:gd name="T20" fmla="*/ 0 w 4"/>
                <a:gd name="T21" fmla="*/ 447 h 599"/>
                <a:gd name="T22" fmla="*/ 0 w 4"/>
                <a:gd name="T23" fmla="*/ 451 h 599"/>
                <a:gd name="T24" fmla="*/ 0 w 4"/>
                <a:gd name="T25" fmla="*/ 547 h 599"/>
                <a:gd name="T26" fmla="*/ 0 w 4"/>
                <a:gd name="T27" fmla="*/ 551 h 599"/>
                <a:gd name="T28" fmla="*/ 0 w 4"/>
                <a:gd name="T29" fmla="*/ 597 h 599"/>
                <a:gd name="T30" fmla="*/ 0 w 4"/>
                <a:gd name="T31" fmla="*/ 599 h 599"/>
                <a:gd name="T32" fmla="*/ 4 w 4"/>
                <a:gd name="T33" fmla="*/ 599 h 599"/>
                <a:gd name="T34" fmla="*/ 4 w 4"/>
                <a:gd name="T35" fmla="*/ 551 h 599"/>
                <a:gd name="T36" fmla="*/ 4 w 4"/>
                <a:gd name="T37" fmla="*/ 547 h 599"/>
                <a:gd name="T38" fmla="*/ 4 w 4"/>
                <a:gd name="T39" fmla="*/ 451 h 599"/>
                <a:gd name="T40" fmla="*/ 4 w 4"/>
                <a:gd name="T41" fmla="*/ 447 h 599"/>
                <a:gd name="T42" fmla="*/ 4 w 4"/>
                <a:gd name="T43" fmla="*/ 351 h 599"/>
                <a:gd name="T44" fmla="*/ 4 w 4"/>
                <a:gd name="T45" fmla="*/ 347 h 599"/>
                <a:gd name="T46" fmla="*/ 4 w 4"/>
                <a:gd name="T47" fmla="*/ 252 h 599"/>
                <a:gd name="T48" fmla="*/ 4 w 4"/>
                <a:gd name="T49" fmla="*/ 248 h 599"/>
                <a:gd name="T50" fmla="*/ 4 w 4"/>
                <a:gd name="T51" fmla="*/ 152 h 599"/>
                <a:gd name="T52" fmla="*/ 4 w 4"/>
                <a:gd name="T53" fmla="*/ 148 h 599"/>
                <a:gd name="T54" fmla="*/ 4 w 4"/>
                <a:gd name="T55" fmla="*/ 52 h 599"/>
                <a:gd name="T56" fmla="*/ 4 w 4"/>
                <a:gd name="T57" fmla="*/ 48 h 599"/>
                <a:gd name="T58" fmla="*/ 4 w 4"/>
                <a:gd name="T59" fmla="*/ 3 h 599"/>
                <a:gd name="T60" fmla="*/ 0 w 4"/>
                <a:gd name="T61" fmla="*/ 3 h 599"/>
                <a:gd name="T62" fmla="*/ 0 w 4"/>
                <a:gd name="T63" fmla="*/ 0 h 5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" h="599">
                  <a:moveTo>
                    <a:pt x="0" y="0"/>
                  </a:moveTo>
                  <a:lnTo>
                    <a:pt x="0" y="0"/>
                  </a:lnTo>
                  <a:lnTo>
                    <a:pt x="0" y="48"/>
                  </a:lnTo>
                  <a:lnTo>
                    <a:pt x="0" y="52"/>
                  </a:lnTo>
                  <a:lnTo>
                    <a:pt x="0" y="148"/>
                  </a:lnTo>
                  <a:lnTo>
                    <a:pt x="0" y="152"/>
                  </a:lnTo>
                  <a:lnTo>
                    <a:pt x="0" y="248"/>
                  </a:lnTo>
                  <a:lnTo>
                    <a:pt x="0" y="252"/>
                  </a:lnTo>
                  <a:lnTo>
                    <a:pt x="0" y="347"/>
                  </a:lnTo>
                  <a:lnTo>
                    <a:pt x="0" y="351"/>
                  </a:lnTo>
                  <a:lnTo>
                    <a:pt x="0" y="447"/>
                  </a:lnTo>
                  <a:lnTo>
                    <a:pt x="0" y="451"/>
                  </a:lnTo>
                  <a:lnTo>
                    <a:pt x="0" y="547"/>
                  </a:lnTo>
                  <a:lnTo>
                    <a:pt x="0" y="551"/>
                  </a:lnTo>
                  <a:lnTo>
                    <a:pt x="0" y="597"/>
                  </a:lnTo>
                  <a:lnTo>
                    <a:pt x="0" y="599"/>
                  </a:lnTo>
                  <a:lnTo>
                    <a:pt x="4" y="599"/>
                  </a:lnTo>
                  <a:lnTo>
                    <a:pt x="4" y="551"/>
                  </a:lnTo>
                  <a:lnTo>
                    <a:pt x="4" y="547"/>
                  </a:lnTo>
                  <a:lnTo>
                    <a:pt x="4" y="451"/>
                  </a:lnTo>
                  <a:lnTo>
                    <a:pt x="4" y="447"/>
                  </a:lnTo>
                  <a:lnTo>
                    <a:pt x="4" y="351"/>
                  </a:lnTo>
                  <a:lnTo>
                    <a:pt x="4" y="347"/>
                  </a:lnTo>
                  <a:lnTo>
                    <a:pt x="4" y="252"/>
                  </a:lnTo>
                  <a:lnTo>
                    <a:pt x="4" y="248"/>
                  </a:lnTo>
                  <a:lnTo>
                    <a:pt x="4" y="152"/>
                  </a:lnTo>
                  <a:lnTo>
                    <a:pt x="4" y="148"/>
                  </a:lnTo>
                  <a:lnTo>
                    <a:pt x="4" y="52"/>
                  </a:lnTo>
                  <a:lnTo>
                    <a:pt x="4" y="48"/>
                  </a:lnTo>
                  <a:lnTo>
                    <a:pt x="4" y="3"/>
                  </a:lnTo>
                  <a:lnTo>
                    <a:pt x="0" y="3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299" name="íṡľíḋe"/>
            <p:cNvSpPr/>
            <p:nvPr/>
          </p:nvSpPr>
          <p:spPr bwMode="auto">
            <a:xfrm>
              <a:off x="2871143" y="3381361"/>
              <a:ext cx="4762" cy="713185"/>
            </a:xfrm>
            <a:custGeom>
              <a:avLst/>
              <a:gdLst>
                <a:gd name="T0" fmla="*/ 0 w 4"/>
                <a:gd name="T1" fmla="*/ 0 h 599"/>
                <a:gd name="T2" fmla="*/ 0 w 4"/>
                <a:gd name="T3" fmla="*/ 0 h 599"/>
                <a:gd name="T4" fmla="*/ 0 w 4"/>
                <a:gd name="T5" fmla="*/ 48 h 599"/>
                <a:gd name="T6" fmla="*/ 0 w 4"/>
                <a:gd name="T7" fmla="*/ 52 h 599"/>
                <a:gd name="T8" fmla="*/ 0 w 4"/>
                <a:gd name="T9" fmla="*/ 148 h 599"/>
                <a:gd name="T10" fmla="*/ 0 w 4"/>
                <a:gd name="T11" fmla="*/ 152 h 599"/>
                <a:gd name="T12" fmla="*/ 0 w 4"/>
                <a:gd name="T13" fmla="*/ 248 h 599"/>
                <a:gd name="T14" fmla="*/ 0 w 4"/>
                <a:gd name="T15" fmla="*/ 252 h 599"/>
                <a:gd name="T16" fmla="*/ 0 w 4"/>
                <a:gd name="T17" fmla="*/ 347 h 599"/>
                <a:gd name="T18" fmla="*/ 0 w 4"/>
                <a:gd name="T19" fmla="*/ 351 h 599"/>
                <a:gd name="T20" fmla="*/ 0 w 4"/>
                <a:gd name="T21" fmla="*/ 447 h 599"/>
                <a:gd name="T22" fmla="*/ 0 w 4"/>
                <a:gd name="T23" fmla="*/ 451 h 599"/>
                <a:gd name="T24" fmla="*/ 0 w 4"/>
                <a:gd name="T25" fmla="*/ 547 h 599"/>
                <a:gd name="T26" fmla="*/ 0 w 4"/>
                <a:gd name="T27" fmla="*/ 551 h 599"/>
                <a:gd name="T28" fmla="*/ 0 w 4"/>
                <a:gd name="T29" fmla="*/ 597 h 599"/>
                <a:gd name="T30" fmla="*/ 0 w 4"/>
                <a:gd name="T31" fmla="*/ 599 h 599"/>
                <a:gd name="T32" fmla="*/ 4 w 4"/>
                <a:gd name="T33" fmla="*/ 599 h 599"/>
                <a:gd name="T34" fmla="*/ 4 w 4"/>
                <a:gd name="T35" fmla="*/ 551 h 599"/>
                <a:gd name="T36" fmla="*/ 4 w 4"/>
                <a:gd name="T37" fmla="*/ 547 h 599"/>
                <a:gd name="T38" fmla="*/ 4 w 4"/>
                <a:gd name="T39" fmla="*/ 451 h 599"/>
                <a:gd name="T40" fmla="*/ 4 w 4"/>
                <a:gd name="T41" fmla="*/ 447 h 599"/>
                <a:gd name="T42" fmla="*/ 4 w 4"/>
                <a:gd name="T43" fmla="*/ 351 h 599"/>
                <a:gd name="T44" fmla="*/ 4 w 4"/>
                <a:gd name="T45" fmla="*/ 347 h 599"/>
                <a:gd name="T46" fmla="*/ 4 w 4"/>
                <a:gd name="T47" fmla="*/ 252 h 599"/>
                <a:gd name="T48" fmla="*/ 4 w 4"/>
                <a:gd name="T49" fmla="*/ 248 h 599"/>
                <a:gd name="T50" fmla="*/ 4 w 4"/>
                <a:gd name="T51" fmla="*/ 152 h 599"/>
                <a:gd name="T52" fmla="*/ 4 w 4"/>
                <a:gd name="T53" fmla="*/ 148 h 599"/>
                <a:gd name="T54" fmla="*/ 4 w 4"/>
                <a:gd name="T55" fmla="*/ 52 h 599"/>
                <a:gd name="T56" fmla="*/ 4 w 4"/>
                <a:gd name="T57" fmla="*/ 48 h 599"/>
                <a:gd name="T58" fmla="*/ 4 w 4"/>
                <a:gd name="T59" fmla="*/ 3 h 599"/>
                <a:gd name="T60" fmla="*/ 0 w 4"/>
                <a:gd name="T61" fmla="*/ 3 h 599"/>
                <a:gd name="T62" fmla="*/ 0 w 4"/>
                <a:gd name="T63" fmla="*/ 0 h 5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" h="599">
                  <a:moveTo>
                    <a:pt x="0" y="0"/>
                  </a:moveTo>
                  <a:lnTo>
                    <a:pt x="0" y="0"/>
                  </a:lnTo>
                  <a:lnTo>
                    <a:pt x="0" y="48"/>
                  </a:lnTo>
                  <a:lnTo>
                    <a:pt x="0" y="52"/>
                  </a:lnTo>
                  <a:lnTo>
                    <a:pt x="0" y="148"/>
                  </a:lnTo>
                  <a:lnTo>
                    <a:pt x="0" y="152"/>
                  </a:lnTo>
                  <a:lnTo>
                    <a:pt x="0" y="248"/>
                  </a:lnTo>
                  <a:lnTo>
                    <a:pt x="0" y="252"/>
                  </a:lnTo>
                  <a:lnTo>
                    <a:pt x="0" y="347"/>
                  </a:lnTo>
                  <a:lnTo>
                    <a:pt x="0" y="351"/>
                  </a:lnTo>
                  <a:lnTo>
                    <a:pt x="0" y="447"/>
                  </a:lnTo>
                  <a:lnTo>
                    <a:pt x="0" y="451"/>
                  </a:lnTo>
                  <a:lnTo>
                    <a:pt x="0" y="547"/>
                  </a:lnTo>
                  <a:lnTo>
                    <a:pt x="0" y="551"/>
                  </a:lnTo>
                  <a:lnTo>
                    <a:pt x="0" y="597"/>
                  </a:lnTo>
                  <a:lnTo>
                    <a:pt x="0" y="599"/>
                  </a:lnTo>
                  <a:lnTo>
                    <a:pt x="4" y="599"/>
                  </a:lnTo>
                  <a:lnTo>
                    <a:pt x="4" y="551"/>
                  </a:lnTo>
                  <a:lnTo>
                    <a:pt x="4" y="547"/>
                  </a:lnTo>
                  <a:lnTo>
                    <a:pt x="4" y="451"/>
                  </a:lnTo>
                  <a:lnTo>
                    <a:pt x="4" y="447"/>
                  </a:lnTo>
                  <a:lnTo>
                    <a:pt x="4" y="351"/>
                  </a:lnTo>
                  <a:lnTo>
                    <a:pt x="4" y="347"/>
                  </a:lnTo>
                  <a:lnTo>
                    <a:pt x="4" y="252"/>
                  </a:lnTo>
                  <a:lnTo>
                    <a:pt x="4" y="248"/>
                  </a:lnTo>
                  <a:lnTo>
                    <a:pt x="4" y="152"/>
                  </a:lnTo>
                  <a:lnTo>
                    <a:pt x="4" y="148"/>
                  </a:lnTo>
                  <a:lnTo>
                    <a:pt x="4" y="52"/>
                  </a:lnTo>
                  <a:lnTo>
                    <a:pt x="4" y="48"/>
                  </a:lnTo>
                  <a:lnTo>
                    <a:pt x="4" y="3"/>
                  </a:lnTo>
                  <a:lnTo>
                    <a:pt x="0" y="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300" name="íŝlíḑê"/>
            <p:cNvSpPr/>
            <p:nvPr/>
          </p:nvSpPr>
          <p:spPr bwMode="auto">
            <a:xfrm>
              <a:off x="2871143" y="3381361"/>
              <a:ext cx="4762" cy="713185"/>
            </a:xfrm>
            <a:custGeom>
              <a:avLst/>
              <a:gdLst>
                <a:gd name="T0" fmla="*/ 0 w 4"/>
                <a:gd name="T1" fmla="*/ 0 h 599"/>
                <a:gd name="T2" fmla="*/ 0 w 4"/>
                <a:gd name="T3" fmla="*/ 0 h 599"/>
                <a:gd name="T4" fmla="*/ 0 w 4"/>
                <a:gd name="T5" fmla="*/ 48 h 599"/>
                <a:gd name="T6" fmla="*/ 0 w 4"/>
                <a:gd name="T7" fmla="*/ 52 h 599"/>
                <a:gd name="T8" fmla="*/ 0 w 4"/>
                <a:gd name="T9" fmla="*/ 148 h 599"/>
                <a:gd name="T10" fmla="*/ 0 w 4"/>
                <a:gd name="T11" fmla="*/ 152 h 599"/>
                <a:gd name="T12" fmla="*/ 0 w 4"/>
                <a:gd name="T13" fmla="*/ 248 h 599"/>
                <a:gd name="T14" fmla="*/ 0 w 4"/>
                <a:gd name="T15" fmla="*/ 252 h 599"/>
                <a:gd name="T16" fmla="*/ 0 w 4"/>
                <a:gd name="T17" fmla="*/ 347 h 599"/>
                <a:gd name="T18" fmla="*/ 0 w 4"/>
                <a:gd name="T19" fmla="*/ 351 h 599"/>
                <a:gd name="T20" fmla="*/ 0 w 4"/>
                <a:gd name="T21" fmla="*/ 447 h 599"/>
                <a:gd name="T22" fmla="*/ 0 w 4"/>
                <a:gd name="T23" fmla="*/ 451 h 599"/>
                <a:gd name="T24" fmla="*/ 0 w 4"/>
                <a:gd name="T25" fmla="*/ 547 h 599"/>
                <a:gd name="T26" fmla="*/ 0 w 4"/>
                <a:gd name="T27" fmla="*/ 551 h 599"/>
                <a:gd name="T28" fmla="*/ 0 w 4"/>
                <a:gd name="T29" fmla="*/ 597 h 599"/>
                <a:gd name="T30" fmla="*/ 0 w 4"/>
                <a:gd name="T31" fmla="*/ 599 h 599"/>
                <a:gd name="T32" fmla="*/ 4 w 4"/>
                <a:gd name="T33" fmla="*/ 599 h 599"/>
                <a:gd name="T34" fmla="*/ 4 w 4"/>
                <a:gd name="T35" fmla="*/ 551 h 599"/>
                <a:gd name="T36" fmla="*/ 4 w 4"/>
                <a:gd name="T37" fmla="*/ 547 h 599"/>
                <a:gd name="T38" fmla="*/ 4 w 4"/>
                <a:gd name="T39" fmla="*/ 451 h 599"/>
                <a:gd name="T40" fmla="*/ 4 w 4"/>
                <a:gd name="T41" fmla="*/ 447 h 599"/>
                <a:gd name="T42" fmla="*/ 4 w 4"/>
                <a:gd name="T43" fmla="*/ 351 h 599"/>
                <a:gd name="T44" fmla="*/ 4 w 4"/>
                <a:gd name="T45" fmla="*/ 347 h 599"/>
                <a:gd name="T46" fmla="*/ 4 w 4"/>
                <a:gd name="T47" fmla="*/ 252 h 599"/>
                <a:gd name="T48" fmla="*/ 4 w 4"/>
                <a:gd name="T49" fmla="*/ 248 h 599"/>
                <a:gd name="T50" fmla="*/ 4 w 4"/>
                <a:gd name="T51" fmla="*/ 152 h 599"/>
                <a:gd name="T52" fmla="*/ 4 w 4"/>
                <a:gd name="T53" fmla="*/ 148 h 599"/>
                <a:gd name="T54" fmla="*/ 4 w 4"/>
                <a:gd name="T55" fmla="*/ 52 h 599"/>
                <a:gd name="T56" fmla="*/ 4 w 4"/>
                <a:gd name="T57" fmla="*/ 48 h 599"/>
                <a:gd name="T58" fmla="*/ 4 w 4"/>
                <a:gd name="T59" fmla="*/ 3 h 599"/>
                <a:gd name="T60" fmla="*/ 0 w 4"/>
                <a:gd name="T61" fmla="*/ 3 h 599"/>
                <a:gd name="T62" fmla="*/ 0 w 4"/>
                <a:gd name="T63" fmla="*/ 0 h 5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" h="599">
                  <a:moveTo>
                    <a:pt x="0" y="0"/>
                  </a:moveTo>
                  <a:lnTo>
                    <a:pt x="0" y="0"/>
                  </a:lnTo>
                  <a:lnTo>
                    <a:pt x="0" y="48"/>
                  </a:lnTo>
                  <a:lnTo>
                    <a:pt x="0" y="52"/>
                  </a:lnTo>
                  <a:lnTo>
                    <a:pt x="0" y="148"/>
                  </a:lnTo>
                  <a:lnTo>
                    <a:pt x="0" y="152"/>
                  </a:lnTo>
                  <a:lnTo>
                    <a:pt x="0" y="248"/>
                  </a:lnTo>
                  <a:lnTo>
                    <a:pt x="0" y="252"/>
                  </a:lnTo>
                  <a:lnTo>
                    <a:pt x="0" y="347"/>
                  </a:lnTo>
                  <a:lnTo>
                    <a:pt x="0" y="351"/>
                  </a:lnTo>
                  <a:lnTo>
                    <a:pt x="0" y="447"/>
                  </a:lnTo>
                  <a:lnTo>
                    <a:pt x="0" y="451"/>
                  </a:lnTo>
                  <a:lnTo>
                    <a:pt x="0" y="547"/>
                  </a:lnTo>
                  <a:lnTo>
                    <a:pt x="0" y="551"/>
                  </a:lnTo>
                  <a:lnTo>
                    <a:pt x="0" y="597"/>
                  </a:lnTo>
                  <a:lnTo>
                    <a:pt x="0" y="599"/>
                  </a:lnTo>
                  <a:lnTo>
                    <a:pt x="4" y="599"/>
                  </a:lnTo>
                  <a:lnTo>
                    <a:pt x="4" y="551"/>
                  </a:lnTo>
                  <a:lnTo>
                    <a:pt x="4" y="547"/>
                  </a:lnTo>
                  <a:lnTo>
                    <a:pt x="4" y="451"/>
                  </a:lnTo>
                  <a:lnTo>
                    <a:pt x="4" y="447"/>
                  </a:lnTo>
                  <a:lnTo>
                    <a:pt x="4" y="351"/>
                  </a:lnTo>
                  <a:lnTo>
                    <a:pt x="4" y="347"/>
                  </a:lnTo>
                  <a:lnTo>
                    <a:pt x="4" y="252"/>
                  </a:lnTo>
                  <a:lnTo>
                    <a:pt x="4" y="248"/>
                  </a:lnTo>
                  <a:lnTo>
                    <a:pt x="4" y="152"/>
                  </a:lnTo>
                  <a:lnTo>
                    <a:pt x="4" y="148"/>
                  </a:lnTo>
                  <a:lnTo>
                    <a:pt x="4" y="52"/>
                  </a:lnTo>
                  <a:lnTo>
                    <a:pt x="4" y="48"/>
                  </a:lnTo>
                  <a:lnTo>
                    <a:pt x="4" y="3"/>
                  </a:lnTo>
                  <a:lnTo>
                    <a:pt x="0" y="3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301" name="ïṩ1îdê"/>
            <p:cNvSpPr/>
            <p:nvPr/>
          </p:nvSpPr>
          <p:spPr bwMode="auto">
            <a:xfrm>
              <a:off x="2219872" y="4032633"/>
              <a:ext cx="2381" cy="4763"/>
            </a:xfrm>
            <a:prstGeom prst="rect">
              <a:avLst/>
            </a:pr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302" name="íṥľïḑè"/>
            <p:cNvSpPr/>
            <p:nvPr/>
          </p:nvSpPr>
          <p:spPr bwMode="auto">
            <a:xfrm>
              <a:off x="2219872" y="4032633"/>
              <a:ext cx="2381" cy="47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303" name="iṥḻiḑê"/>
            <p:cNvSpPr/>
            <p:nvPr/>
          </p:nvSpPr>
          <p:spPr bwMode="auto">
            <a:xfrm>
              <a:off x="2219872" y="3794508"/>
              <a:ext cx="2381" cy="4763"/>
            </a:xfrm>
            <a:prstGeom prst="rect">
              <a:avLst/>
            </a:pr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304" name="îsḻïdé"/>
            <p:cNvSpPr/>
            <p:nvPr/>
          </p:nvSpPr>
          <p:spPr bwMode="auto">
            <a:xfrm>
              <a:off x="2219872" y="3794508"/>
              <a:ext cx="2381" cy="47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305" name="íŝľiḋé"/>
            <p:cNvSpPr/>
            <p:nvPr/>
          </p:nvSpPr>
          <p:spPr bwMode="auto">
            <a:xfrm>
              <a:off x="2219872" y="3557574"/>
              <a:ext cx="2381" cy="4763"/>
            </a:xfrm>
            <a:prstGeom prst="rect">
              <a:avLst/>
            </a:pr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306" name="îṩḻïde"/>
            <p:cNvSpPr/>
            <p:nvPr/>
          </p:nvSpPr>
          <p:spPr bwMode="auto">
            <a:xfrm>
              <a:off x="2219872" y="3557574"/>
              <a:ext cx="2381" cy="47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307" name="iṧļide"/>
            <p:cNvSpPr/>
            <p:nvPr/>
          </p:nvSpPr>
          <p:spPr bwMode="auto">
            <a:xfrm>
              <a:off x="2219872" y="3913571"/>
              <a:ext cx="2381" cy="4763"/>
            </a:xfrm>
            <a:prstGeom prst="rect">
              <a:avLst/>
            </a:pr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308" name="iṡḻidé"/>
            <p:cNvSpPr/>
            <p:nvPr/>
          </p:nvSpPr>
          <p:spPr bwMode="auto">
            <a:xfrm>
              <a:off x="2219872" y="3913571"/>
              <a:ext cx="2381" cy="47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309" name="íṡ1îḓé"/>
            <p:cNvSpPr/>
            <p:nvPr/>
          </p:nvSpPr>
          <p:spPr bwMode="auto">
            <a:xfrm>
              <a:off x="2219872" y="3676636"/>
              <a:ext cx="2381" cy="4763"/>
            </a:xfrm>
            <a:prstGeom prst="rect">
              <a:avLst/>
            </a:pr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310" name="ïsľíḋè"/>
            <p:cNvSpPr/>
            <p:nvPr/>
          </p:nvSpPr>
          <p:spPr bwMode="auto">
            <a:xfrm>
              <a:off x="2219872" y="3676636"/>
              <a:ext cx="2381" cy="47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311" name="íṡlïḋe"/>
            <p:cNvSpPr/>
            <p:nvPr/>
          </p:nvSpPr>
          <p:spPr bwMode="auto">
            <a:xfrm>
              <a:off x="2219872" y="3438511"/>
              <a:ext cx="2381" cy="4763"/>
            </a:xfrm>
            <a:prstGeom prst="rect">
              <a:avLst/>
            </a:pr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312" name="íṩľïďê"/>
            <p:cNvSpPr/>
            <p:nvPr/>
          </p:nvSpPr>
          <p:spPr bwMode="auto">
            <a:xfrm>
              <a:off x="2219872" y="3438511"/>
              <a:ext cx="2381" cy="47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313" name="iṡḻïḑé"/>
            <p:cNvSpPr/>
            <p:nvPr/>
          </p:nvSpPr>
          <p:spPr bwMode="auto">
            <a:xfrm>
              <a:off x="2277022" y="3381361"/>
              <a:ext cx="4762" cy="3572"/>
            </a:xfrm>
            <a:prstGeom prst="rect">
              <a:avLst/>
            </a:pr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314" name="î$ḷïḓê"/>
            <p:cNvSpPr/>
            <p:nvPr/>
          </p:nvSpPr>
          <p:spPr bwMode="auto">
            <a:xfrm>
              <a:off x="2277022" y="3381361"/>
              <a:ext cx="4762" cy="35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315" name="ísḷíďe"/>
            <p:cNvSpPr/>
            <p:nvPr/>
          </p:nvSpPr>
          <p:spPr bwMode="auto">
            <a:xfrm>
              <a:off x="2513956" y="3381361"/>
              <a:ext cx="4762" cy="3572"/>
            </a:xfrm>
            <a:prstGeom prst="rect">
              <a:avLst/>
            </a:pr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316" name="îṣļíďê"/>
            <p:cNvSpPr/>
            <p:nvPr/>
          </p:nvSpPr>
          <p:spPr bwMode="auto">
            <a:xfrm>
              <a:off x="2513956" y="3381361"/>
              <a:ext cx="4762" cy="35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317" name="î$1ïďé"/>
            <p:cNvSpPr/>
            <p:nvPr/>
          </p:nvSpPr>
          <p:spPr bwMode="auto">
            <a:xfrm>
              <a:off x="2752081" y="3381361"/>
              <a:ext cx="4762" cy="3572"/>
            </a:xfrm>
            <a:prstGeom prst="rect">
              <a:avLst/>
            </a:pr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318" name="iṡľíḋè"/>
            <p:cNvSpPr/>
            <p:nvPr/>
          </p:nvSpPr>
          <p:spPr bwMode="auto">
            <a:xfrm>
              <a:off x="2752081" y="3381361"/>
              <a:ext cx="4762" cy="35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319" name="îşľîḓe"/>
            <p:cNvSpPr/>
            <p:nvPr/>
          </p:nvSpPr>
          <p:spPr bwMode="auto">
            <a:xfrm>
              <a:off x="2394893" y="3381361"/>
              <a:ext cx="5953" cy="3572"/>
            </a:xfrm>
            <a:prstGeom prst="rect">
              <a:avLst/>
            </a:pr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320" name="îṥļíḑe"/>
            <p:cNvSpPr/>
            <p:nvPr/>
          </p:nvSpPr>
          <p:spPr bwMode="auto">
            <a:xfrm>
              <a:off x="2394893" y="3381361"/>
              <a:ext cx="5953" cy="35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321" name="išļíḋè"/>
            <p:cNvSpPr/>
            <p:nvPr/>
          </p:nvSpPr>
          <p:spPr bwMode="auto">
            <a:xfrm>
              <a:off x="2633018" y="3381361"/>
              <a:ext cx="4762" cy="3572"/>
            </a:xfrm>
            <a:prstGeom prst="rect">
              <a:avLst/>
            </a:pr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322" name="íşļiḋè"/>
            <p:cNvSpPr/>
            <p:nvPr/>
          </p:nvSpPr>
          <p:spPr bwMode="auto">
            <a:xfrm>
              <a:off x="2633018" y="3381361"/>
              <a:ext cx="4762" cy="35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323" name="îšliḑè"/>
            <p:cNvSpPr/>
            <p:nvPr/>
          </p:nvSpPr>
          <p:spPr bwMode="auto">
            <a:xfrm>
              <a:off x="2871143" y="3381361"/>
              <a:ext cx="4762" cy="3572"/>
            </a:xfrm>
            <a:prstGeom prst="rect">
              <a:avLst/>
            </a:pr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324" name="íSḷîḓê"/>
            <p:cNvSpPr/>
            <p:nvPr/>
          </p:nvSpPr>
          <p:spPr bwMode="auto">
            <a:xfrm>
              <a:off x="2871143" y="3381361"/>
              <a:ext cx="4762" cy="35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325" name="îşḻíḑè"/>
            <p:cNvSpPr/>
            <p:nvPr/>
          </p:nvSpPr>
          <p:spPr bwMode="auto">
            <a:xfrm>
              <a:off x="2990206" y="3381361"/>
              <a:ext cx="4762" cy="713185"/>
            </a:xfrm>
            <a:custGeom>
              <a:avLst/>
              <a:gdLst>
                <a:gd name="T0" fmla="*/ 4 w 4"/>
                <a:gd name="T1" fmla="*/ 551 h 599"/>
                <a:gd name="T2" fmla="*/ 0 w 4"/>
                <a:gd name="T3" fmla="*/ 551 h 599"/>
                <a:gd name="T4" fmla="*/ 0 w 4"/>
                <a:gd name="T5" fmla="*/ 597 h 599"/>
                <a:gd name="T6" fmla="*/ 0 w 4"/>
                <a:gd name="T7" fmla="*/ 599 h 599"/>
                <a:gd name="T8" fmla="*/ 4 w 4"/>
                <a:gd name="T9" fmla="*/ 599 h 599"/>
                <a:gd name="T10" fmla="*/ 4 w 4"/>
                <a:gd name="T11" fmla="*/ 551 h 599"/>
                <a:gd name="T12" fmla="*/ 4 w 4"/>
                <a:gd name="T13" fmla="*/ 451 h 599"/>
                <a:gd name="T14" fmla="*/ 0 w 4"/>
                <a:gd name="T15" fmla="*/ 451 h 599"/>
                <a:gd name="T16" fmla="*/ 0 w 4"/>
                <a:gd name="T17" fmla="*/ 547 h 599"/>
                <a:gd name="T18" fmla="*/ 4 w 4"/>
                <a:gd name="T19" fmla="*/ 547 h 599"/>
                <a:gd name="T20" fmla="*/ 4 w 4"/>
                <a:gd name="T21" fmla="*/ 451 h 599"/>
                <a:gd name="T22" fmla="*/ 4 w 4"/>
                <a:gd name="T23" fmla="*/ 351 h 599"/>
                <a:gd name="T24" fmla="*/ 0 w 4"/>
                <a:gd name="T25" fmla="*/ 351 h 599"/>
                <a:gd name="T26" fmla="*/ 0 w 4"/>
                <a:gd name="T27" fmla="*/ 447 h 599"/>
                <a:gd name="T28" fmla="*/ 4 w 4"/>
                <a:gd name="T29" fmla="*/ 447 h 599"/>
                <a:gd name="T30" fmla="*/ 4 w 4"/>
                <a:gd name="T31" fmla="*/ 351 h 599"/>
                <a:gd name="T32" fmla="*/ 4 w 4"/>
                <a:gd name="T33" fmla="*/ 252 h 599"/>
                <a:gd name="T34" fmla="*/ 0 w 4"/>
                <a:gd name="T35" fmla="*/ 252 h 599"/>
                <a:gd name="T36" fmla="*/ 0 w 4"/>
                <a:gd name="T37" fmla="*/ 347 h 599"/>
                <a:gd name="T38" fmla="*/ 4 w 4"/>
                <a:gd name="T39" fmla="*/ 347 h 599"/>
                <a:gd name="T40" fmla="*/ 4 w 4"/>
                <a:gd name="T41" fmla="*/ 252 h 599"/>
                <a:gd name="T42" fmla="*/ 4 w 4"/>
                <a:gd name="T43" fmla="*/ 152 h 599"/>
                <a:gd name="T44" fmla="*/ 0 w 4"/>
                <a:gd name="T45" fmla="*/ 152 h 599"/>
                <a:gd name="T46" fmla="*/ 0 w 4"/>
                <a:gd name="T47" fmla="*/ 248 h 599"/>
                <a:gd name="T48" fmla="*/ 4 w 4"/>
                <a:gd name="T49" fmla="*/ 248 h 599"/>
                <a:gd name="T50" fmla="*/ 4 w 4"/>
                <a:gd name="T51" fmla="*/ 152 h 599"/>
                <a:gd name="T52" fmla="*/ 4 w 4"/>
                <a:gd name="T53" fmla="*/ 52 h 599"/>
                <a:gd name="T54" fmla="*/ 0 w 4"/>
                <a:gd name="T55" fmla="*/ 52 h 599"/>
                <a:gd name="T56" fmla="*/ 0 w 4"/>
                <a:gd name="T57" fmla="*/ 148 h 599"/>
                <a:gd name="T58" fmla="*/ 4 w 4"/>
                <a:gd name="T59" fmla="*/ 148 h 599"/>
                <a:gd name="T60" fmla="*/ 4 w 4"/>
                <a:gd name="T61" fmla="*/ 52 h 599"/>
                <a:gd name="T62" fmla="*/ 0 w 4"/>
                <a:gd name="T63" fmla="*/ 0 h 599"/>
                <a:gd name="T64" fmla="*/ 0 w 4"/>
                <a:gd name="T65" fmla="*/ 0 h 599"/>
                <a:gd name="T66" fmla="*/ 0 w 4"/>
                <a:gd name="T67" fmla="*/ 48 h 599"/>
                <a:gd name="T68" fmla="*/ 4 w 4"/>
                <a:gd name="T69" fmla="*/ 48 h 599"/>
                <a:gd name="T70" fmla="*/ 4 w 4"/>
                <a:gd name="T71" fmla="*/ 3 h 599"/>
                <a:gd name="T72" fmla="*/ 0 w 4"/>
                <a:gd name="T73" fmla="*/ 3 h 599"/>
                <a:gd name="T74" fmla="*/ 0 w 4"/>
                <a:gd name="T75" fmla="*/ 0 h 5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" h="599">
                  <a:moveTo>
                    <a:pt x="4" y="551"/>
                  </a:moveTo>
                  <a:lnTo>
                    <a:pt x="0" y="551"/>
                  </a:lnTo>
                  <a:lnTo>
                    <a:pt x="0" y="597"/>
                  </a:lnTo>
                  <a:lnTo>
                    <a:pt x="0" y="599"/>
                  </a:lnTo>
                  <a:lnTo>
                    <a:pt x="4" y="599"/>
                  </a:lnTo>
                  <a:lnTo>
                    <a:pt x="4" y="551"/>
                  </a:lnTo>
                  <a:close/>
                  <a:moveTo>
                    <a:pt x="4" y="451"/>
                  </a:moveTo>
                  <a:lnTo>
                    <a:pt x="0" y="451"/>
                  </a:lnTo>
                  <a:lnTo>
                    <a:pt x="0" y="547"/>
                  </a:lnTo>
                  <a:lnTo>
                    <a:pt x="4" y="547"/>
                  </a:lnTo>
                  <a:lnTo>
                    <a:pt x="4" y="451"/>
                  </a:lnTo>
                  <a:close/>
                  <a:moveTo>
                    <a:pt x="4" y="351"/>
                  </a:moveTo>
                  <a:lnTo>
                    <a:pt x="0" y="351"/>
                  </a:lnTo>
                  <a:lnTo>
                    <a:pt x="0" y="447"/>
                  </a:lnTo>
                  <a:lnTo>
                    <a:pt x="4" y="447"/>
                  </a:lnTo>
                  <a:lnTo>
                    <a:pt x="4" y="351"/>
                  </a:lnTo>
                  <a:close/>
                  <a:moveTo>
                    <a:pt x="4" y="252"/>
                  </a:moveTo>
                  <a:lnTo>
                    <a:pt x="0" y="252"/>
                  </a:lnTo>
                  <a:lnTo>
                    <a:pt x="0" y="347"/>
                  </a:lnTo>
                  <a:lnTo>
                    <a:pt x="4" y="347"/>
                  </a:lnTo>
                  <a:lnTo>
                    <a:pt x="4" y="252"/>
                  </a:lnTo>
                  <a:close/>
                  <a:moveTo>
                    <a:pt x="4" y="152"/>
                  </a:moveTo>
                  <a:lnTo>
                    <a:pt x="0" y="152"/>
                  </a:lnTo>
                  <a:lnTo>
                    <a:pt x="0" y="248"/>
                  </a:lnTo>
                  <a:lnTo>
                    <a:pt x="4" y="248"/>
                  </a:lnTo>
                  <a:lnTo>
                    <a:pt x="4" y="152"/>
                  </a:lnTo>
                  <a:close/>
                  <a:moveTo>
                    <a:pt x="4" y="52"/>
                  </a:moveTo>
                  <a:lnTo>
                    <a:pt x="0" y="52"/>
                  </a:lnTo>
                  <a:lnTo>
                    <a:pt x="0" y="148"/>
                  </a:lnTo>
                  <a:lnTo>
                    <a:pt x="4" y="148"/>
                  </a:lnTo>
                  <a:lnTo>
                    <a:pt x="4" y="52"/>
                  </a:lnTo>
                  <a:close/>
                  <a:moveTo>
                    <a:pt x="0" y="0"/>
                  </a:moveTo>
                  <a:lnTo>
                    <a:pt x="0" y="0"/>
                  </a:lnTo>
                  <a:lnTo>
                    <a:pt x="0" y="48"/>
                  </a:lnTo>
                  <a:lnTo>
                    <a:pt x="4" y="48"/>
                  </a:lnTo>
                  <a:lnTo>
                    <a:pt x="4" y="3"/>
                  </a:lnTo>
                  <a:lnTo>
                    <a:pt x="0" y="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326" name="iṡļïḑê"/>
            <p:cNvSpPr/>
            <p:nvPr/>
          </p:nvSpPr>
          <p:spPr bwMode="auto">
            <a:xfrm>
              <a:off x="2990206" y="3381361"/>
              <a:ext cx="4762" cy="713185"/>
            </a:xfrm>
            <a:custGeom>
              <a:avLst/>
              <a:gdLst>
                <a:gd name="T0" fmla="*/ 4 w 4"/>
                <a:gd name="T1" fmla="*/ 551 h 599"/>
                <a:gd name="T2" fmla="*/ 0 w 4"/>
                <a:gd name="T3" fmla="*/ 551 h 599"/>
                <a:gd name="T4" fmla="*/ 0 w 4"/>
                <a:gd name="T5" fmla="*/ 597 h 599"/>
                <a:gd name="T6" fmla="*/ 0 w 4"/>
                <a:gd name="T7" fmla="*/ 599 h 599"/>
                <a:gd name="T8" fmla="*/ 4 w 4"/>
                <a:gd name="T9" fmla="*/ 599 h 599"/>
                <a:gd name="T10" fmla="*/ 4 w 4"/>
                <a:gd name="T11" fmla="*/ 551 h 599"/>
                <a:gd name="T12" fmla="*/ 4 w 4"/>
                <a:gd name="T13" fmla="*/ 451 h 599"/>
                <a:gd name="T14" fmla="*/ 0 w 4"/>
                <a:gd name="T15" fmla="*/ 451 h 599"/>
                <a:gd name="T16" fmla="*/ 0 w 4"/>
                <a:gd name="T17" fmla="*/ 547 h 599"/>
                <a:gd name="T18" fmla="*/ 4 w 4"/>
                <a:gd name="T19" fmla="*/ 547 h 599"/>
                <a:gd name="T20" fmla="*/ 4 w 4"/>
                <a:gd name="T21" fmla="*/ 451 h 599"/>
                <a:gd name="T22" fmla="*/ 4 w 4"/>
                <a:gd name="T23" fmla="*/ 351 h 599"/>
                <a:gd name="T24" fmla="*/ 0 w 4"/>
                <a:gd name="T25" fmla="*/ 351 h 599"/>
                <a:gd name="T26" fmla="*/ 0 w 4"/>
                <a:gd name="T27" fmla="*/ 447 h 599"/>
                <a:gd name="T28" fmla="*/ 4 w 4"/>
                <a:gd name="T29" fmla="*/ 447 h 599"/>
                <a:gd name="T30" fmla="*/ 4 w 4"/>
                <a:gd name="T31" fmla="*/ 351 h 599"/>
                <a:gd name="T32" fmla="*/ 4 w 4"/>
                <a:gd name="T33" fmla="*/ 252 h 599"/>
                <a:gd name="T34" fmla="*/ 0 w 4"/>
                <a:gd name="T35" fmla="*/ 252 h 599"/>
                <a:gd name="T36" fmla="*/ 0 w 4"/>
                <a:gd name="T37" fmla="*/ 347 h 599"/>
                <a:gd name="T38" fmla="*/ 4 w 4"/>
                <a:gd name="T39" fmla="*/ 347 h 599"/>
                <a:gd name="T40" fmla="*/ 4 w 4"/>
                <a:gd name="T41" fmla="*/ 252 h 599"/>
                <a:gd name="T42" fmla="*/ 4 w 4"/>
                <a:gd name="T43" fmla="*/ 152 h 599"/>
                <a:gd name="T44" fmla="*/ 0 w 4"/>
                <a:gd name="T45" fmla="*/ 152 h 599"/>
                <a:gd name="T46" fmla="*/ 0 w 4"/>
                <a:gd name="T47" fmla="*/ 248 h 599"/>
                <a:gd name="T48" fmla="*/ 4 w 4"/>
                <a:gd name="T49" fmla="*/ 248 h 599"/>
                <a:gd name="T50" fmla="*/ 4 w 4"/>
                <a:gd name="T51" fmla="*/ 152 h 599"/>
                <a:gd name="T52" fmla="*/ 4 w 4"/>
                <a:gd name="T53" fmla="*/ 52 h 599"/>
                <a:gd name="T54" fmla="*/ 0 w 4"/>
                <a:gd name="T55" fmla="*/ 52 h 599"/>
                <a:gd name="T56" fmla="*/ 0 w 4"/>
                <a:gd name="T57" fmla="*/ 148 h 599"/>
                <a:gd name="T58" fmla="*/ 4 w 4"/>
                <a:gd name="T59" fmla="*/ 148 h 599"/>
                <a:gd name="T60" fmla="*/ 4 w 4"/>
                <a:gd name="T61" fmla="*/ 52 h 599"/>
                <a:gd name="T62" fmla="*/ 0 w 4"/>
                <a:gd name="T63" fmla="*/ 0 h 599"/>
                <a:gd name="T64" fmla="*/ 0 w 4"/>
                <a:gd name="T65" fmla="*/ 0 h 599"/>
                <a:gd name="T66" fmla="*/ 0 w 4"/>
                <a:gd name="T67" fmla="*/ 48 h 599"/>
                <a:gd name="T68" fmla="*/ 4 w 4"/>
                <a:gd name="T69" fmla="*/ 48 h 599"/>
                <a:gd name="T70" fmla="*/ 4 w 4"/>
                <a:gd name="T71" fmla="*/ 3 h 599"/>
                <a:gd name="T72" fmla="*/ 0 w 4"/>
                <a:gd name="T73" fmla="*/ 3 h 599"/>
                <a:gd name="T74" fmla="*/ 0 w 4"/>
                <a:gd name="T75" fmla="*/ 0 h 5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" h="599">
                  <a:moveTo>
                    <a:pt x="4" y="551"/>
                  </a:moveTo>
                  <a:lnTo>
                    <a:pt x="0" y="551"/>
                  </a:lnTo>
                  <a:lnTo>
                    <a:pt x="0" y="597"/>
                  </a:lnTo>
                  <a:lnTo>
                    <a:pt x="0" y="599"/>
                  </a:lnTo>
                  <a:lnTo>
                    <a:pt x="4" y="599"/>
                  </a:lnTo>
                  <a:lnTo>
                    <a:pt x="4" y="551"/>
                  </a:lnTo>
                  <a:moveTo>
                    <a:pt x="4" y="451"/>
                  </a:moveTo>
                  <a:lnTo>
                    <a:pt x="0" y="451"/>
                  </a:lnTo>
                  <a:lnTo>
                    <a:pt x="0" y="547"/>
                  </a:lnTo>
                  <a:lnTo>
                    <a:pt x="4" y="547"/>
                  </a:lnTo>
                  <a:lnTo>
                    <a:pt x="4" y="451"/>
                  </a:lnTo>
                  <a:moveTo>
                    <a:pt x="4" y="351"/>
                  </a:moveTo>
                  <a:lnTo>
                    <a:pt x="0" y="351"/>
                  </a:lnTo>
                  <a:lnTo>
                    <a:pt x="0" y="447"/>
                  </a:lnTo>
                  <a:lnTo>
                    <a:pt x="4" y="447"/>
                  </a:lnTo>
                  <a:lnTo>
                    <a:pt x="4" y="351"/>
                  </a:lnTo>
                  <a:moveTo>
                    <a:pt x="4" y="252"/>
                  </a:moveTo>
                  <a:lnTo>
                    <a:pt x="0" y="252"/>
                  </a:lnTo>
                  <a:lnTo>
                    <a:pt x="0" y="347"/>
                  </a:lnTo>
                  <a:lnTo>
                    <a:pt x="4" y="347"/>
                  </a:lnTo>
                  <a:lnTo>
                    <a:pt x="4" y="252"/>
                  </a:lnTo>
                  <a:moveTo>
                    <a:pt x="4" y="152"/>
                  </a:moveTo>
                  <a:lnTo>
                    <a:pt x="0" y="152"/>
                  </a:lnTo>
                  <a:lnTo>
                    <a:pt x="0" y="248"/>
                  </a:lnTo>
                  <a:lnTo>
                    <a:pt x="4" y="248"/>
                  </a:lnTo>
                  <a:lnTo>
                    <a:pt x="4" y="152"/>
                  </a:lnTo>
                  <a:moveTo>
                    <a:pt x="4" y="52"/>
                  </a:moveTo>
                  <a:lnTo>
                    <a:pt x="0" y="52"/>
                  </a:lnTo>
                  <a:lnTo>
                    <a:pt x="0" y="148"/>
                  </a:lnTo>
                  <a:lnTo>
                    <a:pt x="4" y="148"/>
                  </a:lnTo>
                  <a:lnTo>
                    <a:pt x="4" y="52"/>
                  </a:lnTo>
                  <a:moveTo>
                    <a:pt x="0" y="0"/>
                  </a:moveTo>
                  <a:lnTo>
                    <a:pt x="0" y="0"/>
                  </a:lnTo>
                  <a:lnTo>
                    <a:pt x="0" y="48"/>
                  </a:lnTo>
                  <a:lnTo>
                    <a:pt x="4" y="48"/>
                  </a:lnTo>
                  <a:lnTo>
                    <a:pt x="4" y="3"/>
                  </a:lnTo>
                  <a:lnTo>
                    <a:pt x="0" y="3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327" name="ïṧ1idè"/>
            <p:cNvSpPr/>
            <p:nvPr/>
          </p:nvSpPr>
          <p:spPr bwMode="auto">
            <a:xfrm>
              <a:off x="3227141" y="3381361"/>
              <a:ext cx="4762" cy="713185"/>
            </a:xfrm>
            <a:custGeom>
              <a:avLst/>
              <a:gdLst>
                <a:gd name="T0" fmla="*/ 4 w 4"/>
                <a:gd name="T1" fmla="*/ 551 h 599"/>
                <a:gd name="T2" fmla="*/ 0 w 4"/>
                <a:gd name="T3" fmla="*/ 551 h 599"/>
                <a:gd name="T4" fmla="*/ 0 w 4"/>
                <a:gd name="T5" fmla="*/ 597 h 599"/>
                <a:gd name="T6" fmla="*/ 0 w 4"/>
                <a:gd name="T7" fmla="*/ 599 h 599"/>
                <a:gd name="T8" fmla="*/ 4 w 4"/>
                <a:gd name="T9" fmla="*/ 599 h 599"/>
                <a:gd name="T10" fmla="*/ 4 w 4"/>
                <a:gd name="T11" fmla="*/ 551 h 599"/>
                <a:gd name="T12" fmla="*/ 4 w 4"/>
                <a:gd name="T13" fmla="*/ 451 h 599"/>
                <a:gd name="T14" fmla="*/ 0 w 4"/>
                <a:gd name="T15" fmla="*/ 451 h 599"/>
                <a:gd name="T16" fmla="*/ 0 w 4"/>
                <a:gd name="T17" fmla="*/ 547 h 599"/>
                <a:gd name="T18" fmla="*/ 4 w 4"/>
                <a:gd name="T19" fmla="*/ 547 h 599"/>
                <a:gd name="T20" fmla="*/ 4 w 4"/>
                <a:gd name="T21" fmla="*/ 451 h 599"/>
                <a:gd name="T22" fmla="*/ 4 w 4"/>
                <a:gd name="T23" fmla="*/ 351 h 599"/>
                <a:gd name="T24" fmla="*/ 0 w 4"/>
                <a:gd name="T25" fmla="*/ 351 h 599"/>
                <a:gd name="T26" fmla="*/ 0 w 4"/>
                <a:gd name="T27" fmla="*/ 447 h 599"/>
                <a:gd name="T28" fmla="*/ 4 w 4"/>
                <a:gd name="T29" fmla="*/ 447 h 599"/>
                <a:gd name="T30" fmla="*/ 4 w 4"/>
                <a:gd name="T31" fmla="*/ 351 h 599"/>
                <a:gd name="T32" fmla="*/ 4 w 4"/>
                <a:gd name="T33" fmla="*/ 252 h 599"/>
                <a:gd name="T34" fmla="*/ 0 w 4"/>
                <a:gd name="T35" fmla="*/ 252 h 599"/>
                <a:gd name="T36" fmla="*/ 0 w 4"/>
                <a:gd name="T37" fmla="*/ 347 h 599"/>
                <a:gd name="T38" fmla="*/ 4 w 4"/>
                <a:gd name="T39" fmla="*/ 347 h 599"/>
                <a:gd name="T40" fmla="*/ 4 w 4"/>
                <a:gd name="T41" fmla="*/ 252 h 599"/>
                <a:gd name="T42" fmla="*/ 4 w 4"/>
                <a:gd name="T43" fmla="*/ 152 h 599"/>
                <a:gd name="T44" fmla="*/ 0 w 4"/>
                <a:gd name="T45" fmla="*/ 152 h 599"/>
                <a:gd name="T46" fmla="*/ 0 w 4"/>
                <a:gd name="T47" fmla="*/ 248 h 599"/>
                <a:gd name="T48" fmla="*/ 4 w 4"/>
                <a:gd name="T49" fmla="*/ 248 h 599"/>
                <a:gd name="T50" fmla="*/ 4 w 4"/>
                <a:gd name="T51" fmla="*/ 152 h 599"/>
                <a:gd name="T52" fmla="*/ 4 w 4"/>
                <a:gd name="T53" fmla="*/ 52 h 599"/>
                <a:gd name="T54" fmla="*/ 0 w 4"/>
                <a:gd name="T55" fmla="*/ 52 h 599"/>
                <a:gd name="T56" fmla="*/ 0 w 4"/>
                <a:gd name="T57" fmla="*/ 148 h 599"/>
                <a:gd name="T58" fmla="*/ 4 w 4"/>
                <a:gd name="T59" fmla="*/ 148 h 599"/>
                <a:gd name="T60" fmla="*/ 4 w 4"/>
                <a:gd name="T61" fmla="*/ 52 h 599"/>
                <a:gd name="T62" fmla="*/ 0 w 4"/>
                <a:gd name="T63" fmla="*/ 0 h 599"/>
                <a:gd name="T64" fmla="*/ 0 w 4"/>
                <a:gd name="T65" fmla="*/ 0 h 599"/>
                <a:gd name="T66" fmla="*/ 0 w 4"/>
                <a:gd name="T67" fmla="*/ 48 h 599"/>
                <a:gd name="T68" fmla="*/ 4 w 4"/>
                <a:gd name="T69" fmla="*/ 48 h 599"/>
                <a:gd name="T70" fmla="*/ 4 w 4"/>
                <a:gd name="T71" fmla="*/ 3 h 599"/>
                <a:gd name="T72" fmla="*/ 0 w 4"/>
                <a:gd name="T73" fmla="*/ 3 h 599"/>
                <a:gd name="T74" fmla="*/ 0 w 4"/>
                <a:gd name="T75" fmla="*/ 0 h 5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" h="599">
                  <a:moveTo>
                    <a:pt x="4" y="551"/>
                  </a:moveTo>
                  <a:lnTo>
                    <a:pt x="0" y="551"/>
                  </a:lnTo>
                  <a:lnTo>
                    <a:pt x="0" y="597"/>
                  </a:lnTo>
                  <a:lnTo>
                    <a:pt x="0" y="599"/>
                  </a:lnTo>
                  <a:lnTo>
                    <a:pt x="4" y="599"/>
                  </a:lnTo>
                  <a:lnTo>
                    <a:pt x="4" y="551"/>
                  </a:lnTo>
                  <a:close/>
                  <a:moveTo>
                    <a:pt x="4" y="451"/>
                  </a:moveTo>
                  <a:lnTo>
                    <a:pt x="0" y="451"/>
                  </a:lnTo>
                  <a:lnTo>
                    <a:pt x="0" y="547"/>
                  </a:lnTo>
                  <a:lnTo>
                    <a:pt x="4" y="547"/>
                  </a:lnTo>
                  <a:lnTo>
                    <a:pt x="4" y="451"/>
                  </a:lnTo>
                  <a:close/>
                  <a:moveTo>
                    <a:pt x="4" y="351"/>
                  </a:moveTo>
                  <a:lnTo>
                    <a:pt x="0" y="351"/>
                  </a:lnTo>
                  <a:lnTo>
                    <a:pt x="0" y="447"/>
                  </a:lnTo>
                  <a:lnTo>
                    <a:pt x="4" y="447"/>
                  </a:lnTo>
                  <a:lnTo>
                    <a:pt x="4" y="351"/>
                  </a:lnTo>
                  <a:close/>
                  <a:moveTo>
                    <a:pt x="4" y="252"/>
                  </a:moveTo>
                  <a:lnTo>
                    <a:pt x="0" y="252"/>
                  </a:lnTo>
                  <a:lnTo>
                    <a:pt x="0" y="347"/>
                  </a:lnTo>
                  <a:lnTo>
                    <a:pt x="4" y="347"/>
                  </a:lnTo>
                  <a:lnTo>
                    <a:pt x="4" y="252"/>
                  </a:lnTo>
                  <a:close/>
                  <a:moveTo>
                    <a:pt x="4" y="152"/>
                  </a:moveTo>
                  <a:lnTo>
                    <a:pt x="0" y="152"/>
                  </a:lnTo>
                  <a:lnTo>
                    <a:pt x="0" y="248"/>
                  </a:lnTo>
                  <a:lnTo>
                    <a:pt x="4" y="248"/>
                  </a:lnTo>
                  <a:lnTo>
                    <a:pt x="4" y="152"/>
                  </a:lnTo>
                  <a:close/>
                  <a:moveTo>
                    <a:pt x="4" y="52"/>
                  </a:moveTo>
                  <a:lnTo>
                    <a:pt x="0" y="52"/>
                  </a:lnTo>
                  <a:lnTo>
                    <a:pt x="0" y="148"/>
                  </a:lnTo>
                  <a:lnTo>
                    <a:pt x="4" y="148"/>
                  </a:lnTo>
                  <a:lnTo>
                    <a:pt x="4" y="52"/>
                  </a:lnTo>
                  <a:close/>
                  <a:moveTo>
                    <a:pt x="0" y="0"/>
                  </a:moveTo>
                  <a:lnTo>
                    <a:pt x="0" y="0"/>
                  </a:lnTo>
                  <a:lnTo>
                    <a:pt x="0" y="48"/>
                  </a:lnTo>
                  <a:lnTo>
                    <a:pt x="4" y="48"/>
                  </a:lnTo>
                  <a:lnTo>
                    <a:pt x="4" y="3"/>
                  </a:lnTo>
                  <a:lnTo>
                    <a:pt x="0" y="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328" name="ïṩḷïdê"/>
            <p:cNvSpPr/>
            <p:nvPr/>
          </p:nvSpPr>
          <p:spPr bwMode="auto">
            <a:xfrm>
              <a:off x="3227141" y="3381361"/>
              <a:ext cx="4762" cy="713185"/>
            </a:xfrm>
            <a:custGeom>
              <a:avLst/>
              <a:gdLst>
                <a:gd name="T0" fmla="*/ 4 w 4"/>
                <a:gd name="T1" fmla="*/ 551 h 599"/>
                <a:gd name="T2" fmla="*/ 0 w 4"/>
                <a:gd name="T3" fmla="*/ 551 h 599"/>
                <a:gd name="T4" fmla="*/ 0 w 4"/>
                <a:gd name="T5" fmla="*/ 597 h 599"/>
                <a:gd name="T6" fmla="*/ 0 w 4"/>
                <a:gd name="T7" fmla="*/ 599 h 599"/>
                <a:gd name="T8" fmla="*/ 4 w 4"/>
                <a:gd name="T9" fmla="*/ 599 h 599"/>
                <a:gd name="T10" fmla="*/ 4 w 4"/>
                <a:gd name="T11" fmla="*/ 551 h 599"/>
                <a:gd name="T12" fmla="*/ 4 w 4"/>
                <a:gd name="T13" fmla="*/ 451 h 599"/>
                <a:gd name="T14" fmla="*/ 0 w 4"/>
                <a:gd name="T15" fmla="*/ 451 h 599"/>
                <a:gd name="T16" fmla="*/ 0 w 4"/>
                <a:gd name="T17" fmla="*/ 547 h 599"/>
                <a:gd name="T18" fmla="*/ 4 w 4"/>
                <a:gd name="T19" fmla="*/ 547 h 599"/>
                <a:gd name="T20" fmla="*/ 4 w 4"/>
                <a:gd name="T21" fmla="*/ 451 h 599"/>
                <a:gd name="T22" fmla="*/ 4 w 4"/>
                <a:gd name="T23" fmla="*/ 351 h 599"/>
                <a:gd name="T24" fmla="*/ 0 w 4"/>
                <a:gd name="T25" fmla="*/ 351 h 599"/>
                <a:gd name="T26" fmla="*/ 0 w 4"/>
                <a:gd name="T27" fmla="*/ 447 h 599"/>
                <a:gd name="T28" fmla="*/ 4 w 4"/>
                <a:gd name="T29" fmla="*/ 447 h 599"/>
                <a:gd name="T30" fmla="*/ 4 w 4"/>
                <a:gd name="T31" fmla="*/ 351 h 599"/>
                <a:gd name="T32" fmla="*/ 4 w 4"/>
                <a:gd name="T33" fmla="*/ 252 h 599"/>
                <a:gd name="T34" fmla="*/ 0 w 4"/>
                <a:gd name="T35" fmla="*/ 252 h 599"/>
                <a:gd name="T36" fmla="*/ 0 w 4"/>
                <a:gd name="T37" fmla="*/ 347 h 599"/>
                <a:gd name="T38" fmla="*/ 4 w 4"/>
                <a:gd name="T39" fmla="*/ 347 h 599"/>
                <a:gd name="T40" fmla="*/ 4 w 4"/>
                <a:gd name="T41" fmla="*/ 252 h 599"/>
                <a:gd name="T42" fmla="*/ 4 w 4"/>
                <a:gd name="T43" fmla="*/ 152 h 599"/>
                <a:gd name="T44" fmla="*/ 0 w 4"/>
                <a:gd name="T45" fmla="*/ 152 h 599"/>
                <a:gd name="T46" fmla="*/ 0 w 4"/>
                <a:gd name="T47" fmla="*/ 248 h 599"/>
                <a:gd name="T48" fmla="*/ 4 w 4"/>
                <a:gd name="T49" fmla="*/ 248 h 599"/>
                <a:gd name="T50" fmla="*/ 4 w 4"/>
                <a:gd name="T51" fmla="*/ 152 h 599"/>
                <a:gd name="T52" fmla="*/ 4 w 4"/>
                <a:gd name="T53" fmla="*/ 52 h 599"/>
                <a:gd name="T54" fmla="*/ 0 w 4"/>
                <a:gd name="T55" fmla="*/ 52 h 599"/>
                <a:gd name="T56" fmla="*/ 0 w 4"/>
                <a:gd name="T57" fmla="*/ 148 h 599"/>
                <a:gd name="T58" fmla="*/ 4 w 4"/>
                <a:gd name="T59" fmla="*/ 148 h 599"/>
                <a:gd name="T60" fmla="*/ 4 w 4"/>
                <a:gd name="T61" fmla="*/ 52 h 599"/>
                <a:gd name="T62" fmla="*/ 0 w 4"/>
                <a:gd name="T63" fmla="*/ 0 h 599"/>
                <a:gd name="T64" fmla="*/ 0 w 4"/>
                <a:gd name="T65" fmla="*/ 0 h 599"/>
                <a:gd name="T66" fmla="*/ 0 w 4"/>
                <a:gd name="T67" fmla="*/ 48 h 599"/>
                <a:gd name="T68" fmla="*/ 4 w 4"/>
                <a:gd name="T69" fmla="*/ 48 h 599"/>
                <a:gd name="T70" fmla="*/ 4 w 4"/>
                <a:gd name="T71" fmla="*/ 3 h 599"/>
                <a:gd name="T72" fmla="*/ 0 w 4"/>
                <a:gd name="T73" fmla="*/ 3 h 599"/>
                <a:gd name="T74" fmla="*/ 0 w 4"/>
                <a:gd name="T75" fmla="*/ 0 h 5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" h="599">
                  <a:moveTo>
                    <a:pt x="4" y="551"/>
                  </a:moveTo>
                  <a:lnTo>
                    <a:pt x="0" y="551"/>
                  </a:lnTo>
                  <a:lnTo>
                    <a:pt x="0" y="597"/>
                  </a:lnTo>
                  <a:lnTo>
                    <a:pt x="0" y="599"/>
                  </a:lnTo>
                  <a:lnTo>
                    <a:pt x="4" y="599"/>
                  </a:lnTo>
                  <a:lnTo>
                    <a:pt x="4" y="551"/>
                  </a:lnTo>
                  <a:moveTo>
                    <a:pt x="4" y="451"/>
                  </a:moveTo>
                  <a:lnTo>
                    <a:pt x="0" y="451"/>
                  </a:lnTo>
                  <a:lnTo>
                    <a:pt x="0" y="547"/>
                  </a:lnTo>
                  <a:lnTo>
                    <a:pt x="4" y="547"/>
                  </a:lnTo>
                  <a:lnTo>
                    <a:pt x="4" y="451"/>
                  </a:lnTo>
                  <a:moveTo>
                    <a:pt x="4" y="351"/>
                  </a:moveTo>
                  <a:lnTo>
                    <a:pt x="0" y="351"/>
                  </a:lnTo>
                  <a:lnTo>
                    <a:pt x="0" y="447"/>
                  </a:lnTo>
                  <a:lnTo>
                    <a:pt x="4" y="447"/>
                  </a:lnTo>
                  <a:lnTo>
                    <a:pt x="4" y="351"/>
                  </a:lnTo>
                  <a:moveTo>
                    <a:pt x="4" y="252"/>
                  </a:moveTo>
                  <a:lnTo>
                    <a:pt x="0" y="252"/>
                  </a:lnTo>
                  <a:lnTo>
                    <a:pt x="0" y="347"/>
                  </a:lnTo>
                  <a:lnTo>
                    <a:pt x="4" y="347"/>
                  </a:lnTo>
                  <a:lnTo>
                    <a:pt x="4" y="252"/>
                  </a:lnTo>
                  <a:moveTo>
                    <a:pt x="4" y="152"/>
                  </a:moveTo>
                  <a:lnTo>
                    <a:pt x="0" y="152"/>
                  </a:lnTo>
                  <a:lnTo>
                    <a:pt x="0" y="248"/>
                  </a:lnTo>
                  <a:lnTo>
                    <a:pt x="4" y="248"/>
                  </a:lnTo>
                  <a:lnTo>
                    <a:pt x="4" y="152"/>
                  </a:lnTo>
                  <a:moveTo>
                    <a:pt x="4" y="52"/>
                  </a:moveTo>
                  <a:lnTo>
                    <a:pt x="0" y="52"/>
                  </a:lnTo>
                  <a:lnTo>
                    <a:pt x="0" y="148"/>
                  </a:lnTo>
                  <a:lnTo>
                    <a:pt x="4" y="148"/>
                  </a:lnTo>
                  <a:lnTo>
                    <a:pt x="4" y="52"/>
                  </a:lnTo>
                  <a:moveTo>
                    <a:pt x="0" y="0"/>
                  </a:moveTo>
                  <a:lnTo>
                    <a:pt x="0" y="0"/>
                  </a:lnTo>
                  <a:lnTo>
                    <a:pt x="0" y="48"/>
                  </a:lnTo>
                  <a:lnTo>
                    <a:pt x="4" y="48"/>
                  </a:lnTo>
                  <a:lnTo>
                    <a:pt x="4" y="3"/>
                  </a:lnTo>
                  <a:lnTo>
                    <a:pt x="0" y="3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329" name="ïṩḻiďé"/>
            <p:cNvSpPr/>
            <p:nvPr/>
          </p:nvSpPr>
          <p:spPr bwMode="auto">
            <a:xfrm>
              <a:off x="3465266" y="3381361"/>
              <a:ext cx="4762" cy="713185"/>
            </a:xfrm>
            <a:custGeom>
              <a:avLst/>
              <a:gdLst>
                <a:gd name="T0" fmla="*/ 4 w 4"/>
                <a:gd name="T1" fmla="*/ 551 h 599"/>
                <a:gd name="T2" fmla="*/ 0 w 4"/>
                <a:gd name="T3" fmla="*/ 551 h 599"/>
                <a:gd name="T4" fmla="*/ 0 w 4"/>
                <a:gd name="T5" fmla="*/ 597 h 599"/>
                <a:gd name="T6" fmla="*/ 0 w 4"/>
                <a:gd name="T7" fmla="*/ 599 h 599"/>
                <a:gd name="T8" fmla="*/ 4 w 4"/>
                <a:gd name="T9" fmla="*/ 599 h 599"/>
                <a:gd name="T10" fmla="*/ 4 w 4"/>
                <a:gd name="T11" fmla="*/ 551 h 599"/>
                <a:gd name="T12" fmla="*/ 4 w 4"/>
                <a:gd name="T13" fmla="*/ 451 h 599"/>
                <a:gd name="T14" fmla="*/ 0 w 4"/>
                <a:gd name="T15" fmla="*/ 451 h 599"/>
                <a:gd name="T16" fmla="*/ 0 w 4"/>
                <a:gd name="T17" fmla="*/ 547 h 599"/>
                <a:gd name="T18" fmla="*/ 4 w 4"/>
                <a:gd name="T19" fmla="*/ 547 h 599"/>
                <a:gd name="T20" fmla="*/ 4 w 4"/>
                <a:gd name="T21" fmla="*/ 451 h 599"/>
                <a:gd name="T22" fmla="*/ 4 w 4"/>
                <a:gd name="T23" fmla="*/ 351 h 599"/>
                <a:gd name="T24" fmla="*/ 0 w 4"/>
                <a:gd name="T25" fmla="*/ 351 h 599"/>
                <a:gd name="T26" fmla="*/ 0 w 4"/>
                <a:gd name="T27" fmla="*/ 447 h 599"/>
                <a:gd name="T28" fmla="*/ 4 w 4"/>
                <a:gd name="T29" fmla="*/ 447 h 599"/>
                <a:gd name="T30" fmla="*/ 4 w 4"/>
                <a:gd name="T31" fmla="*/ 351 h 599"/>
                <a:gd name="T32" fmla="*/ 4 w 4"/>
                <a:gd name="T33" fmla="*/ 252 h 599"/>
                <a:gd name="T34" fmla="*/ 0 w 4"/>
                <a:gd name="T35" fmla="*/ 252 h 599"/>
                <a:gd name="T36" fmla="*/ 0 w 4"/>
                <a:gd name="T37" fmla="*/ 347 h 599"/>
                <a:gd name="T38" fmla="*/ 4 w 4"/>
                <a:gd name="T39" fmla="*/ 347 h 599"/>
                <a:gd name="T40" fmla="*/ 4 w 4"/>
                <a:gd name="T41" fmla="*/ 252 h 599"/>
                <a:gd name="T42" fmla="*/ 4 w 4"/>
                <a:gd name="T43" fmla="*/ 152 h 599"/>
                <a:gd name="T44" fmla="*/ 0 w 4"/>
                <a:gd name="T45" fmla="*/ 152 h 599"/>
                <a:gd name="T46" fmla="*/ 0 w 4"/>
                <a:gd name="T47" fmla="*/ 248 h 599"/>
                <a:gd name="T48" fmla="*/ 4 w 4"/>
                <a:gd name="T49" fmla="*/ 248 h 599"/>
                <a:gd name="T50" fmla="*/ 4 w 4"/>
                <a:gd name="T51" fmla="*/ 152 h 599"/>
                <a:gd name="T52" fmla="*/ 4 w 4"/>
                <a:gd name="T53" fmla="*/ 52 h 599"/>
                <a:gd name="T54" fmla="*/ 0 w 4"/>
                <a:gd name="T55" fmla="*/ 52 h 599"/>
                <a:gd name="T56" fmla="*/ 0 w 4"/>
                <a:gd name="T57" fmla="*/ 148 h 599"/>
                <a:gd name="T58" fmla="*/ 4 w 4"/>
                <a:gd name="T59" fmla="*/ 148 h 599"/>
                <a:gd name="T60" fmla="*/ 4 w 4"/>
                <a:gd name="T61" fmla="*/ 52 h 599"/>
                <a:gd name="T62" fmla="*/ 0 w 4"/>
                <a:gd name="T63" fmla="*/ 0 h 599"/>
                <a:gd name="T64" fmla="*/ 0 w 4"/>
                <a:gd name="T65" fmla="*/ 0 h 599"/>
                <a:gd name="T66" fmla="*/ 0 w 4"/>
                <a:gd name="T67" fmla="*/ 48 h 599"/>
                <a:gd name="T68" fmla="*/ 4 w 4"/>
                <a:gd name="T69" fmla="*/ 48 h 599"/>
                <a:gd name="T70" fmla="*/ 4 w 4"/>
                <a:gd name="T71" fmla="*/ 3 h 599"/>
                <a:gd name="T72" fmla="*/ 0 w 4"/>
                <a:gd name="T73" fmla="*/ 3 h 599"/>
                <a:gd name="T74" fmla="*/ 0 w 4"/>
                <a:gd name="T75" fmla="*/ 0 h 5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" h="599">
                  <a:moveTo>
                    <a:pt x="4" y="551"/>
                  </a:moveTo>
                  <a:lnTo>
                    <a:pt x="0" y="551"/>
                  </a:lnTo>
                  <a:lnTo>
                    <a:pt x="0" y="597"/>
                  </a:lnTo>
                  <a:lnTo>
                    <a:pt x="0" y="599"/>
                  </a:lnTo>
                  <a:lnTo>
                    <a:pt x="4" y="599"/>
                  </a:lnTo>
                  <a:lnTo>
                    <a:pt x="4" y="551"/>
                  </a:lnTo>
                  <a:close/>
                  <a:moveTo>
                    <a:pt x="4" y="451"/>
                  </a:moveTo>
                  <a:lnTo>
                    <a:pt x="0" y="451"/>
                  </a:lnTo>
                  <a:lnTo>
                    <a:pt x="0" y="547"/>
                  </a:lnTo>
                  <a:lnTo>
                    <a:pt x="4" y="547"/>
                  </a:lnTo>
                  <a:lnTo>
                    <a:pt x="4" y="451"/>
                  </a:lnTo>
                  <a:close/>
                  <a:moveTo>
                    <a:pt x="4" y="351"/>
                  </a:moveTo>
                  <a:lnTo>
                    <a:pt x="0" y="351"/>
                  </a:lnTo>
                  <a:lnTo>
                    <a:pt x="0" y="447"/>
                  </a:lnTo>
                  <a:lnTo>
                    <a:pt x="4" y="447"/>
                  </a:lnTo>
                  <a:lnTo>
                    <a:pt x="4" y="351"/>
                  </a:lnTo>
                  <a:close/>
                  <a:moveTo>
                    <a:pt x="4" y="252"/>
                  </a:moveTo>
                  <a:lnTo>
                    <a:pt x="0" y="252"/>
                  </a:lnTo>
                  <a:lnTo>
                    <a:pt x="0" y="347"/>
                  </a:lnTo>
                  <a:lnTo>
                    <a:pt x="4" y="347"/>
                  </a:lnTo>
                  <a:lnTo>
                    <a:pt x="4" y="252"/>
                  </a:lnTo>
                  <a:close/>
                  <a:moveTo>
                    <a:pt x="4" y="152"/>
                  </a:moveTo>
                  <a:lnTo>
                    <a:pt x="0" y="152"/>
                  </a:lnTo>
                  <a:lnTo>
                    <a:pt x="0" y="248"/>
                  </a:lnTo>
                  <a:lnTo>
                    <a:pt x="4" y="248"/>
                  </a:lnTo>
                  <a:lnTo>
                    <a:pt x="4" y="152"/>
                  </a:lnTo>
                  <a:close/>
                  <a:moveTo>
                    <a:pt x="4" y="52"/>
                  </a:moveTo>
                  <a:lnTo>
                    <a:pt x="0" y="52"/>
                  </a:lnTo>
                  <a:lnTo>
                    <a:pt x="0" y="148"/>
                  </a:lnTo>
                  <a:lnTo>
                    <a:pt x="4" y="148"/>
                  </a:lnTo>
                  <a:lnTo>
                    <a:pt x="4" y="52"/>
                  </a:lnTo>
                  <a:close/>
                  <a:moveTo>
                    <a:pt x="0" y="0"/>
                  </a:moveTo>
                  <a:lnTo>
                    <a:pt x="0" y="0"/>
                  </a:lnTo>
                  <a:lnTo>
                    <a:pt x="0" y="48"/>
                  </a:lnTo>
                  <a:lnTo>
                    <a:pt x="4" y="48"/>
                  </a:lnTo>
                  <a:lnTo>
                    <a:pt x="4" y="3"/>
                  </a:lnTo>
                  <a:lnTo>
                    <a:pt x="0" y="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330" name="íṣ1îḓè"/>
            <p:cNvSpPr/>
            <p:nvPr/>
          </p:nvSpPr>
          <p:spPr bwMode="auto">
            <a:xfrm>
              <a:off x="3465266" y="3381361"/>
              <a:ext cx="4762" cy="713185"/>
            </a:xfrm>
            <a:custGeom>
              <a:avLst/>
              <a:gdLst>
                <a:gd name="T0" fmla="*/ 4 w 4"/>
                <a:gd name="T1" fmla="*/ 551 h 599"/>
                <a:gd name="T2" fmla="*/ 0 w 4"/>
                <a:gd name="T3" fmla="*/ 551 h 599"/>
                <a:gd name="T4" fmla="*/ 0 w 4"/>
                <a:gd name="T5" fmla="*/ 597 h 599"/>
                <a:gd name="T6" fmla="*/ 0 w 4"/>
                <a:gd name="T7" fmla="*/ 599 h 599"/>
                <a:gd name="T8" fmla="*/ 4 w 4"/>
                <a:gd name="T9" fmla="*/ 599 h 599"/>
                <a:gd name="T10" fmla="*/ 4 w 4"/>
                <a:gd name="T11" fmla="*/ 551 h 599"/>
                <a:gd name="T12" fmla="*/ 4 w 4"/>
                <a:gd name="T13" fmla="*/ 451 h 599"/>
                <a:gd name="T14" fmla="*/ 0 w 4"/>
                <a:gd name="T15" fmla="*/ 451 h 599"/>
                <a:gd name="T16" fmla="*/ 0 w 4"/>
                <a:gd name="T17" fmla="*/ 547 h 599"/>
                <a:gd name="T18" fmla="*/ 4 w 4"/>
                <a:gd name="T19" fmla="*/ 547 h 599"/>
                <a:gd name="T20" fmla="*/ 4 w 4"/>
                <a:gd name="T21" fmla="*/ 451 h 599"/>
                <a:gd name="T22" fmla="*/ 4 w 4"/>
                <a:gd name="T23" fmla="*/ 351 h 599"/>
                <a:gd name="T24" fmla="*/ 0 w 4"/>
                <a:gd name="T25" fmla="*/ 351 h 599"/>
                <a:gd name="T26" fmla="*/ 0 w 4"/>
                <a:gd name="T27" fmla="*/ 447 h 599"/>
                <a:gd name="T28" fmla="*/ 4 w 4"/>
                <a:gd name="T29" fmla="*/ 447 h 599"/>
                <a:gd name="T30" fmla="*/ 4 w 4"/>
                <a:gd name="T31" fmla="*/ 351 h 599"/>
                <a:gd name="T32" fmla="*/ 4 w 4"/>
                <a:gd name="T33" fmla="*/ 252 h 599"/>
                <a:gd name="T34" fmla="*/ 0 w 4"/>
                <a:gd name="T35" fmla="*/ 252 h 599"/>
                <a:gd name="T36" fmla="*/ 0 w 4"/>
                <a:gd name="T37" fmla="*/ 347 h 599"/>
                <a:gd name="T38" fmla="*/ 4 w 4"/>
                <a:gd name="T39" fmla="*/ 347 h 599"/>
                <a:gd name="T40" fmla="*/ 4 w 4"/>
                <a:gd name="T41" fmla="*/ 252 h 599"/>
                <a:gd name="T42" fmla="*/ 4 w 4"/>
                <a:gd name="T43" fmla="*/ 152 h 599"/>
                <a:gd name="T44" fmla="*/ 0 w 4"/>
                <a:gd name="T45" fmla="*/ 152 h 599"/>
                <a:gd name="T46" fmla="*/ 0 w 4"/>
                <a:gd name="T47" fmla="*/ 248 h 599"/>
                <a:gd name="T48" fmla="*/ 4 w 4"/>
                <a:gd name="T49" fmla="*/ 248 h 599"/>
                <a:gd name="T50" fmla="*/ 4 w 4"/>
                <a:gd name="T51" fmla="*/ 152 h 599"/>
                <a:gd name="T52" fmla="*/ 4 w 4"/>
                <a:gd name="T53" fmla="*/ 52 h 599"/>
                <a:gd name="T54" fmla="*/ 0 w 4"/>
                <a:gd name="T55" fmla="*/ 52 h 599"/>
                <a:gd name="T56" fmla="*/ 0 w 4"/>
                <a:gd name="T57" fmla="*/ 148 h 599"/>
                <a:gd name="T58" fmla="*/ 4 w 4"/>
                <a:gd name="T59" fmla="*/ 148 h 599"/>
                <a:gd name="T60" fmla="*/ 4 w 4"/>
                <a:gd name="T61" fmla="*/ 52 h 599"/>
                <a:gd name="T62" fmla="*/ 0 w 4"/>
                <a:gd name="T63" fmla="*/ 0 h 599"/>
                <a:gd name="T64" fmla="*/ 0 w 4"/>
                <a:gd name="T65" fmla="*/ 0 h 599"/>
                <a:gd name="T66" fmla="*/ 0 w 4"/>
                <a:gd name="T67" fmla="*/ 48 h 599"/>
                <a:gd name="T68" fmla="*/ 4 w 4"/>
                <a:gd name="T69" fmla="*/ 48 h 599"/>
                <a:gd name="T70" fmla="*/ 4 w 4"/>
                <a:gd name="T71" fmla="*/ 3 h 599"/>
                <a:gd name="T72" fmla="*/ 0 w 4"/>
                <a:gd name="T73" fmla="*/ 3 h 599"/>
                <a:gd name="T74" fmla="*/ 0 w 4"/>
                <a:gd name="T75" fmla="*/ 0 h 5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" h="599">
                  <a:moveTo>
                    <a:pt x="4" y="551"/>
                  </a:moveTo>
                  <a:lnTo>
                    <a:pt x="0" y="551"/>
                  </a:lnTo>
                  <a:lnTo>
                    <a:pt x="0" y="597"/>
                  </a:lnTo>
                  <a:lnTo>
                    <a:pt x="0" y="599"/>
                  </a:lnTo>
                  <a:lnTo>
                    <a:pt x="4" y="599"/>
                  </a:lnTo>
                  <a:lnTo>
                    <a:pt x="4" y="551"/>
                  </a:lnTo>
                  <a:moveTo>
                    <a:pt x="4" y="451"/>
                  </a:moveTo>
                  <a:lnTo>
                    <a:pt x="0" y="451"/>
                  </a:lnTo>
                  <a:lnTo>
                    <a:pt x="0" y="547"/>
                  </a:lnTo>
                  <a:lnTo>
                    <a:pt x="4" y="547"/>
                  </a:lnTo>
                  <a:lnTo>
                    <a:pt x="4" y="451"/>
                  </a:lnTo>
                  <a:moveTo>
                    <a:pt x="4" y="351"/>
                  </a:moveTo>
                  <a:lnTo>
                    <a:pt x="0" y="351"/>
                  </a:lnTo>
                  <a:lnTo>
                    <a:pt x="0" y="447"/>
                  </a:lnTo>
                  <a:lnTo>
                    <a:pt x="4" y="447"/>
                  </a:lnTo>
                  <a:lnTo>
                    <a:pt x="4" y="351"/>
                  </a:lnTo>
                  <a:moveTo>
                    <a:pt x="4" y="252"/>
                  </a:moveTo>
                  <a:lnTo>
                    <a:pt x="0" y="252"/>
                  </a:lnTo>
                  <a:lnTo>
                    <a:pt x="0" y="347"/>
                  </a:lnTo>
                  <a:lnTo>
                    <a:pt x="4" y="347"/>
                  </a:lnTo>
                  <a:lnTo>
                    <a:pt x="4" y="252"/>
                  </a:lnTo>
                  <a:moveTo>
                    <a:pt x="4" y="152"/>
                  </a:moveTo>
                  <a:lnTo>
                    <a:pt x="0" y="152"/>
                  </a:lnTo>
                  <a:lnTo>
                    <a:pt x="0" y="248"/>
                  </a:lnTo>
                  <a:lnTo>
                    <a:pt x="4" y="248"/>
                  </a:lnTo>
                  <a:lnTo>
                    <a:pt x="4" y="152"/>
                  </a:lnTo>
                  <a:moveTo>
                    <a:pt x="4" y="52"/>
                  </a:moveTo>
                  <a:lnTo>
                    <a:pt x="0" y="52"/>
                  </a:lnTo>
                  <a:lnTo>
                    <a:pt x="0" y="148"/>
                  </a:lnTo>
                  <a:lnTo>
                    <a:pt x="4" y="148"/>
                  </a:lnTo>
                  <a:lnTo>
                    <a:pt x="4" y="52"/>
                  </a:lnTo>
                  <a:moveTo>
                    <a:pt x="0" y="0"/>
                  </a:moveTo>
                  <a:lnTo>
                    <a:pt x="0" y="0"/>
                  </a:lnTo>
                  <a:lnTo>
                    <a:pt x="0" y="48"/>
                  </a:lnTo>
                  <a:lnTo>
                    <a:pt x="4" y="48"/>
                  </a:lnTo>
                  <a:lnTo>
                    <a:pt x="4" y="3"/>
                  </a:lnTo>
                  <a:lnTo>
                    <a:pt x="0" y="3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331" name="íšliďê"/>
            <p:cNvSpPr/>
            <p:nvPr/>
          </p:nvSpPr>
          <p:spPr bwMode="auto">
            <a:xfrm>
              <a:off x="2933056" y="4032633"/>
              <a:ext cx="713185" cy="4763"/>
            </a:xfrm>
            <a:custGeom>
              <a:avLst/>
              <a:gdLst>
                <a:gd name="T0" fmla="*/ 147 w 599"/>
                <a:gd name="T1" fmla="*/ 0 h 4"/>
                <a:gd name="T2" fmla="*/ 52 w 599"/>
                <a:gd name="T3" fmla="*/ 0 h 4"/>
                <a:gd name="T4" fmla="*/ 48 w 599"/>
                <a:gd name="T5" fmla="*/ 0 h 4"/>
                <a:gd name="T6" fmla="*/ 2 w 599"/>
                <a:gd name="T7" fmla="*/ 0 h 4"/>
                <a:gd name="T8" fmla="*/ 2 w 599"/>
                <a:gd name="T9" fmla="*/ 4 h 4"/>
                <a:gd name="T10" fmla="*/ 0 w 599"/>
                <a:gd name="T11" fmla="*/ 4 h 4"/>
                <a:gd name="T12" fmla="*/ 48 w 599"/>
                <a:gd name="T13" fmla="*/ 4 h 4"/>
                <a:gd name="T14" fmla="*/ 52 w 599"/>
                <a:gd name="T15" fmla="*/ 4 h 4"/>
                <a:gd name="T16" fmla="*/ 147 w 599"/>
                <a:gd name="T17" fmla="*/ 4 h 4"/>
                <a:gd name="T18" fmla="*/ 147 w 599"/>
                <a:gd name="T19" fmla="*/ 0 h 4"/>
                <a:gd name="T20" fmla="*/ 347 w 599"/>
                <a:gd name="T21" fmla="*/ 0 h 4"/>
                <a:gd name="T22" fmla="*/ 251 w 599"/>
                <a:gd name="T23" fmla="*/ 0 h 4"/>
                <a:gd name="T24" fmla="*/ 247 w 599"/>
                <a:gd name="T25" fmla="*/ 0 h 4"/>
                <a:gd name="T26" fmla="*/ 152 w 599"/>
                <a:gd name="T27" fmla="*/ 0 h 4"/>
                <a:gd name="T28" fmla="*/ 152 w 599"/>
                <a:gd name="T29" fmla="*/ 4 h 4"/>
                <a:gd name="T30" fmla="*/ 247 w 599"/>
                <a:gd name="T31" fmla="*/ 4 h 4"/>
                <a:gd name="T32" fmla="*/ 251 w 599"/>
                <a:gd name="T33" fmla="*/ 4 h 4"/>
                <a:gd name="T34" fmla="*/ 347 w 599"/>
                <a:gd name="T35" fmla="*/ 4 h 4"/>
                <a:gd name="T36" fmla="*/ 347 w 599"/>
                <a:gd name="T37" fmla="*/ 0 h 4"/>
                <a:gd name="T38" fmla="*/ 547 w 599"/>
                <a:gd name="T39" fmla="*/ 0 h 4"/>
                <a:gd name="T40" fmla="*/ 451 w 599"/>
                <a:gd name="T41" fmla="*/ 0 h 4"/>
                <a:gd name="T42" fmla="*/ 447 w 599"/>
                <a:gd name="T43" fmla="*/ 0 h 4"/>
                <a:gd name="T44" fmla="*/ 351 w 599"/>
                <a:gd name="T45" fmla="*/ 0 h 4"/>
                <a:gd name="T46" fmla="*/ 351 w 599"/>
                <a:gd name="T47" fmla="*/ 4 h 4"/>
                <a:gd name="T48" fmla="*/ 447 w 599"/>
                <a:gd name="T49" fmla="*/ 4 h 4"/>
                <a:gd name="T50" fmla="*/ 451 w 599"/>
                <a:gd name="T51" fmla="*/ 4 h 4"/>
                <a:gd name="T52" fmla="*/ 547 w 599"/>
                <a:gd name="T53" fmla="*/ 4 h 4"/>
                <a:gd name="T54" fmla="*/ 547 w 599"/>
                <a:gd name="T55" fmla="*/ 0 h 4"/>
                <a:gd name="T56" fmla="*/ 599 w 599"/>
                <a:gd name="T57" fmla="*/ 0 h 4"/>
                <a:gd name="T58" fmla="*/ 551 w 599"/>
                <a:gd name="T59" fmla="*/ 0 h 4"/>
                <a:gd name="T60" fmla="*/ 551 w 599"/>
                <a:gd name="T61" fmla="*/ 4 h 4"/>
                <a:gd name="T62" fmla="*/ 597 w 599"/>
                <a:gd name="T63" fmla="*/ 4 h 4"/>
                <a:gd name="T64" fmla="*/ 599 w 599"/>
                <a:gd name="T65" fmla="*/ 4 h 4"/>
                <a:gd name="T66" fmla="*/ 599 w 599"/>
                <a:gd name="T6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99" h="4">
                  <a:moveTo>
                    <a:pt x="147" y="0"/>
                  </a:moveTo>
                  <a:lnTo>
                    <a:pt x="52" y="0"/>
                  </a:lnTo>
                  <a:lnTo>
                    <a:pt x="48" y="0"/>
                  </a:lnTo>
                  <a:lnTo>
                    <a:pt x="2" y="0"/>
                  </a:lnTo>
                  <a:lnTo>
                    <a:pt x="2" y="4"/>
                  </a:lnTo>
                  <a:lnTo>
                    <a:pt x="0" y="4"/>
                  </a:lnTo>
                  <a:lnTo>
                    <a:pt x="48" y="4"/>
                  </a:lnTo>
                  <a:lnTo>
                    <a:pt x="52" y="4"/>
                  </a:lnTo>
                  <a:lnTo>
                    <a:pt x="147" y="4"/>
                  </a:lnTo>
                  <a:lnTo>
                    <a:pt x="147" y="0"/>
                  </a:lnTo>
                  <a:close/>
                  <a:moveTo>
                    <a:pt x="347" y="0"/>
                  </a:moveTo>
                  <a:lnTo>
                    <a:pt x="251" y="0"/>
                  </a:lnTo>
                  <a:lnTo>
                    <a:pt x="247" y="0"/>
                  </a:lnTo>
                  <a:lnTo>
                    <a:pt x="152" y="0"/>
                  </a:lnTo>
                  <a:lnTo>
                    <a:pt x="152" y="4"/>
                  </a:lnTo>
                  <a:lnTo>
                    <a:pt x="247" y="4"/>
                  </a:lnTo>
                  <a:lnTo>
                    <a:pt x="251" y="4"/>
                  </a:lnTo>
                  <a:lnTo>
                    <a:pt x="347" y="4"/>
                  </a:lnTo>
                  <a:lnTo>
                    <a:pt x="347" y="0"/>
                  </a:lnTo>
                  <a:close/>
                  <a:moveTo>
                    <a:pt x="547" y="0"/>
                  </a:moveTo>
                  <a:lnTo>
                    <a:pt x="451" y="0"/>
                  </a:lnTo>
                  <a:lnTo>
                    <a:pt x="447" y="0"/>
                  </a:lnTo>
                  <a:lnTo>
                    <a:pt x="351" y="0"/>
                  </a:lnTo>
                  <a:lnTo>
                    <a:pt x="351" y="4"/>
                  </a:lnTo>
                  <a:lnTo>
                    <a:pt x="447" y="4"/>
                  </a:lnTo>
                  <a:lnTo>
                    <a:pt x="451" y="4"/>
                  </a:lnTo>
                  <a:lnTo>
                    <a:pt x="547" y="4"/>
                  </a:lnTo>
                  <a:lnTo>
                    <a:pt x="547" y="0"/>
                  </a:lnTo>
                  <a:close/>
                  <a:moveTo>
                    <a:pt x="599" y="0"/>
                  </a:moveTo>
                  <a:lnTo>
                    <a:pt x="551" y="0"/>
                  </a:lnTo>
                  <a:lnTo>
                    <a:pt x="551" y="4"/>
                  </a:lnTo>
                  <a:lnTo>
                    <a:pt x="597" y="4"/>
                  </a:lnTo>
                  <a:lnTo>
                    <a:pt x="599" y="4"/>
                  </a:lnTo>
                  <a:lnTo>
                    <a:pt x="599" y="0"/>
                  </a:lnTo>
                  <a:close/>
                </a:path>
              </a:pathLst>
            </a:cu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332" name="ïŝlíḋé"/>
            <p:cNvSpPr/>
            <p:nvPr/>
          </p:nvSpPr>
          <p:spPr bwMode="auto">
            <a:xfrm>
              <a:off x="2933056" y="4032633"/>
              <a:ext cx="713185" cy="4763"/>
            </a:xfrm>
            <a:custGeom>
              <a:avLst/>
              <a:gdLst>
                <a:gd name="T0" fmla="*/ 147 w 599"/>
                <a:gd name="T1" fmla="*/ 0 h 4"/>
                <a:gd name="T2" fmla="*/ 52 w 599"/>
                <a:gd name="T3" fmla="*/ 0 h 4"/>
                <a:gd name="T4" fmla="*/ 48 w 599"/>
                <a:gd name="T5" fmla="*/ 0 h 4"/>
                <a:gd name="T6" fmla="*/ 2 w 599"/>
                <a:gd name="T7" fmla="*/ 0 h 4"/>
                <a:gd name="T8" fmla="*/ 2 w 599"/>
                <a:gd name="T9" fmla="*/ 4 h 4"/>
                <a:gd name="T10" fmla="*/ 0 w 599"/>
                <a:gd name="T11" fmla="*/ 4 h 4"/>
                <a:gd name="T12" fmla="*/ 48 w 599"/>
                <a:gd name="T13" fmla="*/ 4 h 4"/>
                <a:gd name="T14" fmla="*/ 52 w 599"/>
                <a:gd name="T15" fmla="*/ 4 h 4"/>
                <a:gd name="T16" fmla="*/ 147 w 599"/>
                <a:gd name="T17" fmla="*/ 4 h 4"/>
                <a:gd name="T18" fmla="*/ 147 w 599"/>
                <a:gd name="T19" fmla="*/ 0 h 4"/>
                <a:gd name="T20" fmla="*/ 347 w 599"/>
                <a:gd name="T21" fmla="*/ 0 h 4"/>
                <a:gd name="T22" fmla="*/ 251 w 599"/>
                <a:gd name="T23" fmla="*/ 0 h 4"/>
                <a:gd name="T24" fmla="*/ 247 w 599"/>
                <a:gd name="T25" fmla="*/ 0 h 4"/>
                <a:gd name="T26" fmla="*/ 152 w 599"/>
                <a:gd name="T27" fmla="*/ 0 h 4"/>
                <a:gd name="T28" fmla="*/ 152 w 599"/>
                <a:gd name="T29" fmla="*/ 4 h 4"/>
                <a:gd name="T30" fmla="*/ 247 w 599"/>
                <a:gd name="T31" fmla="*/ 4 h 4"/>
                <a:gd name="T32" fmla="*/ 251 w 599"/>
                <a:gd name="T33" fmla="*/ 4 h 4"/>
                <a:gd name="T34" fmla="*/ 347 w 599"/>
                <a:gd name="T35" fmla="*/ 4 h 4"/>
                <a:gd name="T36" fmla="*/ 347 w 599"/>
                <a:gd name="T37" fmla="*/ 0 h 4"/>
                <a:gd name="T38" fmla="*/ 547 w 599"/>
                <a:gd name="T39" fmla="*/ 0 h 4"/>
                <a:gd name="T40" fmla="*/ 451 w 599"/>
                <a:gd name="T41" fmla="*/ 0 h 4"/>
                <a:gd name="T42" fmla="*/ 447 w 599"/>
                <a:gd name="T43" fmla="*/ 0 h 4"/>
                <a:gd name="T44" fmla="*/ 351 w 599"/>
                <a:gd name="T45" fmla="*/ 0 h 4"/>
                <a:gd name="T46" fmla="*/ 351 w 599"/>
                <a:gd name="T47" fmla="*/ 4 h 4"/>
                <a:gd name="T48" fmla="*/ 447 w 599"/>
                <a:gd name="T49" fmla="*/ 4 h 4"/>
                <a:gd name="T50" fmla="*/ 451 w 599"/>
                <a:gd name="T51" fmla="*/ 4 h 4"/>
                <a:gd name="T52" fmla="*/ 547 w 599"/>
                <a:gd name="T53" fmla="*/ 4 h 4"/>
                <a:gd name="T54" fmla="*/ 547 w 599"/>
                <a:gd name="T55" fmla="*/ 0 h 4"/>
                <a:gd name="T56" fmla="*/ 599 w 599"/>
                <a:gd name="T57" fmla="*/ 0 h 4"/>
                <a:gd name="T58" fmla="*/ 551 w 599"/>
                <a:gd name="T59" fmla="*/ 0 h 4"/>
                <a:gd name="T60" fmla="*/ 551 w 599"/>
                <a:gd name="T61" fmla="*/ 4 h 4"/>
                <a:gd name="T62" fmla="*/ 597 w 599"/>
                <a:gd name="T63" fmla="*/ 4 h 4"/>
                <a:gd name="T64" fmla="*/ 599 w 599"/>
                <a:gd name="T65" fmla="*/ 4 h 4"/>
                <a:gd name="T66" fmla="*/ 599 w 599"/>
                <a:gd name="T6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99" h="4">
                  <a:moveTo>
                    <a:pt x="147" y="0"/>
                  </a:moveTo>
                  <a:lnTo>
                    <a:pt x="52" y="0"/>
                  </a:lnTo>
                  <a:lnTo>
                    <a:pt x="48" y="0"/>
                  </a:lnTo>
                  <a:lnTo>
                    <a:pt x="2" y="0"/>
                  </a:lnTo>
                  <a:lnTo>
                    <a:pt x="2" y="4"/>
                  </a:lnTo>
                  <a:lnTo>
                    <a:pt x="0" y="4"/>
                  </a:lnTo>
                  <a:lnTo>
                    <a:pt x="48" y="4"/>
                  </a:lnTo>
                  <a:lnTo>
                    <a:pt x="52" y="4"/>
                  </a:lnTo>
                  <a:lnTo>
                    <a:pt x="147" y="4"/>
                  </a:lnTo>
                  <a:lnTo>
                    <a:pt x="147" y="0"/>
                  </a:lnTo>
                  <a:moveTo>
                    <a:pt x="347" y="0"/>
                  </a:moveTo>
                  <a:lnTo>
                    <a:pt x="251" y="0"/>
                  </a:lnTo>
                  <a:lnTo>
                    <a:pt x="247" y="0"/>
                  </a:lnTo>
                  <a:lnTo>
                    <a:pt x="152" y="0"/>
                  </a:lnTo>
                  <a:lnTo>
                    <a:pt x="152" y="4"/>
                  </a:lnTo>
                  <a:lnTo>
                    <a:pt x="247" y="4"/>
                  </a:lnTo>
                  <a:lnTo>
                    <a:pt x="251" y="4"/>
                  </a:lnTo>
                  <a:lnTo>
                    <a:pt x="347" y="4"/>
                  </a:lnTo>
                  <a:lnTo>
                    <a:pt x="347" y="0"/>
                  </a:lnTo>
                  <a:moveTo>
                    <a:pt x="547" y="0"/>
                  </a:moveTo>
                  <a:lnTo>
                    <a:pt x="451" y="0"/>
                  </a:lnTo>
                  <a:lnTo>
                    <a:pt x="447" y="0"/>
                  </a:lnTo>
                  <a:lnTo>
                    <a:pt x="351" y="0"/>
                  </a:lnTo>
                  <a:lnTo>
                    <a:pt x="351" y="4"/>
                  </a:lnTo>
                  <a:lnTo>
                    <a:pt x="447" y="4"/>
                  </a:lnTo>
                  <a:lnTo>
                    <a:pt x="451" y="4"/>
                  </a:lnTo>
                  <a:lnTo>
                    <a:pt x="547" y="4"/>
                  </a:lnTo>
                  <a:lnTo>
                    <a:pt x="547" y="0"/>
                  </a:lnTo>
                  <a:moveTo>
                    <a:pt x="599" y="0"/>
                  </a:moveTo>
                  <a:lnTo>
                    <a:pt x="551" y="0"/>
                  </a:lnTo>
                  <a:lnTo>
                    <a:pt x="551" y="4"/>
                  </a:lnTo>
                  <a:lnTo>
                    <a:pt x="597" y="4"/>
                  </a:lnTo>
                  <a:lnTo>
                    <a:pt x="599" y="4"/>
                  </a:lnTo>
                  <a:lnTo>
                    <a:pt x="59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333" name="íṡḻíḓè"/>
            <p:cNvSpPr/>
            <p:nvPr/>
          </p:nvSpPr>
          <p:spPr bwMode="auto">
            <a:xfrm>
              <a:off x="2933056" y="3794508"/>
              <a:ext cx="713185" cy="4763"/>
            </a:xfrm>
            <a:custGeom>
              <a:avLst/>
              <a:gdLst>
                <a:gd name="T0" fmla="*/ 147 w 599"/>
                <a:gd name="T1" fmla="*/ 0 h 4"/>
                <a:gd name="T2" fmla="*/ 52 w 599"/>
                <a:gd name="T3" fmla="*/ 0 h 4"/>
                <a:gd name="T4" fmla="*/ 48 w 599"/>
                <a:gd name="T5" fmla="*/ 0 h 4"/>
                <a:gd name="T6" fmla="*/ 2 w 599"/>
                <a:gd name="T7" fmla="*/ 0 h 4"/>
                <a:gd name="T8" fmla="*/ 2 w 599"/>
                <a:gd name="T9" fmla="*/ 4 h 4"/>
                <a:gd name="T10" fmla="*/ 0 w 599"/>
                <a:gd name="T11" fmla="*/ 4 h 4"/>
                <a:gd name="T12" fmla="*/ 48 w 599"/>
                <a:gd name="T13" fmla="*/ 4 h 4"/>
                <a:gd name="T14" fmla="*/ 52 w 599"/>
                <a:gd name="T15" fmla="*/ 4 h 4"/>
                <a:gd name="T16" fmla="*/ 147 w 599"/>
                <a:gd name="T17" fmla="*/ 4 h 4"/>
                <a:gd name="T18" fmla="*/ 147 w 599"/>
                <a:gd name="T19" fmla="*/ 0 h 4"/>
                <a:gd name="T20" fmla="*/ 347 w 599"/>
                <a:gd name="T21" fmla="*/ 0 h 4"/>
                <a:gd name="T22" fmla="*/ 251 w 599"/>
                <a:gd name="T23" fmla="*/ 0 h 4"/>
                <a:gd name="T24" fmla="*/ 247 w 599"/>
                <a:gd name="T25" fmla="*/ 0 h 4"/>
                <a:gd name="T26" fmla="*/ 152 w 599"/>
                <a:gd name="T27" fmla="*/ 0 h 4"/>
                <a:gd name="T28" fmla="*/ 152 w 599"/>
                <a:gd name="T29" fmla="*/ 4 h 4"/>
                <a:gd name="T30" fmla="*/ 247 w 599"/>
                <a:gd name="T31" fmla="*/ 4 h 4"/>
                <a:gd name="T32" fmla="*/ 251 w 599"/>
                <a:gd name="T33" fmla="*/ 4 h 4"/>
                <a:gd name="T34" fmla="*/ 347 w 599"/>
                <a:gd name="T35" fmla="*/ 4 h 4"/>
                <a:gd name="T36" fmla="*/ 347 w 599"/>
                <a:gd name="T37" fmla="*/ 0 h 4"/>
                <a:gd name="T38" fmla="*/ 547 w 599"/>
                <a:gd name="T39" fmla="*/ 0 h 4"/>
                <a:gd name="T40" fmla="*/ 451 w 599"/>
                <a:gd name="T41" fmla="*/ 0 h 4"/>
                <a:gd name="T42" fmla="*/ 447 w 599"/>
                <a:gd name="T43" fmla="*/ 0 h 4"/>
                <a:gd name="T44" fmla="*/ 351 w 599"/>
                <a:gd name="T45" fmla="*/ 0 h 4"/>
                <a:gd name="T46" fmla="*/ 351 w 599"/>
                <a:gd name="T47" fmla="*/ 4 h 4"/>
                <a:gd name="T48" fmla="*/ 447 w 599"/>
                <a:gd name="T49" fmla="*/ 4 h 4"/>
                <a:gd name="T50" fmla="*/ 451 w 599"/>
                <a:gd name="T51" fmla="*/ 4 h 4"/>
                <a:gd name="T52" fmla="*/ 547 w 599"/>
                <a:gd name="T53" fmla="*/ 4 h 4"/>
                <a:gd name="T54" fmla="*/ 547 w 599"/>
                <a:gd name="T55" fmla="*/ 0 h 4"/>
                <a:gd name="T56" fmla="*/ 599 w 599"/>
                <a:gd name="T57" fmla="*/ 0 h 4"/>
                <a:gd name="T58" fmla="*/ 551 w 599"/>
                <a:gd name="T59" fmla="*/ 0 h 4"/>
                <a:gd name="T60" fmla="*/ 551 w 599"/>
                <a:gd name="T61" fmla="*/ 4 h 4"/>
                <a:gd name="T62" fmla="*/ 597 w 599"/>
                <a:gd name="T63" fmla="*/ 4 h 4"/>
                <a:gd name="T64" fmla="*/ 599 w 599"/>
                <a:gd name="T65" fmla="*/ 4 h 4"/>
                <a:gd name="T66" fmla="*/ 599 w 599"/>
                <a:gd name="T6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99" h="4">
                  <a:moveTo>
                    <a:pt x="147" y="0"/>
                  </a:moveTo>
                  <a:lnTo>
                    <a:pt x="52" y="0"/>
                  </a:lnTo>
                  <a:lnTo>
                    <a:pt x="48" y="0"/>
                  </a:lnTo>
                  <a:lnTo>
                    <a:pt x="2" y="0"/>
                  </a:lnTo>
                  <a:lnTo>
                    <a:pt x="2" y="4"/>
                  </a:lnTo>
                  <a:lnTo>
                    <a:pt x="0" y="4"/>
                  </a:lnTo>
                  <a:lnTo>
                    <a:pt x="48" y="4"/>
                  </a:lnTo>
                  <a:lnTo>
                    <a:pt x="52" y="4"/>
                  </a:lnTo>
                  <a:lnTo>
                    <a:pt x="147" y="4"/>
                  </a:lnTo>
                  <a:lnTo>
                    <a:pt x="147" y="0"/>
                  </a:lnTo>
                  <a:close/>
                  <a:moveTo>
                    <a:pt x="347" y="0"/>
                  </a:moveTo>
                  <a:lnTo>
                    <a:pt x="251" y="0"/>
                  </a:lnTo>
                  <a:lnTo>
                    <a:pt x="247" y="0"/>
                  </a:lnTo>
                  <a:lnTo>
                    <a:pt x="152" y="0"/>
                  </a:lnTo>
                  <a:lnTo>
                    <a:pt x="152" y="4"/>
                  </a:lnTo>
                  <a:lnTo>
                    <a:pt x="247" y="4"/>
                  </a:lnTo>
                  <a:lnTo>
                    <a:pt x="251" y="4"/>
                  </a:lnTo>
                  <a:lnTo>
                    <a:pt x="347" y="4"/>
                  </a:lnTo>
                  <a:lnTo>
                    <a:pt x="347" y="0"/>
                  </a:lnTo>
                  <a:close/>
                  <a:moveTo>
                    <a:pt x="547" y="0"/>
                  </a:moveTo>
                  <a:lnTo>
                    <a:pt x="451" y="0"/>
                  </a:lnTo>
                  <a:lnTo>
                    <a:pt x="447" y="0"/>
                  </a:lnTo>
                  <a:lnTo>
                    <a:pt x="351" y="0"/>
                  </a:lnTo>
                  <a:lnTo>
                    <a:pt x="351" y="4"/>
                  </a:lnTo>
                  <a:lnTo>
                    <a:pt x="447" y="4"/>
                  </a:lnTo>
                  <a:lnTo>
                    <a:pt x="451" y="4"/>
                  </a:lnTo>
                  <a:lnTo>
                    <a:pt x="547" y="4"/>
                  </a:lnTo>
                  <a:lnTo>
                    <a:pt x="547" y="0"/>
                  </a:lnTo>
                  <a:close/>
                  <a:moveTo>
                    <a:pt x="599" y="0"/>
                  </a:moveTo>
                  <a:lnTo>
                    <a:pt x="551" y="0"/>
                  </a:lnTo>
                  <a:lnTo>
                    <a:pt x="551" y="4"/>
                  </a:lnTo>
                  <a:lnTo>
                    <a:pt x="597" y="4"/>
                  </a:lnTo>
                  <a:lnTo>
                    <a:pt x="599" y="4"/>
                  </a:lnTo>
                  <a:lnTo>
                    <a:pt x="599" y="0"/>
                  </a:lnTo>
                  <a:close/>
                </a:path>
              </a:pathLst>
            </a:cu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334" name="iṣḻiḑe"/>
            <p:cNvSpPr/>
            <p:nvPr/>
          </p:nvSpPr>
          <p:spPr bwMode="auto">
            <a:xfrm>
              <a:off x="2933056" y="3794508"/>
              <a:ext cx="713185" cy="4763"/>
            </a:xfrm>
            <a:custGeom>
              <a:avLst/>
              <a:gdLst>
                <a:gd name="T0" fmla="*/ 147 w 599"/>
                <a:gd name="T1" fmla="*/ 0 h 4"/>
                <a:gd name="T2" fmla="*/ 52 w 599"/>
                <a:gd name="T3" fmla="*/ 0 h 4"/>
                <a:gd name="T4" fmla="*/ 48 w 599"/>
                <a:gd name="T5" fmla="*/ 0 h 4"/>
                <a:gd name="T6" fmla="*/ 2 w 599"/>
                <a:gd name="T7" fmla="*/ 0 h 4"/>
                <a:gd name="T8" fmla="*/ 2 w 599"/>
                <a:gd name="T9" fmla="*/ 4 h 4"/>
                <a:gd name="T10" fmla="*/ 0 w 599"/>
                <a:gd name="T11" fmla="*/ 4 h 4"/>
                <a:gd name="T12" fmla="*/ 48 w 599"/>
                <a:gd name="T13" fmla="*/ 4 h 4"/>
                <a:gd name="T14" fmla="*/ 52 w 599"/>
                <a:gd name="T15" fmla="*/ 4 h 4"/>
                <a:gd name="T16" fmla="*/ 147 w 599"/>
                <a:gd name="T17" fmla="*/ 4 h 4"/>
                <a:gd name="T18" fmla="*/ 147 w 599"/>
                <a:gd name="T19" fmla="*/ 0 h 4"/>
                <a:gd name="T20" fmla="*/ 347 w 599"/>
                <a:gd name="T21" fmla="*/ 0 h 4"/>
                <a:gd name="T22" fmla="*/ 251 w 599"/>
                <a:gd name="T23" fmla="*/ 0 h 4"/>
                <a:gd name="T24" fmla="*/ 247 w 599"/>
                <a:gd name="T25" fmla="*/ 0 h 4"/>
                <a:gd name="T26" fmla="*/ 152 w 599"/>
                <a:gd name="T27" fmla="*/ 0 h 4"/>
                <a:gd name="T28" fmla="*/ 152 w 599"/>
                <a:gd name="T29" fmla="*/ 4 h 4"/>
                <a:gd name="T30" fmla="*/ 247 w 599"/>
                <a:gd name="T31" fmla="*/ 4 h 4"/>
                <a:gd name="T32" fmla="*/ 251 w 599"/>
                <a:gd name="T33" fmla="*/ 4 h 4"/>
                <a:gd name="T34" fmla="*/ 347 w 599"/>
                <a:gd name="T35" fmla="*/ 4 h 4"/>
                <a:gd name="T36" fmla="*/ 347 w 599"/>
                <a:gd name="T37" fmla="*/ 0 h 4"/>
                <a:gd name="T38" fmla="*/ 547 w 599"/>
                <a:gd name="T39" fmla="*/ 0 h 4"/>
                <a:gd name="T40" fmla="*/ 451 w 599"/>
                <a:gd name="T41" fmla="*/ 0 h 4"/>
                <a:gd name="T42" fmla="*/ 447 w 599"/>
                <a:gd name="T43" fmla="*/ 0 h 4"/>
                <a:gd name="T44" fmla="*/ 351 w 599"/>
                <a:gd name="T45" fmla="*/ 0 h 4"/>
                <a:gd name="T46" fmla="*/ 351 w 599"/>
                <a:gd name="T47" fmla="*/ 4 h 4"/>
                <a:gd name="T48" fmla="*/ 447 w 599"/>
                <a:gd name="T49" fmla="*/ 4 h 4"/>
                <a:gd name="T50" fmla="*/ 451 w 599"/>
                <a:gd name="T51" fmla="*/ 4 h 4"/>
                <a:gd name="T52" fmla="*/ 547 w 599"/>
                <a:gd name="T53" fmla="*/ 4 h 4"/>
                <a:gd name="T54" fmla="*/ 547 w 599"/>
                <a:gd name="T55" fmla="*/ 0 h 4"/>
                <a:gd name="T56" fmla="*/ 599 w 599"/>
                <a:gd name="T57" fmla="*/ 0 h 4"/>
                <a:gd name="T58" fmla="*/ 551 w 599"/>
                <a:gd name="T59" fmla="*/ 0 h 4"/>
                <a:gd name="T60" fmla="*/ 551 w 599"/>
                <a:gd name="T61" fmla="*/ 4 h 4"/>
                <a:gd name="T62" fmla="*/ 597 w 599"/>
                <a:gd name="T63" fmla="*/ 4 h 4"/>
                <a:gd name="T64" fmla="*/ 599 w 599"/>
                <a:gd name="T65" fmla="*/ 4 h 4"/>
                <a:gd name="T66" fmla="*/ 599 w 599"/>
                <a:gd name="T6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99" h="4">
                  <a:moveTo>
                    <a:pt x="147" y="0"/>
                  </a:moveTo>
                  <a:lnTo>
                    <a:pt x="52" y="0"/>
                  </a:lnTo>
                  <a:lnTo>
                    <a:pt x="48" y="0"/>
                  </a:lnTo>
                  <a:lnTo>
                    <a:pt x="2" y="0"/>
                  </a:lnTo>
                  <a:lnTo>
                    <a:pt x="2" y="4"/>
                  </a:lnTo>
                  <a:lnTo>
                    <a:pt x="0" y="4"/>
                  </a:lnTo>
                  <a:lnTo>
                    <a:pt x="48" y="4"/>
                  </a:lnTo>
                  <a:lnTo>
                    <a:pt x="52" y="4"/>
                  </a:lnTo>
                  <a:lnTo>
                    <a:pt x="147" y="4"/>
                  </a:lnTo>
                  <a:lnTo>
                    <a:pt x="147" y="0"/>
                  </a:lnTo>
                  <a:moveTo>
                    <a:pt x="347" y="0"/>
                  </a:moveTo>
                  <a:lnTo>
                    <a:pt x="251" y="0"/>
                  </a:lnTo>
                  <a:lnTo>
                    <a:pt x="247" y="0"/>
                  </a:lnTo>
                  <a:lnTo>
                    <a:pt x="152" y="0"/>
                  </a:lnTo>
                  <a:lnTo>
                    <a:pt x="152" y="4"/>
                  </a:lnTo>
                  <a:lnTo>
                    <a:pt x="247" y="4"/>
                  </a:lnTo>
                  <a:lnTo>
                    <a:pt x="251" y="4"/>
                  </a:lnTo>
                  <a:lnTo>
                    <a:pt x="347" y="4"/>
                  </a:lnTo>
                  <a:lnTo>
                    <a:pt x="347" y="0"/>
                  </a:lnTo>
                  <a:moveTo>
                    <a:pt x="547" y="0"/>
                  </a:moveTo>
                  <a:lnTo>
                    <a:pt x="451" y="0"/>
                  </a:lnTo>
                  <a:lnTo>
                    <a:pt x="447" y="0"/>
                  </a:lnTo>
                  <a:lnTo>
                    <a:pt x="351" y="0"/>
                  </a:lnTo>
                  <a:lnTo>
                    <a:pt x="351" y="4"/>
                  </a:lnTo>
                  <a:lnTo>
                    <a:pt x="447" y="4"/>
                  </a:lnTo>
                  <a:lnTo>
                    <a:pt x="451" y="4"/>
                  </a:lnTo>
                  <a:lnTo>
                    <a:pt x="547" y="4"/>
                  </a:lnTo>
                  <a:lnTo>
                    <a:pt x="547" y="0"/>
                  </a:lnTo>
                  <a:moveTo>
                    <a:pt x="599" y="0"/>
                  </a:moveTo>
                  <a:lnTo>
                    <a:pt x="551" y="0"/>
                  </a:lnTo>
                  <a:lnTo>
                    <a:pt x="551" y="4"/>
                  </a:lnTo>
                  <a:lnTo>
                    <a:pt x="597" y="4"/>
                  </a:lnTo>
                  <a:lnTo>
                    <a:pt x="599" y="4"/>
                  </a:lnTo>
                  <a:lnTo>
                    <a:pt x="59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335" name="íşľïḍê"/>
            <p:cNvSpPr/>
            <p:nvPr/>
          </p:nvSpPr>
          <p:spPr bwMode="auto">
            <a:xfrm>
              <a:off x="2933056" y="3557574"/>
              <a:ext cx="713185" cy="4763"/>
            </a:xfrm>
            <a:custGeom>
              <a:avLst/>
              <a:gdLst>
                <a:gd name="T0" fmla="*/ 147 w 599"/>
                <a:gd name="T1" fmla="*/ 0 h 4"/>
                <a:gd name="T2" fmla="*/ 52 w 599"/>
                <a:gd name="T3" fmla="*/ 0 h 4"/>
                <a:gd name="T4" fmla="*/ 48 w 599"/>
                <a:gd name="T5" fmla="*/ 0 h 4"/>
                <a:gd name="T6" fmla="*/ 2 w 599"/>
                <a:gd name="T7" fmla="*/ 0 h 4"/>
                <a:gd name="T8" fmla="*/ 2 w 599"/>
                <a:gd name="T9" fmla="*/ 4 h 4"/>
                <a:gd name="T10" fmla="*/ 0 w 599"/>
                <a:gd name="T11" fmla="*/ 4 h 4"/>
                <a:gd name="T12" fmla="*/ 48 w 599"/>
                <a:gd name="T13" fmla="*/ 4 h 4"/>
                <a:gd name="T14" fmla="*/ 52 w 599"/>
                <a:gd name="T15" fmla="*/ 4 h 4"/>
                <a:gd name="T16" fmla="*/ 147 w 599"/>
                <a:gd name="T17" fmla="*/ 4 h 4"/>
                <a:gd name="T18" fmla="*/ 147 w 599"/>
                <a:gd name="T19" fmla="*/ 0 h 4"/>
                <a:gd name="T20" fmla="*/ 347 w 599"/>
                <a:gd name="T21" fmla="*/ 0 h 4"/>
                <a:gd name="T22" fmla="*/ 251 w 599"/>
                <a:gd name="T23" fmla="*/ 0 h 4"/>
                <a:gd name="T24" fmla="*/ 247 w 599"/>
                <a:gd name="T25" fmla="*/ 0 h 4"/>
                <a:gd name="T26" fmla="*/ 152 w 599"/>
                <a:gd name="T27" fmla="*/ 0 h 4"/>
                <a:gd name="T28" fmla="*/ 152 w 599"/>
                <a:gd name="T29" fmla="*/ 4 h 4"/>
                <a:gd name="T30" fmla="*/ 247 w 599"/>
                <a:gd name="T31" fmla="*/ 4 h 4"/>
                <a:gd name="T32" fmla="*/ 251 w 599"/>
                <a:gd name="T33" fmla="*/ 4 h 4"/>
                <a:gd name="T34" fmla="*/ 347 w 599"/>
                <a:gd name="T35" fmla="*/ 4 h 4"/>
                <a:gd name="T36" fmla="*/ 347 w 599"/>
                <a:gd name="T37" fmla="*/ 0 h 4"/>
                <a:gd name="T38" fmla="*/ 547 w 599"/>
                <a:gd name="T39" fmla="*/ 0 h 4"/>
                <a:gd name="T40" fmla="*/ 451 w 599"/>
                <a:gd name="T41" fmla="*/ 0 h 4"/>
                <a:gd name="T42" fmla="*/ 447 w 599"/>
                <a:gd name="T43" fmla="*/ 0 h 4"/>
                <a:gd name="T44" fmla="*/ 351 w 599"/>
                <a:gd name="T45" fmla="*/ 0 h 4"/>
                <a:gd name="T46" fmla="*/ 351 w 599"/>
                <a:gd name="T47" fmla="*/ 4 h 4"/>
                <a:gd name="T48" fmla="*/ 447 w 599"/>
                <a:gd name="T49" fmla="*/ 4 h 4"/>
                <a:gd name="T50" fmla="*/ 451 w 599"/>
                <a:gd name="T51" fmla="*/ 4 h 4"/>
                <a:gd name="T52" fmla="*/ 547 w 599"/>
                <a:gd name="T53" fmla="*/ 4 h 4"/>
                <a:gd name="T54" fmla="*/ 547 w 599"/>
                <a:gd name="T55" fmla="*/ 0 h 4"/>
                <a:gd name="T56" fmla="*/ 599 w 599"/>
                <a:gd name="T57" fmla="*/ 0 h 4"/>
                <a:gd name="T58" fmla="*/ 551 w 599"/>
                <a:gd name="T59" fmla="*/ 0 h 4"/>
                <a:gd name="T60" fmla="*/ 551 w 599"/>
                <a:gd name="T61" fmla="*/ 4 h 4"/>
                <a:gd name="T62" fmla="*/ 597 w 599"/>
                <a:gd name="T63" fmla="*/ 4 h 4"/>
                <a:gd name="T64" fmla="*/ 599 w 599"/>
                <a:gd name="T65" fmla="*/ 4 h 4"/>
                <a:gd name="T66" fmla="*/ 599 w 599"/>
                <a:gd name="T6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99" h="4">
                  <a:moveTo>
                    <a:pt x="147" y="0"/>
                  </a:moveTo>
                  <a:lnTo>
                    <a:pt x="52" y="0"/>
                  </a:lnTo>
                  <a:lnTo>
                    <a:pt x="48" y="0"/>
                  </a:lnTo>
                  <a:lnTo>
                    <a:pt x="2" y="0"/>
                  </a:lnTo>
                  <a:lnTo>
                    <a:pt x="2" y="4"/>
                  </a:lnTo>
                  <a:lnTo>
                    <a:pt x="0" y="4"/>
                  </a:lnTo>
                  <a:lnTo>
                    <a:pt x="48" y="4"/>
                  </a:lnTo>
                  <a:lnTo>
                    <a:pt x="52" y="4"/>
                  </a:lnTo>
                  <a:lnTo>
                    <a:pt x="147" y="4"/>
                  </a:lnTo>
                  <a:lnTo>
                    <a:pt x="147" y="0"/>
                  </a:lnTo>
                  <a:close/>
                  <a:moveTo>
                    <a:pt x="347" y="0"/>
                  </a:moveTo>
                  <a:lnTo>
                    <a:pt x="251" y="0"/>
                  </a:lnTo>
                  <a:lnTo>
                    <a:pt x="247" y="0"/>
                  </a:lnTo>
                  <a:lnTo>
                    <a:pt x="152" y="0"/>
                  </a:lnTo>
                  <a:lnTo>
                    <a:pt x="152" y="4"/>
                  </a:lnTo>
                  <a:lnTo>
                    <a:pt x="247" y="4"/>
                  </a:lnTo>
                  <a:lnTo>
                    <a:pt x="251" y="4"/>
                  </a:lnTo>
                  <a:lnTo>
                    <a:pt x="347" y="4"/>
                  </a:lnTo>
                  <a:lnTo>
                    <a:pt x="347" y="0"/>
                  </a:lnTo>
                  <a:close/>
                  <a:moveTo>
                    <a:pt x="547" y="0"/>
                  </a:moveTo>
                  <a:lnTo>
                    <a:pt x="451" y="0"/>
                  </a:lnTo>
                  <a:lnTo>
                    <a:pt x="447" y="0"/>
                  </a:lnTo>
                  <a:lnTo>
                    <a:pt x="351" y="0"/>
                  </a:lnTo>
                  <a:lnTo>
                    <a:pt x="351" y="4"/>
                  </a:lnTo>
                  <a:lnTo>
                    <a:pt x="447" y="4"/>
                  </a:lnTo>
                  <a:lnTo>
                    <a:pt x="451" y="4"/>
                  </a:lnTo>
                  <a:lnTo>
                    <a:pt x="547" y="4"/>
                  </a:lnTo>
                  <a:lnTo>
                    <a:pt x="547" y="0"/>
                  </a:lnTo>
                  <a:close/>
                  <a:moveTo>
                    <a:pt x="599" y="0"/>
                  </a:moveTo>
                  <a:lnTo>
                    <a:pt x="551" y="0"/>
                  </a:lnTo>
                  <a:lnTo>
                    <a:pt x="551" y="4"/>
                  </a:lnTo>
                  <a:lnTo>
                    <a:pt x="597" y="4"/>
                  </a:lnTo>
                  <a:lnTo>
                    <a:pt x="599" y="4"/>
                  </a:lnTo>
                  <a:lnTo>
                    <a:pt x="599" y="0"/>
                  </a:lnTo>
                  <a:close/>
                </a:path>
              </a:pathLst>
            </a:cu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336" name="ï$1ïḓe"/>
            <p:cNvSpPr/>
            <p:nvPr/>
          </p:nvSpPr>
          <p:spPr bwMode="auto">
            <a:xfrm>
              <a:off x="2933056" y="3557574"/>
              <a:ext cx="713185" cy="4763"/>
            </a:xfrm>
            <a:custGeom>
              <a:avLst/>
              <a:gdLst>
                <a:gd name="T0" fmla="*/ 147 w 599"/>
                <a:gd name="T1" fmla="*/ 0 h 4"/>
                <a:gd name="T2" fmla="*/ 52 w 599"/>
                <a:gd name="T3" fmla="*/ 0 h 4"/>
                <a:gd name="T4" fmla="*/ 48 w 599"/>
                <a:gd name="T5" fmla="*/ 0 h 4"/>
                <a:gd name="T6" fmla="*/ 2 w 599"/>
                <a:gd name="T7" fmla="*/ 0 h 4"/>
                <a:gd name="T8" fmla="*/ 2 w 599"/>
                <a:gd name="T9" fmla="*/ 4 h 4"/>
                <a:gd name="T10" fmla="*/ 0 w 599"/>
                <a:gd name="T11" fmla="*/ 4 h 4"/>
                <a:gd name="T12" fmla="*/ 48 w 599"/>
                <a:gd name="T13" fmla="*/ 4 h 4"/>
                <a:gd name="T14" fmla="*/ 52 w 599"/>
                <a:gd name="T15" fmla="*/ 4 h 4"/>
                <a:gd name="T16" fmla="*/ 147 w 599"/>
                <a:gd name="T17" fmla="*/ 4 h 4"/>
                <a:gd name="T18" fmla="*/ 147 w 599"/>
                <a:gd name="T19" fmla="*/ 0 h 4"/>
                <a:gd name="T20" fmla="*/ 347 w 599"/>
                <a:gd name="T21" fmla="*/ 0 h 4"/>
                <a:gd name="T22" fmla="*/ 251 w 599"/>
                <a:gd name="T23" fmla="*/ 0 h 4"/>
                <a:gd name="T24" fmla="*/ 247 w 599"/>
                <a:gd name="T25" fmla="*/ 0 h 4"/>
                <a:gd name="T26" fmla="*/ 152 w 599"/>
                <a:gd name="T27" fmla="*/ 0 h 4"/>
                <a:gd name="T28" fmla="*/ 152 w 599"/>
                <a:gd name="T29" fmla="*/ 4 h 4"/>
                <a:gd name="T30" fmla="*/ 247 w 599"/>
                <a:gd name="T31" fmla="*/ 4 h 4"/>
                <a:gd name="T32" fmla="*/ 251 w 599"/>
                <a:gd name="T33" fmla="*/ 4 h 4"/>
                <a:gd name="T34" fmla="*/ 347 w 599"/>
                <a:gd name="T35" fmla="*/ 4 h 4"/>
                <a:gd name="T36" fmla="*/ 347 w 599"/>
                <a:gd name="T37" fmla="*/ 0 h 4"/>
                <a:gd name="T38" fmla="*/ 547 w 599"/>
                <a:gd name="T39" fmla="*/ 0 h 4"/>
                <a:gd name="T40" fmla="*/ 451 w 599"/>
                <a:gd name="T41" fmla="*/ 0 h 4"/>
                <a:gd name="T42" fmla="*/ 447 w 599"/>
                <a:gd name="T43" fmla="*/ 0 h 4"/>
                <a:gd name="T44" fmla="*/ 351 w 599"/>
                <a:gd name="T45" fmla="*/ 0 h 4"/>
                <a:gd name="T46" fmla="*/ 351 w 599"/>
                <a:gd name="T47" fmla="*/ 4 h 4"/>
                <a:gd name="T48" fmla="*/ 447 w 599"/>
                <a:gd name="T49" fmla="*/ 4 h 4"/>
                <a:gd name="T50" fmla="*/ 451 w 599"/>
                <a:gd name="T51" fmla="*/ 4 h 4"/>
                <a:gd name="T52" fmla="*/ 547 w 599"/>
                <a:gd name="T53" fmla="*/ 4 h 4"/>
                <a:gd name="T54" fmla="*/ 547 w 599"/>
                <a:gd name="T55" fmla="*/ 0 h 4"/>
                <a:gd name="T56" fmla="*/ 599 w 599"/>
                <a:gd name="T57" fmla="*/ 0 h 4"/>
                <a:gd name="T58" fmla="*/ 551 w 599"/>
                <a:gd name="T59" fmla="*/ 0 h 4"/>
                <a:gd name="T60" fmla="*/ 551 w 599"/>
                <a:gd name="T61" fmla="*/ 4 h 4"/>
                <a:gd name="T62" fmla="*/ 597 w 599"/>
                <a:gd name="T63" fmla="*/ 4 h 4"/>
                <a:gd name="T64" fmla="*/ 599 w 599"/>
                <a:gd name="T65" fmla="*/ 4 h 4"/>
                <a:gd name="T66" fmla="*/ 599 w 599"/>
                <a:gd name="T6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99" h="4">
                  <a:moveTo>
                    <a:pt x="147" y="0"/>
                  </a:moveTo>
                  <a:lnTo>
                    <a:pt x="52" y="0"/>
                  </a:lnTo>
                  <a:lnTo>
                    <a:pt x="48" y="0"/>
                  </a:lnTo>
                  <a:lnTo>
                    <a:pt x="2" y="0"/>
                  </a:lnTo>
                  <a:lnTo>
                    <a:pt x="2" y="4"/>
                  </a:lnTo>
                  <a:lnTo>
                    <a:pt x="0" y="4"/>
                  </a:lnTo>
                  <a:lnTo>
                    <a:pt x="48" y="4"/>
                  </a:lnTo>
                  <a:lnTo>
                    <a:pt x="52" y="4"/>
                  </a:lnTo>
                  <a:lnTo>
                    <a:pt x="147" y="4"/>
                  </a:lnTo>
                  <a:lnTo>
                    <a:pt x="147" y="0"/>
                  </a:lnTo>
                  <a:moveTo>
                    <a:pt x="347" y="0"/>
                  </a:moveTo>
                  <a:lnTo>
                    <a:pt x="251" y="0"/>
                  </a:lnTo>
                  <a:lnTo>
                    <a:pt x="247" y="0"/>
                  </a:lnTo>
                  <a:lnTo>
                    <a:pt x="152" y="0"/>
                  </a:lnTo>
                  <a:lnTo>
                    <a:pt x="152" y="4"/>
                  </a:lnTo>
                  <a:lnTo>
                    <a:pt x="247" y="4"/>
                  </a:lnTo>
                  <a:lnTo>
                    <a:pt x="251" y="4"/>
                  </a:lnTo>
                  <a:lnTo>
                    <a:pt x="347" y="4"/>
                  </a:lnTo>
                  <a:lnTo>
                    <a:pt x="347" y="0"/>
                  </a:lnTo>
                  <a:moveTo>
                    <a:pt x="547" y="0"/>
                  </a:moveTo>
                  <a:lnTo>
                    <a:pt x="451" y="0"/>
                  </a:lnTo>
                  <a:lnTo>
                    <a:pt x="447" y="0"/>
                  </a:lnTo>
                  <a:lnTo>
                    <a:pt x="351" y="0"/>
                  </a:lnTo>
                  <a:lnTo>
                    <a:pt x="351" y="4"/>
                  </a:lnTo>
                  <a:lnTo>
                    <a:pt x="447" y="4"/>
                  </a:lnTo>
                  <a:lnTo>
                    <a:pt x="451" y="4"/>
                  </a:lnTo>
                  <a:lnTo>
                    <a:pt x="547" y="4"/>
                  </a:lnTo>
                  <a:lnTo>
                    <a:pt x="547" y="0"/>
                  </a:lnTo>
                  <a:moveTo>
                    <a:pt x="599" y="0"/>
                  </a:moveTo>
                  <a:lnTo>
                    <a:pt x="551" y="0"/>
                  </a:lnTo>
                  <a:lnTo>
                    <a:pt x="551" y="4"/>
                  </a:lnTo>
                  <a:lnTo>
                    <a:pt x="597" y="4"/>
                  </a:lnTo>
                  <a:lnTo>
                    <a:pt x="599" y="4"/>
                  </a:lnTo>
                  <a:lnTo>
                    <a:pt x="59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337" name="iŝľïdè"/>
            <p:cNvSpPr/>
            <p:nvPr/>
          </p:nvSpPr>
          <p:spPr bwMode="auto">
            <a:xfrm>
              <a:off x="2933056" y="3913571"/>
              <a:ext cx="713185" cy="4763"/>
            </a:xfrm>
            <a:custGeom>
              <a:avLst/>
              <a:gdLst>
                <a:gd name="T0" fmla="*/ 147 w 599"/>
                <a:gd name="T1" fmla="*/ 0 h 4"/>
                <a:gd name="T2" fmla="*/ 52 w 599"/>
                <a:gd name="T3" fmla="*/ 0 h 4"/>
                <a:gd name="T4" fmla="*/ 48 w 599"/>
                <a:gd name="T5" fmla="*/ 0 h 4"/>
                <a:gd name="T6" fmla="*/ 2 w 599"/>
                <a:gd name="T7" fmla="*/ 0 h 4"/>
                <a:gd name="T8" fmla="*/ 2 w 599"/>
                <a:gd name="T9" fmla="*/ 4 h 4"/>
                <a:gd name="T10" fmla="*/ 0 w 599"/>
                <a:gd name="T11" fmla="*/ 4 h 4"/>
                <a:gd name="T12" fmla="*/ 48 w 599"/>
                <a:gd name="T13" fmla="*/ 4 h 4"/>
                <a:gd name="T14" fmla="*/ 52 w 599"/>
                <a:gd name="T15" fmla="*/ 4 h 4"/>
                <a:gd name="T16" fmla="*/ 147 w 599"/>
                <a:gd name="T17" fmla="*/ 4 h 4"/>
                <a:gd name="T18" fmla="*/ 147 w 599"/>
                <a:gd name="T19" fmla="*/ 0 h 4"/>
                <a:gd name="T20" fmla="*/ 347 w 599"/>
                <a:gd name="T21" fmla="*/ 0 h 4"/>
                <a:gd name="T22" fmla="*/ 251 w 599"/>
                <a:gd name="T23" fmla="*/ 0 h 4"/>
                <a:gd name="T24" fmla="*/ 247 w 599"/>
                <a:gd name="T25" fmla="*/ 0 h 4"/>
                <a:gd name="T26" fmla="*/ 152 w 599"/>
                <a:gd name="T27" fmla="*/ 0 h 4"/>
                <a:gd name="T28" fmla="*/ 152 w 599"/>
                <a:gd name="T29" fmla="*/ 4 h 4"/>
                <a:gd name="T30" fmla="*/ 247 w 599"/>
                <a:gd name="T31" fmla="*/ 4 h 4"/>
                <a:gd name="T32" fmla="*/ 251 w 599"/>
                <a:gd name="T33" fmla="*/ 4 h 4"/>
                <a:gd name="T34" fmla="*/ 347 w 599"/>
                <a:gd name="T35" fmla="*/ 4 h 4"/>
                <a:gd name="T36" fmla="*/ 347 w 599"/>
                <a:gd name="T37" fmla="*/ 0 h 4"/>
                <a:gd name="T38" fmla="*/ 547 w 599"/>
                <a:gd name="T39" fmla="*/ 0 h 4"/>
                <a:gd name="T40" fmla="*/ 451 w 599"/>
                <a:gd name="T41" fmla="*/ 0 h 4"/>
                <a:gd name="T42" fmla="*/ 447 w 599"/>
                <a:gd name="T43" fmla="*/ 0 h 4"/>
                <a:gd name="T44" fmla="*/ 351 w 599"/>
                <a:gd name="T45" fmla="*/ 0 h 4"/>
                <a:gd name="T46" fmla="*/ 351 w 599"/>
                <a:gd name="T47" fmla="*/ 4 h 4"/>
                <a:gd name="T48" fmla="*/ 447 w 599"/>
                <a:gd name="T49" fmla="*/ 4 h 4"/>
                <a:gd name="T50" fmla="*/ 451 w 599"/>
                <a:gd name="T51" fmla="*/ 4 h 4"/>
                <a:gd name="T52" fmla="*/ 547 w 599"/>
                <a:gd name="T53" fmla="*/ 4 h 4"/>
                <a:gd name="T54" fmla="*/ 547 w 599"/>
                <a:gd name="T55" fmla="*/ 0 h 4"/>
                <a:gd name="T56" fmla="*/ 599 w 599"/>
                <a:gd name="T57" fmla="*/ 0 h 4"/>
                <a:gd name="T58" fmla="*/ 551 w 599"/>
                <a:gd name="T59" fmla="*/ 0 h 4"/>
                <a:gd name="T60" fmla="*/ 551 w 599"/>
                <a:gd name="T61" fmla="*/ 4 h 4"/>
                <a:gd name="T62" fmla="*/ 597 w 599"/>
                <a:gd name="T63" fmla="*/ 4 h 4"/>
                <a:gd name="T64" fmla="*/ 599 w 599"/>
                <a:gd name="T65" fmla="*/ 4 h 4"/>
                <a:gd name="T66" fmla="*/ 599 w 599"/>
                <a:gd name="T6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99" h="4">
                  <a:moveTo>
                    <a:pt x="147" y="0"/>
                  </a:moveTo>
                  <a:lnTo>
                    <a:pt x="52" y="0"/>
                  </a:lnTo>
                  <a:lnTo>
                    <a:pt x="48" y="0"/>
                  </a:lnTo>
                  <a:lnTo>
                    <a:pt x="2" y="0"/>
                  </a:lnTo>
                  <a:lnTo>
                    <a:pt x="2" y="4"/>
                  </a:lnTo>
                  <a:lnTo>
                    <a:pt x="0" y="4"/>
                  </a:lnTo>
                  <a:lnTo>
                    <a:pt x="48" y="4"/>
                  </a:lnTo>
                  <a:lnTo>
                    <a:pt x="52" y="4"/>
                  </a:lnTo>
                  <a:lnTo>
                    <a:pt x="147" y="4"/>
                  </a:lnTo>
                  <a:lnTo>
                    <a:pt x="147" y="0"/>
                  </a:lnTo>
                  <a:close/>
                  <a:moveTo>
                    <a:pt x="347" y="0"/>
                  </a:moveTo>
                  <a:lnTo>
                    <a:pt x="251" y="0"/>
                  </a:lnTo>
                  <a:lnTo>
                    <a:pt x="247" y="0"/>
                  </a:lnTo>
                  <a:lnTo>
                    <a:pt x="152" y="0"/>
                  </a:lnTo>
                  <a:lnTo>
                    <a:pt x="152" y="4"/>
                  </a:lnTo>
                  <a:lnTo>
                    <a:pt x="247" y="4"/>
                  </a:lnTo>
                  <a:lnTo>
                    <a:pt x="251" y="4"/>
                  </a:lnTo>
                  <a:lnTo>
                    <a:pt x="347" y="4"/>
                  </a:lnTo>
                  <a:lnTo>
                    <a:pt x="347" y="0"/>
                  </a:lnTo>
                  <a:close/>
                  <a:moveTo>
                    <a:pt x="547" y="0"/>
                  </a:moveTo>
                  <a:lnTo>
                    <a:pt x="451" y="0"/>
                  </a:lnTo>
                  <a:lnTo>
                    <a:pt x="447" y="0"/>
                  </a:lnTo>
                  <a:lnTo>
                    <a:pt x="351" y="0"/>
                  </a:lnTo>
                  <a:lnTo>
                    <a:pt x="351" y="4"/>
                  </a:lnTo>
                  <a:lnTo>
                    <a:pt x="447" y="4"/>
                  </a:lnTo>
                  <a:lnTo>
                    <a:pt x="451" y="4"/>
                  </a:lnTo>
                  <a:lnTo>
                    <a:pt x="547" y="4"/>
                  </a:lnTo>
                  <a:lnTo>
                    <a:pt x="547" y="0"/>
                  </a:lnTo>
                  <a:close/>
                  <a:moveTo>
                    <a:pt x="599" y="0"/>
                  </a:moveTo>
                  <a:lnTo>
                    <a:pt x="551" y="0"/>
                  </a:lnTo>
                  <a:lnTo>
                    <a:pt x="551" y="4"/>
                  </a:lnTo>
                  <a:lnTo>
                    <a:pt x="597" y="4"/>
                  </a:lnTo>
                  <a:lnTo>
                    <a:pt x="599" y="4"/>
                  </a:lnTo>
                  <a:lnTo>
                    <a:pt x="599" y="0"/>
                  </a:lnTo>
                  <a:close/>
                </a:path>
              </a:pathLst>
            </a:cu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338" name="îṩliďé"/>
            <p:cNvSpPr/>
            <p:nvPr/>
          </p:nvSpPr>
          <p:spPr bwMode="auto">
            <a:xfrm>
              <a:off x="2933056" y="3913571"/>
              <a:ext cx="713185" cy="4763"/>
            </a:xfrm>
            <a:custGeom>
              <a:avLst/>
              <a:gdLst>
                <a:gd name="T0" fmla="*/ 147 w 599"/>
                <a:gd name="T1" fmla="*/ 0 h 4"/>
                <a:gd name="T2" fmla="*/ 52 w 599"/>
                <a:gd name="T3" fmla="*/ 0 h 4"/>
                <a:gd name="T4" fmla="*/ 48 w 599"/>
                <a:gd name="T5" fmla="*/ 0 h 4"/>
                <a:gd name="T6" fmla="*/ 2 w 599"/>
                <a:gd name="T7" fmla="*/ 0 h 4"/>
                <a:gd name="T8" fmla="*/ 2 w 599"/>
                <a:gd name="T9" fmla="*/ 4 h 4"/>
                <a:gd name="T10" fmla="*/ 0 w 599"/>
                <a:gd name="T11" fmla="*/ 4 h 4"/>
                <a:gd name="T12" fmla="*/ 48 w 599"/>
                <a:gd name="T13" fmla="*/ 4 h 4"/>
                <a:gd name="T14" fmla="*/ 52 w 599"/>
                <a:gd name="T15" fmla="*/ 4 h 4"/>
                <a:gd name="T16" fmla="*/ 147 w 599"/>
                <a:gd name="T17" fmla="*/ 4 h 4"/>
                <a:gd name="T18" fmla="*/ 147 w 599"/>
                <a:gd name="T19" fmla="*/ 0 h 4"/>
                <a:gd name="T20" fmla="*/ 347 w 599"/>
                <a:gd name="T21" fmla="*/ 0 h 4"/>
                <a:gd name="T22" fmla="*/ 251 w 599"/>
                <a:gd name="T23" fmla="*/ 0 h 4"/>
                <a:gd name="T24" fmla="*/ 247 w 599"/>
                <a:gd name="T25" fmla="*/ 0 h 4"/>
                <a:gd name="T26" fmla="*/ 152 w 599"/>
                <a:gd name="T27" fmla="*/ 0 h 4"/>
                <a:gd name="T28" fmla="*/ 152 w 599"/>
                <a:gd name="T29" fmla="*/ 4 h 4"/>
                <a:gd name="T30" fmla="*/ 247 w 599"/>
                <a:gd name="T31" fmla="*/ 4 h 4"/>
                <a:gd name="T32" fmla="*/ 251 w 599"/>
                <a:gd name="T33" fmla="*/ 4 h 4"/>
                <a:gd name="T34" fmla="*/ 347 w 599"/>
                <a:gd name="T35" fmla="*/ 4 h 4"/>
                <a:gd name="T36" fmla="*/ 347 w 599"/>
                <a:gd name="T37" fmla="*/ 0 h 4"/>
                <a:gd name="T38" fmla="*/ 547 w 599"/>
                <a:gd name="T39" fmla="*/ 0 h 4"/>
                <a:gd name="T40" fmla="*/ 451 w 599"/>
                <a:gd name="T41" fmla="*/ 0 h 4"/>
                <a:gd name="T42" fmla="*/ 447 w 599"/>
                <a:gd name="T43" fmla="*/ 0 h 4"/>
                <a:gd name="T44" fmla="*/ 351 w 599"/>
                <a:gd name="T45" fmla="*/ 0 h 4"/>
                <a:gd name="T46" fmla="*/ 351 w 599"/>
                <a:gd name="T47" fmla="*/ 4 h 4"/>
                <a:gd name="T48" fmla="*/ 447 w 599"/>
                <a:gd name="T49" fmla="*/ 4 h 4"/>
                <a:gd name="T50" fmla="*/ 451 w 599"/>
                <a:gd name="T51" fmla="*/ 4 h 4"/>
                <a:gd name="T52" fmla="*/ 547 w 599"/>
                <a:gd name="T53" fmla="*/ 4 h 4"/>
                <a:gd name="T54" fmla="*/ 547 w 599"/>
                <a:gd name="T55" fmla="*/ 0 h 4"/>
                <a:gd name="T56" fmla="*/ 599 w 599"/>
                <a:gd name="T57" fmla="*/ 0 h 4"/>
                <a:gd name="T58" fmla="*/ 551 w 599"/>
                <a:gd name="T59" fmla="*/ 0 h 4"/>
                <a:gd name="T60" fmla="*/ 551 w 599"/>
                <a:gd name="T61" fmla="*/ 4 h 4"/>
                <a:gd name="T62" fmla="*/ 597 w 599"/>
                <a:gd name="T63" fmla="*/ 4 h 4"/>
                <a:gd name="T64" fmla="*/ 599 w 599"/>
                <a:gd name="T65" fmla="*/ 4 h 4"/>
                <a:gd name="T66" fmla="*/ 599 w 599"/>
                <a:gd name="T6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99" h="4">
                  <a:moveTo>
                    <a:pt x="147" y="0"/>
                  </a:moveTo>
                  <a:lnTo>
                    <a:pt x="52" y="0"/>
                  </a:lnTo>
                  <a:lnTo>
                    <a:pt x="48" y="0"/>
                  </a:lnTo>
                  <a:lnTo>
                    <a:pt x="2" y="0"/>
                  </a:lnTo>
                  <a:lnTo>
                    <a:pt x="2" y="4"/>
                  </a:lnTo>
                  <a:lnTo>
                    <a:pt x="0" y="4"/>
                  </a:lnTo>
                  <a:lnTo>
                    <a:pt x="48" y="4"/>
                  </a:lnTo>
                  <a:lnTo>
                    <a:pt x="52" y="4"/>
                  </a:lnTo>
                  <a:lnTo>
                    <a:pt x="147" y="4"/>
                  </a:lnTo>
                  <a:lnTo>
                    <a:pt x="147" y="0"/>
                  </a:lnTo>
                  <a:moveTo>
                    <a:pt x="347" y="0"/>
                  </a:moveTo>
                  <a:lnTo>
                    <a:pt x="251" y="0"/>
                  </a:lnTo>
                  <a:lnTo>
                    <a:pt x="247" y="0"/>
                  </a:lnTo>
                  <a:lnTo>
                    <a:pt x="152" y="0"/>
                  </a:lnTo>
                  <a:lnTo>
                    <a:pt x="152" y="4"/>
                  </a:lnTo>
                  <a:lnTo>
                    <a:pt x="247" y="4"/>
                  </a:lnTo>
                  <a:lnTo>
                    <a:pt x="251" y="4"/>
                  </a:lnTo>
                  <a:lnTo>
                    <a:pt x="347" y="4"/>
                  </a:lnTo>
                  <a:lnTo>
                    <a:pt x="347" y="0"/>
                  </a:lnTo>
                  <a:moveTo>
                    <a:pt x="547" y="0"/>
                  </a:moveTo>
                  <a:lnTo>
                    <a:pt x="451" y="0"/>
                  </a:lnTo>
                  <a:lnTo>
                    <a:pt x="447" y="0"/>
                  </a:lnTo>
                  <a:lnTo>
                    <a:pt x="351" y="0"/>
                  </a:lnTo>
                  <a:lnTo>
                    <a:pt x="351" y="4"/>
                  </a:lnTo>
                  <a:lnTo>
                    <a:pt x="447" y="4"/>
                  </a:lnTo>
                  <a:lnTo>
                    <a:pt x="451" y="4"/>
                  </a:lnTo>
                  <a:lnTo>
                    <a:pt x="547" y="4"/>
                  </a:lnTo>
                  <a:lnTo>
                    <a:pt x="547" y="0"/>
                  </a:lnTo>
                  <a:moveTo>
                    <a:pt x="599" y="0"/>
                  </a:moveTo>
                  <a:lnTo>
                    <a:pt x="551" y="0"/>
                  </a:lnTo>
                  <a:lnTo>
                    <a:pt x="551" y="4"/>
                  </a:lnTo>
                  <a:lnTo>
                    <a:pt x="597" y="4"/>
                  </a:lnTo>
                  <a:lnTo>
                    <a:pt x="599" y="4"/>
                  </a:lnTo>
                  <a:lnTo>
                    <a:pt x="59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339" name="îşḻïḑe"/>
            <p:cNvSpPr/>
            <p:nvPr/>
          </p:nvSpPr>
          <p:spPr bwMode="auto">
            <a:xfrm>
              <a:off x="2933056" y="3676636"/>
              <a:ext cx="713185" cy="4763"/>
            </a:xfrm>
            <a:custGeom>
              <a:avLst/>
              <a:gdLst>
                <a:gd name="T0" fmla="*/ 147 w 599"/>
                <a:gd name="T1" fmla="*/ 0 h 4"/>
                <a:gd name="T2" fmla="*/ 52 w 599"/>
                <a:gd name="T3" fmla="*/ 0 h 4"/>
                <a:gd name="T4" fmla="*/ 48 w 599"/>
                <a:gd name="T5" fmla="*/ 0 h 4"/>
                <a:gd name="T6" fmla="*/ 2 w 599"/>
                <a:gd name="T7" fmla="*/ 0 h 4"/>
                <a:gd name="T8" fmla="*/ 2 w 599"/>
                <a:gd name="T9" fmla="*/ 4 h 4"/>
                <a:gd name="T10" fmla="*/ 0 w 599"/>
                <a:gd name="T11" fmla="*/ 4 h 4"/>
                <a:gd name="T12" fmla="*/ 48 w 599"/>
                <a:gd name="T13" fmla="*/ 4 h 4"/>
                <a:gd name="T14" fmla="*/ 52 w 599"/>
                <a:gd name="T15" fmla="*/ 4 h 4"/>
                <a:gd name="T16" fmla="*/ 147 w 599"/>
                <a:gd name="T17" fmla="*/ 4 h 4"/>
                <a:gd name="T18" fmla="*/ 147 w 599"/>
                <a:gd name="T19" fmla="*/ 0 h 4"/>
                <a:gd name="T20" fmla="*/ 347 w 599"/>
                <a:gd name="T21" fmla="*/ 0 h 4"/>
                <a:gd name="T22" fmla="*/ 251 w 599"/>
                <a:gd name="T23" fmla="*/ 0 h 4"/>
                <a:gd name="T24" fmla="*/ 247 w 599"/>
                <a:gd name="T25" fmla="*/ 0 h 4"/>
                <a:gd name="T26" fmla="*/ 152 w 599"/>
                <a:gd name="T27" fmla="*/ 0 h 4"/>
                <a:gd name="T28" fmla="*/ 152 w 599"/>
                <a:gd name="T29" fmla="*/ 4 h 4"/>
                <a:gd name="T30" fmla="*/ 247 w 599"/>
                <a:gd name="T31" fmla="*/ 4 h 4"/>
                <a:gd name="T32" fmla="*/ 251 w 599"/>
                <a:gd name="T33" fmla="*/ 4 h 4"/>
                <a:gd name="T34" fmla="*/ 347 w 599"/>
                <a:gd name="T35" fmla="*/ 4 h 4"/>
                <a:gd name="T36" fmla="*/ 347 w 599"/>
                <a:gd name="T37" fmla="*/ 0 h 4"/>
                <a:gd name="T38" fmla="*/ 547 w 599"/>
                <a:gd name="T39" fmla="*/ 0 h 4"/>
                <a:gd name="T40" fmla="*/ 451 w 599"/>
                <a:gd name="T41" fmla="*/ 0 h 4"/>
                <a:gd name="T42" fmla="*/ 447 w 599"/>
                <a:gd name="T43" fmla="*/ 0 h 4"/>
                <a:gd name="T44" fmla="*/ 351 w 599"/>
                <a:gd name="T45" fmla="*/ 0 h 4"/>
                <a:gd name="T46" fmla="*/ 351 w 599"/>
                <a:gd name="T47" fmla="*/ 4 h 4"/>
                <a:gd name="T48" fmla="*/ 447 w 599"/>
                <a:gd name="T49" fmla="*/ 4 h 4"/>
                <a:gd name="T50" fmla="*/ 451 w 599"/>
                <a:gd name="T51" fmla="*/ 4 h 4"/>
                <a:gd name="T52" fmla="*/ 547 w 599"/>
                <a:gd name="T53" fmla="*/ 4 h 4"/>
                <a:gd name="T54" fmla="*/ 547 w 599"/>
                <a:gd name="T55" fmla="*/ 0 h 4"/>
                <a:gd name="T56" fmla="*/ 599 w 599"/>
                <a:gd name="T57" fmla="*/ 0 h 4"/>
                <a:gd name="T58" fmla="*/ 551 w 599"/>
                <a:gd name="T59" fmla="*/ 0 h 4"/>
                <a:gd name="T60" fmla="*/ 551 w 599"/>
                <a:gd name="T61" fmla="*/ 4 h 4"/>
                <a:gd name="T62" fmla="*/ 597 w 599"/>
                <a:gd name="T63" fmla="*/ 4 h 4"/>
                <a:gd name="T64" fmla="*/ 599 w 599"/>
                <a:gd name="T65" fmla="*/ 4 h 4"/>
                <a:gd name="T66" fmla="*/ 599 w 599"/>
                <a:gd name="T6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99" h="4">
                  <a:moveTo>
                    <a:pt x="147" y="0"/>
                  </a:moveTo>
                  <a:lnTo>
                    <a:pt x="52" y="0"/>
                  </a:lnTo>
                  <a:lnTo>
                    <a:pt x="48" y="0"/>
                  </a:lnTo>
                  <a:lnTo>
                    <a:pt x="2" y="0"/>
                  </a:lnTo>
                  <a:lnTo>
                    <a:pt x="2" y="4"/>
                  </a:lnTo>
                  <a:lnTo>
                    <a:pt x="0" y="4"/>
                  </a:lnTo>
                  <a:lnTo>
                    <a:pt x="48" y="4"/>
                  </a:lnTo>
                  <a:lnTo>
                    <a:pt x="52" y="4"/>
                  </a:lnTo>
                  <a:lnTo>
                    <a:pt x="147" y="4"/>
                  </a:lnTo>
                  <a:lnTo>
                    <a:pt x="147" y="0"/>
                  </a:lnTo>
                  <a:close/>
                  <a:moveTo>
                    <a:pt x="347" y="0"/>
                  </a:moveTo>
                  <a:lnTo>
                    <a:pt x="251" y="0"/>
                  </a:lnTo>
                  <a:lnTo>
                    <a:pt x="247" y="0"/>
                  </a:lnTo>
                  <a:lnTo>
                    <a:pt x="152" y="0"/>
                  </a:lnTo>
                  <a:lnTo>
                    <a:pt x="152" y="4"/>
                  </a:lnTo>
                  <a:lnTo>
                    <a:pt x="247" y="4"/>
                  </a:lnTo>
                  <a:lnTo>
                    <a:pt x="251" y="4"/>
                  </a:lnTo>
                  <a:lnTo>
                    <a:pt x="347" y="4"/>
                  </a:lnTo>
                  <a:lnTo>
                    <a:pt x="347" y="0"/>
                  </a:lnTo>
                  <a:close/>
                  <a:moveTo>
                    <a:pt x="547" y="0"/>
                  </a:moveTo>
                  <a:lnTo>
                    <a:pt x="451" y="0"/>
                  </a:lnTo>
                  <a:lnTo>
                    <a:pt x="447" y="0"/>
                  </a:lnTo>
                  <a:lnTo>
                    <a:pt x="351" y="0"/>
                  </a:lnTo>
                  <a:lnTo>
                    <a:pt x="351" y="4"/>
                  </a:lnTo>
                  <a:lnTo>
                    <a:pt x="447" y="4"/>
                  </a:lnTo>
                  <a:lnTo>
                    <a:pt x="451" y="4"/>
                  </a:lnTo>
                  <a:lnTo>
                    <a:pt x="547" y="4"/>
                  </a:lnTo>
                  <a:lnTo>
                    <a:pt x="547" y="0"/>
                  </a:lnTo>
                  <a:close/>
                  <a:moveTo>
                    <a:pt x="599" y="0"/>
                  </a:moveTo>
                  <a:lnTo>
                    <a:pt x="551" y="0"/>
                  </a:lnTo>
                  <a:lnTo>
                    <a:pt x="551" y="4"/>
                  </a:lnTo>
                  <a:lnTo>
                    <a:pt x="597" y="4"/>
                  </a:lnTo>
                  <a:lnTo>
                    <a:pt x="599" y="4"/>
                  </a:lnTo>
                  <a:lnTo>
                    <a:pt x="599" y="0"/>
                  </a:lnTo>
                  <a:close/>
                </a:path>
              </a:pathLst>
            </a:cu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340" name="íśliḑê"/>
            <p:cNvSpPr/>
            <p:nvPr/>
          </p:nvSpPr>
          <p:spPr bwMode="auto">
            <a:xfrm>
              <a:off x="2933056" y="3676636"/>
              <a:ext cx="713185" cy="4763"/>
            </a:xfrm>
            <a:custGeom>
              <a:avLst/>
              <a:gdLst>
                <a:gd name="T0" fmla="*/ 147 w 599"/>
                <a:gd name="T1" fmla="*/ 0 h 4"/>
                <a:gd name="T2" fmla="*/ 52 w 599"/>
                <a:gd name="T3" fmla="*/ 0 h 4"/>
                <a:gd name="T4" fmla="*/ 48 w 599"/>
                <a:gd name="T5" fmla="*/ 0 h 4"/>
                <a:gd name="T6" fmla="*/ 2 w 599"/>
                <a:gd name="T7" fmla="*/ 0 h 4"/>
                <a:gd name="T8" fmla="*/ 2 w 599"/>
                <a:gd name="T9" fmla="*/ 4 h 4"/>
                <a:gd name="T10" fmla="*/ 0 w 599"/>
                <a:gd name="T11" fmla="*/ 4 h 4"/>
                <a:gd name="T12" fmla="*/ 48 w 599"/>
                <a:gd name="T13" fmla="*/ 4 h 4"/>
                <a:gd name="T14" fmla="*/ 52 w 599"/>
                <a:gd name="T15" fmla="*/ 4 h 4"/>
                <a:gd name="T16" fmla="*/ 147 w 599"/>
                <a:gd name="T17" fmla="*/ 4 h 4"/>
                <a:gd name="T18" fmla="*/ 147 w 599"/>
                <a:gd name="T19" fmla="*/ 0 h 4"/>
                <a:gd name="T20" fmla="*/ 347 w 599"/>
                <a:gd name="T21" fmla="*/ 0 h 4"/>
                <a:gd name="T22" fmla="*/ 251 w 599"/>
                <a:gd name="T23" fmla="*/ 0 h 4"/>
                <a:gd name="T24" fmla="*/ 247 w 599"/>
                <a:gd name="T25" fmla="*/ 0 h 4"/>
                <a:gd name="T26" fmla="*/ 152 w 599"/>
                <a:gd name="T27" fmla="*/ 0 h 4"/>
                <a:gd name="T28" fmla="*/ 152 w 599"/>
                <a:gd name="T29" fmla="*/ 4 h 4"/>
                <a:gd name="T30" fmla="*/ 247 w 599"/>
                <a:gd name="T31" fmla="*/ 4 h 4"/>
                <a:gd name="T32" fmla="*/ 251 w 599"/>
                <a:gd name="T33" fmla="*/ 4 h 4"/>
                <a:gd name="T34" fmla="*/ 347 w 599"/>
                <a:gd name="T35" fmla="*/ 4 h 4"/>
                <a:gd name="T36" fmla="*/ 347 w 599"/>
                <a:gd name="T37" fmla="*/ 0 h 4"/>
                <a:gd name="T38" fmla="*/ 547 w 599"/>
                <a:gd name="T39" fmla="*/ 0 h 4"/>
                <a:gd name="T40" fmla="*/ 451 w 599"/>
                <a:gd name="T41" fmla="*/ 0 h 4"/>
                <a:gd name="T42" fmla="*/ 447 w 599"/>
                <a:gd name="T43" fmla="*/ 0 h 4"/>
                <a:gd name="T44" fmla="*/ 351 w 599"/>
                <a:gd name="T45" fmla="*/ 0 h 4"/>
                <a:gd name="T46" fmla="*/ 351 w 599"/>
                <a:gd name="T47" fmla="*/ 4 h 4"/>
                <a:gd name="T48" fmla="*/ 447 w 599"/>
                <a:gd name="T49" fmla="*/ 4 h 4"/>
                <a:gd name="T50" fmla="*/ 451 w 599"/>
                <a:gd name="T51" fmla="*/ 4 h 4"/>
                <a:gd name="T52" fmla="*/ 547 w 599"/>
                <a:gd name="T53" fmla="*/ 4 h 4"/>
                <a:gd name="T54" fmla="*/ 547 w 599"/>
                <a:gd name="T55" fmla="*/ 0 h 4"/>
                <a:gd name="T56" fmla="*/ 599 w 599"/>
                <a:gd name="T57" fmla="*/ 0 h 4"/>
                <a:gd name="T58" fmla="*/ 551 w 599"/>
                <a:gd name="T59" fmla="*/ 0 h 4"/>
                <a:gd name="T60" fmla="*/ 551 w 599"/>
                <a:gd name="T61" fmla="*/ 4 h 4"/>
                <a:gd name="T62" fmla="*/ 597 w 599"/>
                <a:gd name="T63" fmla="*/ 4 h 4"/>
                <a:gd name="T64" fmla="*/ 599 w 599"/>
                <a:gd name="T65" fmla="*/ 4 h 4"/>
                <a:gd name="T66" fmla="*/ 599 w 599"/>
                <a:gd name="T6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99" h="4">
                  <a:moveTo>
                    <a:pt x="147" y="0"/>
                  </a:moveTo>
                  <a:lnTo>
                    <a:pt x="52" y="0"/>
                  </a:lnTo>
                  <a:lnTo>
                    <a:pt x="48" y="0"/>
                  </a:lnTo>
                  <a:lnTo>
                    <a:pt x="2" y="0"/>
                  </a:lnTo>
                  <a:lnTo>
                    <a:pt x="2" y="4"/>
                  </a:lnTo>
                  <a:lnTo>
                    <a:pt x="0" y="4"/>
                  </a:lnTo>
                  <a:lnTo>
                    <a:pt x="48" y="4"/>
                  </a:lnTo>
                  <a:lnTo>
                    <a:pt x="52" y="4"/>
                  </a:lnTo>
                  <a:lnTo>
                    <a:pt x="147" y="4"/>
                  </a:lnTo>
                  <a:lnTo>
                    <a:pt x="147" y="0"/>
                  </a:lnTo>
                  <a:moveTo>
                    <a:pt x="347" y="0"/>
                  </a:moveTo>
                  <a:lnTo>
                    <a:pt x="251" y="0"/>
                  </a:lnTo>
                  <a:lnTo>
                    <a:pt x="247" y="0"/>
                  </a:lnTo>
                  <a:lnTo>
                    <a:pt x="152" y="0"/>
                  </a:lnTo>
                  <a:lnTo>
                    <a:pt x="152" y="4"/>
                  </a:lnTo>
                  <a:lnTo>
                    <a:pt x="247" y="4"/>
                  </a:lnTo>
                  <a:lnTo>
                    <a:pt x="251" y="4"/>
                  </a:lnTo>
                  <a:lnTo>
                    <a:pt x="347" y="4"/>
                  </a:lnTo>
                  <a:lnTo>
                    <a:pt x="347" y="0"/>
                  </a:lnTo>
                  <a:moveTo>
                    <a:pt x="547" y="0"/>
                  </a:moveTo>
                  <a:lnTo>
                    <a:pt x="451" y="0"/>
                  </a:lnTo>
                  <a:lnTo>
                    <a:pt x="447" y="0"/>
                  </a:lnTo>
                  <a:lnTo>
                    <a:pt x="351" y="0"/>
                  </a:lnTo>
                  <a:lnTo>
                    <a:pt x="351" y="4"/>
                  </a:lnTo>
                  <a:lnTo>
                    <a:pt x="447" y="4"/>
                  </a:lnTo>
                  <a:lnTo>
                    <a:pt x="451" y="4"/>
                  </a:lnTo>
                  <a:lnTo>
                    <a:pt x="547" y="4"/>
                  </a:lnTo>
                  <a:lnTo>
                    <a:pt x="547" y="0"/>
                  </a:lnTo>
                  <a:moveTo>
                    <a:pt x="599" y="0"/>
                  </a:moveTo>
                  <a:lnTo>
                    <a:pt x="551" y="0"/>
                  </a:lnTo>
                  <a:lnTo>
                    <a:pt x="551" y="4"/>
                  </a:lnTo>
                  <a:lnTo>
                    <a:pt x="597" y="4"/>
                  </a:lnTo>
                  <a:lnTo>
                    <a:pt x="599" y="4"/>
                  </a:lnTo>
                  <a:lnTo>
                    <a:pt x="59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341" name="íšlíḍe"/>
            <p:cNvSpPr/>
            <p:nvPr/>
          </p:nvSpPr>
          <p:spPr bwMode="auto">
            <a:xfrm>
              <a:off x="2933056" y="3438511"/>
              <a:ext cx="713185" cy="4763"/>
            </a:xfrm>
            <a:custGeom>
              <a:avLst/>
              <a:gdLst>
                <a:gd name="T0" fmla="*/ 147 w 599"/>
                <a:gd name="T1" fmla="*/ 0 h 4"/>
                <a:gd name="T2" fmla="*/ 52 w 599"/>
                <a:gd name="T3" fmla="*/ 0 h 4"/>
                <a:gd name="T4" fmla="*/ 48 w 599"/>
                <a:gd name="T5" fmla="*/ 0 h 4"/>
                <a:gd name="T6" fmla="*/ 2 w 599"/>
                <a:gd name="T7" fmla="*/ 0 h 4"/>
                <a:gd name="T8" fmla="*/ 2 w 599"/>
                <a:gd name="T9" fmla="*/ 4 h 4"/>
                <a:gd name="T10" fmla="*/ 0 w 599"/>
                <a:gd name="T11" fmla="*/ 4 h 4"/>
                <a:gd name="T12" fmla="*/ 48 w 599"/>
                <a:gd name="T13" fmla="*/ 4 h 4"/>
                <a:gd name="T14" fmla="*/ 52 w 599"/>
                <a:gd name="T15" fmla="*/ 4 h 4"/>
                <a:gd name="T16" fmla="*/ 147 w 599"/>
                <a:gd name="T17" fmla="*/ 4 h 4"/>
                <a:gd name="T18" fmla="*/ 147 w 599"/>
                <a:gd name="T19" fmla="*/ 0 h 4"/>
                <a:gd name="T20" fmla="*/ 347 w 599"/>
                <a:gd name="T21" fmla="*/ 0 h 4"/>
                <a:gd name="T22" fmla="*/ 251 w 599"/>
                <a:gd name="T23" fmla="*/ 0 h 4"/>
                <a:gd name="T24" fmla="*/ 247 w 599"/>
                <a:gd name="T25" fmla="*/ 0 h 4"/>
                <a:gd name="T26" fmla="*/ 152 w 599"/>
                <a:gd name="T27" fmla="*/ 0 h 4"/>
                <a:gd name="T28" fmla="*/ 152 w 599"/>
                <a:gd name="T29" fmla="*/ 4 h 4"/>
                <a:gd name="T30" fmla="*/ 247 w 599"/>
                <a:gd name="T31" fmla="*/ 4 h 4"/>
                <a:gd name="T32" fmla="*/ 251 w 599"/>
                <a:gd name="T33" fmla="*/ 4 h 4"/>
                <a:gd name="T34" fmla="*/ 347 w 599"/>
                <a:gd name="T35" fmla="*/ 4 h 4"/>
                <a:gd name="T36" fmla="*/ 347 w 599"/>
                <a:gd name="T37" fmla="*/ 0 h 4"/>
                <a:gd name="T38" fmla="*/ 547 w 599"/>
                <a:gd name="T39" fmla="*/ 0 h 4"/>
                <a:gd name="T40" fmla="*/ 451 w 599"/>
                <a:gd name="T41" fmla="*/ 0 h 4"/>
                <a:gd name="T42" fmla="*/ 447 w 599"/>
                <a:gd name="T43" fmla="*/ 0 h 4"/>
                <a:gd name="T44" fmla="*/ 351 w 599"/>
                <a:gd name="T45" fmla="*/ 0 h 4"/>
                <a:gd name="T46" fmla="*/ 351 w 599"/>
                <a:gd name="T47" fmla="*/ 4 h 4"/>
                <a:gd name="T48" fmla="*/ 447 w 599"/>
                <a:gd name="T49" fmla="*/ 4 h 4"/>
                <a:gd name="T50" fmla="*/ 451 w 599"/>
                <a:gd name="T51" fmla="*/ 4 h 4"/>
                <a:gd name="T52" fmla="*/ 547 w 599"/>
                <a:gd name="T53" fmla="*/ 4 h 4"/>
                <a:gd name="T54" fmla="*/ 547 w 599"/>
                <a:gd name="T55" fmla="*/ 0 h 4"/>
                <a:gd name="T56" fmla="*/ 599 w 599"/>
                <a:gd name="T57" fmla="*/ 0 h 4"/>
                <a:gd name="T58" fmla="*/ 551 w 599"/>
                <a:gd name="T59" fmla="*/ 0 h 4"/>
                <a:gd name="T60" fmla="*/ 551 w 599"/>
                <a:gd name="T61" fmla="*/ 4 h 4"/>
                <a:gd name="T62" fmla="*/ 597 w 599"/>
                <a:gd name="T63" fmla="*/ 4 h 4"/>
                <a:gd name="T64" fmla="*/ 599 w 599"/>
                <a:gd name="T65" fmla="*/ 4 h 4"/>
                <a:gd name="T66" fmla="*/ 599 w 599"/>
                <a:gd name="T6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99" h="4">
                  <a:moveTo>
                    <a:pt x="147" y="0"/>
                  </a:moveTo>
                  <a:lnTo>
                    <a:pt x="52" y="0"/>
                  </a:lnTo>
                  <a:lnTo>
                    <a:pt x="48" y="0"/>
                  </a:lnTo>
                  <a:lnTo>
                    <a:pt x="2" y="0"/>
                  </a:lnTo>
                  <a:lnTo>
                    <a:pt x="2" y="4"/>
                  </a:lnTo>
                  <a:lnTo>
                    <a:pt x="0" y="4"/>
                  </a:lnTo>
                  <a:lnTo>
                    <a:pt x="48" y="4"/>
                  </a:lnTo>
                  <a:lnTo>
                    <a:pt x="52" y="4"/>
                  </a:lnTo>
                  <a:lnTo>
                    <a:pt x="147" y="4"/>
                  </a:lnTo>
                  <a:lnTo>
                    <a:pt x="147" y="0"/>
                  </a:lnTo>
                  <a:close/>
                  <a:moveTo>
                    <a:pt x="347" y="0"/>
                  </a:moveTo>
                  <a:lnTo>
                    <a:pt x="251" y="0"/>
                  </a:lnTo>
                  <a:lnTo>
                    <a:pt x="247" y="0"/>
                  </a:lnTo>
                  <a:lnTo>
                    <a:pt x="152" y="0"/>
                  </a:lnTo>
                  <a:lnTo>
                    <a:pt x="152" y="4"/>
                  </a:lnTo>
                  <a:lnTo>
                    <a:pt x="247" y="4"/>
                  </a:lnTo>
                  <a:lnTo>
                    <a:pt x="251" y="4"/>
                  </a:lnTo>
                  <a:lnTo>
                    <a:pt x="347" y="4"/>
                  </a:lnTo>
                  <a:lnTo>
                    <a:pt x="347" y="0"/>
                  </a:lnTo>
                  <a:close/>
                  <a:moveTo>
                    <a:pt x="547" y="0"/>
                  </a:moveTo>
                  <a:lnTo>
                    <a:pt x="451" y="0"/>
                  </a:lnTo>
                  <a:lnTo>
                    <a:pt x="447" y="0"/>
                  </a:lnTo>
                  <a:lnTo>
                    <a:pt x="351" y="0"/>
                  </a:lnTo>
                  <a:lnTo>
                    <a:pt x="351" y="4"/>
                  </a:lnTo>
                  <a:lnTo>
                    <a:pt x="447" y="4"/>
                  </a:lnTo>
                  <a:lnTo>
                    <a:pt x="451" y="4"/>
                  </a:lnTo>
                  <a:lnTo>
                    <a:pt x="547" y="4"/>
                  </a:lnTo>
                  <a:lnTo>
                    <a:pt x="547" y="0"/>
                  </a:lnTo>
                  <a:close/>
                  <a:moveTo>
                    <a:pt x="599" y="0"/>
                  </a:moveTo>
                  <a:lnTo>
                    <a:pt x="551" y="0"/>
                  </a:lnTo>
                  <a:lnTo>
                    <a:pt x="551" y="4"/>
                  </a:lnTo>
                  <a:lnTo>
                    <a:pt x="597" y="4"/>
                  </a:lnTo>
                  <a:lnTo>
                    <a:pt x="599" y="4"/>
                  </a:lnTo>
                  <a:lnTo>
                    <a:pt x="599" y="0"/>
                  </a:lnTo>
                  <a:close/>
                </a:path>
              </a:pathLst>
            </a:cu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342" name="îṥḷîḍe"/>
            <p:cNvSpPr/>
            <p:nvPr/>
          </p:nvSpPr>
          <p:spPr bwMode="auto">
            <a:xfrm>
              <a:off x="2933056" y="3438511"/>
              <a:ext cx="713185" cy="4763"/>
            </a:xfrm>
            <a:custGeom>
              <a:avLst/>
              <a:gdLst>
                <a:gd name="T0" fmla="*/ 147 w 599"/>
                <a:gd name="T1" fmla="*/ 0 h 4"/>
                <a:gd name="T2" fmla="*/ 52 w 599"/>
                <a:gd name="T3" fmla="*/ 0 h 4"/>
                <a:gd name="T4" fmla="*/ 48 w 599"/>
                <a:gd name="T5" fmla="*/ 0 h 4"/>
                <a:gd name="T6" fmla="*/ 2 w 599"/>
                <a:gd name="T7" fmla="*/ 0 h 4"/>
                <a:gd name="T8" fmla="*/ 2 w 599"/>
                <a:gd name="T9" fmla="*/ 4 h 4"/>
                <a:gd name="T10" fmla="*/ 0 w 599"/>
                <a:gd name="T11" fmla="*/ 4 h 4"/>
                <a:gd name="T12" fmla="*/ 48 w 599"/>
                <a:gd name="T13" fmla="*/ 4 h 4"/>
                <a:gd name="T14" fmla="*/ 52 w 599"/>
                <a:gd name="T15" fmla="*/ 4 h 4"/>
                <a:gd name="T16" fmla="*/ 147 w 599"/>
                <a:gd name="T17" fmla="*/ 4 h 4"/>
                <a:gd name="T18" fmla="*/ 147 w 599"/>
                <a:gd name="T19" fmla="*/ 0 h 4"/>
                <a:gd name="T20" fmla="*/ 347 w 599"/>
                <a:gd name="T21" fmla="*/ 0 h 4"/>
                <a:gd name="T22" fmla="*/ 251 w 599"/>
                <a:gd name="T23" fmla="*/ 0 h 4"/>
                <a:gd name="T24" fmla="*/ 247 w 599"/>
                <a:gd name="T25" fmla="*/ 0 h 4"/>
                <a:gd name="T26" fmla="*/ 152 w 599"/>
                <a:gd name="T27" fmla="*/ 0 h 4"/>
                <a:gd name="T28" fmla="*/ 152 w 599"/>
                <a:gd name="T29" fmla="*/ 4 h 4"/>
                <a:gd name="T30" fmla="*/ 247 w 599"/>
                <a:gd name="T31" fmla="*/ 4 h 4"/>
                <a:gd name="T32" fmla="*/ 251 w 599"/>
                <a:gd name="T33" fmla="*/ 4 h 4"/>
                <a:gd name="T34" fmla="*/ 347 w 599"/>
                <a:gd name="T35" fmla="*/ 4 h 4"/>
                <a:gd name="T36" fmla="*/ 347 w 599"/>
                <a:gd name="T37" fmla="*/ 0 h 4"/>
                <a:gd name="T38" fmla="*/ 547 w 599"/>
                <a:gd name="T39" fmla="*/ 0 h 4"/>
                <a:gd name="T40" fmla="*/ 451 w 599"/>
                <a:gd name="T41" fmla="*/ 0 h 4"/>
                <a:gd name="T42" fmla="*/ 447 w 599"/>
                <a:gd name="T43" fmla="*/ 0 h 4"/>
                <a:gd name="T44" fmla="*/ 351 w 599"/>
                <a:gd name="T45" fmla="*/ 0 h 4"/>
                <a:gd name="T46" fmla="*/ 351 w 599"/>
                <a:gd name="T47" fmla="*/ 4 h 4"/>
                <a:gd name="T48" fmla="*/ 447 w 599"/>
                <a:gd name="T49" fmla="*/ 4 h 4"/>
                <a:gd name="T50" fmla="*/ 451 w 599"/>
                <a:gd name="T51" fmla="*/ 4 h 4"/>
                <a:gd name="T52" fmla="*/ 547 w 599"/>
                <a:gd name="T53" fmla="*/ 4 h 4"/>
                <a:gd name="T54" fmla="*/ 547 w 599"/>
                <a:gd name="T55" fmla="*/ 0 h 4"/>
                <a:gd name="T56" fmla="*/ 599 w 599"/>
                <a:gd name="T57" fmla="*/ 0 h 4"/>
                <a:gd name="T58" fmla="*/ 551 w 599"/>
                <a:gd name="T59" fmla="*/ 0 h 4"/>
                <a:gd name="T60" fmla="*/ 551 w 599"/>
                <a:gd name="T61" fmla="*/ 4 h 4"/>
                <a:gd name="T62" fmla="*/ 597 w 599"/>
                <a:gd name="T63" fmla="*/ 4 h 4"/>
                <a:gd name="T64" fmla="*/ 599 w 599"/>
                <a:gd name="T65" fmla="*/ 4 h 4"/>
                <a:gd name="T66" fmla="*/ 599 w 599"/>
                <a:gd name="T6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99" h="4">
                  <a:moveTo>
                    <a:pt x="147" y="0"/>
                  </a:moveTo>
                  <a:lnTo>
                    <a:pt x="52" y="0"/>
                  </a:lnTo>
                  <a:lnTo>
                    <a:pt x="48" y="0"/>
                  </a:lnTo>
                  <a:lnTo>
                    <a:pt x="2" y="0"/>
                  </a:lnTo>
                  <a:lnTo>
                    <a:pt x="2" y="4"/>
                  </a:lnTo>
                  <a:lnTo>
                    <a:pt x="0" y="4"/>
                  </a:lnTo>
                  <a:lnTo>
                    <a:pt x="48" y="4"/>
                  </a:lnTo>
                  <a:lnTo>
                    <a:pt x="52" y="4"/>
                  </a:lnTo>
                  <a:lnTo>
                    <a:pt x="147" y="4"/>
                  </a:lnTo>
                  <a:lnTo>
                    <a:pt x="147" y="0"/>
                  </a:lnTo>
                  <a:moveTo>
                    <a:pt x="347" y="0"/>
                  </a:moveTo>
                  <a:lnTo>
                    <a:pt x="251" y="0"/>
                  </a:lnTo>
                  <a:lnTo>
                    <a:pt x="247" y="0"/>
                  </a:lnTo>
                  <a:lnTo>
                    <a:pt x="152" y="0"/>
                  </a:lnTo>
                  <a:lnTo>
                    <a:pt x="152" y="4"/>
                  </a:lnTo>
                  <a:lnTo>
                    <a:pt x="247" y="4"/>
                  </a:lnTo>
                  <a:lnTo>
                    <a:pt x="251" y="4"/>
                  </a:lnTo>
                  <a:lnTo>
                    <a:pt x="347" y="4"/>
                  </a:lnTo>
                  <a:lnTo>
                    <a:pt x="347" y="0"/>
                  </a:lnTo>
                  <a:moveTo>
                    <a:pt x="547" y="0"/>
                  </a:moveTo>
                  <a:lnTo>
                    <a:pt x="451" y="0"/>
                  </a:lnTo>
                  <a:lnTo>
                    <a:pt x="447" y="0"/>
                  </a:lnTo>
                  <a:lnTo>
                    <a:pt x="351" y="0"/>
                  </a:lnTo>
                  <a:lnTo>
                    <a:pt x="351" y="4"/>
                  </a:lnTo>
                  <a:lnTo>
                    <a:pt x="447" y="4"/>
                  </a:lnTo>
                  <a:lnTo>
                    <a:pt x="451" y="4"/>
                  </a:lnTo>
                  <a:lnTo>
                    <a:pt x="547" y="4"/>
                  </a:lnTo>
                  <a:lnTo>
                    <a:pt x="547" y="0"/>
                  </a:lnTo>
                  <a:moveTo>
                    <a:pt x="599" y="0"/>
                  </a:moveTo>
                  <a:lnTo>
                    <a:pt x="551" y="0"/>
                  </a:lnTo>
                  <a:lnTo>
                    <a:pt x="551" y="4"/>
                  </a:lnTo>
                  <a:lnTo>
                    <a:pt x="597" y="4"/>
                  </a:lnTo>
                  <a:lnTo>
                    <a:pt x="599" y="4"/>
                  </a:lnTo>
                  <a:lnTo>
                    <a:pt x="59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343" name="ï$ľíḑe"/>
            <p:cNvSpPr/>
            <p:nvPr/>
          </p:nvSpPr>
          <p:spPr bwMode="auto">
            <a:xfrm>
              <a:off x="3108078" y="3381361"/>
              <a:ext cx="5953" cy="713185"/>
            </a:xfrm>
            <a:custGeom>
              <a:avLst/>
              <a:gdLst>
                <a:gd name="T0" fmla="*/ 0 w 5"/>
                <a:gd name="T1" fmla="*/ 0 h 599"/>
                <a:gd name="T2" fmla="*/ 0 w 5"/>
                <a:gd name="T3" fmla="*/ 0 h 599"/>
                <a:gd name="T4" fmla="*/ 0 w 5"/>
                <a:gd name="T5" fmla="*/ 48 h 599"/>
                <a:gd name="T6" fmla="*/ 0 w 5"/>
                <a:gd name="T7" fmla="*/ 52 h 599"/>
                <a:gd name="T8" fmla="*/ 0 w 5"/>
                <a:gd name="T9" fmla="*/ 148 h 599"/>
                <a:gd name="T10" fmla="*/ 0 w 5"/>
                <a:gd name="T11" fmla="*/ 152 h 599"/>
                <a:gd name="T12" fmla="*/ 0 w 5"/>
                <a:gd name="T13" fmla="*/ 248 h 599"/>
                <a:gd name="T14" fmla="*/ 0 w 5"/>
                <a:gd name="T15" fmla="*/ 252 h 599"/>
                <a:gd name="T16" fmla="*/ 0 w 5"/>
                <a:gd name="T17" fmla="*/ 347 h 599"/>
                <a:gd name="T18" fmla="*/ 0 w 5"/>
                <a:gd name="T19" fmla="*/ 351 h 599"/>
                <a:gd name="T20" fmla="*/ 0 w 5"/>
                <a:gd name="T21" fmla="*/ 447 h 599"/>
                <a:gd name="T22" fmla="*/ 0 w 5"/>
                <a:gd name="T23" fmla="*/ 451 h 599"/>
                <a:gd name="T24" fmla="*/ 0 w 5"/>
                <a:gd name="T25" fmla="*/ 547 h 599"/>
                <a:gd name="T26" fmla="*/ 0 w 5"/>
                <a:gd name="T27" fmla="*/ 551 h 599"/>
                <a:gd name="T28" fmla="*/ 0 w 5"/>
                <a:gd name="T29" fmla="*/ 597 h 599"/>
                <a:gd name="T30" fmla="*/ 0 w 5"/>
                <a:gd name="T31" fmla="*/ 599 h 599"/>
                <a:gd name="T32" fmla="*/ 5 w 5"/>
                <a:gd name="T33" fmla="*/ 599 h 599"/>
                <a:gd name="T34" fmla="*/ 5 w 5"/>
                <a:gd name="T35" fmla="*/ 551 h 599"/>
                <a:gd name="T36" fmla="*/ 5 w 5"/>
                <a:gd name="T37" fmla="*/ 547 h 599"/>
                <a:gd name="T38" fmla="*/ 5 w 5"/>
                <a:gd name="T39" fmla="*/ 451 h 599"/>
                <a:gd name="T40" fmla="*/ 5 w 5"/>
                <a:gd name="T41" fmla="*/ 447 h 599"/>
                <a:gd name="T42" fmla="*/ 5 w 5"/>
                <a:gd name="T43" fmla="*/ 351 h 599"/>
                <a:gd name="T44" fmla="*/ 5 w 5"/>
                <a:gd name="T45" fmla="*/ 347 h 599"/>
                <a:gd name="T46" fmla="*/ 5 w 5"/>
                <a:gd name="T47" fmla="*/ 252 h 599"/>
                <a:gd name="T48" fmla="*/ 5 w 5"/>
                <a:gd name="T49" fmla="*/ 248 h 599"/>
                <a:gd name="T50" fmla="*/ 5 w 5"/>
                <a:gd name="T51" fmla="*/ 152 h 599"/>
                <a:gd name="T52" fmla="*/ 5 w 5"/>
                <a:gd name="T53" fmla="*/ 148 h 599"/>
                <a:gd name="T54" fmla="*/ 5 w 5"/>
                <a:gd name="T55" fmla="*/ 52 h 599"/>
                <a:gd name="T56" fmla="*/ 5 w 5"/>
                <a:gd name="T57" fmla="*/ 48 h 599"/>
                <a:gd name="T58" fmla="*/ 5 w 5"/>
                <a:gd name="T59" fmla="*/ 3 h 599"/>
                <a:gd name="T60" fmla="*/ 0 w 5"/>
                <a:gd name="T61" fmla="*/ 3 h 599"/>
                <a:gd name="T62" fmla="*/ 0 w 5"/>
                <a:gd name="T63" fmla="*/ 0 h 5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" h="599">
                  <a:moveTo>
                    <a:pt x="0" y="0"/>
                  </a:moveTo>
                  <a:lnTo>
                    <a:pt x="0" y="0"/>
                  </a:lnTo>
                  <a:lnTo>
                    <a:pt x="0" y="48"/>
                  </a:lnTo>
                  <a:lnTo>
                    <a:pt x="0" y="52"/>
                  </a:lnTo>
                  <a:lnTo>
                    <a:pt x="0" y="148"/>
                  </a:lnTo>
                  <a:lnTo>
                    <a:pt x="0" y="152"/>
                  </a:lnTo>
                  <a:lnTo>
                    <a:pt x="0" y="248"/>
                  </a:lnTo>
                  <a:lnTo>
                    <a:pt x="0" y="252"/>
                  </a:lnTo>
                  <a:lnTo>
                    <a:pt x="0" y="347"/>
                  </a:lnTo>
                  <a:lnTo>
                    <a:pt x="0" y="351"/>
                  </a:lnTo>
                  <a:lnTo>
                    <a:pt x="0" y="447"/>
                  </a:lnTo>
                  <a:lnTo>
                    <a:pt x="0" y="451"/>
                  </a:lnTo>
                  <a:lnTo>
                    <a:pt x="0" y="547"/>
                  </a:lnTo>
                  <a:lnTo>
                    <a:pt x="0" y="551"/>
                  </a:lnTo>
                  <a:lnTo>
                    <a:pt x="0" y="597"/>
                  </a:lnTo>
                  <a:lnTo>
                    <a:pt x="0" y="599"/>
                  </a:lnTo>
                  <a:lnTo>
                    <a:pt x="5" y="599"/>
                  </a:lnTo>
                  <a:lnTo>
                    <a:pt x="5" y="551"/>
                  </a:lnTo>
                  <a:lnTo>
                    <a:pt x="5" y="547"/>
                  </a:lnTo>
                  <a:lnTo>
                    <a:pt x="5" y="451"/>
                  </a:lnTo>
                  <a:lnTo>
                    <a:pt x="5" y="447"/>
                  </a:lnTo>
                  <a:lnTo>
                    <a:pt x="5" y="351"/>
                  </a:lnTo>
                  <a:lnTo>
                    <a:pt x="5" y="347"/>
                  </a:lnTo>
                  <a:lnTo>
                    <a:pt x="5" y="252"/>
                  </a:lnTo>
                  <a:lnTo>
                    <a:pt x="5" y="248"/>
                  </a:lnTo>
                  <a:lnTo>
                    <a:pt x="5" y="152"/>
                  </a:lnTo>
                  <a:lnTo>
                    <a:pt x="5" y="148"/>
                  </a:lnTo>
                  <a:lnTo>
                    <a:pt x="5" y="52"/>
                  </a:lnTo>
                  <a:lnTo>
                    <a:pt x="5" y="48"/>
                  </a:lnTo>
                  <a:lnTo>
                    <a:pt x="5" y="3"/>
                  </a:lnTo>
                  <a:lnTo>
                    <a:pt x="0" y="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344" name="ïś1ïḋé"/>
            <p:cNvSpPr/>
            <p:nvPr/>
          </p:nvSpPr>
          <p:spPr bwMode="auto">
            <a:xfrm>
              <a:off x="3108078" y="3381361"/>
              <a:ext cx="5953" cy="713185"/>
            </a:xfrm>
            <a:custGeom>
              <a:avLst/>
              <a:gdLst>
                <a:gd name="T0" fmla="*/ 0 w 5"/>
                <a:gd name="T1" fmla="*/ 0 h 599"/>
                <a:gd name="T2" fmla="*/ 0 w 5"/>
                <a:gd name="T3" fmla="*/ 0 h 599"/>
                <a:gd name="T4" fmla="*/ 0 w 5"/>
                <a:gd name="T5" fmla="*/ 48 h 599"/>
                <a:gd name="T6" fmla="*/ 0 w 5"/>
                <a:gd name="T7" fmla="*/ 52 h 599"/>
                <a:gd name="T8" fmla="*/ 0 w 5"/>
                <a:gd name="T9" fmla="*/ 148 h 599"/>
                <a:gd name="T10" fmla="*/ 0 w 5"/>
                <a:gd name="T11" fmla="*/ 152 h 599"/>
                <a:gd name="T12" fmla="*/ 0 w 5"/>
                <a:gd name="T13" fmla="*/ 248 h 599"/>
                <a:gd name="T14" fmla="*/ 0 w 5"/>
                <a:gd name="T15" fmla="*/ 252 h 599"/>
                <a:gd name="T16" fmla="*/ 0 w 5"/>
                <a:gd name="T17" fmla="*/ 347 h 599"/>
                <a:gd name="T18" fmla="*/ 0 w 5"/>
                <a:gd name="T19" fmla="*/ 351 h 599"/>
                <a:gd name="T20" fmla="*/ 0 w 5"/>
                <a:gd name="T21" fmla="*/ 447 h 599"/>
                <a:gd name="T22" fmla="*/ 0 w 5"/>
                <a:gd name="T23" fmla="*/ 451 h 599"/>
                <a:gd name="T24" fmla="*/ 0 w 5"/>
                <a:gd name="T25" fmla="*/ 547 h 599"/>
                <a:gd name="T26" fmla="*/ 0 w 5"/>
                <a:gd name="T27" fmla="*/ 551 h 599"/>
                <a:gd name="T28" fmla="*/ 0 w 5"/>
                <a:gd name="T29" fmla="*/ 597 h 599"/>
                <a:gd name="T30" fmla="*/ 0 w 5"/>
                <a:gd name="T31" fmla="*/ 599 h 599"/>
                <a:gd name="T32" fmla="*/ 5 w 5"/>
                <a:gd name="T33" fmla="*/ 599 h 599"/>
                <a:gd name="T34" fmla="*/ 5 w 5"/>
                <a:gd name="T35" fmla="*/ 551 h 599"/>
                <a:gd name="T36" fmla="*/ 5 w 5"/>
                <a:gd name="T37" fmla="*/ 547 h 599"/>
                <a:gd name="T38" fmla="*/ 5 w 5"/>
                <a:gd name="T39" fmla="*/ 451 h 599"/>
                <a:gd name="T40" fmla="*/ 5 w 5"/>
                <a:gd name="T41" fmla="*/ 447 h 599"/>
                <a:gd name="T42" fmla="*/ 5 w 5"/>
                <a:gd name="T43" fmla="*/ 351 h 599"/>
                <a:gd name="T44" fmla="*/ 5 w 5"/>
                <a:gd name="T45" fmla="*/ 347 h 599"/>
                <a:gd name="T46" fmla="*/ 5 w 5"/>
                <a:gd name="T47" fmla="*/ 252 h 599"/>
                <a:gd name="T48" fmla="*/ 5 w 5"/>
                <a:gd name="T49" fmla="*/ 248 h 599"/>
                <a:gd name="T50" fmla="*/ 5 w 5"/>
                <a:gd name="T51" fmla="*/ 152 h 599"/>
                <a:gd name="T52" fmla="*/ 5 w 5"/>
                <a:gd name="T53" fmla="*/ 148 h 599"/>
                <a:gd name="T54" fmla="*/ 5 w 5"/>
                <a:gd name="T55" fmla="*/ 52 h 599"/>
                <a:gd name="T56" fmla="*/ 5 w 5"/>
                <a:gd name="T57" fmla="*/ 48 h 599"/>
                <a:gd name="T58" fmla="*/ 5 w 5"/>
                <a:gd name="T59" fmla="*/ 3 h 599"/>
                <a:gd name="T60" fmla="*/ 0 w 5"/>
                <a:gd name="T61" fmla="*/ 3 h 599"/>
                <a:gd name="T62" fmla="*/ 0 w 5"/>
                <a:gd name="T63" fmla="*/ 0 h 5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" h="599">
                  <a:moveTo>
                    <a:pt x="0" y="0"/>
                  </a:moveTo>
                  <a:lnTo>
                    <a:pt x="0" y="0"/>
                  </a:lnTo>
                  <a:lnTo>
                    <a:pt x="0" y="48"/>
                  </a:lnTo>
                  <a:lnTo>
                    <a:pt x="0" y="52"/>
                  </a:lnTo>
                  <a:lnTo>
                    <a:pt x="0" y="148"/>
                  </a:lnTo>
                  <a:lnTo>
                    <a:pt x="0" y="152"/>
                  </a:lnTo>
                  <a:lnTo>
                    <a:pt x="0" y="248"/>
                  </a:lnTo>
                  <a:lnTo>
                    <a:pt x="0" y="252"/>
                  </a:lnTo>
                  <a:lnTo>
                    <a:pt x="0" y="347"/>
                  </a:lnTo>
                  <a:lnTo>
                    <a:pt x="0" y="351"/>
                  </a:lnTo>
                  <a:lnTo>
                    <a:pt x="0" y="447"/>
                  </a:lnTo>
                  <a:lnTo>
                    <a:pt x="0" y="451"/>
                  </a:lnTo>
                  <a:lnTo>
                    <a:pt x="0" y="547"/>
                  </a:lnTo>
                  <a:lnTo>
                    <a:pt x="0" y="551"/>
                  </a:lnTo>
                  <a:lnTo>
                    <a:pt x="0" y="597"/>
                  </a:lnTo>
                  <a:lnTo>
                    <a:pt x="0" y="599"/>
                  </a:lnTo>
                  <a:lnTo>
                    <a:pt x="5" y="599"/>
                  </a:lnTo>
                  <a:lnTo>
                    <a:pt x="5" y="551"/>
                  </a:lnTo>
                  <a:lnTo>
                    <a:pt x="5" y="547"/>
                  </a:lnTo>
                  <a:lnTo>
                    <a:pt x="5" y="451"/>
                  </a:lnTo>
                  <a:lnTo>
                    <a:pt x="5" y="447"/>
                  </a:lnTo>
                  <a:lnTo>
                    <a:pt x="5" y="351"/>
                  </a:lnTo>
                  <a:lnTo>
                    <a:pt x="5" y="347"/>
                  </a:lnTo>
                  <a:lnTo>
                    <a:pt x="5" y="252"/>
                  </a:lnTo>
                  <a:lnTo>
                    <a:pt x="5" y="248"/>
                  </a:lnTo>
                  <a:lnTo>
                    <a:pt x="5" y="152"/>
                  </a:lnTo>
                  <a:lnTo>
                    <a:pt x="5" y="148"/>
                  </a:lnTo>
                  <a:lnTo>
                    <a:pt x="5" y="52"/>
                  </a:lnTo>
                  <a:lnTo>
                    <a:pt x="5" y="48"/>
                  </a:lnTo>
                  <a:lnTo>
                    <a:pt x="5" y="3"/>
                  </a:lnTo>
                  <a:lnTo>
                    <a:pt x="0" y="3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345" name="isļïḋè"/>
            <p:cNvSpPr/>
            <p:nvPr/>
          </p:nvSpPr>
          <p:spPr bwMode="auto">
            <a:xfrm>
              <a:off x="3346203" y="3381361"/>
              <a:ext cx="4762" cy="713185"/>
            </a:xfrm>
            <a:custGeom>
              <a:avLst/>
              <a:gdLst>
                <a:gd name="T0" fmla="*/ 0 w 4"/>
                <a:gd name="T1" fmla="*/ 0 h 599"/>
                <a:gd name="T2" fmla="*/ 0 w 4"/>
                <a:gd name="T3" fmla="*/ 0 h 599"/>
                <a:gd name="T4" fmla="*/ 0 w 4"/>
                <a:gd name="T5" fmla="*/ 48 h 599"/>
                <a:gd name="T6" fmla="*/ 0 w 4"/>
                <a:gd name="T7" fmla="*/ 52 h 599"/>
                <a:gd name="T8" fmla="*/ 0 w 4"/>
                <a:gd name="T9" fmla="*/ 148 h 599"/>
                <a:gd name="T10" fmla="*/ 0 w 4"/>
                <a:gd name="T11" fmla="*/ 152 h 599"/>
                <a:gd name="T12" fmla="*/ 0 w 4"/>
                <a:gd name="T13" fmla="*/ 248 h 599"/>
                <a:gd name="T14" fmla="*/ 0 w 4"/>
                <a:gd name="T15" fmla="*/ 252 h 599"/>
                <a:gd name="T16" fmla="*/ 0 w 4"/>
                <a:gd name="T17" fmla="*/ 347 h 599"/>
                <a:gd name="T18" fmla="*/ 0 w 4"/>
                <a:gd name="T19" fmla="*/ 351 h 599"/>
                <a:gd name="T20" fmla="*/ 0 w 4"/>
                <a:gd name="T21" fmla="*/ 447 h 599"/>
                <a:gd name="T22" fmla="*/ 0 w 4"/>
                <a:gd name="T23" fmla="*/ 451 h 599"/>
                <a:gd name="T24" fmla="*/ 0 w 4"/>
                <a:gd name="T25" fmla="*/ 547 h 599"/>
                <a:gd name="T26" fmla="*/ 0 w 4"/>
                <a:gd name="T27" fmla="*/ 551 h 599"/>
                <a:gd name="T28" fmla="*/ 0 w 4"/>
                <a:gd name="T29" fmla="*/ 597 h 599"/>
                <a:gd name="T30" fmla="*/ 0 w 4"/>
                <a:gd name="T31" fmla="*/ 599 h 599"/>
                <a:gd name="T32" fmla="*/ 4 w 4"/>
                <a:gd name="T33" fmla="*/ 599 h 599"/>
                <a:gd name="T34" fmla="*/ 4 w 4"/>
                <a:gd name="T35" fmla="*/ 551 h 599"/>
                <a:gd name="T36" fmla="*/ 4 w 4"/>
                <a:gd name="T37" fmla="*/ 547 h 599"/>
                <a:gd name="T38" fmla="*/ 4 w 4"/>
                <a:gd name="T39" fmla="*/ 451 h 599"/>
                <a:gd name="T40" fmla="*/ 4 w 4"/>
                <a:gd name="T41" fmla="*/ 447 h 599"/>
                <a:gd name="T42" fmla="*/ 4 w 4"/>
                <a:gd name="T43" fmla="*/ 351 h 599"/>
                <a:gd name="T44" fmla="*/ 4 w 4"/>
                <a:gd name="T45" fmla="*/ 347 h 599"/>
                <a:gd name="T46" fmla="*/ 4 w 4"/>
                <a:gd name="T47" fmla="*/ 252 h 599"/>
                <a:gd name="T48" fmla="*/ 4 w 4"/>
                <a:gd name="T49" fmla="*/ 248 h 599"/>
                <a:gd name="T50" fmla="*/ 4 w 4"/>
                <a:gd name="T51" fmla="*/ 152 h 599"/>
                <a:gd name="T52" fmla="*/ 4 w 4"/>
                <a:gd name="T53" fmla="*/ 148 h 599"/>
                <a:gd name="T54" fmla="*/ 4 w 4"/>
                <a:gd name="T55" fmla="*/ 52 h 599"/>
                <a:gd name="T56" fmla="*/ 4 w 4"/>
                <a:gd name="T57" fmla="*/ 48 h 599"/>
                <a:gd name="T58" fmla="*/ 4 w 4"/>
                <a:gd name="T59" fmla="*/ 3 h 599"/>
                <a:gd name="T60" fmla="*/ 0 w 4"/>
                <a:gd name="T61" fmla="*/ 3 h 599"/>
                <a:gd name="T62" fmla="*/ 0 w 4"/>
                <a:gd name="T63" fmla="*/ 0 h 5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" h="599">
                  <a:moveTo>
                    <a:pt x="0" y="0"/>
                  </a:moveTo>
                  <a:lnTo>
                    <a:pt x="0" y="0"/>
                  </a:lnTo>
                  <a:lnTo>
                    <a:pt x="0" y="48"/>
                  </a:lnTo>
                  <a:lnTo>
                    <a:pt x="0" y="52"/>
                  </a:lnTo>
                  <a:lnTo>
                    <a:pt x="0" y="148"/>
                  </a:lnTo>
                  <a:lnTo>
                    <a:pt x="0" y="152"/>
                  </a:lnTo>
                  <a:lnTo>
                    <a:pt x="0" y="248"/>
                  </a:lnTo>
                  <a:lnTo>
                    <a:pt x="0" y="252"/>
                  </a:lnTo>
                  <a:lnTo>
                    <a:pt x="0" y="347"/>
                  </a:lnTo>
                  <a:lnTo>
                    <a:pt x="0" y="351"/>
                  </a:lnTo>
                  <a:lnTo>
                    <a:pt x="0" y="447"/>
                  </a:lnTo>
                  <a:lnTo>
                    <a:pt x="0" y="451"/>
                  </a:lnTo>
                  <a:lnTo>
                    <a:pt x="0" y="547"/>
                  </a:lnTo>
                  <a:lnTo>
                    <a:pt x="0" y="551"/>
                  </a:lnTo>
                  <a:lnTo>
                    <a:pt x="0" y="597"/>
                  </a:lnTo>
                  <a:lnTo>
                    <a:pt x="0" y="599"/>
                  </a:lnTo>
                  <a:lnTo>
                    <a:pt x="4" y="599"/>
                  </a:lnTo>
                  <a:lnTo>
                    <a:pt x="4" y="551"/>
                  </a:lnTo>
                  <a:lnTo>
                    <a:pt x="4" y="547"/>
                  </a:lnTo>
                  <a:lnTo>
                    <a:pt x="4" y="451"/>
                  </a:lnTo>
                  <a:lnTo>
                    <a:pt x="4" y="447"/>
                  </a:lnTo>
                  <a:lnTo>
                    <a:pt x="4" y="351"/>
                  </a:lnTo>
                  <a:lnTo>
                    <a:pt x="4" y="347"/>
                  </a:lnTo>
                  <a:lnTo>
                    <a:pt x="4" y="252"/>
                  </a:lnTo>
                  <a:lnTo>
                    <a:pt x="4" y="248"/>
                  </a:lnTo>
                  <a:lnTo>
                    <a:pt x="4" y="152"/>
                  </a:lnTo>
                  <a:lnTo>
                    <a:pt x="4" y="148"/>
                  </a:lnTo>
                  <a:lnTo>
                    <a:pt x="4" y="52"/>
                  </a:lnTo>
                  <a:lnTo>
                    <a:pt x="4" y="48"/>
                  </a:lnTo>
                  <a:lnTo>
                    <a:pt x="4" y="3"/>
                  </a:lnTo>
                  <a:lnTo>
                    <a:pt x="0" y="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346" name="ïš1íḑè"/>
            <p:cNvSpPr/>
            <p:nvPr/>
          </p:nvSpPr>
          <p:spPr bwMode="auto">
            <a:xfrm>
              <a:off x="3346203" y="3381361"/>
              <a:ext cx="4762" cy="713185"/>
            </a:xfrm>
            <a:custGeom>
              <a:avLst/>
              <a:gdLst>
                <a:gd name="T0" fmla="*/ 0 w 4"/>
                <a:gd name="T1" fmla="*/ 0 h 599"/>
                <a:gd name="T2" fmla="*/ 0 w 4"/>
                <a:gd name="T3" fmla="*/ 0 h 599"/>
                <a:gd name="T4" fmla="*/ 0 w 4"/>
                <a:gd name="T5" fmla="*/ 48 h 599"/>
                <a:gd name="T6" fmla="*/ 0 w 4"/>
                <a:gd name="T7" fmla="*/ 52 h 599"/>
                <a:gd name="T8" fmla="*/ 0 w 4"/>
                <a:gd name="T9" fmla="*/ 148 h 599"/>
                <a:gd name="T10" fmla="*/ 0 w 4"/>
                <a:gd name="T11" fmla="*/ 152 h 599"/>
                <a:gd name="T12" fmla="*/ 0 w 4"/>
                <a:gd name="T13" fmla="*/ 248 h 599"/>
                <a:gd name="T14" fmla="*/ 0 w 4"/>
                <a:gd name="T15" fmla="*/ 252 h 599"/>
                <a:gd name="T16" fmla="*/ 0 w 4"/>
                <a:gd name="T17" fmla="*/ 347 h 599"/>
                <a:gd name="T18" fmla="*/ 0 w 4"/>
                <a:gd name="T19" fmla="*/ 351 h 599"/>
                <a:gd name="T20" fmla="*/ 0 w 4"/>
                <a:gd name="T21" fmla="*/ 447 h 599"/>
                <a:gd name="T22" fmla="*/ 0 w 4"/>
                <a:gd name="T23" fmla="*/ 451 h 599"/>
                <a:gd name="T24" fmla="*/ 0 w 4"/>
                <a:gd name="T25" fmla="*/ 547 h 599"/>
                <a:gd name="T26" fmla="*/ 0 w 4"/>
                <a:gd name="T27" fmla="*/ 551 h 599"/>
                <a:gd name="T28" fmla="*/ 0 w 4"/>
                <a:gd name="T29" fmla="*/ 597 h 599"/>
                <a:gd name="T30" fmla="*/ 0 w 4"/>
                <a:gd name="T31" fmla="*/ 599 h 599"/>
                <a:gd name="T32" fmla="*/ 4 w 4"/>
                <a:gd name="T33" fmla="*/ 599 h 599"/>
                <a:gd name="T34" fmla="*/ 4 w 4"/>
                <a:gd name="T35" fmla="*/ 551 h 599"/>
                <a:gd name="T36" fmla="*/ 4 w 4"/>
                <a:gd name="T37" fmla="*/ 547 h 599"/>
                <a:gd name="T38" fmla="*/ 4 w 4"/>
                <a:gd name="T39" fmla="*/ 451 h 599"/>
                <a:gd name="T40" fmla="*/ 4 w 4"/>
                <a:gd name="T41" fmla="*/ 447 h 599"/>
                <a:gd name="T42" fmla="*/ 4 w 4"/>
                <a:gd name="T43" fmla="*/ 351 h 599"/>
                <a:gd name="T44" fmla="*/ 4 w 4"/>
                <a:gd name="T45" fmla="*/ 347 h 599"/>
                <a:gd name="T46" fmla="*/ 4 w 4"/>
                <a:gd name="T47" fmla="*/ 252 h 599"/>
                <a:gd name="T48" fmla="*/ 4 w 4"/>
                <a:gd name="T49" fmla="*/ 248 h 599"/>
                <a:gd name="T50" fmla="*/ 4 w 4"/>
                <a:gd name="T51" fmla="*/ 152 h 599"/>
                <a:gd name="T52" fmla="*/ 4 w 4"/>
                <a:gd name="T53" fmla="*/ 148 h 599"/>
                <a:gd name="T54" fmla="*/ 4 w 4"/>
                <a:gd name="T55" fmla="*/ 52 h 599"/>
                <a:gd name="T56" fmla="*/ 4 w 4"/>
                <a:gd name="T57" fmla="*/ 48 h 599"/>
                <a:gd name="T58" fmla="*/ 4 w 4"/>
                <a:gd name="T59" fmla="*/ 3 h 599"/>
                <a:gd name="T60" fmla="*/ 0 w 4"/>
                <a:gd name="T61" fmla="*/ 3 h 599"/>
                <a:gd name="T62" fmla="*/ 0 w 4"/>
                <a:gd name="T63" fmla="*/ 0 h 5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" h="599">
                  <a:moveTo>
                    <a:pt x="0" y="0"/>
                  </a:moveTo>
                  <a:lnTo>
                    <a:pt x="0" y="0"/>
                  </a:lnTo>
                  <a:lnTo>
                    <a:pt x="0" y="48"/>
                  </a:lnTo>
                  <a:lnTo>
                    <a:pt x="0" y="52"/>
                  </a:lnTo>
                  <a:lnTo>
                    <a:pt x="0" y="148"/>
                  </a:lnTo>
                  <a:lnTo>
                    <a:pt x="0" y="152"/>
                  </a:lnTo>
                  <a:lnTo>
                    <a:pt x="0" y="248"/>
                  </a:lnTo>
                  <a:lnTo>
                    <a:pt x="0" y="252"/>
                  </a:lnTo>
                  <a:lnTo>
                    <a:pt x="0" y="347"/>
                  </a:lnTo>
                  <a:lnTo>
                    <a:pt x="0" y="351"/>
                  </a:lnTo>
                  <a:lnTo>
                    <a:pt x="0" y="447"/>
                  </a:lnTo>
                  <a:lnTo>
                    <a:pt x="0" y="451"/>
                  </a:lnTo>
                  <a:lnTo>
                    <a:pt x="0" y="547"/>
                  </a:lnTo>
                  <a:lnTo>
                    <a:pt x="0" y="551"/>
                  </a:lnTo>
                  <a:lnTo>
                    <a:pt x="0" y="597"/>
                  </a:lnTo>
                  <a:lnTo>
                    <a:pt x="0" y="599"/>
                  </a:lnTo>
                  <a:lnTo>
                    <a:pt x="4" y="599"/>
                  </a:lnTo>
                  <a:lnTo>
                    <a:pt x="4" y="551"/>
                  </a:lnTo>
                  <a:lnTo>
                    <a:pt x="4" y="547"/>
                  </a:lnTo>
                  <a:lnTo>
                    <a:pt x="4" y="451"/>
                  </a:lnTo>
                  <a:lnTo>
                    <a:pt x="4" y="447"/>
                  </a:lnTo>
                  <a:lnTo>
                    <a:pt x="4" y="351"/>
                  </a:lnTo>
                  <a:lnTo>
                    <a:pt x="4" y="347"/>
                  </a:lnTo>
                  <a:lnTo>
                    <a:pt x="4" y="252"/>
                  </a:lnTo>
                  <a:lnTo>
                    <a:pt x="4" y="248"/>
                  </a:lnTo>
                  <a:lnTo>
                    <a:pt x="4" y="152"/>
                  </a:lnTo>
                  <a:lnTo>
                    <a:pt x="4" y="148"/>
                  </a:lnTo>
                  <a:lnTo>
                    <a:pt x="4" y="52"/>
                  </a:lnTo>
                  <a:lnTo>
                    <a:pt x="4" y="48"/>
                  </a:lnTo>
                  <a:lnTo>
                    <a:pt x="4" y="3"/>
                  </a:lnTo>
                  <a:lnTo>
                    <a:pt x="0" y="3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347" name="iśḻíḍè"/>
            <p:cNvSpPr/>
            <p:nvPr/>
          </p:nvSpPr>
          <p:spPr bwMode="auto">
            <a:xfrm>
              <a:off x="3584328" y="3381361"/>
              <a:ext cx="4762" cy="713185"/>
            </a:xfrm>
            <a:custGeom>
              <a:avLst/>
              <a:gdLst>
                <a:gd name="T0" fmla="*/ 0 w 4"/>
                <a:gd name="T1" fmla="*/ 0 h 599"/>
                <a:gd name="T2" fmla="*/ 0 w 4"/>
                <a:gd name="T3" fmla="*/ 0 h 599"/>
                <a:gd name="T4" fmla="*/ 0 w 4"/>
                <a:gd name="T5" fmla="*/ 48 h 599"/>
                <a:gd name="T6" fmla="*/ 0 w 4"/>
                <a:gd name="T7" fmla="*/ 52 h 599"/>
                <a:gd name="T8" fmla="*/ 0 w 4"/>
                <a:gd name="T9" fmla="*/ 148 h 599"/>
                <a:gd name="T10" fmla="*/ 0 w 4"/>
                <a:gd name="T11" fmla="*/ 152 h 599"/>
                <a:gd name="T12" fmla="*/ 0 w 4"/>
                <a:gd name="T13" fmla="*/ 248 h 599"/>
                <a:gd name="T14" fmla="*/ 0 w 4"/>
                <a:gd name="T15" fmla="*/ 252 h 599"/>
                <a:gd name="T16" fmla="*/ 0 w 4"/>
                <a:gd name="T17" fmla="*/ 347 h 599"/>
                <a:gd name="T18" fmla="*/ 0 w 4"/>
                <a:gd name="T19" fmla="*/ 351 h 599"/>
                <a:gd name="T20" fmla="*/ 0 w 4"/>
                <a:gd name="T21" fmla="*/ 447 h 599"/>
                <a:gd name="T22" fmla="*/ 0 w 4"/>
                <a:gd name="T23" fmla="*/ 451 h 599"/>
                <a:gd name="T24" fmla="*/ 0 w 4"/>
                <a:gd name="T25" fmla="*/ 547 h 599"/>
                <a:gd name="T26" fmla="*/ 0 w 4"/>
                <a:gd name="T27" fmla="*/ 551 h 599"/>
                <a:gd name="T28" fmla="*/ 0 w 4"/>
                <a:gd name="T29" fmla="*/ 597 h 599"/>
                <a:gd name="T30" fmla="*/ 0 w 4"/>
                <a:gd name="T31" fmla="*/ 599 h 599"/>
                <a:gd name="T32" fmla="*/ 4 w 4"/>
                <a:gd name="T33" fmla="*/ 599 h 599"/>
                <a:gd name="T34" fmla="*/ 4 w 4"/>
                <a:gd name="T35" fmla="*/ 551 h 599"/>
                <a:gd name="T36" fmla="*/ 4 w 4"/>
                <a:gd name="T37" fmla="*/ 547 h 599"/>
                <a:gd name="T38" fmla="*/ 4 w 4"/>
                <a:gd name="T39" fmla="*/ 451 h 599"/>
                <a:gd name="T40" fmla="*/ 4 w 4"/>
                <a:gd name="T41" fmla="*/ 447 h 599"/>
                <a:gd name="T42" fmla="*/ 4 w 4"/>
                <a:gd name="T43" fmla="*/ 351 h 599"/>
                <a:gd name="T44" fmla="*/ 4 w 4"/>
                <a:gd name="T45" fmla="*/ 347 h 599"/>
                <a:gd name="T46" fmla="*/ 4 w 4"/>
                <a:gd name="T47" fmla="*/ 252 h 599"/>
                <a:gd name="T48" fmla="*/ 4 w 4"/>
                <a:gd name="T49" fmla="*/ 248 h 599"/>
                <a:gd name="T50" fmla="*/ 4 w 4"/>
                <a:gd name="T51" fmla="*/ 152 h 599"/>
                <a:gd name="T52" fmla="*/ 4 w 4"/>
                <a:gd name="T53" fmla="*/ 148 h 599"/>
                <a:gd name="T54" fmla="*/ 4 w 4"/>
                <a:gd name="T55" fmla="*/ 52 h 599"/>
                <a:gd name="T56" fmla="*/ 4 w 4"/>
                <a:gd name="T57" fmla="*/ 48 h 599"/>
                <a:gd name="T58" fmla="*/ 4 w 4"/>
                <a:gd name="T59" fmla="*/ 3 h 599"/>
                <a:gd name="T60" fmla="*/ 0 w 4"/>
                <a:gd name="T61" fmla="*/ 3 h 599"/>
                <a:gd name="T62" fmla="*/ 0 w 4"/>
                <a:gd name="T63" fmla="*/ 0 h 5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" h="599">
                  <a:moveTo>
                    <a:pt x="0" y="0"/>
                  </a:moveTo>
                  <a:lnTo>
                    <a:pt x="0" y="0"/>
                  </a:lnTo>
                  <a:lnTo>
                    <a:pt x="0" y="48"/>
                  </a:lnTo>
                  <a:lnTo>
                    <a:pt x="0" y="52"/>
                  </a:lnTo>
                  <a:lnTo>
                    <a:pt x="0" y="148"/>
                  </a:lnTo>
                  <a:lnTo>
                    <a:pt x="0" y="152"/>
                  </a:lnTo>
                  <a:lnTo>
                    <a:pt x="0" y="248"/>
                  </a:lnTo>
                  <a:lnTo>
                    <a:pt x="0" y="252"/>
                  </a:lnTo>
                  <a:lnTo>
                    <a:pt x="0" y="347"/>
                  </a:lnTo>
                  <a:lnTo>
                    <a:pt x="0" y="351"/>
                  </a:lnTo>
                  <a:lnTo>
                    <a:pt x="0" y="447"/>
                  </a:lnTo>
                  <a:lnTo>
                    <a:pt x="0" y="451"/>
                  </a:lnTo>
                  <a:lnTo>
                    <a:pt x="0" y="547"/>
                  </a:lnTo>
                  <a:lnTo>
                    <a:pt x="0" y="551"/>
                  </a:lnTo>
                  <a:lnTo>
                    <a:pt x="0" y="597"/>
                  </a:lnTo>
                  <a:lnTo>
                    <a:pt x="0" y="599"/>
                  </a:lnTo>
                  <a:lnTo>
                    <a:pt x="4" y="599"/>
                  </a:lnTo>
                  <a:lnTo>
                    <a:pt x="4" y="551"/>
                  </a:lnTo>
                  <a:lnTo>
                    <a:pt x="4" y="547"/>
                  </a:lnTo>
                  <a:lnTo>
                    <a:pt x="4" y="451"/>
                  </a:lnTo>
                  <a:lnTo>
                    <a:pt x="4" y="447"/>
                  </a:lnTo>
                  <a:lnTo>
                    <a:pt x="4" y="351"/>
                  </a:lnTo>
                  <a:lnTo>
                    <a:pt x="4" y="347"/>
                  </a:lnTo>
                  <a:lnTo>
                    <a:pt x="4" y="252"/>
                  </a:lnTo>
                  <a:lnTo>
                    <a:pt x="4" y="248"/>
                  </a:lnTo>
                  <a:lnTo>
                    <a:pt x="4" y="152"/>
                  </a:lnTo>
                  <a:lnTo>
                    <a:pt x="4" y="148"/>
                  </a:lnTo>
                  <a:lnTo>
                    <a:pt x="4" y="52"/>
                  </a:lnTo>
                  <a:lnTo>
                    <a:pt x="4" y="48"/>
                  </a:lnTo>
                  <a:lnTo>
                    <a:pt x="4" y="3"/>
                  </a:lnTo>
                  <a:lnTo>
                    <a:pt x="0" y="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348" name="ïşļïďè"/>
            <p:cNvSpPr/>
            <p:nvPr/>
          </p:nvSpPr>
          <p:spPr bwMode="auto">
            <a:xfrm>
              <a:off x="3584328" y="3381361"/>
              <a:ext cx="4762" cy="713185"/>
            </a:xfrm>
            <a:custGeom>
              <a:avLst/>
              <a:gdLst>
                <a:gd name="T0" fmla="*/ 0 w 4"/>
                <a:gd name="T1" fmla="*/ 0 h 599"/>
                <a:gd name="T2" fmla="*/ 0 w 4"/>
                <a:gd name="T3" fmla="*/ 0 h 599"/>
                <a:gd name="T4" fmla="*/ 0 w 4"/>
                <a:gd name="T5" fmla="*/ 48 h 599"/>
                <a:gd name="T6" fmla="*/ 0 w 4"/>
                <a:gd name="T7" fmla="*/ 52 h 599"/>
                <a:gd name="T8" fmla="*/ 0 w 4"/>
                <a:gd name="T9" fmla="*/ 148 h 599"/>
                <a:gd name="T10" fmla="*/ 0 w 4"/>
                <a:gd name="T11" fmla="*/ 152 h 599"/>
                <a:gd name="T12" fmla="*/ 0 w 4"/>
                <a:gd name="T13" fmla="*/ 248 h 599"/>
                <a:gd name="T14" fmla="*/ 0 w 4"/>
                <a:gd name="T15" fmla="*/ 252 h 599"/>
                <a:gd name="T16" fmla="*/ 0 w 4"/>
                <a:gd name="T17" fmla="*/ 347 h 599"/>
                <a:gd name="T18" fmla="*/ 0 w 4"/>
                <a:gd name="T19" fmla="*/ 351 h 599"/>
                <a:gd name="T20" fmla="*/ 0 w 4"/>
                <a:gd name="T21" fmla="*/ 447 h 599"/>
                <a:gd name="T22" fmla="*/ 0 w 4"/>
                <a:gd name="T23" fmla="*/ 451 h 599"/>
                <a:gd name="T24" fmla="*/ 0 w 4"/>
                <a:gd name="T25" fmla="*/ 547 h 599"/>
                <a:gd name="T26" fmla="*/ 0 w 4"/>
                <a:gd name="T27" fmla="*/ 551 h 599"/>
                <a:gd name="T28" fmla="*/ 0 w 4"/>
                <a:gd name="T29" fmla="*/ 597 h 599"/>
                <a:gd name="T30" fmla="*/ 0 w 4"/>
                <a:gd name="T31" fmla="*/ 599 h 599"/>
                <a:gd name="T32" fmla="*/ 4 w 4"/>
                <a:gd name="T33" fmla="*/ 599 h 599"/>
                <a:gd name="T34" fmla="*/ 4 w 4"/>
                <a:gd name="T35" fmla="*/ 551 h 599"/>
                <a:gd name="T36" fmla="*/ 4 w 4"/>
                <a:gd name="T37" fmla="*/ 547 h 599"/>
                <a:gd name="T38" fmla="*/ 4 w 4"/>
                <a:gd name="T39" fmla="*/ 451 h 599"/>
                <a:gd name="T40" fmla="*/ 4 w 4"/>
                <a:gd name="T41" fmla="*/ 447 h 599"/>
                <a:gd name="T42" fmla="*/ 4 w 4"/>
                <a:gd name="T43" fmla="*/ 351 h 599"/>
                <a:gd name="T44" fmla="*/ 4 w 4"/>
                <a:gd name="T45" fmla="*/ 347 h 599"/>
                <a:gd name="T46" fmla="*/ 4 w 4"/>
                <a:gd name="T47" fmla="*/ 252 h 599"/>
                <a:gd name="T48" fmla="*/ 4 w 4"/>
                <a:gd name="T49" fmla="*/ 248 h 599"/>
                <a:gd name="T50" fmla="*/ 4 w 4"/>
                <a:gd name="T51" fmla="*/ 152 h 599"/>
                <a:gd name="T52" fmla="*/ 4 w 4"/>
                <a:gd name="T53" fmla="*/ 148 h 599"/>
                <a:gd name="T54" fmla="*/ 4 w 4"/>
                <a:gd name="T55" fmla="*/ 52 h 599"/>
                <a:gd name="T56" fmla="*/ 4 w 4"/>
                <a:gd name="T57" fmla="*/ 48 h 599"/>
                <a:gd name="T58" fmla="*/ 4 w 4"/>
                <a:gd name="T59" fmla="*/ 3 h 599"/>
                <a:gd name="T60" fmla="*/ 0 w 4"/>
                <a:gd name="T61" fmla="*/ 3 h 599"/>
                <a:gd name="T62" fmla="*/ 0 w 4"/>
                <a:gd name="T63" fmla="*/ 0 h 5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" h="599">
                  <a:moveTo>
                    <a:pt x="0" y="0"/>
                  </a:moveTo>
                  <a:lnTo>
                    <a:pt x="0" y="0"/>
                  </a:lnTo>
                  <a:lnTo>
                    <a:pt x="0" y="48"/>
                  </a:lnTo>
                  <a:lnTo>
                    <a:pt x="0" y="52"/>
                  </a:lnTo>
                  <a:lnTo>
                    <a:pt x="0" y="148"/>
                  </a:lnTo>
                  <a:lnTo>
                    <a:pt x="0" y="152"/>
                  </a:lnTo>
                  <a:lnTo>
                    <a:pt x="0" y="248"/>
                  </a:lnTo>
                  <a:lnTo>
                    <a:pt x="0" y="252"/>
                  </a:lnTo>
                  <a:lnTo>
                    <a:pt x="0" y="347"/>
                  </a:lnTo>
                  <a:lnTo>
                    <a:pt x="0" y="351"/>
                  </a:lnTo>
                  <a:lnTo>
                    <a:pt x="0" y="447"/>
                  </a:lnTo>
                  <a:lnTo>
                    <a:pt x="0" y="451"/>
                  </a:lnTo>
                  <a:lnTo>
                    <a:pt x="0" y="547"/>
                  </a:lnTo>
                  <a:lnTo>
                    <a:pt x="0" y="551"/>
                  </a:lnTo>
                  <a:lnTo>
                    <a:pt x="0" y="597"/>
                  </a:lnTo>
                  <a:lnTo>
                    <a:pt x="0" y="599"/>
                  </a:lnTo>
                  <a:lnTo>
                    <a:pt x="4" y="599"/>
                  </a:lnTo>
                  <a:lnTo>
                    <a:pt x="4" y="551"/>
                  </a:lnTo>
                  <a:lnTo>
                    <a:pt x="4" y="547"/>
                  </a:lnTo>
                  <a:lnTo>
                    <a:pt x="4" y="451"/>
                  </a:lnTo>
                  <a:lnTo>
                    <a:pt x="4" y="447"/>
                  </a:lnTo>
                  <a:lnTo>
                    <a:pt x="4" y="351"/>
                  </a:lnTo>
                  <a:lnTo>
                    <a:pt x="4" y="347"/>
                  </a:lnTo>
                  <a:lnTo>
                    <a:pt x="4" y="252"/>
                  </a:lnTo>
                  <a:lnTo>
                    <a:pt x="4" y="248"/>
                  </a:lnTo>
                  <a:lnTo>
                    <a:pt x="4" y="152"/>
                  </a:lnTo>
                  <a:lnTo>
                    <a:pt x="4" y="148"/>
                  </a:lnTo>
                  <a:lnTo>
                    <a:pt x="4" y="52"/>
                  </a:lnTo>
                  <a:lnTo>
                    <a:pt x="4" y="48"/>
                  </a:lnTo>
                  <a:lnTo>
                    <a:pt x="4" y="3"/>
                  </a:lnTo>
                  <a:lnTo>
                    <a:pt x="0" y="3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349" name="ïşḷïḋè"/>
            <p:cNvSpPr/>
            <p:nvPr/>
          </p:nvSpPr>
          <p:spPr bwMode="auto">
            <a:xfrm>
              <a:off x="2933056" y="4032633"/>
              <a:ext cx="2381" cy="4763"/>
            </a:xfrm>
            <a:prstGeom prst="rect">
              <a:avLst/>
            </a:pr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350" name="ïṩļîḋè"/>
            <p:cNvSpPr/>
            <p:nvPr/>
          </p:nvSpPr>
          <p:spPr bwMode="auto">
            <a:xfrm>
              <a:off x="2933056" y="4032633"/>
              <a:ext cx="2381" cy="47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351" name="íşlíḓè"/>
            <p:cNvSpPr/>
            <p:nvPr/>
          </p:nvSpPr>
          <p:spPr bwMode="auto">
            <a:xfrm>
              <a:off x="2933056" y="3794508"/>
              <a:ext cx="2381" cy="4763"/>
            </a:xfrm>
            <a:prstGeom prst="rect">
              <a:avLst/>
            </a:pr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352" name="iṡļiḍe"/>
            <p:cNvSpPr/>
            <p:nvPr/>
          </p:nvSpPr>
          <p:spPr bwMode="auto">
            <a:xfrm>
              <a:off x="2933056" y="3794508"/>
              <a:ext cx="2381" cy="47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353" name="íṣḻîdè"/>
            <p:cNvSpPr/>
            <p:nvPr/>
          </p:nvSpPr>
          <p:spPr bwMode="auto">
            <a:xfrm>
              <a:off x="2933056" y="3557574"/>
              <a:ext cx="2381" cy="4763"/>
            </a:xfrm>
            <a:prstGeom prst="rect">
              <a:avLst/>
            </a:pr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354" name="ïśliďè"/>
            <p:cNvSpPr/>
            <p:nvPr/>
          </p:nvSpPr>
          <p:spPr bwMode="auto">
            <a:xfrm>
              <a:off x="2933056" y="3557574"/>
              <a:ext cx="2381" cy="47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355" name="îSļîḑe"/>
            <p:cNvSpPr/>
            <p:nvPr/>
          </p:nvSpPr>
          <p:spPr bwMode="auto">
            <a:xfrm>
              <a:off x="2933056" y="3913571"/>
              <a:ext cx="2381" cy="4763"/>
            </a:xfrm>
            <a:prstGeom prst="rect">
              <a:avLst/>
            </a:pr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356" name="îṩ1îḓè"/>
            <p:cNvSpPr/>
            <p:nvPr/>
          </p:nvSpPr>
          <p:spPr bwMode="auto">
            <a:xfrm>
              <a:off x="2933056" y="3913571"/>
              <a:ext cx="2381" cy="47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357" name="iṥliḓé"/>
            <p:cNvSpPr/>
            <p:nvPr/>
          </p:nvSpPr>
          <p:spPr bwMode="auto">
            <a:xfrm>
              <a:off x="2933056" y="3676636"/>
              <a:ext cx="2381" cy="4763"/>
            </a:xfrm>
            <a:prstGeom prst="rect">
              <a:avLst/>
            </a:pr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358" name="ïṣļîḓé"/>
            <p:cNvSpPr/>
            <p:nvPr/>
          </p:nvSpPr>
          <p:spPr bwMode="auto">
            <a:xfrm>
              <a:off x="2933056" y="3676636"/>
              <a:ext cx="2381" cy="47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359" name="í$ľiďê"/>
            <p:cNvSpPr/>
            <p:nvPr/>
          </p:nvSpPr>
          <p:spPr bwMode="auto">
            <a:xfrm>
              <a:off x="2933056" y="3438511"/>
              <a:ext cx="2381" cy="4763"/>
            </a:xfrm>
            <a:prstGeom prst="rect">
              <a:avLst/>
            </a:pr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360" name="iṡ1ïḓé"/>
            <p:cNvSpPr/>
            <p:nvPr/>
          </p:nvSpPr>
          <p:spPr bwMode="auto">
            <a:xfrm>
              <a:off x="2933056" y="3438511"/>
              <a:ext cx="2381" cy="47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361" name="ïṡḷîḍê"/>
            <p:cNvSpPr/>
            <p:nvPr/>
          </p:nvSpPr>
          <p:spPr bwMode="auto">
            <a:xfrm>
              <a:off x="2990206" y="3381361"/>
              <a:ext cx="4762" cy="3572"/>
            </a:xfrm>
            <a:prstGeom prst="rect">
              <a:avLst/>
            </a:pr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362" name="iṣḷíḑé"/>
            <p:cNvSpPr/>
            <p:nvPr/>
          </p:nvSpPr>
          <p:spPr bwMode="auto">
            <a:xfrm>
              <a:off x="2990206" y="3381361"/>
              <a:ext cx="4762" cy="35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363" name="iŝļîḋè"/>
            <p:cNvSpPr/>
            <p:nvPr/>
          </p:nvSpPr>
          <p:spPr bwMode="auto">
            <a:xfrm>
              <a:off x="3227141" y="3381361"/>
              <a:ext cx="4762" cy="3572"/>
            </a:xfrm>
            <a:prstGeom prst="rect">
              <a:avLst/>
            </a:pr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364" name="îşlïḋè"/>
            <p:cNvSpPr/>
            <p:nvPr/>
          </p:nvSpPr>
          <p:spPr bwMode="auto">
            <a:xfrm>
              <a:off x="3227141" y="3381361"/>
              <a:ext cx="4762" cy="35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365" name="ïṩļíḑè"/>
            <p:cNvSpPr/>
            <p:nvPr/>
          </p:nvSpPr>
          <p:spPr bwMode="auto">
            <a:xfrm>
              <a:off x="3465266" y="3381361"/>
              <a:ext cx="4762" cy="3572"/>
            </a:xfrm>
            <a:prstGeom prst="rect">
              <a:avLst/>
            </a:pr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366" name="íśḷíḍè"/>
            <p:cNvSpPr/>
            <p:nvPr/>
          </p:nvSpPr>
          <p:spPr bwMode="auto">
            <a:xfrm>
              <a:off x="3465266" y="3381361"/>
              <a:ext cx="4762" cy="35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367" name="îślîḑe"/>
            <p:cNvSpPr/>
            <p:nvPr/>
          </p:nvSpPr>
          <p:spPr bwMode="auto">
            <a:xfrm>
              <a:off x="3108078" y="3381361"/>
              <a:ext cx="5953" cy="3572"/>
            </a:xfrm>
            <a:prstGeom prst="rect">
              <a:avLst/>
            </a:pr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368" name="ïsḷîde"/>
            <p:cNvSpPr/>
            <p:nvPr/>
          </p:nvSpPr>
          <p:spPr bwMode="auto">
            <a:xfrm>
              <a:off x="3108078" y="3381361"/>
              <a:ext cx="5953" cy="35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369" name="íṡ1îḋê"/>
            <p:cNvSpPr/>
            <p:nvPr/>
          </p:nvSpPr>
          <p:spPr bwMode="auto">
            <a:xfrm>
              <a:off x="3346203" y="3381361"/>
              <a:ext cx="4762" cy="3572"/>
            </a:xfrm>
            <a:prstGeom prst="rect">
              <a:avLst/>
            </a:pr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370" name="íṧlíḓê"/>
            <p:cNvSpPr/>
            <p:nvPr/>
          </p:nvSpPr>
          <p:spPr bwMode="auto">
            <a:xfrm>
              <a:off x="3346203" y="3381361"/>
              <a:ext cx="4762" cy="35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371" name="íṧ1íďe"/>
            <p:cNvSpPr/>
            <p:nvPr/>
          </p:nvSpPr>
          <p:spPr bwMode="auto">
            <a:xfrm>
              <a:off x="3584328" y="3381361"/>
              <a:ext cx="4762" cy="3572"/>
            </a:xfrm>
            <a:prstGeom prst="rect">
              <a:avLst/>
            </a:pr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372" name="ïŝlíďê"/>
            <p:cNvSpPr/>
            <p:nvPr/>
          </p:nvSpPr>
          <p:spPr bwMode="auto">
            <a:xfrm>
              <a:off x="3584328" y="3381361"/>
              <a:ext cx="4762" cy="35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373" name="išľide"/>
            <p:cNvSpPr/>
            <p:nvPr/>
          </p:nvSpPr>
          <p:spPr bwMode="auto">
            <a:xfrm>
              <a:off x="3703391" y="3381361"/>
              <a:ext cx="4762" cy="713185"/>
            </a:xfrm>
            <a:custGeom>
              <a:avLst/>
              <a:gdLst>
                <a:gd name="T0" fmla="*/ 4 w 4"/>
                <a:gd name="T1" fmla="*/ 551 h 599"/>
                <a:gd name="T2" fmla="*/ 0 w 4"/>
                <a:gd name="T3" fmla="*/ 551 h 599"/>
                <a:gd name="T4" fmla="*/ 0 w 4"/>
                <a:gd name="T5" fmla="*/ 597 h 599"/>
                <a:gd name="T6" fmla="*/ 0 w 4"/>
                <a:gd name="T7" fmla="*/ 599 h 599"/>
                <a:gd name="T8" fmla="*/ 4 w 4"/>
                <a:gd name="T9" fmla="*/ 599 h 599"/>
                <a:gd name="T10" fmla="*/ 4 w 4"/>
                <a:gd name="T11" fmla="*/ 551 h 599"/>
                <a:gd name="T12" fmla="*/ 4 w 4"/>
                <a:gd name="T13" fmla="*/ 451 h 599"/>
                <a:gd name="T14" fmla="*/ 0 w 4"/>
                <a:gd name="T15" fmla="*/ 451 h 599"/>
                <a:gd name="T16" fmla="*/ 0 w 4"/>
                <a:gd name="T17" fmla="*/ 547 h 599"/>
                <a:gd name="T18" fmla="*/ 4 w 4"/>
                <a:gd name="T19" fmla="*/ 547 h 599"/>
                <a:gd name="T20" fmla="*/ 4 w 4"/>
                <a:gd name="T21" fmla="*/ 451 h 599"/>
                <a:gd name="T22" fmla="*/ 4 w 4"/>
                <a:gd name="T23" fmla="*/ 351 h 599"/>
                <a:gd name="T24" fmla="*/ 0 w 4"/>
                <a:gd name="T25" fmla="*/ 351 h 599"/>
                <a:gd name="T26" fmla="*/ 0 w 4"/>
                <a:gd name="T27" fmla="*/ 447 h 599"/>
                <a:gd name="T28" fmla="*/ 4 w 4"/>
                <a:gd name="T29" fmla="*/ 447 h 599"/>
                <a:gd name="T30" fmla="*/ 4 w 4"/>
                <a:gd name="T31" fmla="*/ 351 h 599"/>
                <a:gd name="T32" fmla="*/ 4 w 4"/>
                <a:gd name="T33" fmla="*/ 252 h 599"/>
                <a:gd name="T34" fmla="*/ 0 w 4"/>
                <a:gd name="T35" fmla="*/ 252 h 599"/>
                <a:gd name="T36" fmla="*/ 0 w 4"/>
                <a:gd name="T37" fmla="*/ 347 h 599"/>
                <a:gd name="T38" fmla="*/ 4 w 4"/>
                <a:gd name="T39" fmla="*/ 347 h 599"/>
                <a:gd name="T40" fmla="*/ 4 w 4"/>
                <a:gd name="T41" fmla="*/ 252 h 599"/>
                <a:gd name="T42" fmla="*/ 4 w 4"/>
                <a:gd name="T43" fmla="*/ 152 h 599"/>
                <a:gd name="T44" fmla="*/ 0 w 4"/>
                <a:gd name="T45" fmla="*/ 152 h 599"/>
                <a:gd name="T46" fmla="*/ 0 w 4"/>
                <a:gd name="T47" fmla="*/ 248 h 599"/>
                <a:gd name="T48" fmla="*/ 4 w 4"/>
                <a:gd name="T49" fmla="*/ 248 h 599"/>
                <a:gd name="T50" fmla="*/ 4 w 4"/>
                <a:gd name="T51" fmla="*/ 152 h 599"/>
                <a:gd name="T52" fmla="*/ 4 w 4"/>
                <a:gd name="T53" fmla="*/ 52 h 599"/>
                <a:gd name="T54" fmla="*/ 0 w 4"/>
                <a:gd name="T55" fmla="*/ 52 h 599"/>
                <a:gd name="T56" fmla="*/ 0 w 4"/>
                <a:gd name="T57" fmla="*/ 148 h 599"/>
                <a:gd name="T58" fmla="*/ 4 w 4"/>
                <a:gd name="T59" fmla="*/ 148 h 599"/>
                <a:gd name="T60" fmla="*/ 4 w 4"/>
                <a:gd name="T61" fmla="*/ 52 h 599"/>
                <a:gd name="T62" fmla="*/ 0 w 4"/>
                <a:gd name="T63" fmla="*/ 0 h 599"/>
                <a:gd name="T64" fmla="*/ 0 w 4"/>
                <a:gd name="T65" fmla="*/ 0 h 599"/>
                <a:gd name="T66" fmla="*/ 0 w 4"/>
                <a:gd name="T67" fmla="*/ 48 h 599"/>
                <a:gd name="T68" fmla="*/ 4 w 4"/>
                <a:gd name="T69" fmla="*/ 48 h 599"/>
                <a:gd name="T70" fmla="*/ 4 w 4"/>
                <a:gd name="T71" fmla="*/ 3 h 599"/>
                <a:gd name="T72" fmla="*/ 0 w 4"/>
                <a:gd name="T73" fmla="*/ 3 h 599"/>
                <a:gd name="T74" fmla="*/ 0 w 4"/>
                <a:gd name="T75" fmla="*/ 0 h 5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" h="599">
                  <a:moveTo>
                    <a:pt x="4" y="551"/>
                  </a:moveTo>
                  <a:lnTo>
                    <a:pt x="0" y="551"/>
                  </a:lnTo>
                  <a:lnTo>
                    <a:pt x="0" y="597"/>
                  </a:lnTo>
                  <a:lnTo>
                    <a:pt x="0" y="599"/>
                  </a:lnTo>
                  <a:lnTo>
                    <a:pt x="4" y="599"/>
                  </a:lnTo>
                  <a:lnTo>
                    <a:pt x="4" y="551"/>
                  </a:lnTo>
                  <a:close/>
                  <a:moveTo>
                    <a:pt x="4" y="451"/>
                  </a:moveTo>
                  <a:lnTo>
                    <a:pt x="0" y="451"/>
                  </a:lnTo>
                  <a:lnTo>
                    <a:pt x="0" y="547"/>
                  </a:lnTo>
                  <a:lnTo>
                    <a:pt x="4" y="547"/>
                  </a:lnTo>
                  <a:lnTo>
                    <a:pt x="4" y="451"/>
                  </a:lnTo>
                  <a:close/>
                  <a:moveTo>
                    <a:pt x="4" y="351"/>
                  </a:moveTo>
                  <a:lnTo>
                    <a:pt x="0" y="351"/>
                  </a:lnTo>
                  <a:lnTo>
                    <a:pt x="0" y="447"/>
                  </a:lnTo>
                  <a:lnTo>
                    <a:pt x="4" y="447"/>
                  </a:lnTo>
                  <a:lnTo>
                    <a:pt x="4" y="351"/>
                  </a:lnTo>
                  <a:close/>
                  <a:moveTo>
                    <a:pt x="4" y="252"/>
                  </a:moveTo>
                  <a:lnTo>
                    <a:pt x="0" y="252"/>
                  </a:lnTo>
                  <a:lnTo>
                    <a:pt x="0" y="347"/>
                  </a:lnTo>
                  <a:lnTo>
                    <a:pt x="4" y="347"/>
                  </a:lnTo>
                  <a:lnTo>
                    <a:pt x="4" y="252"/>
                  </a:lnTo>
                  <a:close/>
                  <a:moveTo>
                    <a:pt x="4" y="152"/>
                  </a:moveTo>
                  <a:lnTo>
                    <a:pt x="0" y="152"/>
                  </a:lnTo>
                  <a:lnTo>
                    <a:pt x="0" y="248"/>
                  </a:lnTo>
                  <a:lnTo>
                    <a:pt x="4" y="248"/>
                  </a:lnTo>
                  <a:lnTo>
                    <a:pt x="4" y="152"/>
                  </a:lnTo>
                  <a:close/>
                  <a:moveTo>
                    <a:pt x="4" y="52"/>
                  </a:moveTo>
                  <a:lnTo>
                    <a:pt x="0" y="52"/>
                  </a:lnTo>
                  <a:lnTo>
                    <a:pt x="0" y="148"/>
                  </a:lnTo>
                  <a:lnTo>
                    <a:pt x="4" y="148"/>
                  </a:lnTo>
                  <a:lnTo>
                    <a:pt x="4" y="52"/>
                  </a:lnTo>
                  <a:close/>
                  <a:moveTo>
                    <a:pt x="0" y="0"/>
                  </a:moveTo>
                  <a:lnTo>
                    <a:pt x="0" y="0"/>
                  </a:lnTo>
                  <a:lnTo>
                    <a:pt x="0" y="48"/>
                  </a:lnTo>
                  <a:lnTo>
                    <a:pt x="4" y="48"/>
                  </a:lnTo>
                  <a:lnTo>
                    <a:pt x="4" y="3"/>
                  </a:lnTo>
                  <a:lnTo>
                    <a:pt x="0" y="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374" name="îSľíde"/>
            <p:cNvSpPr/>
            <p:nvPr/>
          </p:nvSpPr>
          <p:spPr bwMode="auto">
            <a:xfrm>
              <a:off x="3703391" y="3381361"/>
              <a:ext cx="4762" cy="713185"/>
            </a:xfrm>
            <a:custGeom>
              <a:avLst/>
              <a:gdLst>
                <a:gd name="T0" fmla="*/ 4 w 4"/>
                <a:gd name="T1" fmla="*/ 551 h 599"/>
                <a:gd name="T2" fmla="*/ 0 w 4"/>
                <a:gd name="T3" fmla="*/ 551 h 599"/>
                <a:gd name="T4" fmla="*/ 0 w 4"/>
                <a:gd name="T5" fmla="*/ 597 h 599"/>
                <a:gd name="T6" fmla="*/ 0 w 4"/>
                <a:gd name="T7" fmla="*/ 599 h 599"/>
                <a:gd name="T8" fmla="*/ 4 w 4"/>
                <a:gd name="T9" fmla="*/ 599 h 599"/>
                <a:gd name="T10" fmla="*/ 4 w 4"/>
                <a:gd name="T11" fmla="*/ 551 h 599"/>
                <a:gd name="T12" fmla="*/ 4 w 4"/>
                <a:gd name="T13" fmla="*/ 451 h 599"/>
                <a:gd name="T14" fmla="*/ 0 w 4"/>
                <a:gd name="T15" fmla="*/ 451 h 599"/>
                <a:gd name="T16" fmla="*/ 0 w 4"/>
                <a:gd name="T17" fmla="*/ 547 h 599"/>
                <a:gd name="T18" fmla="*/ 4 w 4"/>
                <a:gd name="T19" fmla="*/ 547 h 599"/>
                <a:gd name="T20" fmla="*/ 4 w 4"/>
                <a:gd name="T21" fmla="*/ 451 h 599"/>
                <a:gd name="T22" fmla="*/ 4 w 4"/>
                <a:gd name="T23" fmla="*/ 351 h 599"/>
                <a:gd name="T24" fmla="*/ 0 w 4"/>
                <a:gd name="T25" fmla="*/ 351 h 599"/>
                <a:gd name="T26" fmla="*/ 0 w 4"/>
                <a:gd name="T27" fmla="*/ 447 h 599"/>
                <a:gd name="T28" fmla="*/ 4 w 4"/>
                <a:gd name="T29" fmla="*/ 447 h 599"/>
                <a:gd name="T30" fmla="*/ 4 w 4"/>
                <a:gd name="T31" fmla="*/ 351 h 599"/>
                <a:gd name="T32" fmla="*/ 4 w 4"/>
                <a:gd name="T33" fmla="*/ 252 h 599"/>
                <a:gd name="T34" fmla="*/ 0 w 4"/>
                <a:gd name="T35" fmla="*/ 252 h 599"/>
                <a:gd name="T36" fmla="*/ 0 w 4"/>
                <a:gd name="T37" fmla="*/ 347 h 599"/>
                <a:gd name="T38" fmla="*/ 4 w 4"/>
                <a:gd name="T39" fmla="*/ 347 h 599"/>
                <a:gd name="T40" fmla="*/ 4 w 4"/>
                <a:gd name="T41" fmla="*/ 252 h 599"/>
                <a:gd name="T42" fmla="*/ 4 w 4"/>
                <a:gd name="T43" fmla="*/ 152 h 599"/>
                <a:gd name="T44" fmla="*/ 0 w 4"/>
                <a:gd name="T45" fmla="*/ 152 h 599"/>
                <a:gd name="T46" fmla="*/ 0 w 4"/>
                <a:gd name="T47" fmla="*/ 248 h 599"/>
                <a:gd name="T48" fmla="*/ 4 w 4"/>
                <a:gd name="T49" fmla="*/ 248 h 599"/>
                <a:gd name="T50" fmla="*/ 4 w 4"/>
                <a:gd name="T51" fmla="*/ 152 h 599"/>
                <a:gd name="T52" fmla="*/ 4 w 4"/>
                <a:gd name="T53" fmla="*/ 52 h 599"/>
                <a:gd name="T54" fmla="*/ 0 w 4"/>
                <a:gd name="T55" fmla="*/ 52 h 599"/>
                <a:gd name="T56" fmla="*/ 0 w 4"/>
                <a:gd name="T57" fmla="*/ 148 h 599"/>
                <a:gd name="T58" fmla="*/ 4 w 4"/>
                <a:gd name="T59" fmla="*/ 148 h 599"/>
                <a:gd name="T60" fmla="*/ 4 w 4"/>
                <a:gd name="T61" fmla="*/ 52 h 599"/>
                <a:gd name="T62" fmla="*/ 0 w 4"/>
                <a:gd name="T63" fmla="*/ 0 h 599"/>
                <a:gd name="T64" fmla="*/ 0 w 4"/>
                <a:gd name="T65" fmla="*/ 0 h 599"/>
                <a:gd name="T66" fmla="*/ 0 w 4"/>
                <a:gd name="T67" fmla="*/ 48 h 599"/>
                <a:gd name="T68" fmla="*/ 4 w 4"/>
                <a:gd name="T69" fmla="*/ 48 h 599"/>
                <a:gd name="T70" fmla="*/ 4 w 4"/>
                <a:gd name="T71" fmla="*/ 3 h 599"/>
                <a:gd name="T72" fmla="*/ 0 w 4"/>
                <a:gd name="T73" fmla="*/ 3 h 599"/>
                <a:gd name="T74" fmla="*/ 0 w 4"/>
                <a:gd name="T75" fmla="*/ 0 h 5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" h="599">
                  <a:moveTo>
                    <a:pt x="4" y="551"/>
                  </a:moveTo>
                  <a:lnTo>
                    <a:pt x="0" y="551"/>
                  </a:lnTo>
                  <a:lnTo>
                    <a:pt x="0" y="597"/>
                  </a:lnTo>
                  <a:lnTo>
                    <a:pt x="0" y="599"/>
                  </a:lnTo>
                  <a:lnTo>
                    <a:pt x="4" y="599"/>
                  </a:lnTo>
                  <a:lnTo>
                    <a:pt x="4" y="551"/>
                  </a:lnTo>
                  <a:moveTo>
                    <a:pt x="4" y="451"/>
                  </a:moveTo>
                  <a:lnTo>
                    <a:pt x="0" y="451"/>
                  </a:lnTo>
                  <a:lnTo>
                    <a:pt x="0" y="547"/>
                  </a:lnTo>
                  <a:lnTo>
                    <a:pt x="4" y="547"/>
                  </a:lnTo>
                  <a:lnTo>
                    <a:pt x="4" y="451"/>
                  </a:lnTo>
                  <a:moveTo>
                    <a:pt x="4" y="351"/>
                  </a:moveTo>
                  <a:lnTo>
                    <a:pt x="0" y="351"/>
                  </a:lnTo>
                  <a:lnTo>
                    <a:pt x="0" y="447"/>
                  </a:lnTo>
                  <a:lnTo>
                    <a:pt x="4" y="447"/>
                  </a:lnTo>
                  <a:lnTo>
                    <a:pt x="4" y="351"/>
                  </a:lnTo>
                  <a:moveTo>
                    <a:pt x="4" y="252"/>
                  </a:moveTo>
                  <a:lnTo>
                    <a:pt x="0" y="252"/>
                  </a:lnTo>
                  <a:lnTo>
                    <a:pt x="0" y="347"/>
                  </a:lnTo>
                  <a:lnTo>
                    <a:pt x="4" y="347"/>
                  </a:lnTo>
                  <a:lnTo>
                    <a:pt x="4" y="252"/>
                  </a:lnTo>
                  <a:moveTo>
                    <a:pt x="4" y="152"/>
                  </a:moveTo>
                  <a:lnTo>
                    <a:pt x="0" y="152"/>
                  </a:lnTo>
                  <a:lnTo>
                    <a:pt x="0" y="248"/>
                  </a:lnTo>
                  <a:lnTo>
                    <a:pt x="4" y="248"/>
                  </a:lnTo>
                  <a:lnTo>
                    <a:pt x="4" y="152"/>
                  </a:lnTo>
                  <a:moveTo>
                    <a:pt x="4" y="52"/>
                  </a:moveTo>
                  <a:lnTo>
                    <a:pt x="0" y="52"/>
                  </a:lnTo>
                  <a:lnTo>
                    <a:pt x="0" y="148"/>
                  </a:lnTo>
                  <a:lnTo>
                    <a:pt x="4" y="148"/>
                  </a:lnTo>
                  <a:lnTo>
                    <a:pt x="4" y="52"/>
                  </a:lnTo>
                  <a:moveTo>
                    <a:pt x="0" y="0"/>
                  </a:moveTo>
                  <a:lnTo>
                    <a:pt x="0" y="0"/>
                  </a:lnTo>
                  <a:lnTo>
                    <a:pt x="0" y="48"/>
                  </a:lnTo>
                  <a:lnTo>
                    <a:pt x="4" y="48"/>
                  </a:lnTo>
                  <a:lnTo>
                    <a:pt x="4" y="3"/>
                  </a:lnTo>
                  <a:lnTo>
                    <a:pt x="0" y="3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375" name="íṧḻïdé"/>
            <p:cNvSpPr/>
            <p:nvPr/>
          </p:nvSpPr>
          <p:spPr bwMode="auto">
            <a:xfrm>
              <a:off x="3940325" y="3381361"/>
              <a:ext cx="4762" cy="713185"/>
            </a:xfrm>
            <a:custGeom>
              <a:avLst/>
              <a:gdLst>
                <a:gd name="T0" fmla="*/ 4 w 4"/>
                <a:gd name="T1" fmla="*/ 551 h 599"/>
                <a:gd name="T2" fmla="*/ 0 w 4"/>
                <a:gd name="T3" fmla="*/ 551 h 599"/>
                <a:gd name="T4" fmla="*/ 0 w 4"/>
                <a:gd name="T5" fmla="*/ 597 h 599"/>
                <a:gd name="T6" fmla="*/ 0 w 4"/>
                <a:gd name="T7" fmla="*/ 599 h 599"/>
                <a:gd name="T8" fmla="*/ 4 w 4"/>
                <a:gd name="T9" fmla="*/ 599 h 599"/>
                <a:gd name="T10" fmla="*/ 4 w 4"/>
                <a:gd name="T11" fmla="*/ 551 h 599"/>
                <a:gd name="T12" fmla="*/ 4 w 4"/>
                <a:gd name="T13" fmla="*/ 451 h 599"/>
                <a:gd name="T14" fmla="*/ 0 w 4"/>
                <a:gd name="T15" fmla="*/ 451 h 599"/>
                <a:gd name="T16" fmla="*/ 0 w 4"/>
                <a:gd name="T17" fmla="*/ 547 h 599"/>
                <a:gd name="T18" fmla="*/ 4 w 4"/>
                <a:gd name="T19" fmla="*/ 547 h 599"/>
                <a:gd name="T20" fmla="*/ 4 w 4"/>
                <a:gd name="T21" fmla="*/ 451 h 599"/>
                <a:gd name="T22" fmla="*/ 4 w 4"/>
                <a:gd name="T23" fmla="*/ 351 h 599"/>
                <a:gd name="T24" fmla="*/ 0 w 4"/>
                <a:gd name="T25" fmla="*/ 351 h 599"/>
                <a:gd name="T26" fmla="*/ 0 w 4"/>
                <a:gd name="T27" fmla="*/ 447 h 599"/>
                <a:gd name="T28" fmla="*/ 4 w 4"/>
                <a:gd name="T29" fmla="*/ 447 h 599"/>
                <a:gd name="T30" fmla="*/ 4 w 4"/>
                <a:gd name="T31" fmla="*/ 351 h 599"/>
                <a:gd name="T32" fmla="*/ 4 w 4"/>
                <a:gd name="T33" fmla="*/ 252 h 599"/>
                <a:gd name="T34" fmla="*/ 0 w 4"/>
                <a:gd name="T35" fmla="*/ 252 h 599"/>
                <a:gd name="T36" fmla="*/ 0 w 4"/>
                <a:gd name="T37" fmla="*/ 347 h 599"/>
                <a:gd name="T38" fmla="*/ 4 w 4"/>
                <a:gd name="T39" fmla="*/ 347 h 599"/>
                <a:gd name="T40" fmla="*/ 4 w 4"/>
                <a:gd name="T41" fmla="*/ 252 h 599"/>
                <a:gd name="T42" fmla="*/ 4 w 4"/>
                <a:gd name="T43" fmla="*/ 152 h 599"/>
                <a:gd name="T44" fmla="*/ 0 w 4"/>
                <a:gd name="T45" fmla="*/ 152 h 599"/>
                <a:gd name="T46" fmla="*/ 0 w 4"/>
                <a:gd name="T47" fmla="*/ 248 h 599"/>
                <a:gd name="T48" fmla="*/ 4 w 4"/>
                <a:gd name="T49" fmla="*/ 248 h 599"/>
                <a:gd name="T50" fmla="*/ 4 w 4"/>
                <a:gd name="T51" fmla="*/ 152 h 599"/>
                <a:gd name="T52" fmla="*/ 4 w 4"/>
                <a:gd name="T53" fmla="*/ 52 h 599"/>
                <a:gd name="T54" fmla="*/ 0 w 4"/>
                <a:gd name="T55" fmla="*/ 52 h 599"/>
                <a:gd name="T56" fmla="*/ 0 w 4"/>
                <a:gd name="T57" fmla="*/ 148 h 599"/>
                <a:gd name="T58" fmla="*/ 4 w 4"/>
                <a:gd name="T59" fmla="*/ 148 h 599"/>
                <a:gd name="T60" fmla="*/ 4 w 4"/>
                <a:gd name="T61" fmla="*/ 52 h 599"/>
                <a:gd name="T62" fmla="*/ 0 w 4"/>
                <a:gd name="T63" fmla="*/ 0 h 599"/>
                <a:gd name="T64" fmla="*/ 0 w 4"/>
                <a:gd name="T65" fmla="*/ 0 h 599"/>
                <a:gd name="T66" fmla="*/ 0 w 4"/>
                <a:gd name="T67" fmla="*/ 48 h 599"/>
                <a:gd name="T68" fmla="*/ 4 w 4"/>
                <a:gd name="T69" fmla="*/ 48 h 599"/>
                <a:gd name="T70" fmla="*/ 4 w 4"/>
                <a:gd name="T71" fmla="*/ 3 h 599"/>
                <a:gd name="T72" fmla="*/ 0 w 4"/>
                <a:gd name="T73" fmla="*/ 3 h 599"/>
                <a:gd name="T74" fmla="*/ 0 w 4"/>
                <a:gd name="T75" fmla="*/ 0 h 5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" h="599">
                  <a:moveTo>
                    <a:pt x="4" y="551"/>
                  </a:moveTo>
                  <a:lnTo>
                    <a:pt x="0" y="551"/>
                  </a:lnTo>
                  <a:lnTo>
                    <a:pt x="0" y="597"/>
                  </a:lnTo>
                  <a:lnTo>
                    <a:pt x="0" y="599"/>
                  </a:lnTo>
                  <a:lnTo>
                    <a:pt x="4" y="599"/>
                  </a:lnTo>
                  <a:lnTo>
                    <a:pt x="4" y="551"/>
                  </a:lnTo>
                  <a:close/>
                  <a:moveTo>
                    <a:pt x="4" y="451"/>
                  </a:moveTo>
                  <a:lnTo>
                    <a:pt x="0" y="451"/>
                  </a:lnTo>
                  <a:lnTo>
                    <a:pt x="0" y="547"/>
                  </a:lnTo>
                  <a:lnTo>
                    <a:pt x="4" y="547"/>
                  </a:lnTo>
                  <a:lnTo>
                    <a:pt x="4" y="451"/>
                  </a:lnTo>
                  <a:close/>
                  <a:moveTo>
                    <a:pt x="4" y="351"/>
                  </a:moveTo>
                  <a:lnTo>
                    <a:pt x="0" y="351"/>
                  </a:lnTo>
                  <a:lnTo>
                    <a:pt x="0" y="447"/>
                  </a:lnTo>
                  <a:lnTo>
                    <a:pt x="4" y="447"/>
                  </a:lnTo>
                  <a:lnTo>
                    <a:pt x="4" y="351"/>
                  </a:lnTo>
                  <a:close/>
                  <a:moveTo>
                    <a:pt x="4" y="252"/>
                  </a:moveTo>
                  <a:lnTo>
                    <a:pt x="0" y="252"/>
                  </a:lnTo>
                  <a:lnTo>
                    <a:pt x="0" y="347"/>
                  </a:lnTo>
                  <a:lnTo>
                    <a:pt x="4" y="347"/>
                  </a:lnTo>
                  <a:lnTo>
                    <a:pt x="4" y="252"/>
                  </a:lnTo>
                  <a:close/>
                  <a:moveTo>
                    <a:pt x="4" y="152"/>
                  </a:moveTo>
                  <a:lnTo>
                    <a:pt x="0" y="152"/>
                  </a:lnTo>
                  <a:lnTo>
                    <a:pt x="0" y="248"/>
                  </a:lnTo>
                  <a:lnTo>
                    <a:pt x="4" y="248"/>
                  </a:lnTo>
                  <a:lnTo>
                    <a:pt x="4" y="152"/>
                  </a:lnTo>
                  <a:close/>
                  <a:moveTo>
                    <a:pt x="4" y="52"/>
                  </a:moveTo>
                  <a:lnTo>
                    <a:pt x="0" y="52"/>
                  </a:lnTo>
                  <a:lnTo>
                    <a:pt x="0" y="148"/>
                  </a:lnTo>
                  <a:lnTo>
                    <a:pt x="4" y="148"/>
                  </a:lnTo>
                  <a:lnTo>
                    <a:pt x="4" y="52"/>
                  </a:lnTo>
                  <a:close/>
                  <a:moveTo>
                    <a:pt x="0" y="0"/>
                  </a:moveTo>
                  <a:lnTo>
                    <a:pt x="0" y="0"/>
                  </a:lnTo>
                  <a:lnTo>
                    <a:pt x="0" y="48"/>
                  </a:lnTo>
                  <a:lnTo>
                    <a:pt x="4" y="48"/>
                  </a:lnTo>
                  <a:lnTo>
                    <a:pt x="4" y="3"/>
                  </a:lnTo>
                  <a:lnTo>
                    <a:pt x="0" y="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376" name="iśļiḍê"/>
            <p:cNvSpPr/>
            <p:nvPr/>
          </p:nvSpPr>
          <p:spPr bwMode="auto">
            <a:xfrm>
              <a:off x="3940325" y="3381361"/>
              <a:ext cx="4762" cy="713185"/>
            </a:xfrm>
            <a:custGeom>
              <a:avLst/>
              <a:gdLst>
                <a:gd name="T0" fmla="*/ 4 w 4"/>
                <a:gd name="T1" fmla="*/ 551 h 599"/>
                <a:gd name="T2" fmla="*/ 0 w 4"/>
                <a:gd name="T3" fmla="*/ 551 h 599"/>
                <a:gd name="T4" fmla="*/ 0 w 4"/>
                <a:gd name="T5" fmla="*/ 597 h 599"/>
                <a:gd name="T6" fmla="*/ 0 w 4"/>
                <a:gd name="T7" fmla="*/ 599 h 599"/>
                <a:gd name="T8" fmla="*/ 4 w 4"/>
                <a:gd name="T9" fmla="*/ 599 h 599"/>
                <a:gd name="T10" fmla="*/ 4 w 4"/>
                <a:gd name="T11" fmla="*/ 551 h 599"/>
                <a:gd name="T12" fmla="*/ 4 w 4"/>
                <a:gd name="T13" fmla="*/ 451 h 599"/>
                <a:gd name="T14" fmla="*/ 0 w 4"/>
                <a:gd name="T15" fmla="*/ 451 h 599"/>
                <a:gd name="T16" fmla="*/ 0 w 4"/>
                <a:gd name="T17" fmla="*/ 547 h 599"/>
                <a:gd name="T18" fmla="*/ 4 w 4"/>
                <a:gd name="T19" fmla="*/ 547 h 599"/>
                <a:gd name="T20" fmla="*/ 4 w 4"/>
                <a:gd name="T21" fmla="*/ 451 h 599"/>
                <a:gd name="T22" fmla="*/ 4 w 4"/>
                <a:gd name="T23" fmla="*/ 351 h 599"/>
                <a:gd name="T24" fmla="*/ 0 w 4"/>
                <a:gd name="T25" fmla="*/ 351 h 599"/>
                <a:gd name="T26" fmla="*/ 0 w 4"/>
                <a:gd name="T27" fmla="*/ 447 h 599"/>
                <a:gd name="T28" fmla="*/ 4 w 4"/>
                <a:gd name="T29" fmla="*/ 447 h 599"/>
                <a:gd name="T30" fmla="*/ 4 w 4"/>
                <a:gd name="T31" fmla="*/ 351 h 599"/>
                <a:gd name="T32" fmla="*/ 4 w 4"/>
                <a:gd name="T33" fmla="*/ 252 h 599"/>
                <a:gd name="T34" fmla="*/ 0 w 4"/>
                <a:gd name="T35" fmla="*/ 252 h 599"/>
                <a:gd name="T36" fmla="*/ 0 w 4"/>
                <a:gd name="T37" fmla="*/ 347 h 599"/>
                <a:gd name="T38" fmla="*/ 4 w 4"/>
                <a:gd name="T39" fmla="*/ 347 h 599"/>
                <a:gd name="T40" fmla="*/ 4 w 4"/>
                <a:gd name="T41" fmla="*/ 252 h 599"/>
                <a:gd name="T42" fmla="*/ 4 w 4"/>
                <a:gd name="T43" fmla="*/ 152 h 599"/>
                <a:gd name="T44" fmla="*/ 0 w 4"/>
                <a:gd name="T45" fmla="*/ 152 h 599"/>
                <a:gd name="T46" fmla="*/ 0 w 4"/>
                <a:gd name="T47" fmla="*/ 248 h 599"/>
                <a:gd name="T48" fmla="*/ 4 w 4"/>
                <a:gd name="T49" fmla="*/ 248 h 599"/>
                <a:gd name="T50" fmla="*/ 4 w 4"/>
                <a:gd name="T51" fmla="*/ 152 h 599"/>
                <a:gd name="T52" fmla="*/ 4 w 4"/>
                <a:gd name="T53" fmla="*/ 52 h 599"/>
                <a:gd name="T54" fmla="*/ 0 w 4"/>
                <a:gd name="T55" fmla="*/ 52 h 599"/>
                <a:gd name="T56" fmla="*/ 0 w 4"/>
                <a:gd name="T57" fmla="*/ 148 h 599"/>
                <a:gd name="T58" fmla="*/ 4 w 4"/>
                <a:gd name="T59" fmla="*/ 148 h 599"/>
                <a:gd name="T60" fmla="*/ 4 w 4"/>
                <a:gd name="T61" fmla="*/ 52 h 599"/>
                <a:gd name="T62" fmla="*/ 0 w 4"/>
                <a:gd name="T63" fmla="*/ 0 h 599"/>
                <a:gd name="T64" fmla="*/ 0 w 4"/>
                <a:gd name="T65" fmla="*/ 0 h 599"/>
                <a:gd name="T66" fmla="*/ 0 w 4"/>
                <a:gd name="T67" fmla="*/ 48 h 599"/>
                <a:gd name="T68" fmla="*/ 4 w 4"/>
                <a:gd name="T69" fmla="*/ 48 h 599"/>
                <a:gd name="T70" fmla="*/ 4 w 4"/>
                <a:gd name="T71" fmla="*/ 3 h 599"/>
                <a:gd name="T72" fmla="*/ 0 w 4"/>
                <a:gd name="T73" fmla="*/ 3 h 599"/>
                <a:gd name="T74" fmla="*/ 0 w 4"/>
                <a:gd name="T75" fmla="*/ 0 h 5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" h="599">
                  <a:moveTo>
                    <a:pt x="4" y="551"/>
                  </a:moveTo>
                  <a:lnTo>
                    <a:pt x="0" y="551"/>
                  </a:lnTo>
                  <a:lnTo>
                    <a:pt x="0" y="597"/>
                  </a:lnTo>
                  <a:lnTo>
                    <a:pt x="0" y="599"/>
                  </a:lnTo>
                  <a:lnTo>
                    <a:pt x="4" y="599"/>
                  </a:lnTo>
                  <a:lnTo>
                    <a:pt x="4" y="551"/>
                  </a:lnTo>
                  <a:moveTo>
                    <a:pt x="4" y="451"/>
                  </a:moveTo>
                  <a:lnTo>
                    <a:pt x="0" y="451"/>
                  </a:lnTo>
                  <a:lnTo>
                    <a:pt x="0" y="547"/>
                  </a:lnTo>
                  <a:lnTo>
                    <a:pt x="4" y="547"/>
                  </a:lnTo>
                  <a:lnTo>
                    <a:pt x="4" y="451"/>
                  </a:lnTo>
                  <a:moveTo>
                    <a:pt x="4" y="351"/>
                  </a:moveTo>
                  <a:lnTo>
                    <a:pt x="0" y="351"/>
                  </a:lnTo>
                  <a:lnTo>
                    <a:pt x="0" y="447"/>
                  </a:lnTo>
                  <a:lnTo>
                    <a:pt x="4" y="447"/>
                  </a:lnTo>
                  <a:lnTo>
                    <a:pt x="4" y="351"/>
                  </a:lnTo>
                  <a:moveTo>
                    <a:pt x="4" y="252"/>
                  </a:moveTo>
                  <a:lnTo>
                    <a:pt x="0" y="252"/>
                  </a:lnTo>
                  <a:lnTo>
                    <a:pt x="0" y="347"/>
                  </a:lnTo>
                  <a:lnTo>
                    <a:pt x="4" y="347"/>
                  </a:lnTo>
                  <a:lnTo>
                    <a:pt x="4" y="252"/>
                  </a:lnTo>
                  <a:moveTo>
                    <a:pt x="4" y="152"/>
                  </a:moveTo>
                  <a:lnTo>
                    <a:pt x="0" y="152"/>
                  </a:lnTo>
                  <a:lnTo>
                    <a:pt x="0" y="248"/>
                  </a:lnTo>
                  <a:lnTo>
                    <a:pt x="4" y="248"/>
                  </a:lnTo>
                  <a:lnTo>
                    <a:pt x="4" y="152"/>
                  </a:lnTo>
                  <a:moveTo>
                    <a:pt x="4" y="52"/>
                  </a:moveTo>
                  <a:lnTo>
                    <a:pt x="0" y="52"/>
                  </a:lnTo>
                  <a:lnTo>
                    <a:pt x="0" y="148"/>
                  </a:lnTo>
                  <a:lnTo>
                    <a:pt x="4" y="148"/>
                  </a:lnTo>
                  <a:lnTo>
                    <a:pt x="4" y="52"/>
                  </a:lnTo>
                  <a:moveTo>
                    <a:pt x="0" y="0"/>
                  </a:moveTo>
                  <a:lnTo>
                    <a:pt x="0" y="0"/>
                  </a:lnTo>
                  <a:lnTo>
                    <a:pt x="0" y="48"/>
                  </a:lnTo>
                  <a:lnTo>
                    <a:pt x="4" y="48"/>
                  </a:lnTo>
                  <a:lnTo>
                    <a:pt x="4" y="3"/>
                  </a:lnTo>
                  <a:lnTo>
                    <a:pt x="0" y="3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377" name="iṣlíďè"/>
            <p:cNvSpPr/>
            <p:nvPr/>
          </p:nvSpPr>
          <p:spPr bwMode="auto">
            <a:xfrm>
              <a:off x="4178450" y="3381361"/>
              <a:ext cx="4762" cy="713185"/>
            </a:xfrm>
            <a:custGeom>
              <a:avLst/>
              <a:gdLst>
                <a:gd name="T0" fmla="*/ 4 w 4"/>
                <a:gd name="T1" fmla="*/ 551 h 599"/>
                <a:gd name="T2" fmla="*/ 0 w 4"/>
                <a:gd name="T3" fmla="*/ 551 h 599"/>
                <a:gd name="T4" fmla="*/ 0 w 4"/>
                <a:gd name="T5" fmla="*/ 597 h 599"/>
                <a:gd name="T6" fmla="*/ 0 w 4"/>
                <a:gd name="T7" fmla="*/ 599 h 599"/>
                <a:gd name="T8" fmla="*/ 4 w 4"/>
                <a:gd name="T9" fmla="*/ 599 h 599"/>
                <a:gd name="T10" fmla="*/ 4 w 4"/>
                <a:gd name="T11" fmla="*/ 551 h 599"/>
                <a:gd name="T12" fmla="*/ 4 w 4"/>
                <a:gd name="T13" fmla="*/ 451 h 599"/>
                <a:gd name="T14" fmla="*/ 0 w 4"/>
                <a:gd name="T15" fmla="*/ 451 h 599"/>
                <a:gd name="T16" fmla="*/ 0 w 4"/>
                <a:gd name="T17" fmla="*/ 547 h 599"/>
                <a:gd name="T18" fmla="*/ 4 w 4"/>
                <a:gd name="T19" fmla="*/ 547 h 599"/>
                <a:gd name="T20" fmla="*/ 4 w 4"/>
                <a:gd name="T21" fmla="*/ 451 h 599"/>
                <a:gd name="T22" fmla="*/ 4 w 4"/>
                <a:gd name="T23" fmla="*/ 351 h 599"/>
                <a:gd name="T24" fmla="*/ 0 w 4"/>
                <a:gd name="T25" fmla="*/ 351 h 599"/>
                <a:gd name="T26" fmla="*/ 0 w 4"/>
                <a:gd name="T27" fmla="*/ 447 h 599"/>
                <a:gd name="T28" fmla="*/ 4 w 4"/>
                <a:gd name="T29" fmla="*/ 447 h 599"/>
                <a:gd name="T30" fmla="*/ 4 w 4"/>
                <a:gd name="T31" fmla="*/ 351 h 599"/>
                <a:gd name="T32" fmla="*/ 4 w 4"/>
                <a:gd name="T33" fmla="*/ 252 h 599"/>
                <a:gd name="T34" fmla="*/ 0 w 4"/>
                <a:gd name="T35" fmla="*/ 252 h 599"/>
                <a:gd name="T36" fmla="*/ 0 w 4"/>
                <a:gd name="T37" fmla="*/ 347 h 599"/>
                <a:gd name="T38" fmla="*/ 4 w 4"/>
                <a:gd name="T39" fmla="*/ 347 h 599"/>
                <a:gd name="T40" fmla="*/ 4 w 4"/>
                <a:gd name="T41" fmla="*/ 252 h 599"/>
                <a:gd name="T42" fmla="*/ 4 w 4"/>
                <a:gd name="T43" fmla="*/ 152 h 599"/>
                <a:gd name="T44" fmla="*/ 0 w 4"/>
                <a:gd name="T45" fmla="*/ 152 h 599"/>
                <a:gd name="T46" fmla="*/ 0 w 4"/>
                <a:gd name="T47" fmla="*/ 248 h 599"/>
                <a:gd name="T48" fmla="*/ 4 w 4"/>
                <a:gd name="T49" fmla="*/ 248 h 599"/>
                <a:gd name="T50" fmla="*/ 4 w 4"/>
                <a:gd name="T51" fmla="*/ 152 h 599"/>
                <a:gd name="T52" fmla="*/ 4 w 4"/>
                <a:gd name="T53" fmla="*/ 52 h 599"/>
                <a:gd name="T54" fmla="*/ 0 w 4"/>
                <a:gd name="T55" fmla="*/ 52 h 599"/>
                <a:gd name="T56" fmla="*/ 0 w 4"/>
                <a:gd name="T57" fmla="*/ 148 h 599"/>
                <a:gd name="T58" fmla="*/ 4 w 4"/>
                <a:gd name="T59" fmla="*/ 148 h 599"/>
                <a:gd name="T60" fmla="*/ 4 w 4"/>
                <a:gd name="T61" fmla="*/ 52 h 599"/>
                <a:gd name="T62" fmla="*/ 0 w 4"/>
                <a:gd name="T63" fmla="*/ 0 h 599"/>
                <a:gd name="T64" fmla="*/ 0 w 4"/>
                <a:gd name="T65" fmla="*/ 0 h 599"/>
                <a:gd name="T66" fmla="*/ 0 w 4"/>
                <a:gd name="T67" fmla="*/ 48 h 599"/>
                <a:gd name="T68" fmla="*/ 4 w 4"/>
                <a:gd name="T69" fmla="*/ 48 h 599"/>
                <a:gd name="T70" fmla="*/ 4 w 4"/>
                <a:gd name="T71" fmla="*/ 3 h 599"/>
                <a:gd name="T72" fmla="*/ 0 w 4"/>
                <a:gd name="T73" fmla="*/ 3 h 599"/>
                <a:gd name="T74" fmla="*/ 0 w 4"/>
                <a:gd name="T75" fmla="*/ 0 h 5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" h="599">
                  <a:moveTo>
                    <a:pt x="4" y="551"/>
                  </a:moveTo>
                  <a:lnTo>
                    <a:pt x="0" y="551"/>
                  </a:lnTo>
                  <a:lnTo>
                    <a:pt x="0" y="597"/>
                  </a:lnTo>
                  <a:lnTo>
                    <a:pt x="0" y="599"/>
                  </a:lnTo>
                  <a:lnTo>
                    <a:pt x="4" y="599"/>
                  </a:lnTo>
                  <a:lnTo>
                    <a:pt x="4" y="551"/>
                  </a:lnTo>
                  <a:close/>
                  <a:moveTo>
                    <a:pt x="4" y="451"/>
                  </a:moveTo>
                  <a:lnTo>
                    <a:pt x="0" y="451"/>
                  </a:lnTo>
                  <a:lnTo>
                    <a:pt x="0" y="547"/>
                  </a:lnTo>
                  <a:lnTo>
                    <a:pt x="4" y="547"/>
                  </a:lnTo>
                  <a:lnTo>
                    <a:pt x="4" y="451"/>
                  </a:lnTo>
                  <a:close/>
                  <a:moveTo>
                    <a:pt x="4" y="351"/>
                  </a:moveTo>
                  <a:lnTo>
                    <a:pt x="0" y="351"/>
                  </a:lnTo>
                  <a:lnTo>
                    <a:pt x="0" y="447"/>
                  </a:lnTo>
                  <a:lnTo>
                    <a:pt x="4" y="447"/>
                  </a:lnTo>
                  <a:lnTo>
                    <a:pt x="4" y="351"/>
                  </a:lnTo>
                  <a:close/>
                  <a:moveTo>
                    <a:pt x="4" y="252"/>
                  </a:moveTo>
                  <a:lnTo>
                    <a:pt x="0" y="252"/>
                  </a:lnTo>
                  <a:lnTo>
                    <a:pt x="0" y="347"/>
                  </a:lnTo>
                  <a:lnTo>
                    <a:pt x="4" y="347"/>
                  </a:lnTo>
                  <a:lnTo>
                    <a:pt x="4" y="252"/>
                  </a:lnTo>
                  <a:close/>
                  <a:moveTo>
                    <a:pt x="4" y="152"/>
                  </a:moveTo>
                  <a:lnTo>
                    <a:pt x="0" y="152"/>
                  </a:lnTo>
                  <a:lnTo>
                    <a:pt x="0" y="248"/>
                  </a:lnTo>
                  <a:lnTo>
                    <a:pt x="4" y="248"/>
                  </a:lnTo>
                  <a:lnTo>
                    <a:pt x="4" y="152"/>
                  </a:lnTo>
                  <a:close/>
                  <a:moveTo>
                    <a:pt x="4" y="52"/>
                  </a:moveTo>
                  <a:lnTo>
                    <a:pt x="0" y="52"/>
                  </a:lnTo>
                  <a:lnTo>
                    <a:pt x="0" y="148"/>
                  </a:lnTo>
                  <a:lnTo>
                    <a:pt x="4" y="148"/>
                  </a:lnTo>
                  <a:lnTo>
                    <a:pt x="4" y="52"/>
                  </a:lnTo>
                  <a:close/>
                  <a:moveTo>
                    <a:pt x="0" y="0"/>
                  </a:moveTo>
                  <a:lnTo>
                    <a:pt x="0" y="0"/>
                  </a:lnTo>
                  <a:lnTo>
                    <a:pt x="0" y="48"/>
                  </a:lnTo>
                  <a:lnTo>
                    <a:pt x="4" y="48"/>
                  </a:lnTo>
                  <a:lnTo>
                    <a:pt x="4" y="3"/>
                  </a:lnTo>
                  <a:lnTo>
                    <a:pt x="0" y="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378" name="ïSľiḑè"/>
            <p:cNvSpPr/>
            <p:nvPr/>
          </p:nvSpPr>
          <p:spPr bwMode="auto">
            <a:xfrm>
              <a:off x="4178450" y="3381361"/>
              <a:ext cx="4762" cy="713185"/>
            </a:xfrm>
            <a:custGeom>
              <a:avLst/>
              <a:gdLst>
                <a:gd name="T0" fmla="*/ 4 w 4"/>
                <a:gd name="T1" fmla="*/ 551 h 599"/>
                <a:gd name="T2" fmla="*/ 0 w 4"/>
                <a:gd name="T3" fmla="*/ 551 h 599"/>
                <a:gd name="T4" fmla="*/ 0 w 4"/>
                <a:gd name="T5" fmla="*/ 597 h 599"/>
                <a:gd name="T6" fmla="*/ 0 w 4"/>
                <a:gd name="T7" fmla="*/ 599 h 599"/>
                <a:gd name="T8" fmla="*/ 4 w 4"/>
                <a:gd name="T9" fmla="*/ 599 h 599"/>
                <a:gd name="T10" fmla="*/ 4 w 4"/>
                <a:gd name="T11" fmla="*/ 551 h 599"/>
                <a:gd name="T12" fmla="*/ 4 w 4"/>
                <a:gd name="T13" fmla="*/ 451 h 599"/>
                <a:gd name="T14" fmla="*/ 0 w 4"/>
                <a:gd name="T15" fmla="*/ 451 h 599"/>
                <a:gd name="T16" fmla="*/ 0 w 4"/>
                <a:gd name="T17" fmla="*/ 547 h 599"/>
                <a:gd name="T18" fmla="*/ 4 w 4"/>
                <a:gd name="T19" fmla="*/ 547 h 599"/>
                <a:gd name="T20" fmla="*/ 4 w 4"/>
                <a:gd name="T21" fmla="*/ 451 h 599"/>
                <a:gd name="T22" fmla="*/ 4 w 4"/>
                <a:gd name="T23" fmla="*/ 351 h 599"/>
                <a:gd name="T24" fmla="*/ 0 w 4"/>
                <a:gd name="T25" fmla="*/ 351 h 599"/>
                <a:gd name="T26" fmla="*/ 0 w 4"/>
                <a:gd name="T27" fmla="*/ 447 h 599"/>
                <a:gd name="T28" fmla="*/ 4 w 4"/>
                <a:gd name="T29" fmla="*/ 447 h 599"/>
                <a:gd name="T30" fmla="*/ 4 w 4"/>
                <a:gd name="T31" fmla="*/ 351 h 599"/>
                <a:gd name="T32" fmla="*/ 4 w 4"/>
                <a:gd name="T33" fmla="*/ 252 h 599"/>
                <a:gd name="T34" fmla="*/ 0 w 4"/>
                <a:gd name="T35" fmla="*/ 252 h 599"/>
                <a:gd name="T36" fmla="*/ 0 w 4"/>
                <a:gd name="T37" fmla="*/ 347 h 599"/>
                <a:gd name="T38" fmla="*/ 4 w 4"/>
                <a:gd name="T39" fmla="*/ 347 h 599"/>
                <a:gd name="T40" fmla="*/ 4 w 4"/>
                <a:gd name="T41" fmla="*/ 252 h 599"/>
                <a:gd name="T42" fmla="*/ 4 w 4"/>
                <a:gd name="T43" fmla="*/ 152 h 599"/>
                <a:gd name="T44" fmla="*/ 0 w 4"/>
                <a:gd name="T45" fmla="*/ 152 h 599"/>
                <a:gd name="T46" fmla="*/ 0 w 4"/>
                <a:gd name="T47" fmla="*/ 248 h 599"/>
                <a:gd name="T48" fmla="*/ 4 w 4"/>
                <a:gd name="T49" fmla="*/ 248 h 599"/>
                <a:gd name="T50" fmla="*/ 4 w 4"/>
                <a:gd name="T51" fmla="*/ 152 h 599"/>
                <a:gd name="T52" fmla="*/ 4 w 4"/>
                <a:gd name="T53" fmla="*/ 52 h 599"/>
                <a:gd name="T54" fmla="*/ 0 w 4"/>
                <a:gd name="T55" fmla="*/ 52 h 599"/>
                <a:gd name="T56" fmla="*/ 0 w 4"/>
                <a:gd name="T57" fmla="*/ 148 h 599"/>
                <a:gd name="T58" fmla="*/ 4 w 4"/>
                <a:gd name="T59" fmla="*/ 148 h 599"/>
                <a:gd name="T60" fmla="*/ 4 w 4"/>
                <a:gd name="T61" fmla="*/ 52 h 599"/>
                <a:gd name="T62" fmla="*/ 0 w 4"/>
                <a:gd name="T63" fmla="*/ 0 h 599"/>
                <a:gd name="T64" fmla="*/ 0 w 4"/>
                <a:gd name="T65" fmla="*/ 0 h 599"/>
                <a:gd name="T66" fmla="*/ 0 w 4"/>
                <a:gd name="T67" fmla="*/ 48 h 599"/>
                <a:gd name="T68" fmla="*/ 4 w 4"/>
                <a:gd name="T69" fmla="*/ 48 h 599"/>
                <a:gd name="T70" fmla="*/ 4 w 4"/>
                <a:gd name="T71" fmla="*/ 3 h 599"/>
                <a:gd name="T72" fmla="*/ 0 w 4"/>
                <a:gd name="T73" fmla="*/ 3 h 599"/>
                <a:gd name="T74" fmla="*/ 0 w 4"/>
                <a:gd name="T75" fmla="*/ 0 h 5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" h="599">
                  <a:moveTo>
                    <a:pt x="4" y="551"/>
                  </a:moveTo>
                  <a:lnTo>
                    <a:pt x="0" y="551"/>
                  </a:lnTo>
                  <a:lnTo>
                    <a:pt x="0" y="597"/>
                  </a:lnTo>
                  <a:lnTo>
                    <a:pt x="0" y="599"/>
                  </a:lnTo>
                  <a:lnTo>
                    <a:pt x="4" y="599"/>
                  </a:lnTo>
                  <a:lnTo>
                    <a:pt x="4" y="551"/>
                  </a:lnTo>
                  <a:moveTo>
                    <a:pt x="4" y="451"/>
                  </a:moveTo>
                  <a:lnTo>
                    <a:pt x="0" y="451"/>
                  </a:lnTo>
                  <a:lnTo>
                    <a:pt x="0" y="547"/>
                  </a:lnTo>
                  <a:lnTo>
                    <a:pt x="4" y="547"/>
                  </a:lnTo>
                  <a:lnTo>
                    <a:pt x="4" y="451"/>
                  </a:lnTo>
                  <a:moveTo>
                    <a:pt x="4" y="351"/>
                  </a:moveTo>
                  <a:lnTo>
                    <a:pt x="0" y="351"/>
                  </a:lnTo>
                  <a:lnTo>
                    <a:pt x="0" y="447"/>
                  </a:lnTo>
                  <a:lnTo>
                    <a:pt x="4" y="447"/>
                  </a:lnTo>
                  <a:lnTo>
                    <a:pt x="4" y="351"/>
                  </a:lnTo>
                  <a:moveTo>
                    <a:pt x="4" y="252"/>
                  </a:moveTo>
                  <a:lnTo>
                    <a:pt x="0" y="252"/>
                  </a:lnTo>
                  <a:lnTo>
                    <a:pt x="0" y="347"/>
                  </a:lnTo>
                  <a:lnTo>
                    <a:pt x="4" y="347"/>
                  </a:lnTo>
                  <a:lnTo>
                    <a:pt x="4" y="252"/>
                  </a:lnTo>
                  <a:moveTo>
                    <a:pt x="4" y="152"/>
                  </a:moveTo>
                  <a:lnTo>
                    <a:pt x="0" y="152"/>
                  </a:lnTo>
                  <a:lnTo>
                    <a:pt x="0" y="248"/>
                  </a:lnTo>
                  <a:lnTo>
                    <a:pt x="4" y="248"/>
                  </a:lnTo>
                  <a:lnTo>
                    <a:pt x="4" y="152"/>
                  </a:lnTo>
                  <a:moveTo>
                    <a:pt x="4" y="52"/>
                  </a:moveTo>
                  <a:lnTo>
                    <a:pt x="0" y="52"/>
                  </a:lnTo>
                  <a:lnTo>
                    <a:pt x="0" y="148"/>
                  </a:lnTo>
                  <a:lnTo>
                    <a:pt x="4" y="148"/>
                  </a:lnTo>
                  <a:lnTo>
                    <a:pt x="4" y="52"/>
                  </a:lnTo>
                  <a:moveTo>
                    <a:pt x="0" y="0"/>
                  </a:moveTo>
                  <a:lnTo>
                    <a:pt x="0" y="0"/>
                  </a:lnTo>
                  <a:lnTo>
                    <a:pt x="0" y="48"/>
                  </a:lnTo>
                  <a:lnTo>
                    <a:pt x="4" y="48"/>
                  </a:lnTo>
                  <a:lnTo>
                    <a:pt x="4" y="3"/>
                  </a:lnTo>
                  <a:lnTo>
                    <a:pt x="0" y="3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379" name="î$ḷiḓé"/>
            <p:cNvSpPr/>
            <p:nvPr/>
          </p:nvSpPr>
          <p:spPr bwMode="auto">
            <a:xfrm>
              <a:off x="4064150" y="4032633"/>
              <a:ext cx="136922" cy="4763"/>
            </a:xfrm>
            <a:custGeom>
              <a:avLst/>
              <a:gdLst>
                <a:gd name="T0" fmla="*/ 115 w 115"/>
                <a:gd name="T1" fmla="*/ 0 h 4"/>
                <a:gd name="T2" fmla="*/ 100 w 115"/>
                <a:gd name="T3" fmla="*/ 0 h 4"/>
                <a:gd name="T4" fmla="*/ 96 w 115"/>
                <a:gd name="T5" fmla="*/ 0 h 4"/>
                <a:gd name="T6" fmla="*/ 0 w 115"/>
                <a:gd name="T7" fmla="*/ 0 h 4"/>
                <a:gd name="T8" fmla="*/ 0 w 115"/>
                <a:gd name="T9" fmla="*/ 4 h 4"/>
                <a:gd name="T10" fmla="*/ 96 w 115"/>
                <a:gd name="T11" fmla="*/ 4 h 4"/>
                <a:gd name="T12" fmla="*/ 100 w 115"/>
                <a:gd name="T13" fmla="*/ 4 h 4"/>
                <a:gd name="T14" fmla="*/ 115 w 115"/>
                <a:gd name="T15" fmla="*/ 4 h 4"/>
                <a:gd name="T16" fmla="*/ 115 w 115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5" h="4">
                  <a:moveTo>
                    <a:pt x="115" y="0"/>
                  </a:moveTo>
                  <a:lnTo>
                    <a:pt x="100" y="0"/>
                  </a:lnTo>
                  <a:lnTo>
                    <a:pt x="96" y="0"/>
                  </a:lnTo>
                  <a:lnTo>
                    <a:pt x="0" y="0"/>
                  </a:lnTo>
                  <a:lnTo>
                    <a:pt x="0" y="4"/>
                  </a:lnTo>
                  <a:lnTo>
                    <a:pt x="96" y="4"/>
                  </a:lnTo>
                  <a:lnTo>
                    <a:pt x="100" y="4"/>
                  </a:lnTo>
                  <a:lnTo>
                    <a:pt x="115" y="4"/>
                  </a:lnTo>
                  <a:lnTo>
                    <a:pt x="115" y="0"/>
                  </a:lnTo>
                  <a:close/>
                </a:path>
              </a:pathLst>
            </a:cu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380" name="îšḷïďe"/>
            <p:cNvSpPr/>
            <p:nvPr/>
          </p:nvSpPr>
          <p:spPr bwMode="auto">
            <a:xfrm>
              <a:off x="4064150" y="4032633"/>
              <a:ext cx="136922" cy="4763"/>
            </a:xfrm>
            <a:custGeom>
              <a:avLst/>
              <a:gdLst>
                <a:gd name="T0" fmla="*/ 115 w 115"/>
                <a:gd name="T1" fmla="*/ 0 h 4"/>
                <a:gd name="T2" fmla="*/ 100 w 115"/>
                <a:gd name="T3" fmla="*/ 0 h 4"/>
                <a:gd name="T4" fmla="*/ 96 w 115"/>
                <a:gd name="T5" fmla="*/ 0 h 4"/>
                <a:gd name="T6" fmla="*/ 0 w 115"/>
                <a:gd name="T7" fmla="*/ 0 h 4"/>
                <a:gd name="T8" fmla="*/ 0 w 115"/>
                <a:gd name="T9" fmla="*/ 4 h 4"/>
                <a:gd name="T10" fmla="*/ 96 w 115"/>
                <a:gd name="T11" fmla="*/ 4 h 4"/>
                <a:gd name="T12" fmla="*/ 100 w 115"/>
                <a:gd name="T13" fmla="*/ 4 h 4"/>
                <a:gd name="T14" fmla="*/ 115 w 115"/>
                <a:gd name="T15" fmla="*/ 4 h 4"/>
                <a:gd name="T16" fmla="*/ 115 w 115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5" h="4">
                  <a:moveTo>
                    <a:pt x="115" y="0"/>
                  </a:moveTo>
                  <a:lnTo>
                    <a:pt x="100" y="0"/>
                  </a:lnTo>
                  <a:lnTo>
                    <a:pt x="96" y="0"/>
                  </a:lnTo>
                  <a:lnTo>
                    <a:pt x="0" y="0"/>
                  </a:lnTo>
                  <a:lnTo>
                    <a:pt x="0" y="4"/>
                  </a:lnTo>
                  <a:lnTo>
                    <a:pt x="96" y="4"/>
                  </a:lnTo>
                  <a:lnTo>
                    <a:pt x="100" y="4"/>
                  </a:lnTo>
                  <a:lnTo>
                    <a:pt x="115" y="4"/>
                  </a:lnTo>
                  <a:lnTo>
                    <a:pt x="11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381" name="íşļîdé"/>
            <p:cNvSpPr/>
            <p:nvPr/>
          </p:nvSpPr>
          <p:spPr bwMode="auto">
            <a:xfrm>
              <a:off x="3646241" y="4032633"/>
              <a:ext cx="413147" cy="4763"/>
            </a:xfrm>
            <a:custGeom>
              <a:avLst/>
              <a:gdLst>
                <a:gd name="T0" fmla="*/ 147 w 347"/>
                <a:gd name="T1" fmla="*/ 0 h 4"/>
                <a:gd name="T2" fmla="*/ 52 w 347"/>
                <a:gd name="T3" fmla="*/ 0 h 4"/>
                <a:gd name="T4" fmla="*/ 48 w 347"/>
                <a:gd name="T5" fmla="*/ 0 h 4"/>
                <a:gd name="T6" fmla="*/ 2 w 347"/>
                <a:gd name="T7" fmla="*/ 0 h 4"/>
                <a:gd name="T8" fmla="*/ 2 w 347"/>
                <a:gd name="T9" fmla="*/ 4 h 4"/>
                <a:gd name="T10" fmla="*/ 0 w 347"/>
                <a:gd name="T11" fmla="*/ 4 h 4"/>
                <a:gd name="T12" fmla="*/ 48 w 347"/>
                <a:gd name="T13" fmla="*/ 4 h 4"/>
                <a:gd name="T14" fmla="*/ 52 w 347"/>
                <a:gd name="T15" fmla="*/ 4 h 4"/>
                <a:gd name="T16" fmla="*/ 147 w 347"/>
                <a:gd name="T17" fmla="*/ 4 h 4"/>
                <a:gd name="T18" fmla="*/ 147 w 347"/>
                <a:gd name="T19" fmla="*/ 0 h 4"/>
                <a:gd name="T20" fmla="*/ 347 w 347"/>
                <a:gd name="T21" fmla="*/ 0 h 4"/>
                <a:gd name="T22" fmla="*/ 251 w 347"/>
                <a:gd name="T23" fmla="*/ 0 h 4"/>
                <a:gd name="T24" fmla="*/ 247 w 347"/>
                <a:gd name="T25" fmla="*/ 0 h 4"/>
                <a:gd name="T26" fmla="*/ 152 w 347"/>
                <a:gd name="T27" fmla="*/ 0 h 4"/>
                <a:gd name="T28" fmla="*/ 152 w 347"/>
                <a:gd name="T29" fmla="*/ 4 h 4"/>
                <a:gd name="T30" fmla="*/ 247 w 347"/>
                <a:gd name="T31" fmla="*/ 4 h 4"/>
                <a:gd name="T32" fmla="*/ 251 w 347"/>
                <a:gd name="T33" fmla="*/ 4 h 4"/>
                <a:gd name="T34" fmla="*/ 347 w 347"/>
                <a:gd name="T35" fmla="*/ 4 h 4"/>
                <a:gd name="T36" fmla="*/ 347 w 347"/>
                <a:gd name="T3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47" h="4">
                  <a:moveTo>
                    <a:pt x="147" y="0"/>
                  </a:moveTo>
                  <a:lnTo>
                    <a:pt x="52" y="0"/>
                  </a:lnTo>
                  <a:lnTo>
                    <a:pt x="48" y="0"/>
                  </a:lnTo>
                  <a:lnTo>
                    <a:pt x="2" y="0"/>
                  </a:lnTo>
                  <a:lnTo>
                    <a:pt x="2" y="4"/>
                  </a:lnTo>
                  <a:lnTo>
                    <a:pt x="0" y="4"/>
                  </a:lnTo>
                  <a:lnTo>
                    <a:pt x="48" y="4"/>
                  </a:lnTo>
                  <a:lnTo>
                    <a:pt x="52" y="4"/>
                  </a:lnTo>
                  <a:lnTo>
                    <a:pt x="147" y="4"/>
                  </a:lnTo>
                  <a:lnTo>
                    <a:pt x="147" y="0"/>
                  </a:lnTo>
                  <a:close/>
                  <a:moveTo>
                    <a:pt x="347" y="0"/>
                  </a:moveTo>
                  <a:lnTo>
                    <a:pt x="251" y="0"/>
                  </a:lnTo>
                  <a:lnTo>
                    <a:pt x="247" y="0"/>
                  </a:lnTo>
                  <a:lnTo>
                    <a:pt x="152" y="0"/>
                  </a:lnTo>
                  <a:lnTo>
                    <a:pt x="152" y="4"/>
                  </a:lnTo>
                  <a:lnTo>
                    <a:pt x="247" y="4"/>
                  </a:lnTo>
                  <a:lnTo>
                    <a:pt x="251" y="4"/>
                  </a:lnTo>
                  <a:lnTo>
                    <a:pt x="347" y="4"/>
                  </a:lnTo>
                  <a:lnTo>
                    <a:pt x="347" y="0"/>
                  </a:lnTo>
                  <a:close/>
                </a:path>
              </a:pathLst>
            </a:cu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382" name="íšľîdè"/>
            <p:cNvSpPr/>
            <p:nvPr/>
          </p:nvSpPr>
          <p:spPr bwMode="auto">
            <a:xfrm>
              <a:off x="3646241" y="4032633"/>
              <a:ext cx="413147" cy="4763"/>
            </a:xfrm>
            <a:custGeom>
              <a:avLst/>
              <a:gdLst>
                <a:gd name="T0" fmla="*/ 147 w 347"/>
                <a:gd name="T1" fmla="*/ 0 h 4"/>
                <a:gd name="T2" fmla="*/ 52 w 347"/>
                <a:gd name="T3" fmla="*/ 0 h 4"/>
                <a:gd name="T4" fmla="*/ 48 w 347"/>
                <a:gd name="T5" fmla="*/ 0 h 4"/>
                <a:gd name="T6" fmla="*/ 2 w 347"/>
                <a:gd name="T7" fmla="*/ 0 h 4"/>
                <a:gd name="T8" fmla="*/ 2 w 347"/>
                <a:gd name="T9" fmla="*/ 4 h 4"/>
                <a:gd name="T10" fmla="*/ 0 w 347"/>
                <a:gd name="T11" fmla="*/ 4 h 4"/>
                <a:gd name="T12" fmla="*/ 48 w 347"/>
                <a:gd name="T13" fmla="*/ 4 h 4"/>
                <a:gd name="T14" fmla="*/ 52 w 347"/>
                <a:gd name="T15" fmla="*/ 4 h 4"/>
                <a:gd name="T16" fmla="*/ 147 w 347"/>
                <a:gd name="T17" fmla="*/ 4 h 4"/>
                <a:gd name="T18" fmla="*/ 147 w 347"/>
                <a:gd name="T19" fmla="*/ 0 h 4"/>
                <a:gd name="T20" fmla="*/ 347 w 347"/>
                <a:gd name="T21" fmla="*/ 0 h 4"/>
                <a:gd name="T22" fmla="*/ 251 w 347"/>
                <a:gd name="T23" fmla="*/ 0 h 4"/>
                <a:gd name="T24" fmla="*/ 247 w 347"/>
                <a:gd name="T25" fmla="*/ 0 h 4"/>
                <a:gd name="T26" fmla="*/ 152 w 347"/>
                <a:gd name="T27" fmla="*/ 0 h 4"/>
                <a:gd name="T28" fmla="*/ 152 w 347"/>
                <a:gd name="T29" fmla="*/ 4 h 4"/>
                <a:gd name="T30" fmla="*/ 247 w 347"/>
                <a:gd name="T31" fmla="*/ 4 h 4"/>
                <a:gd name="T32" fmla="*/ 251 w 347"/>
                <a:gd name="T33" fmla="*/ 4 h 4"/>
                <a:gd name="T34" fmla="*/ 347 w 347"/>
                <a:gd name="T35" fmla="*/ 4 h 4"/>
                <a:gd name="T36" fmla="*/ 347 w 347"/>
                <a:gd name="T3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47" h="4">
                  <a:moveTo>
                    <a:pt x="147" y="0"/>
                  </a:moveTo>
                  <a:lnTo>
                    <a:pt x="52" y="0"/>
                  </a:lnTo>
                  <a:lnTo>
                    <a:pt x="48" y="0"/>
                  </a:lnTo>
                  <a:lnTo>
                    <a:pt x="2" y="0"/>
                  </a:lnTo>
                  <a:lnTo>
                    <a:pt x="2" y="4"/>
                  </a:lnTo>
                  <a:lnTo>
                    <a:pt x="0" y="4"/>
                  </a:lnTo>
                  <a:lnTo>
                    <a:pt x="48" y="4"/>
                  </a:lnTo>
                  <a:lnTo>
                    <a:pt x="52" y="4"/>
                  </a:lnTo>
                  <a:lnTo>
                    <a:pt x="147" y="4"/>
                  </a:lnTo>
                  <a:lnTo>
                    <a:pt x="147" y="0"/>
                  </a:lnTo>
                  <a:moveTo>
                    <a:pt x="347" y="0"/>
                  </a:moveTo>
                  <a:lnTo>
                    <a:pt x="251" y="0"/>
                  </a:lnTo>
                  <a:lnTo>
                    <a:pt x="247" y="0"/>
                  </a:lnTo>
                  <a:lnTo>
                    <a:pt x="152" y="0"/>
                  </a:lnTo>
                  <a:lnTo>
                    <a:pt x="152" y="4"/>
                  </a:lnTo>
                  <a:lnTo>
                    <a:pt x="247" y="4"/>
                  </a:lnTo>
                  <a:lnTo>
                    <a:pt x="251" y="4"/>
                  </a:lnTo>
                  <a:lnTo>
                    <a:pt x="347" y="4"/>
                  </a:lnTo>
                  <a:lnTo>
                    <a:pt x="34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383" name="ï$1ïḑe"/>
            <p:cNvSpPr/>
            <p:nvPr/>
          </p:nvSpPr>
          <p:spPr bwMode="auto">
            <a:xfrm>
              <a:off x="4064150" y="3794508"/>
              <a:ext cx="136922" cy="4763"/>
            </a:xfrm>
            <a:custGeom>
              <a:avLst/>
              <a:gdLst>
                <a:gd name="T0" fmla="*/ 115 w 115"/>
                <a:gd name="T1" fmla="*/ 0 h 4"/>
                <a:gd name="T2" fmla="*/ 100 w 115"/>
                <a:gd name="T3" fmla="*/ 0 h 4"/>
                <a:gd name="T4" fmla="*/ 96 w 115"/>
                <a:gd name="T5" fmla="*/ 0 h 4"/>
                <a:gd name="T6" fmla="*/ 0 w 115"/>
                <a:gd name="T7" fmla="*/ 0 h 4"/>
                <a:gd name="T8" fmla="*/ 0 w 115"/>
                <a:gd name="T9" fmla="*/ 4 h 4"/>
                <a:gd name="T10" fmla="*/ 96 w 115"/>
                <a:gd name="T11" fmla="*/ 4 h 4"/>
                <a:gd name="T12" fmla="*/ 100 w 115"/>
                <a:gd name="T13" fmla="*/ 4 h 4"/>
                <a:gd name="T14" fmla="*/ 115 w 115"/>
                <a:gd name="T15" fmla="*/ 4 h 4"/>
                <a:gd name="T16" fmla="*/ 115 w 115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5" h="4">
                  <a:moveTo>
                    <a:pt x="115" y="0"/>
                  </a:moveTo>
                  <a:lnTo>
                    <a:pt x="100" y="0"/>
                  </a:lnTo>
                  <a:lnTo>
                    <a:pt x="96" y="0"/>
                  </a:lnTo>
                  <a:lnTo>
                    <a:pt x="0" y="0"/>
                  </a:lnTo>
                  <a:lnTo>
                    <a:pt x="0" y="4"/>
                  </a:lnTo>
                  <a:lnTo>
                    <a:pt x="96" y="4"/>
                  </a:lnTo>
                  <a:lnTo>
                    <a:pt x="100" y="4"/>
                  </a:lnTo>
                  <a:lnTo>
                    <a:pt x="115" y="4"/>
                  </a:lnTo>
                  <a:lnTo>
                    <a:pt x="115" y="0"/>
                  </a:lnTo>
                  <a:close/>
                </a:path>
              </a:pathLst>
            </a:cu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384" name="ïślîḍê"/>
            <p:cNvSpPr/>
            <p:nvPr/>
          </p:nvSpPr>
          <p:spPr bwMode="auto">
            <a:xfrm>
              <a:off x="4064150" y="3794508"/>
              <a:ext cx="136922" cy="4763"/>
            </a:xfrm>
            <a:custGeom>
              <a:avLst/>
              <a:gdLst>
                <a:gd name="T0" fmla="*/ 115 w 115"/>
                <a:gd name="T1" fmla="*/ 0 h 4"/>
                <a:gd name="T2" fmla="*/ 100 w 115"/>
                <a:gd name="T3" fmla="*/ 0 h 4"/>
                <a:gd name="T4" fmla="*/ 96 w 115"/>
                <a:gd name="T5" fmla="*/ 0 h 4"/>
                <a:gd name="T6" fmla="*/ 0 w 115"/>
                <a:gd name="T7" fmla="*/ 0 h 4"/>
                <a:gd name="T8" fmla="*/ 0 w 115"/>
                <a:gd name="T9" fmla="*/ 4 h 4"/>
                <a:gd name="T10" fmla="*/ 96 w 115"/>
                <a:gd name="T11" fmla="*/ 4 h 4"/>
                <a:gd name="T12" fmla="*/ 100 w 115"/>
                <a:gd name="T13" fmla="*/ 4 h 4"/>
                <a:gd name="T14" fmla="*/ 115 w 115"/>
                <a:gd name="T15" fmla="*/ 4 h 4"/>
                <a:gd name="T16" fmla="*/ 115 w 115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5" h="4">
                  <a:moveTo>
                    <a:pt x="115" y="0"/>
                  </a:moveTo>
                  <a:lnTo>
                    <a:pt x="100" y="0"/>
                  </a:lnTo>
                  <a:lnTo>
                    <a:pt x="96" y="0"/>
                  </a:lnTo>
                  <a:lnTo>
                    <a:pt x="0" y="0"/>
                  </a:lnTo>
                  <a:lnTo>
                    <a:pt x="0" y="4"/>
                  </a:lnTo>
                  <a:lnTo>
                    <a:pt x="96" y="4"/>
                  </a:lnTo>
                  <a:lnTo>
                    <a:pt x="100" y="4"/>
                  </a:lnTo>
                  <a:lnTo>
                    <a:pt x="115" y="4"/>
                  </a:lnTo>
                  <a:lnTo>
                    <a:pt x="11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385" name="ïsľïḓé"/>
            <p:cNvSpPr/>
            <p:nvPr/>
          </p:nvSpPr>
          <p:spPr bwMode="auto">
            <a:xfrm>
              <a:off x="3646241" y="3794508"/>
              <a:ext cx="413147" cy="4763"/>
            </a:xfrm>
            <a:custGeom>
              <a:avLst/>
              <a:gdLst>
                <a:gd name="T0" fmla="*/ 147 w 347"/>
                <a:gd name="T1" fmla="*/ 0 h 4"/>
                <a:gd name="T2" fmla="*/ 52 w 347"/>
                <a:gd name="T3" fmla="*/ 0 h 4"/>
                <a:gd name="T4" fmla="*/ 48 w 347"/>
                <a:gd name="T5" fmla="*/ 0 h 4"/>
                <a:gd name="T6" fmla="*/ 2 w 347"/>
                <a:gd name="T7" fmla="*/ 0 h 4"/>
                <a:gd name="T8" fmla="*/ 2 w 347"/>
                <a:gd name="T9" fmla="*/ 4 h 4"/>
                <a:gd name="T10" fmla="*/ 0 w 347"/>
                <a:gd name="T11" fmla="*/ 4 h 4"/>
                <a:gd name="T12" fmla="*/ 48 w 347"/>
                <a:gd name="T13" fmla="*/ 4 h 4"/>
                <a:gd name="T14" fmla="*/ 52 w 347"/>
                <a:gd name="T15" fmla="*/ 4 h 4"/>
                <a:gd name="T16" fmla="*/ 147 w 347"/>
                <a:gd name="T17" fmla="*/ 4 h 4"/>
                <a:gd name="T18" fmla="*/ 147 w 347"/>
                <a:gd name="T19" fmla="*/ 0 h 4"/>
                <a:gd name="T20" fmla="*/ 347 w 347"/>
                <a:gd name="T21" fmla="*/ 0 h 4"/>
                <a:gd name="T22" fmla="*/ 251 w 347"/>
                <a:gd name="T23" fmla="*/ 0 h 4"/>
                <a:gd name="T24" fmla="*/ 247 w 347"/>
                <a:gd name="T25" fmla="*/ 0 h 4"/>
                <a:gd name="T26" fmla="*/ 152 w 347"/>
                <a:gd name="T27" fmla="*/ 0 h 4"/>
                <a:gd name="T28" fmla="*/ 152 w 347"/>
                <a:gd name="T29" fmla="*/ 4 h 4"/>
                <a:gd name="T30" fmla="*/ 247 w 347"/>
                <a:gd name="T31" fmla="*/ 4 h 4"/>
                <a:gd name="T32" fmla="*/ 251 w 347"/>
                <a:gd name="T33" fmla="*/ 4 h 4"/>
                <a:gd name="T34" fmla="*/ 347 w 347"/>
                <a:gd name="T35" fmla="*/ 4 h 4"/>
                <a:gd name="T36" fmla="*/ 347 w 347"/>
                <a:gd name="T3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47" h="4">
                  <a:moveTo>
                    <a:pt x="147" y="0"/>
                  </a:moveTo>
                  <a:lnTo>
                    <a:pt x="52" y="0"/>
                  </a:lnTo>
                  <a:lnTo>
                    <a:pt x="48" y="0"/>
                  </a:lnTo>
                  <a:lnTo>
                    <a:pt x="2" y="0"/>
                  </a:lnTo>
                  <a:lnTo>
                    <a:pt x="2" y="4"/>
                  </a:lnTo>
                  <a:lnTo>
                    <a:pt x="0" y="4"/>
                  </a:lnTo>
                  <a:lnTo>
                    <a:pt x="48" y="4"/>
                  </a:lnTo>
                  <a:lnTo>
                    <a:pt x="52" y="4"/>
                  </a:lnTo>
                  <a:lnTo>
                    <a:pt x="147" y="4"/>
                  </a:lnTo>
                  <a:lnTo>
                    <a:pt x="147" y="0"/>
                  </a:lnTo>
                  <a:close/>
                  <a:moveTo>
                    <a:pt x="347" y="0"/>
                  </a:moveTo>
                  <a:lnTo>
                    <a:pt x="251" y="0"/>
                  </a:lnTo>
                  <a:lnTo>
                    <a:pt x="247" y="0"/>
                  </a:lnTo>
                  <a:lnTo>
                    <a:pt x="152" y="0"/>
                  </a:lnTo>
                  <a:lnTo>
                    <a:pt x="152" y="4"/>
                  </a:lnTo>
                  <a:lnTo>
                    <a:pt x="247" y="4"/>
                  </a:lnTo>
                  <a:lnTo>
                    <a:pt x="251" y="4"/>
                  </a:lnTo>
                  <a:lnTo>
                    <a:pt x="347" y="4"/>
                  </a:lnTo>
                  <a:lnTo>
                    <a:pt x="347" y="0"/>
                  </a:lnTo>
                  <a:close/>
                </a:path>
              </a:pathLst>
            </a:cu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386" name="iśḷiḋê"/>
            <p:cNvSpPr/>
            <p:nvPr/>
          </p:nvSpPr>
          <p:spPr bwMode="auto">
            <a:xfrm>
              <a:off x="3646241" y="3794508"/>
              <a:ext cx="413147" cy="4763"/>
            </a:xfrm>
            <a:custGeom>
              <a:avLst/>
              <a:gdLst>
                <a:gd name="T0" fmla="*/ 147 w 347"/>
                <a:gd name="T1" fmla="*/ 0 h 4"/>
                <a:gd name="T2" fmla="*/ 52 w 347"/>
                <a:gd name="T3" fmla="*/ 0 h 4"/>
                <a:gd name="T4" fmla="*/ 48 w 347"/>
                <a:gd name="T5" fmla="*/ 0 h 4"/>
                <a:gd name="T6" fmla="*/ 2 w 347"/>
                <a:gd name="T7" fmla="*/ 0 h 4"/>
                <a:gd name="T8" fmla="*/ 2 w 347"/>
                <a:gd name="T9" fmla="*/ 4 h 4"/>
                <a:gd name="T10" fmla="*/ 0 w 347"/>
                <a:gd name="T11" fmla="*/ 4 h 4"/>
                <a:gd name="T12" fmla="*/ 48 w 347"/>
                <a:gd name="T13" fmla="*/ 4 h 4"/>
                <a:gd name="T14" fmla="*/ 52 w 347"/>
                <a:gd name="T15" fmla="*/ 4 h 4"/>
                <a:gd name="T16" fmla="*/ 147 w 347"/>
                <a:gd name="T17" fmla="*/ 4 h 4"/>
                <a:gd name="T18" fmla="*/ 147 w 347"/>
                <a:gd name="T19" fmla="*/ 0 h 4"/>
                <a:gd name="T20" fmla="*/ 347 w 347"/>
                <a:gd name="T21" fmla="*/ 0 h 4"/>
                <a:gd name="T22" fmla="*/ 251 w 347"/>
                <a:gd name="T23" fmla="*/ 0 h 4"/>
                <a:gd name="T24" fmla="*/ 247 w 347"/>
                <a:gd name="T25" fmla="*/ 0 h 4"/>
                <a:gd name="T26" fmla="*/ 152 w 347"/>
                <a:gd name="T27" fmla="*/ 0 h 4"/>
                <a:gd name="T28" fmla="*/ 152 w 347"/>
                <a:gd name="T29" fmla="*/ 4 h 4"/>
                <a:gd name="T30" fmla="*/ 247 w 347"/>
                <a:gd name="T31" fmla="*/ 4 h 4"/>
                <a:gd name="T32" fmla="*/ 251 w 347"/>
                <a:gd name="T33" fmla="*/ 4 h 4"/>
                <a:gd name="T34" fmla="*/ 347 w 347"/>
                <a:gd name="T35" fmla="*/ 4 h 4"/>
                <a:gd name="T36" fmla="*/ 347 w 347"/>
                <a:gd name="T3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47" h="4">
                  <a:moveTo>
                    <a:pt x="147" y="0"/>
                  </a:moveTo>
                  <a:lnTo>
                    <a:pt x="52" y="0"/>
                  </a:lnTo>
                  <a:lnTo>
                    <a:pt x="48" y="0"/>
                  </a:lnTo>
                  <a:lnTo>
                    <a:pt x="2" y="0"/>
                  </a:lnTo>
                  <a:lnTo>
                    <a:pt x="2" y="4"/>
                  </a:lnTo>
                  <a:lnTo>
                    <a:pt x="0" y="4"/>
                  </a:lnTo>
                  <a:lnTo>
                    <a:pt x="48" y="4"/>
                  </a:lnTo>
                  <a:lnTo>
                    <a:pt x="52" y="4"/>
                  </a:lnTo>
                  <a:lnTo>
                    <a:pt x="147" y="4"/>
                  </a:lnTo>
                  <a:lnTo>
                    <a:pt x="147" y="0"/>
                  </a:lnTo>
                  <a:moveTo>
                    <a:pt x="347" y="0"/>
                  </a:moveTo>
                  <a:lnTo>
                    <a:pt x="251" y="0"/>
                  </a:lnTo>
                  <a:lnTo>
                    <a:pt x="247" y="0"/>
                  </a:lnTo>
                  <a:lnTo>
                    <a:pt x="152" y="0"/>
                  </a:lnTo>
                  <a:lnTo>
                    <a:pt x="152" y="4"/>
                  </a:lnTo>
                  <a:lnTo>
                    <a:pt x="247" y="4"/>
                  </a:lnTo>
                  <a:lnTo>
                    <a:pt x="251" y="4"/>
                  </a:lnTo>
                  <a:lnTo>
                    <a:pt x="347" y="4"/>
                  </a:lnTo>
                  <a:lnTo>
                    <a:pt x="34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387" name="ï$ḻîḑé"/>
            <p:cNvSpPr/>
            <p:nvPr/>
          </p:nvSpPr>
          <p:spPr bwMode="auto">
            <a:xfrm>
              <a:off x="4064150" y="3557574"/>
              <a:ext cx="136922" cy="4763"/>
            </a:xfrm>
            <a:custGeom>
              <a:avLst/>
              <a:gdLst>
                <a:gd name="T0" fmla="*/ 115 w 115"/>
                <a:gd name="T1" fmla="*/ 0 h 4"/>
                <a:gd name="T2" fmla="*/ 100 w 115"/>
                <a:gd name="T3" fmla="*/ 0 h 4"/>
                <a:gd name="T4" fmla="*/ 96 w 115"/>
                <a:gd name="T5" fmla="*/ 0 h 4"/>
                <a:gd name="T6" fmla="*/ 0 w 115"/>
                <a:gd name="T7" fmla="*/ 0 h 4"/>
                <a:gd name="T8" fmla="*/ 0 w 115"/>
                <a:gd name="T9" fmla="*/ 4 h 4"/>
                <a:gd name="T10" fmla="*/ 96 w 115"/>
                <a:gd name="T11" fmla="*/ 4 h 4"/>
                <a:gd name="T12" fmla="*/ 100 w 115"/>
                <a:gd name="T13" fmla="*/ 4 h 4"/>
                <a:gd name="T14" fmla="*/ 115 w 115"/>
                <a:gd name="T15" fmla="*/ 4 h 4"/>
                <a:gd name="T16" fmla="*/ 115 w 115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5" h="4">
                  <a:moveTo>
                    <a:pt x="115" y="0"/>
                  </a:moveTo>
                  <a:lnTo>
                    <a:pt x="100" y="0"/>
                  </a:lnTo>
                  <a:lnTo>
                    <a:pt x="96" y="0"/>
                  </a:lnTo>
                  <a:lnTo>
                    <a:pt x="0" y="0"/>
                  </a:lnTo>
                  <a:lnTo>
                    <a:pt x="0" y="4"/>
                  </a:lnTo>
                  <a:lnTo>
                    <a:pt x="96" y="4"/>
                  </a:lnTo>
                  <a:lnTo>
                    <a:pt x="100" y="4"/>
                  </a:lnTo>
                  <a:lnTo>
                    <a:pt x="115" y="4"/>
                  </a:lnTo>
                  <a:lnTo>
                    <a:pt x="115" y="0"/>
                  </a:lnTo>
                  <a:close/>
                </a:path>
              </a:pathLst>
            </a:cu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388" name="ïş1íḋé"/>
            <p:cNvSpPr/>
            <p:nvPr/>
          </p:nvSpPr>
          <p:spPr bwMode="auto">
            <a:xfrm>
              <a:off x="4064150" y="3557574"/>
              <a:ext cx="136922" cy="4763"/>
            </a:xfrm>
            <a:custGeom>
              <a:avLst/>
              <a:gdLst>
                <a:gd name="T0" fmla="*/ 115 w 115"/>
                <a:gd name="T1" fmla="*/ 0 h 4"/>
                <a:gd name="T2" fmla="*/ 100 w 115"/>
                <a:gd name="T3" fmla="*/ 0 h 4"/>
                <a:gd name="T4" fmla="*/ 96 w 115"/>
                <a:gd name="T5" fmla="*/ 0 h 4"/>
                <a:gd name="T6" fmla="*/ 0 w 115"/>
                <a:gd name="T7" fmla="*/ 0 h 4"/>
                <a:gd name="T8" fmla="*/ 0 w 115"/>
                <a:gd name="T9" fmla="*/ 4 h 4"/>
                <a:gd name="T10" fmla="*/ 96 w 115"/>
                <a:gd name="T11" fmla="*/ 4 h 4"/>
                <a:gd name="T12" fmla="*/ 100 w 115"/>
                <a:gd name="T13" fmla="*/ 4 h 4"/>
                <a:gd name="T14" fmla="*/ 115 w 115"/>
                <a:gd name="T15" fmla="*/ 4 h 4"/>
                <a:gd name="T16" fmla="*/ 115 w 115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5" h="4">
                  <a:moveTo>
                    <a:pt x="115" y="0"/>
                  </a:moveTo>
                  <a:lnTo>
                    <a:pt x="100" y="0"/>
                  </a:lnTo>
                  <a:lnTo>
                    <a:pt x="96" y="0"/>
                  </a:lnTo>
                  <a:lnTo>
                    <a:pt x="0" y="0"/>
                  </a:lnTo>
                  <a:lnTo>
                    <a:pt x="0" y="4"/>
                  </a:lnTo>
                  <a:lnTo>
                    <a:pt x="96" y="4"/>
                  </a:lnTo>
                  <a:lnTo>
                    <a:pt x="100" y="4"/>
                  </a:lnTo>
                  <a:lnTo>
                    <a:pt x="115" y="4"/>
                  </a:lnTo>
                  <a:lnTo>
                    <a:pt x="11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389" name="îṣlîďé"/>
            <p:cNvSpPr/>
            <p:nvPr/>
          </p:nvSpPr>
          <p:spPr bwMode="auto">
            <a:xfrm>
              <a:off x="3646241" y="3557574"/>
              <a:ext cx="413147" cy="4763"/>
            </a:xfrm>
            <a:custGeom>
              <a:avLst/>
              <a:gdLst>
                <a:gd name="T0" fmla="*/ 147 w 347"/>
                <a:gd name="T1" fmla="*/ 0 h 4"/>
                <a:gd name="T2" fmla="*/ 52 w 347"/>
                <a:gd name="T3" fmla="*/ 0 h 4"/>
                <a:gd name="T4" fmla="*/ 48 w 347"/>
                <a:gd name="T5" fmla="*/ 0 h 4"/>
                <a:gd name="T6" fmla="*/ 2 w 347"/>
                <a:gd name="T7" fmla="*/ 0 h 4"/>
                <a:gd name="T8" fmla="*/ 2 w 347"/>
                <a:gd name="T9" fmla="*/ 4 h 4"/>
                <a:gd name="T10" fmla="*/ 0 w 347"/>
                <a:gd name="T11" fmla="*/ 4 h 4"/>
                <a:gd name="T12" fmla="*/ 48 w 347"/>
                <a:gd name="T13" fmla="*/ 4 h 4"/>
                <a:gd name="T14" fmla="*/ 52 w 347"/>
                <a:gd name="T15" fmla="*/ 4 h 4"/>
                <a:gd name="T16" fmla="*/ 147 w 347"/>
                <a:gd name="T17" fmla="*/ 4 h 4"/>
                <a:gd name="T18" fmla="*/ 147 w 347"/>
                <a:gd name="T19" fmla="*/ 0 h 4"/>
                <a:gd name="T20" fmla="*/ 347 w 347"/>
                <a:gd name="T21" fmla="*/ 0 h 4"/>
                <a:gd name="T22" fmla="*/ 251 w 347"/>
                <a:gd name="T23" fmla="*/ 0 h 4"/>
                <a:gd name="T24" fmla="*/ 247 w 347"/>
                <a:gd name="T25" fmla="*/ 0 h 4"/>
                <a:gd name="T26" fmla="*/ 152 w 347"/>
                <a:gd name="T27" fmla="*/ 0 h 4"/>
                <a:gd name="T28" fmla="*/ 152 w 347"/>
                <a:gd name="T29" fmla="*/ 4 h 4"/>
                <a:gd name="T30" fmla="*/ 247 w 347"/>
                <a:gd name="T31" fmla="*/ 4 h 4"/>
                <a:gd name="T32" fmla="*/ 251 w 347"/>
                <a:gd name="T33" fmla="*/ 4 h 4"/>
                <a:gd name="T34" fmla="*/ 347 w 347"/>
                <a:gd name="T35" fmla="*/ 4 h 4"/>
                <a:gd name="T36" fmla="*/ 347 w 347"/>
                <a:gd name="T3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47" h="4">
                  <a:moveTo>
                    <a:pt x="147" y="0"/>
                  </a:moveTo>
                  <a:lnTo>
                    <a:pt x="52" y="0"/>
                  </a:lnTo>
                  <a:lnTo>
                    <a:pt x="48" y="0"/>
                  </a:lnTo>
                  <a:lnTo>
                    <a:pt x="2" y="0"/>
                  </a:lnTo>
                  <a:lnTo>
                    <a:pt x="2" y="4"/>
                  </a:lnTo>
                  <a:lnTo>
                    <a:pt x="0" y="4"/>
                  </a:lnTo>
                  <a:lnTo>
                    <a:pt x="48" y="4"/>
                  </a:lnTo>
                  <a:lnTo>
                    <a:pt x="52" y="4"/>
                  </a:lnTo>
                  <a:lnTo>
                    <a:pt x="147" y="4"/>
                  </a:lnTo>
                  <a:lnTo>
                    <a:pt x="147" y="0"/>
                  </a:lnTo>
                  <a:close/>
                  <a:moveTo>
                    <a:pt x="347" y="0"/>
                  </a:moveTo>
                  <a:lnTo>
                    <a:pt x="251" y="0"/>
                  </a:lnTo>
                  <a:lnTo>
                    <a:pt x="247" y="0"/>
                  </a:lnTo>
                  <a:lnTo>
                    <a:pt x="152" y="0"/>
                  </a:lnTo>
                  <a:lnTo>
                    <a:pt x="152" y="4"/>
                  </a:lnTo>
                  <a:lnTo>
                    <a:pt x="247" y="4"/>
                  </a:lnTo>
                  <a:lnTo>
                    <a:pt x="251" y="4"/>
                  </a:lnTo>
                  <a:lnTo>
                    <a:pt x="347" y="4"/>
                  </a:lnTo>
                  <a:lnTo>
                    <a:pt x="347" y="0"/>
                  </a:lnTo>
                  <a:close/>
                </a:path>
              </a:pathLst>
            </a:cu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390" name="ïṣļïďe"/>
            <p:cNvSpPr/>
            <p:nvPr/>
          </p:nvSpPr>
          <p:spPr bwMode="auto">
            <a:xfrm>
              <a:off x="3646241" y="3557574"/>
              <a:ext cx="413147" cy="4763"/>
            </a:xfrm>
            <a:custGeom>
              <a:avLst/>
              <a:gdLst>
                <a:gd name="T0" fmla="*/ 147 w 347"/>
                <a:gd name="T1" fmla="*/ 0 h 4"/>
                <a:gd name="T2" fmla="*/ 52 w 347"/>
                <a:gd name="T3" fmla="*/ 0 h 4"/>
                <a:gd name="T4" fmla="*/ 48 w 347"/>
                <a:gd name="T5" fmla="*/ 0 h 4"/>
                <a:gd name="T6" fmla="*/ 2 w 347"/>
                <a:gd name="T7" fmla="*/ 0 h 4"/>
                <a:gd name="T8" fmla="*/ 2 w 347"/>
                <a:gd name="T9" fmla="*/ 4 h 4"/>
                <a:gd name="T10" fmla="*/ 0 w 347"/>
                <a:gd name="T11" fmla="*/ 4 h 4"/>
                <a:gd name="T12" fmla="*/ 48 w 347"/>
                <a:gd name="T13" fmla="*/ 4 h 4"/>
                <a:gd name="T14" fmla="*/ 52 w 347"/>
                <a:gd name="T15" fmla="*/ 4 h 4"/>
                <a:gd name="T16" fmla="*/ 147 w 347"/>
                <a:gd name="T17" fmla="*/ 4 h 4"/>
                <a:gd name="T18" fmla="*/ 147 w 347"/>
                <a:gd name="T19" fmla="*/ 0 h 4"/>
                <a:gd name="T20" fmla="*/ 347 w 347"/>
                <a:gd name="T21" fmla="*/ 0 h 4"/>
                <a:gd name="T22" fmla="*/ 251 w 347"/>
                <a:gd name="T23" fmla="*/ 0 h 4"/>
                <a:gd name="T24" fmla="*/ 247 w 347"/>
                <a:gd name="T25" fmla="*/ 0 h 4"/>
                <a:gd name="T26" fmla="*/ 152 w 347"/>
                <a:gd name="T27" fmla="*/ 0 h 4"/>
                <a:gd name="T28" fmla="*/ 152 w 347"/>
                <a:gd name="T29" fmla="*/ 4 h 4"/>
                <a:gd name="T30" fmla="*/ 247 w 347"/>
                <a:gd name="T31" fmla="*/ 4 h 4"/>
                <a:gd name="T32" fmla="*/ 251 w 347"/>
                <a:gd name="T33" fmla="*/ 4 h 4"/>
                <a:gd name="T34" fmla="*/ 347 w 347"/>
                <a:gd name="T35" fmla="*/ 4 h 4"/>
                <a:gd name="T36" fmla="*/ 347 w 347"/>
                <a:gd name="T3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47" h="4">
                  <a:moveTo>
                    <a:pt x="147" y="0"/>
                  </a:moveTo>
                  <a:lnTo>
                    <a:pt x="52" y="0"/>
                  </a:lnTo>
                  <a:lnTo>
                    <a:pt x="48" y="0"/>
                  </a:lnTo>
                  <a:lnTo>
                    <a:pt x="2" y="0"/>
                  </a:lnTo>
                  <a:lnTo>
                    <a:pt x="2" y="4"/>
                  </a:lnTo>
                  <a:lnTo>
                    <a:pt x="0" y="4"/>
                  </a:lnTo>
                  <a:lnTo>
                    <a:pt x="48" y="4"/>
                  </a:lnTo>
                  <a:lnTo>
                    <a:pt x="52" y="4"/>
                  </a:lnTo>
                  <a:lnTo>
                    <a:pt x="147" y="4"/>
                  </a:lnTo>
                  <a:lnTo>
                    <a:pt x="147" y="0"/>
                  </a:lnTo>
                  <a:moveTo>
                    <a:pt x="347" y="0"/>
                  </a:moveTo>
                  <a:lnTo>
                    <a:pt x="251" y="0"/>
                  </a:lnTo>
                  <a:lnTo>
                    <a:pt x="247" y="0"/>
                  </a:lnTo>
                  <a:lnTo>
                    <a:pt x="152" y="0"/>
                  </a:lnTo>
                  <a:lnTo>
                    <a:pt x="152" y="4"/>
                  </a:lnTo>
                  <a:lnTo>
                    <a:pt x="247" y="4"/>
                  </a:lnTo>
                  <a:lnTo>
                    <a:pt x="251" y="4"/>
                  </a:lnTo>
                  <a:lnTo>
                    <a:pt x="347" y="4"/>
                  </a:lnTo>
                  <a:lnTo>
                    <a:pt x="34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391" name="iŝlïḍê"/>
            <p:cNvSpPr/>
            <p:nvPr/>
          </p:nvSpPr>
          <p:spPr bwMode="auto">
            <a:xfrm>
              <a:off x="4064150" y="3913571"/>
              <a:ext cx="136922" cy="4763"/>
            </a:xfrm>
            <a:custGeom>
              <a:avLst/>
              <a:gdLst>
                <a:gd name="T0" fmla="*/ 115 w 115"/>
                <a:gd name="T1" fmla="*/ 0 h 4"/>
                <a:gd name="T2" fmla="*/ 100 w 115"/>
                <a:gd name="T3" fmla="*/ 0 h 4"/>
                <a:gd name="T4" fmla="*/ 96 w 115"/>
                <a:gd name="T5" fmla="*/ 0 h 4"/>
                <a:gd name="T6" fmla="*/ 0 w 115"/>
                <a:gd name="T7" fmla="*/ 0 h 4"/>
                <a:gd name="T8" fmla="*/ 0 w 115"/>
                <a:gd name="T9" fmla="*/ 4 h 4"/>
                <a:gd name="T10" fmla="*/ 96 w 115"/>
                <a:gd name="T11" fmla="*/ 4 h 4"/>
                <a:gd name="T12" fmla="*/ 100 w 115"/>
                <a:gd name="T13" fmla="*/ 4 h 4"/>
                <a:gd name="T14" fmla="*/ 115 w 115"/>
                <a:gd name="T15" fmla="*/ 4 h 4"/>
                <a:gd name="T16" fmla="*/ 115 w 115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5" h="4">
                  <a:moveTo>
                    <a:pt x="115" y="0"/>
                  </a:moveTo>
                  <a:lnTo>
                    <a:pt x="100" y="0"/>
                  </a:lnTo>
                  <a:lnTo>
                    <a:pt x="96" y="0"/>
                  </a:lnTo>
                  <a:lnTo>
                    <a:pt x="0" y="0"/>
                  </a:lnTo>
                  <a:lnTo>
                    <a:pt x="0" y="4"/>
                  </a:lnTo>
                  <a:lnTo>
                    <a:pt x="96" y="4"/>
                  </a:lnTo>
                  <a:lnTo>
                    <a:pt x="100" y="4"/>
                  </a:lnTo>
                  <a:lnTo>
                    <a:pt x="115" y="4"/>
                  </a:lnTo>
                  <a:lnTo>
                    <a:pt x="115" y="0"/>
                  </a:lnTo>
                  <a:close/>
                </a:path>
              </a:pathLst>
            </a:cu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392" name="îšḻiḋè"/>
            <p:cNvSpPr/>
            <p:nvPr/>
          </p:nvSpPr>
          <p:spPr bwMode="auto">
            <a:xfrm>
              <a:off x="4064150" y="3913571"/>
              <a:ext cx="136922" cy="4763"/>
            </a:xfrm>
            <a:custGeom>
              <a:avLst/>
              <a:gdLst>
                <a:gd name="T0" fmla="*/ 115 w 115"/>
                <a:gd name="T1" fmla="*/ 0 h 4"/>
                <a:gd name="T2" fmla="*/ 100 w 115"/>
                <a:gd name="T3" fmla="*/ 0 h 4"/>
                <a:gd name="T4" fmla="*/ 96 w 115"/>
                <a:gd name="T5" fmla="*/ 0 h 4"/>
                <a:gd name="T6" fmla="*/ 0 w 115"/>
                <a:gd name="T7" fmla="*/ 0 h 4"/>
                <a:gd name="T8" fmla="*/ 0 w 115"/>
                <a:gd name="T9" fmla="*/ 4 h 4"/>
                <a:gd name="T10" fmla="*/ 96 w 115"/>
                <a:gd name="T11" fmla="*/ 4 h 4"/>
                <a:gd name="T12" fmla="*/ 100 w 115"/>
                <a:gd name="T13" fmla="*/ 4 h 4"/>
                <a:gd name="T14" fmla="*/ 115 w 115"/>
                <a:gd name="T15" fmla="*/ 4 h 4"/>
                <a:gd name="T16" fmla="*/ 115 w 115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5" h="4">
                  <a:moveTo>
                    <a:pt x="115" y="0"/>
                  </a:moveTo>
                  <a:lnTo>
                    <a:pt x="100" y="0"/>
                  </a:lnTo>
                  <a:lnTo>
                    <a:pt x="96" y="0"/>
                  </a:lnTo>
                  <a:lnTo>
                    <a:pt x="0" y="0"/>
                  </a:lnTo>
                  <a:lnTo>
                    <a:pt x="0" y="4"/>
                  </a:lnTo>
                  <a:lnTo>
                    <a:pt x="96" y="4"/>
                  </a:lnTo>
                  <a:lnTo>
                    <a:pt x="100" y="4"/>
                  </a:lnTo>
                  <a:lnTo>
                    <a:pt x="115" y="4"/>
                  </a:lnTo>
                  <a:lnTo>
                    <a:pt x="11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393" name="isḷíḓè"/>
            <p:cNvSpPr/>
            <p:nvPr/>
          </p:nvSpPr>
          <p:spPr bwMode="auto">
            <a:xfrm>
              <a:off x="3646241" y="3913571"/>
              <a:ext cx="413147" cy="4763"/>
            </a:xfrm>
            <a:custGeom>
              <a:avLst/>
              <a:gdLst>
                <a:gd name="T0" fmla="*/ 147 w 347"/>
                <a:gd name="T1" fmla="*/ 0 h 4"/>
                <a:gd name="T2" fmla="*/ 52 w 347"/>
                <a:gd name="T3" fmla="*/ 0 h 4"/>
                <a:gd name="T4" fmla="*/ 48 w 347"/>
                <a:gd name="T5" fmla="*/ 0 h 4"/>
                <a:gd name="T6" fmla="*/ 2 w 347"/>
                <a:gd name="T7" fmla="*/ 0 h 4"/>
                <a:gd name="T8" fmla="*/ 2 w 347"/>
                <a:gd name="T9" fmla="*/ 4 h 4"/>
                <a:gd name="T10" fmla="*/ 0 w 347"/>
                <a:gd name="T11" fmla="*/ 4 h 4"/>
                <a:gd name="T12" fmla="*/ 48 w 347"/>
                <a:gd name="T13" fmla="*/ 4 h 4"/>
                <a:gd name="T14" fmla="*/ 52 w 347"/>
                <a:gd name="T15" fmla="*/ 4 h 4"/>
                <a:gd name="T16" fmla="*/ 147 w 347"/>
                <a:gd name="T17" fmla="*/ 4 h 4"/>
                <a:gd name="T18" fmla="*/ 147 w 347"/>
                <a:gd name="T19" fmla="*/ 0 h 4"/>
                <a:gd name="T20" fmla="*/ 347 w 347"/>
                <a:gd name="T21" fmla="*/ 0 h 4"/>
                <a:gd name="T22" fmla="*/ 251 w 347"/>
                <a:gd name="T23" fmla="*/ 0 h 4"/>
                <a:gd name="T24" fmla="*/ 247 w 347"/>
                <a:gd name="T25" fmla="*/ 0 h 4"/>
                <a:gd name="T26" fmla="*/ 152 w 347"/>
                <a:gd name="T27" fmla="*/ 0 h 4"/>
                <a:gd name="T28" fmla="*/ 152 w 347"/>
                <a:gd name="T29" fmla="*/ 4 h 4"/>
                <a:gd name="T30" fmla="*/ 247 w 347"/>
                <a:gd name="T31" fmla="*/ 4 h 4"/>
                <a:gd name="T32" fmla="*/ 251 w 347"/>
                <a:gd name="T33" fmla="*/ 4 h 4"/>
                <a:gd name="T34" fmla="*/ 347 w 347"/>
                <a:gd name="T35" fmla="*/ 4 h 4"/>
                <a:gd name="T36" fmla="*/ 347 w 347"/>
                <a:gd name="T3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47" h="4">
                  <a:moveTo>
                    <a:pt x="147" y="0"/>
                  </a:moveTo>
                  <a:lnTo>
                    <a:pt x="52" y="0"/>
                  </a:lnTo>
                  <a:lnTo>
                    <a:pt x="48" y="0"/>
                  </a:lnTo>
                  <a:lnTo>
                    <a:pt x="2" y="0"/>
                  </a:lnTo>
                  <a:lnTo>
                    <a:pt x="2" y="4"/>
                  </a:lnTo>
                  <a:lnTo>
                    <a:pt x="0" y="4"/>
                  </a:lnTo>
                  <a:lnTo>
                    <a:pt x="48" y="4"/>
                  </a:lnTo>
                  <a:lnTo>
                    <a:pt x="52" y="4"/>
                  </a:lnTo>
                  <a:lnTo>
                    <a:pt x="147" y="4"/>
                  </a:lnTo>
                  <a:lnTo>
                    <a:pt x="147" y="0"/>
                  </a:lnTo>
                  <a:close/>
                  <a:moveTo>
                    <a:pt x="347" y="0"/>
                  </a:moveTo>
                  <a:lnTo>
                    <a:pt x="251" y="0"/>
                  </a:lnTo>
                  <a:lnTo>
                    <a:pt x="247" y="0"/>
                  </a:lnTo>
                  <a:lnTo>
                    <a:pt x="152" y="0"/>
                  </a:lnTo>
                  <a:lnTo>
                    <a:pt x="152" y="4"/>
                  </a:lnTo>
                  <a:lnTo>
                    <a:pt x="247" y="4"/>
                  </a:lnTo>
                  <a:lnTo>
                    <a:pt x="251" y="4"/>
                  </a:lnTo>
                  <a:lnTo>
                    <a:pt x="347" y="4"/>
                  </a:lnTo>
                  <a:lnTo>
                    <a:pt x="347" y="0"/>
                  </a:lnTo>
                  <a:close/>
                </a:path>
              </a:pathLst>
            </a:cu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394" name="îṩḻïḋe"/>
            <p:cNvSpPr/>
            <p:nvPr/>
          </p:nvSpPr>
          <p:spPr bwMode="auto">
            <a:xfrm>
              <a:off x="3646241" y="3913571"/>
              <a:ext cx="413147" cy="4763"/>
            </a:xfrm>
            <a:custGeom>
              <a:avLst/>
              <a:gdLst>
                <a:gd name="T0" fmla="*/ 147 w 347"/>
                <a:gd name="T1" fmla="*/ 0 h 4"/>
                <a:gd name="T2" fmla="*/ 52 w 347"/>
                <a:gd name="T3" fmla="*/ 0 h 4"/>
                <a:gd name="T4" fmla="*/ 48 w 347"/>
                <a:gd name="T5" fmla="*/ 0 h 4"/>
                <a:gd name="T6" fmla="*/ 2 w 347"/>
                <a:gd name="T7" fmla="*/ 0 h 4"/>
                <a:gd name="T8" fmla="*/ 2 w 347"/>
                <a:gd name="T9" fmla="*/ 4 h 4"/>
                <a:gd name="T10" fmla="*/ 0 w 347"/>
                <a:gd name="T11" fmla="*/ 4 h 4"/>
                <a:gd name="T12" fmla="*/ 48 w 347"/>
                <a:gd name="T13" fmla="*/ 4 h 4"/>
                <a:gd name="T14" fmla="*/ 52 w 347"/>
                <a:gd name="T15" fmla="*/ 4 h 4"/>
                <a:gd name="T16" fmla="*/ 147 w 347"/>
                <a:gd name="T17" fmla="*/ 4 h 4"/>
                <a:gd name="T18" fmla="*/ 147 w 347"/>
                <a:gd name="T19" fmla="*/ 0 h 4"/>
                <a:gd name="T20" fmla="*/ 347 w 347"/>
                <a:gd name="T21" fmla="*/ 0 h 4"/>
                <a:gd name="T22" fmla="*/ 251 w 347"/>
                <a:gd name="T23" fmla="*/ 0 h 4"/>
                <a:gd name="T24" fmla="*/ 247 w 347"/>
                <a:gd name="T25" fmla="*/ 0 h 4"/>
                <a:gd name="T26" fmla="*/ 152 w 347"/>
                <a:gd name="T27" fmla="*/ 0 h 4"/>
                <a:gd name="T28" fmla="*/ 152 w 347"/>
                <a:gd name="T29" fmla="*/ 4 h 4"/>
                <a:gd name="T30" fmla="*/ 247 w 347"/>
                <a:gd name="T31" fmla="*/ 4 h 4"/>
                <a:gd name="T32" fmla="*/ 251 w 347"/>
                <a:gd name="T33" fmla="*/ 4 h 4"/>
                <a:gd name="T34" fmla="*/ 347 w 347"/>
                <a:gd name="T35" fmla="*/ 4 h 4"/>
                <a:gd name="T36" fmla="*/ 347 w 347"/>
                <a:gd name="T3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47" h="4">
                  <a:moveTo>
                    <a:pt x="147" y="0"/>
                  </a:moveTo>
                  <a:lnTo>
                    <a:pt x="52" y="0"/>
                  </a:lnTo>
                  <a:lnTo>
                    <a:pt x="48" y="0"/>
                  </a:lnTo>
                  <a:lnTo>
                    <a:pt x="2" y="0"/>
                  </a:lnTo>
                  <a:lnTo>
                    <a:pt x="2" y="4"/>
                  </a:lnTo>
                  <a:lnTo>
                    <a:pt x="0" y="4"/>
                  </a:lnTo>
                  <a:lnTo>
                    <a:pt x="48" y="4"/>
                  </a:lnTo>
                  <a:lnTo>
                    <a:pt x="52" y="4"/>
                  </a:lnTo>
                  <a:lnTo>
                    <a:pt x="147" y="4"/>
                  </a:lnTo>
                  <a:lnTo>
                    <a:pt x="147" y="0"/>
                  </a:lnTo>
                  <a:moveTo>
                    <a:pt x="347" y="0"/>
                  </a:moveTo>
                  <a:lnTo>
                    <a:pt x="251" y="0"/>
                  </a:lnTo>
                  <a:lnTo>
                    <a:pt x="247" y="0"/>
                  </a:lnTo>
                  <a:lnTo>
                    <a:pt x="152" y="0"/>
                  </a:lnTo>
                  <a:lnTo>
                    <a:pt x="152" y="4"/>
                  </a:lnTo>
                  <a:lnTo>
                    <a:pt x="247" y="4"/>
                  </a:lnTo>
                  <a:lnTo>
                    <a:pt x="251" y="4"/>
                  </a:lnTo>
                  <a:lnTo>
                    <a:pt x="347" y="4"/>
                  </a:lnTo>
                  <a:lnTo>
                    <a:pt x="34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395" name="iślidé"/>
            <p:cNvSpPr/>
            <p:nvPr/>
          </p:nvSpPr>
          <p:spPr bwMode="auto">
            <a:xfrm>
              <a:off x="4064150" y="3676636"/>
              <a:ext cx="136922" cy="4763"/>
            </a:xfrm>
            <a:custGeom>
              <a:avLst/>
              <a:gdLst>
                <a:gd name="T0" fmla="*/ 115 w 115"/>
                <a:gd name="T1" fmla="*/ 0 h 4"/>
                <a:gd name="T2" fmla="*/ 100 w 115"/>
                <a:gd name="T3" fmla="*/ 0 h 4"/>
                <a:gd name="T4" fmla="*/ 96 w 115"/>
                <a:gd name="T5" fmla="*/ 0 h 4"/>
                <a:gd name="T6" fmla="*/ 0 w 115"/>
                <a:gd name="T7" fmla="*/ 0 h 4"/>
                <a:gd name="T8" fmla="*/ 0 w 115"/>
                <a:gd name="T9" fmla="*/ 4 h 4"/>
                <a:gd name="T10" fmla="*/ 96 w 115"/>
                <a:gd name="T11" fmla="*/ 4 h 4"/>
                <a:gd name="T12" fmla="*/ 100 w 115"/>
                <a:gd name="T13" fmla="*/ 4 h 4"/>
                <a:gd name="T14" fmla="*/ 115 w 115"/>
                <a:gd name="T15" fmla="*/ 4 h 4"/>
                <a:gd name="T16" fmla="*/ 115 w 115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5" h="4">
                  <a:moveTo>
                    <a:pt x="115" y="0"/>
                  </a:moveTo>
                  <a:lnTo>
                    <a:pt x="100" y="0"/>
                  </a:lnTo>
                  <a:lnTo>
                    <a:pt x="96" y="0"/>
                  </a:lnTo>
                  <a:lnTo>
                    <a:pt x="0" y="0"/>
                  </a:lnTo>
                  <a:lnTo>
                    <a:pt x="0" y="4"/>
                  </a:lnTo>
                  <a:lnTo>
                    <a:pt x="96" y="4"/>
                  </a:lnTo>
                  <a:lnTo>
                    <a:pt x="100" y="4"/>
                  </a:lnTo>
                  <a:lnTo>
                    <a:pt x="115" y="4"/>
                  </a:lnTo>
                  <a:lnTo>
                    <a:pt x="115" y="0"/>
                  </a:lnTo>
                  <a:close/>
                </a:path>
              </a:pathLst>
            </a:cu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396" name="íşlïḍê"/>
            <p:cNvSpPr/>
            <p:nvPr/>
          </p:nvSpPr>
          <p:spPr bwMode="auto">
            <a:xfrm>
              <a:off x="4064150" y="3676636"/>
              <a:ext cx="136922" cy="4763"/>
            </a:xfrm>
            <a:custGeom>
              <a:avLst/>
              <a:gdLst>
                <a:gd name="T0" fmla="*/ 115 w 115"/>
                <a:gd name="T1" fmla="*/ 0 h 4"/>
                <a:gd name="T2" fmla="*/ 100 w 115"/>
                <a:gd name="T3" fmla="*/ 0 h 4"/>
                <a:gd name="T4" fmla="*/ 96 w 115"/>
                <a:gd name="T5" fmla="*/ 0 h 4"/>
                <a:gd name="T6" fmla="*/ 0 w 115"/>
                <a:gd name="T7" fmla="*/ 0 h 4"/>
                <a:gd name="T8" fmla="*/ 0 w 115"/>
                <a:gd name="T9" fmla="*/ 4 h 4"/>
                <a:gd name="T10" fmla="*/ 96 w 115"/>
                <a:gd name="T11" fmla="*/ 4 h 4"/>
                <a:gd name="T12" fmla="*/ 100 w 115"/>
                <a:gd name="T13" fmla="*/ 4 h 4"/>
                <a:gd name="T14" fmla="*/ 115 w 115"/>
                <a:gd name="T15" fmla="*/ 4 h 4"/>
                <a:gd name="T16" fmla="*/ 115 w 115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5" h="4">
                  <a:moveTo>
                    <a:pt x="115" y="0"/>
                  </a:moveTo>
                  <a:lnTo>
                    <a:pt x="100" y="0"/>
                  </a:lnTo>
                  <a:lnTo>
                    <a:pt x="96" y="0"/>
                  </a:lnTo>
                  <a:lnTo>
                    <a:pt x="0" y="0"/>
                  </a:lnTo>
                  <a:lnTo>
                    <a:pt x="0" y="4"/>
                  </a:lnTo>
                  <a:lnTo>
                    <a:pt x="96" y="4"/>
                  </a:lnTo>
                  <a:lnTo>
                    <a:pt x="100" y="4"/>
                  </a:lnTo>
                  <a:lnTo>
                    <a:pt x="115" y="4"/>
                  </a:lnTo>
                  <a:lnTo>
                    <a:pt x="11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397" name="íşļíḓè"/>
            <p:cNvSpPr/>
            <p:nvPr/>
          </p:nvSpPr>
          <p:spPr bwMode="auto">
            <a:xfrm>
              <a:off x="3646241" y="3676636"/>
              <a:ext cx="413147" cy="4763"/>
            </a:xfrm>
            <a:custGeom>
              <a:avLst/>
              <a:gdLst>
                <a:gd name="T0" fmla="*/ 147 w 347"/>
                <a:gd name="T1" fmla="*/ 0 h 4"/>
                <a:gd name="T2" fmla="*/ 52 w 347"/>
                <a:gd name="T3" fmla="*/ 0 h 4"/>
                <a:gd name="T4" fmla="*/ 48 w 347"/>
                <a:gd name="T5" fmla="*/ 0 h 4"/>
                <a:gd name="T6" fmla="*/ 2 w 347"/>
                <a:gd name="T7" fmla="*/ 0 h 4"/>
                <a:gd name="T8" fmla="*/ 2 w 347"/>
                <a:gd name="T9" fmla="*/ 4 h 4"/>
                <a:gd name="T10" fmla="*/ 0 w 347"/>
                <a:gd name="T11" fmla="*/ 4 h 4"/>
                <a:gd name="T12" fmla="*/ 48 w 347"/>
                <a:gd name="T13" fmla="*/ 4 h 4"/>
                <a:gd name="T14" fmla="*/ 52 w 347"/>
                <a:gd name="T15" fmla="*/ 4 h 4"/>
                <a:gd name="T16" fmla="*/ 147 w 347"/>
                <a:gd name="T17" fmla="*/ 4 h 4"/>
                <a:gd name="T18" fmla="*/ 147 w 347"/>
                <a:gd name="T19" fmla="*/ 0 h 4"/>
                <a:gd name="T20" fmla="*/ 347 w 347"/>
                <a:gd name="T21" fmla="*/ 0 h 4"/>
                <a:gd name="T22" fmla="*/ 251 w 347"/>
                <a:gd name="T23" fmla="*/ 0 h 4"/>
                <a:gd name="T24" fmla="*/ 247 w 347"/>
                <a:gd name="T25" fmla="*/ 0 h 4"/>
                <a:gd name="T26" fmla="*/ 152 w 347"/>
                <a:gd name="T27" fmla="*/ 0 h 4"/>
                <a:gd name="T28" fmla="*/ 152 w 347"/>
                <a:gd name="T29" fmla="*/ 4 h 4"/>
                <a:gd name="T30" fmla="*/ 247 w 347"/>
                <a:gd name="T31" fmla="*/ 4 h 4"/>
                <a:gd name="T32" fmla="*/ 251 w 347"/>
                <a:gd name="T33" fmla="*/ 4 h 4"/>
                <a:gd name="T34" fmla="*/ 347 w 347"/>
                <a:gd name="T35" fmla="*/ 4 h 4"/>
                <a:gd name="T36" fmla="*/ 347 w 347"/>
                <a:gd name="T3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47" h="4">
                  <a:moveTo>
                    <a:pt x="147" y="0"/>
                  </a:moveTo>
                  <a:lnTo>
                    <a:pt x="52" y="0"/>
                  </a:lnTo>
                  <a:lnTo>
                    <a:pt x="48" y="0"/>
                  </a:lnTo>
                  <a:lnTo>
                    <a:pt x="2" y="0"/>
                  </a:lnTo>
                  <a:lnTo>
                    <a:pt x="2" y="4"/>
                  </a:lnTo>
                  <a:lnTo>
                    <a:pt x="0" y="4"/>
                  </a:lnTo>
                  <a:lnTo>
                    <a:pt x="48" y="4"/>
                  </a:lnTo>
                  <a:lnTo>
                    <a:pt x="52" y="4"/>
                  </a:lnTo>
                  <a:lnTo>
                    <a:pt x="147" y="4"/>
                  </a:lnTo>
                  <a:lnTo>
                    <a:pt x="147" y="0"/>
                  </a:lnTo>
                  <a:close/>
                  <a:moveTo>
                    <a:pt x="347" y="0"/>
                  </a:moveTo>
                  <a:lnTo>
                    <a:pt x="251" y="0"/>
                  </a:lnTo>
                  <a:lnTo>
                    <a:pt x="247" y="0"/>
                  </a:lnTo>
                  <a:lnTo>
                    <a:pt x="152" y="0"/>
                  </a:lnTo>
                  <a:lnTo>
                    <a:pt x="152" y="4"/>
                  </a:lnTo>
                  <a:lnTo>
                    <a:pt x="247" y="4"/>
                  </a:lnTo>
                  <a:lnTo>
                    <a:pt x="251" y="4"/>
                  </a:lnTo>
                  <a:lnTo>
                    <a:pt x="347" y="4"/>
                  </a:lnTo>
                  <a:lnTo>
                    <a:pt x="347" y="0"/>
                  </a:lnTo>
                  <a:close/>
                </a:path>
              </a:pathLst>
            </a:cu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398" name="îṡľïḑê"/>
            <p:cNvSpPr/>
            <p:nvPr/>
          </p:nvSpPr>
          <p:spPr bwMode="auto">
            <a:xfrm>
              <a:off x="3646241" y="3676636"/>
              <a:ext cx="413147" cy="4763"/>
            </a:xfrm>
            <a:custGeom>
              <a:avLst/>
              <a:gdLst>
                <a:gd name="T0" fmla="*/ 147 w 347"/>
                <a:gd name="T1" fmla="*/ 0 h 4"/>
                <a:gd name="T2" fmla="*/ 52 w 347"/>
                <a:gd name="T3" fmla="*/ 0 h 4"/>
                <a:gd name="T4" fmla="*/ 48 w 347"/>
                <a:gd name="T5" fmla="*/ 0 h 4"/>
                <a:gd name="T6" fmla="*/ 2 w 347"/>
                <a:gd name="T7" fmla="*/ 0 h 4"/>
                <a:gd name="T8" fmla="*/ 2 w 347"/>
                <a:gd name="T9" fmla="*/ 4 h 4"/>
                <a:gd name="T10" fmla="*/ 0 w 347"/>
                <a:gd name="T11" fmla="*/ 4 h 4"/>
                <a:gd name="T12" fmla="*/ 48 w 347"/>
                <a:gd name="T13" fmla="*/ 4 h 4"/>
                <a:gd name="T14" fmla="*/ 52 w 347"/>
                <a:gd name="T15" fmla="*/ 4 h 4"/>
                <a:gd name="T16" fmla="*/ 147 w 347"/>
                <a:gd name="T17" fmla="*/ 4 h 4"/>
                <a:gd name="T18" fmla="*/ 147 w 347"/>
                <a:gd name="T19" fmla="*/ 0 h 4"/>
                <a:gd name="T20" fmla="*/ 347 w 347"/>
                <a:gd name="T21" fmla="*/ 0 h 4"/>
                <a:gd name="T22" fmla="*/ 251 w 347"/>
                <a:gd name="T23" fmla="*/ 0 h 4"/>
                <a:gd name="T24" fmla="*/ 247 w 347"/>
                <a:gd name="T25" fmla="*/ 0 h 4"/>
                <a:gd name="T26" fmla="*/ 152 w 347"/>
                <a:gd name="T27" fmla="*/ 0 h 4"/>
                <a:gd name="T28" fmla="*/ 152 w 347"/>
                <a:gd name="T29" fmla="*/ 4 h 4"/>
                <a:gd name="T30" fmla="*/ 247 w 347"/>
                <a:gd name="T31" fmla="*/ 4 h 4"/>
                <a:gd name="T32" fmla="*/ 251 w 347"/>
                <a:gd name="T33" fmla="*/ 4 h 4"/>
                <a:gd name="T34" fmla="*/ 347 w 347"/>
                <a:gd name="T35" fmla="*/ 4 h 4"/>
                <a:gd name="T36" fmla="*/ 347 w 347"/>
                <a:gd name="T3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47" h="4">
                  <a:moveTo>
                    <a:pt x="147" y="0"/>
                  </a:moveTo>
                  <a:lnTo>
                    <a:pt x="52" y="0"/>
                  </a:lnTo>
                  <a:lnTo>
                    <a:pt x="48" y="0"/>
                  </a:lnTo>
                  <a:lnTo>
                    <a:pt x="2" y="0"/>
                  </a:lnTo>
                  <a:lnTo>
                    <a:pt x="2" y="4"/>
                  </a:lnTo>
                  <a:lnTo>
                    <a:pt x="0" y="4"/>
                  </a:lnTo>
                  <a:lnTo>
                    <a:pt x="48" y="4"/>
                  </a:lnTo>
                  <a:lnTo>
                    <a:pt x="52" y="4"/>
                  </a:lnTo>
                  <a:lnTo>
                    <a:pt x="147" y="4"/>
                  </a:lnTo>
                  <a:lnTo>
                    <a:pt x="147" y="0"/>
                  </a:lnTo>
                  <a:moveTo>
                    <a:pt x="347" y="0"/>
                  </a:moveTo>
                  <a:lnTo>
                    <a:pt x="251" y="0"/>
                  </a:lnTo>
                  <a:lnTo>
                    <a:pt x="247" y="0"/>
                  </a:lnTo>
                  <a:lnTo>
                    <a:pt x="152" y="0"/>
                  </a:lnTo>
                  <a:lnTo>
                    <a:pt x="152" y="4"/>
                  </a:lnTo>
                  <a:lnTo>
                    <a:pt x="247" y="4"/>
                  </a:lnTo>
                  <a:lnTo>
                    <a:pt x="251" y="4"/>
                  </a:lnTo>
                  <a:lnTo>
                    <a:pt x="347" y="4"/>
                  </a:lnTo>
                  <a:lnTo>
                    <a:pt x="34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399" name="ïṥḻiḋè"/>
            <p:cNvSpPr/>
            <p:nvPr/>
          </p:nvSpPr>
          <p:spPr bwMode="auto">
            <a:xfrm>
              <a:off x="4064150" y="3438511"/>
              <a:ext cx="136922" cy="4763"/>
            </a:xfrm>
            <a:custGeom>
              <a:avLst/>
              <a:gdLst>
                <a:gd name="T0" fmla="*/ 115 w 115"/>
                <a:gd name="T1" fmla="*/ 0 h 4"/>
                <a:gd name="T2" fmla="*/ 100 w 115"/>
                <a:gd name="T3" fmla="*/ 0 h 4"/>
                <a:gd name="T4" fmla="*/ 96 w 115"/>
                <a:gd name="T5" fmla="*/ 0 h 4"/>
                <a:gd name="T6" fmla="*/ 0 w 115"/>
                <a:gd name="T7" fmla="*/ 0 h 4"/>
                <a:gd name="T8" fmla="*/ 0 w 115"/>
                <a:gd name="T9" fmla="*/ 4 h 4"/>
                <a:gd name="T10" fmla="*/ 96 w 115"/>
                <a:gd name="T11" fmla="*/ 4 h 4"/>
                <a:gd name="T12" fmla="*/ 100 w 115"/>
                <a:gd name="T13" fmla="*/ 4 h 4"/>
                <a:gd name="T14" fmla="*/ 115 w 115"/>
                <a:gd name="T15" fmla="*/ 4 h 4"/>
                <a:gd name="T16" fmla="*/ 115 w 115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5" h="4">
                  <a:moveTo>
                    <a:pt x="115" y="0"/>
                  </a:moveTo>
                  <a:lnTo>
                    <a:pt x="100" y="0"/>
                  </a:lnTo>
                  <a:lnTo>
                    <a:pt x="96" y="0"/>
                  </a:lnTo>
                  <a:lnTo>
                    <a:pt x="0" y="0"/>
                  </a:lnTo>
                  <a:lnTo>
                    <a:pt x="0" y="4"/>
                  </a:lnTo>
                  <a:lnTo>
                    <a:pt x="96" y="4"/>
                  </a:lnTo>
                  <a:lnTo>
                    <a:pt x="100" y="4"/>
                  </a:lnTo>
                  <a:lnTo>
                    <a:pt x="115" y="4"/>
                  </a:lnTo>
                  <a:lnTo>
                    <a:pt x="115" y="0"/>
                  </a:lnTo>
                  <a:close/>
                </a:path>
              </a:pathLst>
            </a:cu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400" name="iṡļiḓe"/>
            <p:cNvSpPr/>
            <p:nvPr/>
          </p:nvSpPr>
          <p:spPr bwMode="auto">
            <a:xfrm>
              <a:off x="4064150" y="3438511"/>
              <a:ext cx="136922" cy="4763"/>
            </a:xfrm>
            <a:custGeom>
              <a:avLst/>
              <a:gdLst>
                <a:gd name="T0" fmla="*/ 115 w 115"/>
                <a:gd name="T1" fmla="*/ 0 h 4"/>
                <a:gd name="T2" fmla="*/ 100 w 115"/>
                <a:gd name="T3" fmla="*/ 0 h 4"/>
                <a:gd name="T4" fmla="*/ 96 w 115"/>
                <a:gd name="T5" fmla="*/ 0 h 4"/>
                <a:gd name="T6" fmla="*/ 0 w 115"/>
                <a:gd name="T7" fmla="*/ 0 h 4"/>
                <a:gd name="T8" fmla="*/ 0 w 115"/>
                <a:gd name="T9" fmla="*/ 4 h 4"/>
                <a:gd name="T10" fmla="*/ 96 w 115"/>
                <a:gd name="T11" fmla="*/ 4 h 4"/>
                <a:gd name="T12" fmla="*/ 100 w 115"/>
                <a:gd name="T13" fmla="*/ 4 h 4"/>
                <a:gd name="T14" fmla="*/ 115 w 115"/>
                <a:gd name="T15" fmla="*/ 4 h 4"/>
                <a:gd name="T16" fmla="*/ 115 w 115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5" h="4">
                  <a:moveTo>
                    <a:pt x="115" y="0"/>
                  </a:moveTo>
                  <a:lnTo>
                    <a:pt x="100" y="0"/>
                  </a:lnTo>
                  <a:lnTo>
                    <a:pt x="96" y="0"/>
                  </a:lnTo>
                  <a:lnTo>
                    <a:pt x="0" y="0"/>
                  </a:lnTo>
                  <a:lnTo>
                    <a:pt x="0" y="4"/>
                  </a:lnTo>
                  <a:lnTo>
                    <a:pt x="96" y="4"/>
                  </a:lnTo>
                  <a:lnTo>
                    <a:pt x="100" y="4"/>
                  </a:lnTo>
                  <a:lnTo>
                    <a:pt x="115" y="4"/>
                  </a:lnTo>
                  <a:lnTo>
                    <a:pt x="11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401" name="îṩḷíďè"/>
            <p:cNvSpPr/>
            <p:nvPr/>
          </p:nvSpPr>
          <p:spPr bwMode="auto">
            <a:xfrm>
              <a:off x="3646241" y="3438511"/>
              <a:ext cx="413147" cy="4763"/>
            </a:xfrm>
            <a:custGeom>
              <a:avLst/>
              <a:gdLst>
                <a:gd name="T0" fmla="*/ 147 w 347"/>
                <a:gd name="T1" fmla="*/ 0 h 4"/>
                <a:gd name="T2" fmla="*/ 52 w 347"/>
                <a:gd name="T3" fmla="*/ 0 h 4"/>
                <a:gd name="T4" fmla="*/ 48 w 347"/>
                <a:gd name="T5" fmla="*/ 0 h 4"/>
                <a:gd name="T6" fmla="*/ 2 w 347"/>
                <a:gd name="T7" fmla="*/ 0 h 4"/>
                <a:gd name="T8" fmla="*/ 2 w 347"/>
                <a:gd name="T9" fmla="*/ 4 h 4"/>
                <a:gd name="T10" fmla="*/ 0 w 347"/>
                <a:gd name="T11" fmla="*/ 4 h 4"/>
                <a:gd name="T12" fmla="*/ 48 w 347"/>
                <a:gd name="T13" fmla="*/ 4 h 4"/>
                <a:gd name="T14" fmla="*/ 52 w 347"/>
                <a:gd name="T15" fmla="*/ 4 h 4"/>
                <a:gd name="T16" fmla="*/ 147 w 347"/>
                <a:gd name="T17" fmla="*/ 4 h 4"/>
                <a:gd name="T18" fmla="*/ 147 w 347"/>
                <a:gd name="T19" fmla="*/ 0 h 4"/>
                <a:gd name="T20" fmla="*/ 347 w 347"/>
                <a:gd name="T21" fmla="*/ 0 h 4"/>
                <a:gd name="T22" fmla="*/ 251 w 347"/>
                <a:gd name="T23" fmla="*/ 0 h 4"/>
                <a:gd name="T24" fmla="*/ 247 w 347"/>
                <a:gd name="T25" fmla="*/ 0 h 4"/>
                <a:gd name="T26" fmla="*/ 152 w 347"/>
                <a:gd name="T27" fmla="*/ 0 h 4"/>
                <a:gd name="T28" fmla="*/ 152 w 347"/>
                <a:gd name="T29" fmla="*/ 4 h 4"/>
                <a:gd name="T30" fmla="*/ 247 w 347"/>
                <a:gd name="T31" fmla="*/ 4 h 4"/>
                <a:gd name="T32" fmla="*/ 251 w 347"/>
                <a:gd name="T33" fmla="*/ 4 h 4"/>
                <a:gd name="T34" fmla="*/ 347 w 347"/>
                <a:gd name="T35" fmla="*/ 4 h 4"/>
                <a:gd name="T36" fmla="*/ 347 w 347"/>
                <a:gd name="T3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47" h="4">
                  <a:moveTo>
                    <a:pt x="147" y="0"/>
                  </a:moveTo>
                  <a:lnTo>
                    <a:pt x="52" y="0"/>
                  </a:lnTo>
                  <a:lnTo>
                    <a:pt x="48" y="0"/>
                  </a:lnTo>
                  <a:lnTo>
                    <a:pt x="2" y="0"/>
                  </a:lnTo>
                  <a:lnTo>
                    <a:pt x="2" y="4"/>
                  </a:lnTo>
                  <a:lnTo>
                    <a:pt x="0" y="4"/>
                  </a:lnTo>
                  <a:lnTo>
                    <a:pt x="48" y="4"/>
                  </a:lnTo>
                  <a:lnTo>
                    <a:pt x="52" y="4"/>
                  </a:lnTo>
                  <a:lnTo>
                    <a:pt x="147" y="4"/>
                  </a:lnTo>
                  <a:lnTo>
                    <a:pt x="147" y="0"/>
                  </a:lnTo>
                  <a:close/>
                  <a:moveTo>
                    <a:pt x="347" y="0"/>
                  </a:moveTo>
                  <a:lnTo>
                    <a:pt x="251" y="0"/>
                  </a:lnTo>
                  <a:lnTo>
                    <a:pt x="247" y="0"/>
                  </a:lnTo>
                  <a:lnTo>
                    <a:pt x="152" y="0"/>
                  </a:lnTo>
                  <a:lnTo>
                    <a:pt x="152" y="4"/>
                  </a:lnTo>
                  <a:lnTo>
                    <a:pt x="247" y="4"/>
                  </a:lnTo>
                  <a:lnTo>
                    <a:pt x="251" y="4"/>
                  </a:lnTo>
                  <a:lnTo>
                    <a:pt x="347" y="4"/>
                  </a:lnTo>
                  <a:lnTo>
                    <a:pt x="347" y="0"/>
                  </a:lnTo>
                  <a:close/>
                </a:path>
              </a:pathLst>
            </a:cu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402" name="i$ḷïďê"/>
            <p:cNvSpPr/>
            <p:nvPr/>
          </p:nvSpPr>
          <p:spPr bwMode="auto">
            <a:xfrm>
              <a:off x="3646241" y="3438511"/>
              <a:ext cx="413147" cy="4763"/>
            </a:xfrm>
            <a:custGeom>
              <a:avLst/>
              <a:gdLst>
                <a:gd name="T0" fmla="*/ 147 w 347"/>
                <a:gd name="T1" fmla="*/ 0 h 4"/>
                <a:gd name="T2" fmla="*/ 52 w 347"/>
                <a:gd name="T3" fmla="*/ 0 h 4"/>
                <a:gd name="T4" fmla="*/ 48 w 347"/>
                <a:gd name="T5" fmla="*/ 0 h 4"/>
                <a:gd name="T6" fmla="*/ 2 w 347"/>
                <a:gd name="T7" fmla="*/ 0 h 4"/>
                <a:gd name="T8" fmla="*/ 2 w 347"/>
                <a:gd name="T9" fmla="*/ 4 h 4"/>
                <a:gd name="T10" fmla="*/ 0 w 347"/>
                <a:gd name="T11" fmla="*/ 4 h 4"/>
                <a:gd name="T12" fmla="*/ 48 w 347"/>
                <a:gd name="T13" fmla="*/ 4 h 4"/>
                <a:gd name="T14" fmla="*/ 52 w 347"/>
                <a:gd name="T15" fmla="*/ 4 h 4"/>
                <a:gd name="T16" fmla="*/ 147 w 347"/>
                <a:gd name="T17" fmla="*/ 4 h 4"/>
                <a:gd name="T18" fmla="*/ 147 w 347"/>
                <a:gd name="T19" fmla="*/ 0 h 4"/>
                <a:gd name="T20" fmla="*/ 347 w 347"/>
                <a:gd name="T21" fmla="*/ 0 h 4"/>
                <a:gd name="T22" fmla="*/ 251 w 347"/>
                <a:gd name="T23" fmla="*/ 0 h 4"/>
                <a:gd name="T24" fmla="*/ 247 w 347"/>
                <a:gd name="T25" fmla="*/ 0 h 4"/>
                <a:gd name="T26" fmla="*/ 152 w 347"/>
                <a:gd name="T27" fmla="*/ 0 h 4"/>
                <a:gd name="T28" fmla="*/ 152 w 347"/>
                <a:gd name="T29" fmla="*/ 4 h 4"/>
                <a:gd name="T30" fmla="*/ 247 w 347"/>
                <a:gd name="T31" fmla="*/ 4 h 4"/>
                <a:gd name="T32" fmla="*/ 251 w 347"/>
                <a:gd name="T33" fmla="*/ 4 h 4"/>
                <a:gd name="T34" fmla="*/ 347 w 347"/>
                <a:gd name="T35" fmla="*/ 4 h 4"/>
                <a:gd name="T36" fmla="*/ 347 w 347"/>
                <a:gd name="T3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47" h="4">
                  <a:moveTo>
                    <a:pt x="147" y="0"/>
                  </a:moveTo>
                  <a:lnTo>
                    <a:pt x="52" y="0"/>
                  </a:lnTo>
                  <a:lnTo>
                    <a:pt x="48" y="0"/>
                  </a:lnTo>
                  <a:lnTo>
                    <a:pt x="2" y="0"/>
                  </a:lnTo>
                  <a:lnTo>
                    <a:pt x="2" y="4"/>
                  </a:lnTo>
                  <a:lnTo>
                    <a:pt x="0" y="4"/>
                  </a:lnTo>
                  <a:lnTo>
                    <a:pt x="48" y="4"/>
                  </a:lnTo>
                  <a:lnTo>
                    <a:pt x="52" y="4"/>
                  </a:lnTo>
                  <a:lnTo>
                    <a:pt x="147" y="4"/>
                  </a:lnTo>
                  <a:lnTo>
                    <a:pt x="147" y="0"/>
                  </a:lnTo>
                  <a:moveTo>
                    <a:pt x="347" y="0"/>
                  </a:moveTo>
                  <a:lnTo>
                    <a:pt x="251" y="0"/>
                  </a:lnTo>
                  <a:lnTo>
                    <a:pt x="247" y="0"/>
                  </a:lnTo>
                  <a:lnTo>
                    <a:pt x="152" y="0"/>
                  </a:lnTo>
                  <a:lnTo>
                    <a:pt x="152" y="4"/>
                  </a:lnTo>
                  <a:lnTo>
                    <a:pt x="247" y="4"/>
                  </a:lnTo>
                  <a:lnTo>
                    <a:pt x="251" y="4"/>
                  </a:lnTo>
                  <a:lnTo>
                    <a:pt x="347" y="4"/>
                  </a:lnTo>
                  <a:lnTo>
                    <a:pt x="34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403" name="ïṡḷîdê"/>
            <p:cNvSpPr/>
            <p:nvPr/>
          </p:nvSpPr>
          <p:spPr bwMode="auto">
            <a:xfrm>
              <a:off x="3821262" y="3381361"/>
              <a:ext cx="5953" cy="713185"/>
            </a:xfrm>
            <a:custGeom>
              <a:avLst/>
              <a:gdLst>
                <a:gd name="T0" fmla="*/ 0 w 5"/>
                <a:gd name="T1" fmla="*/ 0 h 599"/>
                <a:gd name="T2" fmla="*/ 0 w 5"/>
                <a:gd name="T3" fmla="*/ 0 h 599"/>
                <a:gd name="T4" fmla="*/ 0 w 5"/>
                <a:gd name="T5" fmla="*/ 48 h 599"/>
                <a:gd name="T6" fmla="*/ 0 w 5"/>
                <a:gd name="T7" fmla="*/ 52 h 599"/>
                <a:gd name="T8" fmla="*/ 0 w 5"/>
                <a:gd name="T9" fmla="*/ 148 h 599"/>
                <a:gd name="T10" fmla="*/ 0 w 5"/>
                <a:gd name="T11" fmla="*/ 152 h 599"/>
                <a:gd name="T12" fmla="*/ 0 w 5"/>
                <a:gd name="T13" fmla="*/ 248 h 599"/>
                <a:gd name="T14" fmla="*/ 0 w 5"/>
                <a:gd name="T15" fmla="*/ 252 h 599"/>
                <a:gd name="T16" fmla="*/ 0 w 5"/>
                <a:gd name="T17" fmla="*/ 347 h 599"/>
                <a:gd name="T18" fmla="*/ 0 w 5"/>
                <a:gd name="T19" fmla="*/ 351 h 599"/>
                <a:gd name="T20" fmla="*/ 0 w 5"/>
                <a:gd name="T21" fmla="*/ 447 h 599"/>
                <a:gd name="T22" fmla="*/ 0 w 5"/>
                <a:gd name="T23" fmla="*/ 451 h 599"/>
                <a:gd name="T24" fmla="*/ 0 w 5"/>
                <a:gd name="T25" fmla="*/ 547 h 599"/>
                <a:gd name="T26" fmla="*/ 0 w 5"/>
                <a:gd name="T27" fmla="*/ 551 h 599"/>
                <a:gd name="T28" fmla="*/ 0 w 5"/>
                <a:gd name="T29" fmla="*/ 597 h 599"/>
                <a:gd name="T30" fmla="*/ 0 w 5"/>
                <a:gd name="T31" fmla="*/ 599 h 599"/>
                <a:gd name="T32" fmla="*/ 5 w 5"/>
                <a:gd name="T33" fmla="*/ 599 h 599"/>
                <a:gd name="T34" fmla="*/ 5 w 5"/>
                <a:gd name="T35" fmla="*/ 551 h 599"/>
                <a:gd name="T36" fmla="*/ 5 w 5"/>
                <a:gd name="T37" fmla="*/ 547 h 599"/>
                <a:gd name="T38" fmla="*/ 5 w 5"/>
                <a:gd name="T39" fmla="*/ 451 h 599"/>
                <a:gd name="T40" fmla="*/ 5 w 5"/>
                <a:gd name="T41" fmla="*/ 447 h 599"/>
                <a:gd name="T42" fmla="*/ 5 w 5"/>
                <a:gd name="T43" fmla="*/ 351 h 599"/>
                <a:gd name="T44" fmla="*/ 5 w 5"/>
                <a:gd name="T45" fmla="*/ 347 h 599"/>
                <a:gd name="T46" fmla="*/ 5 w 5"/>
                <a:gd name="T47" fmla="*/ 252 h 599"/>
                <a:gd name="T48" fmla="*/ 5 w 5"/>
                <a:gd name="T49" fmla="*/ 248 h 599"/>
                <a:gd name="T50" fmla="*/ 5 w 5"/>
                <a:gd name="T51" fmla="*/ 152 h 599"/>
                <a:gd name="T52" fmla="*/ 5 w 5"/>
                <a:gd name="T53" fmla="*/ 148 h 599"/>
                <a:gd name="T54" fmla="*/ 5 w 5"/>
                <a:gd name="T55" fmla="*/ 52 h 599"/>
                <a:gd name="T56" fmla="*/ 5 w 5"/>
                <a:gd name="T57" fmla="*/ 48 h 599"/>
                <a:gd name="T58" fmla="*/ 5 w 5"/>
                <a:gd name="T59" fmla="*/ 3 h 599"/>
                <a:gd name="T60" fmla="*/ 0 w 5"/>
                <a:gd name="T61" fmla="*/ 3 h 599"/>
                <a:gd name="T62" fmla="*/ 0 w 5"/>
                <a:gd name="T63" fmla="*/ 0 h 5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" h="599">
                  <a:moveTo>
                    <a:pt x="0" y="0"/>
                  </a:moveTo>
                  <a:lnTo>
                    <a:pt x="0" y="0"/>
                  </a:lnTo>
                  <a:lnTo>
                    <a:pt x="0" y="48"/>
                  </a:lnTo>
                  <a:lnTo>
                    <a:pt x="0" y="52"/>
                  </a:lnTo>
                  <a:lnTo>
                    <a:pt x="0" y="148"/>
                  </a:lnTo>
                  <a:lnTo>
                    <a:pt x="0" y="152"/>
                  </a:lnTo>
                  <a:lnTo>
                    <a:pt x="0" y="248"/>
                  </a:lnTo>
                  <a:lnTo>
                    <a:pt x="0" y="252"/>
                  </a:lnTo>
                  <a:lnTo>
                    <a:pt x="0" y="347"/>
                  </a:lnTo>
                  <a:lnTo>
                    <a:pt x="0" y="351"/>
                  </a:lnTo>
                  <a:lnTo>
                    <a:pt x="0" y="447"/>
                  </a:lnTo>
                  <a:lnTo>
                    <a:pt x="0" y="451"/>
                  </a:lnTo>
                  <a:lnTo>
                    <a:pt x="0" y="547"/>
                  </a:lnTo>
                  <a:lnTo>
                    <a:pt x="0" y="551"/>
                  </a:lnTo>
                  <a:lnTo>
                    <a:pt x="0" y="597"/>
                  </a:lnTo>
                  <a:lnTo>
                    <a:pt x="0" y="599"/>
                  </a:lnTo>
                  <a:lnTo>
                    <a:pt x="5" y="599"/>
                  </a:lnTo>
                  <a:lnTo>
                    <a:pt x="5" y="551"/>
                  </a:lnTo>
                  <a:lnTo>
                    <a:pt x="5" y="547"/>
                  </a:lnTo>
                  <a:lnTo>
                    <a:pt x="5" y="451"/>
                  </a:lnTo>
                  <a:lnTo>
                    <a:pt x="5" y="447"/>
                  </a:lnTo>
                  <a:lnTo>
                    <a:pt x="5" y="351"/>
                  </a:lnTo>
                  <a:lnTo>
                    <a:pt x="5" y="347"/>
                  </a:lnTo>
                  <a:lnTo>
                    <a:pt x="5" y="252"/>
                  </a:lnTo>
                  <a:lnTo>
                    <a:pt x="5" y="248"/>
                  </a:lnTo>
                  <a:lnTo>
                    <a:pt x="5" y="152"/>
                  </a:lnTo>
                  <a:lnTo>
                    <a:pt x="5" y="148"/>
                  </a:lnTo>
                  <a:lnTo>
                    <a:pt x="5" y="52"/>
                  </a:lnTo>
                  <a:lnTo>
                    <a:pt x="5" y="48"/>
                  </a:lnTo>
                  <a:lnTo>
                    <a:pt x="5" y="3"/>
                  </a:lnTo>
                  <a:lnTo>
                    <a:pt x="0" y="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404" name="î$ḷíḍé"/>
            <p:cNvSpPr/>
            <p:nvPr/>
          </p:nvSpPr>
          <p:spPr bwMode="auto">
            <a:xfrm>
              <a:off x="3821262" y="3381361"/>
              <a:ext cx="5953" cy="713185"/>
            </a:xfrm>
            <a:custGeom>
              <a:avLst/>
              <a:gdLst>
                <a:gd name="T0" fmla="*/ 0 w 5"/>
                <a:gd name="T1" fmla="*/ 0 h 599"/>
                <a:gd name="T2" fmla="*/ 0 w 5"/>
                <a:gd name="T3" fmla="*/ 0 h 599"/>
                <a:gd name="T4" fmla="*/ 0 w 5"/>
                <a:gd name="T5" fmla="*/ 48 h 599"/>
                <a:gd name="T6" fmla="*/ 0 w 5"/>
                <a:gd name="T7" fmla="*/ 52 h 599"/>
                <a:gd name="T8" fmla="*/ 0 w 5"/>
                <a:gd name="T9" fmla="*/ 148 h 599"/>
                <a:gd name="T10" fmla="*/ 0 w 5"/>
                <a:gd name="T11" fmla="*/ 152 h 599"/>
                <a:gd name="T12" fmla="*/ 0 w 5"/>
                <a:gd name="T13" fmla="*/ 248 h 599"/>
                <a:gd name="T14" fmla="*/ 0 w 5"/>
                <a:gd name="T15" fmla="*/ 252 h 599"/>
                <a:gd name="T16" fmla="*/ 0 w 5"/>
                <a:gd name="T17" fmla="*/ 347 h 599"/>
                <a:gd name="T18" fmla="*/ 0 w 5"/>
                <a:gd name="T19" fmla="*/ 351 h 599"/>
                <a:gd name="T20" fmla="*/ 0 w 5"/>
                <a:gd name="T21" fmla="*/ 447 h 599"/>
                <a:gd name="T22" fmla="*/ 0 w 5"/>
                <a:gd name="T23" fmla="*/ 451 h 599"/>
                <a:gd name="T24" fmla="*/ 0 w 5"/>
                <a:gd name="T25" fmla="*/ 547 h 599"/>
                <a:gd name="T26" fmla="*/ 0 w 5"/>
                <a:gd name="T27" fmla="*/ 551 h 599"/>
                <a:gd name="T28" fmla="*/ 0 w 5"/>
                <a:gd name="T29" fmla="*/ 597 h 599"/>
                <a:gd name="T30" fmla="*/ 0 w 5"/>
                <a:gd name="T31" fmla="*/ 599 h 599"/>
                <a:gd name="T32" fmla="*/ 5 w 5"/>
                <a:gd name="T33" fmla="*/ 599 h 599"/>
                <a:gd name="T34" fmla="*/ 5 w 5"/>
                <a:gd name="T35" fmla="*/ 551 h 599"/>
                <a:gd name="T36" fmla="*/ 5 w 5"/>
                <a:gd name="T37" fmla="*/ 547 h 599"/>
                <a:gd name="T38" fmla="*/ 5 w 5"/>
                <a:gd name="T39" fmla="*/ 451 h 599"/>
                <a:gd name="T40" fmla="*/ 5 w 5"/>
                <a:gd name="T41" fmla="*/ 447 h 599"/>
                <a:gd name="T42" fmla="*/ 5 w 5"/>
                <a:gd name="T43" fmla="*/ 351 h 599"/>
                <a:gd name="T44" fmla="*/ 5 w 5"/>
                <a:gd name="T45" fmla="*/ 347 h 599"/>
                <a:gd name="T46" fmla="*/ 5 w 5"/>
                <a:gd name="T47" fmla="*/ 252 h 599"/>
                <a:gd name="T48" fmla="*/ 5 w 5"/>
                <a:gd name="T49" fmla="*/ 248 h 599"/>
                <a:gd name="T50" fmla="*/ 5 w 5"/>
                <a:gd name="T51" fmla="*/ 152 h 599"/>
                <a:gd name="T52" fmla="*/ 5 w 5"/>
                <a:gd name="T53" fmla="*/ 148 h 599"/>
                <a:gd name="T54" fmla="*/ 5 w 5"/>
                <a:gd name="T55" fmla="*/ 52 h 599"/>
                <a:gd name="T56" fmla="*/ 5 w 5"/>
                <a:gd name="T57" fmla="*/ 48 h 599"/>
                <a:gd name="T58" fmla="*/ 5 w 5"/>
                <a:gd name="T59" fmla="*/ 3 h 599"/>
                <a:gd name="T60" fmla="*/ 0 w 5"/>
                <a:gd name="T61" fmla="*/ 3 h 599"/>
                <a:gd name="T62" fmla="*/ 0 w 5"/>
                <a:gd name="T63" fmla="*/ 0 h 5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" h="599">
                  <a:moveTo>
                    <a:pt x="0" y="0"/>
                  </a:moveTo>
                  <a:lnTo>
                    <a:pt x="0" y="0"/>
                  </a:lnTo>
                  <a:lnTo>
                    <a:pt x="0" y="48"/>
                  </a:lnTo>
                  <a:lnTo>
                    <a:pt x="0" y="52"/>
                  </a:lnTo>
                  <a:lnTo>
                    <a:pt x="0" y="148"/>
                  </a:lnTo>
                  <a:lnTo>
                    <a:pt x="0" y="152"/>
                  </a:lnTo>
                  <a:lnTo>
                    <a:pt x="0" y="248"/>
                  </a:lnTo>
                  <a:lnTo>
                    <a:pt x="0" y="252"/>
                  </a:lnTo>
                  <a:lnTo>
                    <a:pt x="0" y="347"/>
                  </a:lnTo>
                  <a:lnTo>
                    <a:pt x="0" y="351"/>
                  </a:lnTo>
                  <a:lnTo>
                    <a:pt x="0" y="447"/>
                  </a:lnTo>
                  <a:lnTo>
                    <a:pt x="0" y="451"/>
                  </a:lnTo>
                  <a:lnTo>
                    <a:pt x="0" y="547"/>
                  </a:lnTo>
                  <a:lnTo>
                    <a:pt x="0" y="551"/>
                  </a:lnTo>
                  <a:lnTo>
                    <a:pt x="0" y="597"/>
                  </a:lnTo>
                  <a:lnTo>
                    <a:pt x="0" y="599"/>
                  </a:lnTo>
                  <a:lnTo>
                    <a:pt x="5" y="599"/>
                  </a:lnTo>
                  <a:lnTo>
                    <a:pt x="5" y="551"/>
                  </a:lnTo>
                  <a:lnTo>
                    <a:pt x="5" y="547"/>
                  </a:lnTo>
                  <a:lnTo>
                    <a:pt x="5" y="451"/>
                  </a:lnTo>
                  <a:lnTo>
                    <a:pt x="5" y="447"/>
                  </a:lnTo>
                  <a:lnTo>
                    <a:pt x="5" y="351"/>
                  </a:lnTo>
                  <a:lnTo>
                    <a:pt x="5" y="347"/>
                  </a:lnTo>
                  <a:lnTo>
                    <a:pt x="5" y="252"/>
                  </a:lnTo>
                  <a:lnTo>
                    <a:pt x="5" y="248"/>
                  </a:lnTo>
                  <a:lnTo>
                    <a:pt x="5" y="152"/>
                  </a:lnTo>
                  <a:lnTo>
                    <a:pt x="5" y="148"/>
                  </a:lnTo>
                  <a:lnTo>
                    <a:pt x="5" y="52"/>
                  </a:lnTo>
                  <a:lnTo>
                    <a:pt x="5" y="48"/>
                  </a:lnTo>
                  <a:lnTo>
                    <a:pt x="5" y="3"/>
                  </a:lnTo>
                  <a:lnTo>
                    <a:pt x="0" y="3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405" name="îSḷïḓe"/>
            <p:cNvSpPr/>
            <p:nvPr/>
          </p:nvSpPr>
          <p:spPr bwMode="auto">
            <a:xfrm>
              <a:off x="4059387" y="3381361"/>
              <a:ext cx="4762" cy="713185"/>
            </a:xfrm>
            <a:custGeom>
              <a:avLst/>
              <a:gdLst>
                <a:gd name="T0" fmla="*/ 0 w 4"/>
                <a:gd name="T1" fmla="*/ 0 h 599"/>
                <a:gd name="T2" fmla="*/ 0 w 4"/>
                <a:gd name="T3" fmla="*/ 0 h 599"/>
                <a:gd name="T4" fmla="*/ 0 w 4"/>
                <a:gd name="T5" fmla="*/ 48 h 599"/>
                <a:gd name="T6" fmla="*/ 0 w 4"/>
                <a:gd name="T7" fmla="*/ 52 h 599"/>
                <a:gd name="T8" fmla="*/ 0 w 4"/>
                <a:gd name="T9" fmla="*/ 148 h 599"/>
                <a:gd name="T10" fmla="*/ 0 w 4"/>
                <a:gd name="T11" fmla="*/ 152 h 599"/>
                <a:gd name="T12" fmla="*/ 0 w 4"/>
                <a:gd name="T13" fmla="*/ 248 h 599"/>
                <a:gd name="T14" fmla="*/ 0 w 4"/>
                <a:gd name="T15" fmla="*/ 252 h 599"/>
                <a:gd name="T16" fmla="*/ 0 w 4"/>
                <a:gd name="T17" fmla="*/ 347 h 599"/>
                <a:gd name="T18" fmla="*/ 0 w 4"/>
                <a:gd name="T19" fmla="*/ 351 h 599"/>
                <a:gd name="T20" fmla="*/ 0 w 4"/>
                <a:gd name="T21" fmla="*/ 447 h 599"/>
                <a:gd name="T22" fmla="*/ 0 w 4"/>
                <a:gd name="T23" fmla="*/ 451 h 599"/>
                <a:gd name="T24" fmla="*/ 0 w 4"/>
                <a:gd name="T25" fmla="*/ 547 h 599"/>
                <a:gd name="T26" fmla="*/ 0 w 4"/>
                <a:gd name="T27" fmla="*/ 551 h 599"/>
                <a:gd name="T28" fmla="*/ 0 w 4"/>
                <a:gd name="T29" fmla="*/ 597 h 599"/>
                <a:gd name="T30" fmla="*/ 0 w 4"/>
                <a:gd name="T31" fmla="*/ 599 h 599"/>
                <a:gd name="T32" fmla="*/ 4 w 4"/>
                <a:gd name="T33" fmla="*/ 599 h 599"/>
                <a:gd name="T34" fmla="*/ 4 w 4"/>
                <a:gd name="T35" fmla="*/ 551 h 599"/>
                <a:gd name="T36" fmla="*/ 4 w 4"/>
                <a:gd name="T37" fmla="*/ 547 h 599"/>
                <a:gd name="T38" fmla="*/ 4 w 4"/>
                <a:gd name="T39" fmla="*/ 451 h 599"/>
                <a:gd name="T40" fmla="*/ 4 w 4"/>
                <a:gd name="T41" fmla="*/ 447 h 599"/>
                <a:gd name="T42" fmla="*/ 4 w 4"/>
                <a:gd name="T43" fmla="*/ 351 h 599"/>
                <a:gd name="T44" fmla="*/ 4 w 4"/>
                <a:gd name="T45" fmla="*/ 347 h 599"/>
                <a:gd name="T46" fmla="*/ 4 w 4"/>
                <a:gd name="T47" fmla="*/ 252 h 599"/>
                <a:gd name="T48" fmla="*/ 4 w 4"/>
                <a:gd name="T49" fmla="*/ 248 h 599"/>
                <a:gd name="T50" fmla="*/ 4 w 4"/>
                <a:gd name="T51" fmla="*/ 152 h 599"/>
                <a:gd name="T52" fmla="*/ 4 w 4"/>
                <a:gd name="T53" fmla="*/ 148 h 599"/>
                <a:gd name="T54" fmla="*/ 4 w 4"/>
                <a:gd name="T55" fmla="*/ 52 h 599"/>
                <a:gd name="T56" fmla="*/ 4 w 4"/>
                <a:gd name="T57" fmla="*/ 48 h 599"/>
                <a:gd name="T58" fmla="*/ 4 w 4"/>
                <a:gd name="T59" fmla="*/ 3 h 599"/>
                <a:gd name="T60" fmla="*/ 0 w 4"/>
                <a:gd name="T61" fmla="*/ 3 h 599"/>
                <a:gd name="T62" fmla="*/ 0 w 4"/>
                <a:gd name="T63" fmla="*/ 0 h 5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" h="599">
                  <a:moveTo>
                    <a:pt x="0" y="0"/>
                  </a:moveTo>
                  <a:lnTo>
                    <a:pt x="0" y="0"/>
                  </a:lnTo>
                  <a:lnTo>
                    <a:pt x="0" y="48"/>
                  </a:lnTo>
                  <a:lnTo>
                    <a:pt x="0" y="52"/>
                  </a:lnTo>
                  <a:lnTo>
                    <a:pt x="0" y="148"/>
                  </a:lnTo>
                  <a:lnTo>
                    <a:pt x="0" y="152"/>
                  </a:lnTo>
                  <a:lnTo>
                    <a:pt x="0" y="248"/>
                  </a:lnTo>
                  <a:lnTo>
                    <a:pt x="0" y="252"/>
                  </a:lnTo>
                  <a:lnTo>
                    <a:pt x="0" y="347"/>
                  </a:lnTo>
                  <a:lnTo>
                    <a:pt x="0" y="351"/>
                  </a:lnTo>
                  <a:lnTo>
                    <a:pt x="0" y="447"/>
                  </a:lnTo>
                  <a:lnTo>
                    <a:pt x="0" y="451"/>
                  </a:lnTo>
                  <a:lnTo>
                    <a:pt x="0" y="547"/>
                  </a:lnTo>
                  <a:lnTo>
                    <a:pt x="0" y="551"/>
                  </a:lnTo>
                  <a:lnTo>
                    <a:pt x="0" y="597"/>
                  </a:lnTo>
                  <a:lnTo>
                    <a:pt x="0" y="599"/>
                  </a:lnTo>
                  <a:lnTo>
                    <a:pt x="4" y="599"/>
                  </a:lnTo>
                  <a:lnTo>
                    <a:pt x="4" y="551"/>
                  </a:lnTo>
                  <a:lnTo>
                    <a:pt x="4" y="547"/>
                  </a:lnTo>
                  <a:lnTo>
                    <a:pt x="4" y="451"/>
                  </a:lnTo>
                  <a:lnTo>
                    <a:pt x="4" y="447"/>
                  </a:lnTo>
                  <a:lnTo>
                    <a:pt x="4" y="351"/>
                  </a:lnTo>
                  <a:lnTo>
                    <a:pt x="4" y="347"/>
                  </a:lnTo>
                  <a:lnTo>
                    <a:pt x="4" y="252"/>
                  </a:lnTo>
                  <a:lnTo>
                    <a:pt x="4" y="248"/>
                  </a:lnTo>
                  <a:lnTo>
                    <a:pt x="4" y="152"/>
                  </a:lnTo>
                  <a:lnTo>
                    <a:pt x="4" y="148"/>
                  </a:lnTo>
                  <a:lnTo>
                    <a:pt x="4" y="52"/>
                  </a:lnTo>
                  <a:lnTo>
                    <a:pt x="4" y="48"/>
                  </a:lnTo>
                  <a:lnTo>
                    <a:pt x="4" y="3"/>
                  </a:lnTo>
                  <a:lnTo>
                    <a:pt x="0" y="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406" name="íṡlíḓe"/>
            <p:cNvSpPr/>
            <p:nvPr/>
          </p:nvSpPr>
          <p:spPr bwMode="auto">
            <a:xfrm>
              <a:off x="4059387" y="3381361"/>
              <a:ext cx="4762" cy="713185"/>
            </a:xfrm>
            <a:custGeom>
              <a:avLst/>
              <a:gdLst>
                <a:gd name="T0" fmla="*/ 0 w 4"/>
                <a:gd name="T1" fmla="*/ 0 h 599"/>
                <a:gd name="T2" fmla="*/ 0 w 4"/>
                <a:gd name="T3" fmla="*/ 0 h 599"/>
                <a:gd name="T4" fmla="*/ 0 w 4"/>
                <a:gd name="T5" fmla="*/ 48 h 599"/>
                <a:gd name="T6" fmla="*/ 0 w 4"/>
                <a:gd name="T7" fmla="*/ 52 h 599"/>
                <a:gd name="T8" fmla="*/ 0 w 4"/>
                <a:gd name="T9" fmla="*/ 148 h 599"/>
                <a:gd name="T10" fmla="*/ 0 w 4"/>
                <a:gd name="T11" fmla="*/ 152 h 599"/>
                <a:gd name="T12" fmla="*/ 0 w 4"/>
                <a:gd name="T13" fmla="*/ 248 h 599"/>
                <a:gd name="T14" fmla="*/ 0 w 4"/>
                <a:gd name="T15" fmla="*/ 252 h 599"/>
                <a:gd name="T16" fmla="*/ 0 w 4"/>
                <a:gd name="T17" fmla="*/ 347 h 599"/>
                <a:gd name="T18" fmla="*/ 0 w 4"/>
                <a:gd name="T19" fmla="*/ 351 h 599"/>
                <a:gd name="T20" fmla="*/ 0 w 4"/>
                <a:gd name="T21" fmla="*/ 447 h 599"/>
                <a:gd name="T22" fmla="*/ 0 w 4"/>
                <a:gd name="T23" fmla="*/ 451 h 599"/>
                <a:gd name="T24" fmla="*/ 0 w 4"/>
                <a:gd name="T25" fmla="*/ 547 h 599"/>
                <a:gd name="T26" fmla="*/ 0 w 4"/>
                <a:gd name="T27" fmla="*/ 551 h 599"/>
                <a:gd name="T28" fmla="*/ 0 w 4"/>
                <a:gd name="T29" fmla="*/ 597 h 599"/>
                <a:gd name="T30" fmla="*/ 0 w 4"/>
                <a:gd name="T31" fmla="*/ 599 h 599"/>
                <a:gd name="T32" fmla="*/ 4 w 4"/>
                <a:gd name="T33" fmla="*/ 599 h 599"/>
                <a:gd name="T34" fmla="*/ 4 w 4"/>
                <a:gd name="T35" fmla="*/ 551 h 599"/>
                <a:gd name="T36" fmla="*/ 4 w 4"/>
                <a:gd name="T37" fmla="*/ 547 h 599"/>
                <a:gd name="T38" fmla="*/ 4 w 4"/>
                <a:gd name="T39" fmla="*/ 451 h 599"/>
                <a:gd name="T40" fmla="*/ 4 w 4"/>
                <a:gd name="T41" fmla="*/ 447 h 599"/>
                <a:gd name="T42" fmla="*/ 4 w 4"/>
                <a:gd name="T43" fmla="*/ 351 h 599"/>
                <a:gd name="T44" fmla="*/ 4 w 4"/>
                <a:gd name="T45" fmla="*/ 347 h 599"/>
                <a:gd name="T46" fmla="*/ 4 w 4"/>
                <a:gd name="T47" fmla="*/ 252 h 599"/>
                <a:gd name="T48" fmla="*/ 4 w 4"/>
                <a:gd name="T49" fmla="*/ 248 h 599"/>
                <a:gd name="T50" fmla="*/ 4 w 4"/>
                <a:gd name="T51" fmla="*/ 152 h 599"/>
                <a:gd name="T52" fmla="*/ 4 w 4"/>
                <a:gd name="T53" fmla="*/ 148 h 599"/>
                <a:gd name="T54" fmla="*/ 4 w 4"/>
                <a:gd name="T55" fmla="*/ 52 h 599"/>
                <a:gd name="T56" fmla="*/ 4 w 4"/>
                <a:gd name="T57" fmla="*/ 48 h 599"/>
                <a:gd name="T58" fmla="*/ 4 w 4"/>
                <a:gd name="T59" fmla="*/ 3 h 599"/>
                <a:gd name="T60" fmla="*/ 0 w 4"/>
                <a:gd name="T61" fmla="*/ 3 h 599"/>
                <a:gd name="T62" fmla="*/ 0 w 4"/>
                <a:gd name="T63" fmla="*/ 0 h 5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" h="599">
                  <a:moveTo>
                    <a:pt x="0" y="0"/>
                  </a:moveTo>
                  <a:lnTo>
                    <a:pt x="0" y="0"/>
                  </a:lnTo>
                  <a:lnTo>
                    <a:pt x="0" y="48"/>
                  </a:lnTo>
                  <a:lnTo>
                    <a:pt x="0" y="52"/>
                  </a:lnTo>
                  <a:lnTo>
                    <a:pt x="0" y="148"/>
                  </a:lnTo>
                  <a:lnTo>
                    <a:pt x="0" y="152"/>
                  </a:lnTo>
                  <a:lnTo>
                    <a:pt x="0" y="248"/>
                  </a:lnTo>
                  <a:lnTo>
                    <a:pt x="0" y="252"/>
                  </a:lnTo>
                  <a:lnTo>
                    <a:pt x="0" y="347"/>
                  </a:lnTo>
                  <a:lnTo>
                    <a:pt x="0" y="351"/>
                  </a:lnTo>
                  <a:lnTo>
                    <a:pt x="0" y="447"/>
                  </a:lnTo>
                  <a:lnTo>
                    <a:pt x="0" y="451"/>
                  </a:lnTo>
                  <a:lnTo>
                    <a:pt x="0" y="547"/>
                  </a:lnTo>
                  <a:lnTo>
                    <a:pt x="0" y="551"/>
                  </a:lnTo>
                  <a:lnTo>
                    <a:pt x="0" y="597"/>
                  </a:lnTo>
                  <a:lnTo>
                    <a:pt x="0" y="599"/>
                  </a:lnTo>
                  <a:lnTo>
                    <a:pt x="4" y="599"/>
                  </a:lnTo>
                  <a:lnTo>
                    <a:pt x="4" y="551"/>
                  </a:lnTo>
                  <a:lnTo>
                    <a:pt x="4" y="547"/>
                  </a:lnTo>
                  <a:lnTo>
                    <a:pt x="4" y="451"/>
                  </a:lnTo>
                  <a:lnTo>
                    <a:pt x="4" y="447"/>
                  </a:lnTo>
                  <a:lnTo>
                    <a:pt x="4" y="351"/>
                  </a:lnTo>
                  <a:lnTo>
                    <a:pt x="4" y="347"/>
                  </a:lnTo>
                  <a:lnTo>
                    <a:pt x="4" y="252"/>
                  </a:lnTo>
                  <a:lnTo>
                    <a:pt x="4" y="248"/>
                  </a:lnTo>
                  <a:lnTo>
                    <a:pt x="4" y="152"/>
                  </a:lnTo>
                  <a:lnTo>
                    <a:pt x="4" y="148"/>
                  </a:lnTo>
                  <a:lnTo>
                    <a:pt x="4" y="52"/>
                  </a:lnTo>
                  <a:lnTo>
                    <a:pt x="4" y="48"/>
                  </a:lnTo>
                  <a:lnTo>
                    <a:pt x="4" y="3"/>
                  </a:lnTo>
                  <a:lnTo>
                    <a:pt x="0" y="3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407" name="íśľiďè"/>
            <p:cNvSpPr/>
            <p:nvPr/>
          </p:nvSpPr>
          <p:spPr bwMode="auto">
            <a:xfrm>
              <a:off x="3646241" y="4032633"/>
              <a:ext cx="2381" cy="4763"/>
            </a:xfrm>
            <a:prstGeom prst="rect">
              <a:avLst/>
            </a:pr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408" name="iSļiḍê"/>
            <p:cNvSpPr/>
            <p:nvPr/>
          </p:nvSpPr>
          <p:spPr bwMode="auto">
            <a:xfrm>
              <a:off x="3646241" y="4032633"/>
              <a:ext cx="2381" cy="47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409" name="îṥlîḍè"/>
            <p:cNvSpPr/>
            <p:nvPr/>
          </p:nvSpPr>
          <p:spPr bwMode="auto">
            <a:xfrm>
              <a:off x="3646241" y="3794508"/>
              <a:ext cx="2381" cy="4763"/>
            </a:xfrm>
            <a:prstGeom prst="rect">
              <a:avLst/>
            </a:pr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410" name="ís1íḓê"/>
            <p:cNvSpPr/>
            <p:nvPr/>
          </p:nvSpPr>
          <p:spPr bwMode="auto">
            <a:xfrm>
              <a:off x="3646241" y="3794508"/>
              <a:ext cx="2381" cy="47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411" name="îsľîḍé"/>
            <p:cNvSpPr/>
            <p:nvPr/>
          </p:nvSpPr>
          <p:spPr bwMode="auto">
            <a:xfrm>
              <a:off x="3646241" y="3557574"/>
              <a:ext cx="2381" cy="4763"/>
            </a:xfrm>
            <a:prstGeom prst="rect">
              <a:avLst/>
            </a:pr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412" name="îṩḷîdê"/>
            <p:cNvSpPr/>
            <p:nvPr/>
          </p:nvSpPr>
          <p:spPr bwMode="auto">
            <a:xfrm>
              <a:off x="3646241" y="3557574"/>
              <a:ext cx="2381" cy="47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413" name="íṣlíḍè"/>
            <p:cNvSpPr/>
            <p:nvPr/>
          </p:nvSpPr>
          <p:spPr bwMode="auto">
            <a:xfrm>
              <a:off x="3646241" y="3913571"/>
              <a:ext cx="2381" cy="4763"/>
            </a:xfrm>
            <a:prstGeom prst="rect">
              <a:avLst/>
            </a:pr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414" name="ïṥḷïḋe"/>
            <p:cNvSpPr/>
            <p:nvPr/>
          </p:nvSpPr>
          <p:spPr bwMode="auto">
            <a:xfrm>
              <a:off x="3646241" y="3913571"/>
              <a:ext cx="2381" cy="47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415" name="ïṧḻïďé"/>
            <p:cNvSpPr/>
            <p:nvPr/>
          </p:nvSpPr>
          <p:spPr bwMode="auto">
            <a:xfrm>
              <a:off x="3646241" y="3676636"/>
              <a:ext cx="2381" cy="4763"/>
            </a:xfrm>
            <a:prstGeom prst="rect">
              <a:avLst/>
            </a:pr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416" name="i$ļîḑê"/>
            <p:cNvSpPr/>
            <p:nvPr/>
          </p:nvSpPr>
          <p:spPr bwMode="auto">
            <a:xfrm>
              <a:off x="3646241" y="3676636"/>
              <a:ext cx="2381" cy="47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417" name="ïṡļïḑê"/>
            <p:cNvSpPr/>
            <p:nvPr/>
          </p:nvSpPr>
          <p:spPr bwMode="auto">
            <a:xfrm>
              <a:off x="3646241" y="3438511"/>
              <a:ext cx="2381" cy="4763"/>
            </a:xfrm>
            <a:prstGeom prst="rect">
              <a:avLst/>
            </a:pr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418" name="iSľíḋê"/>
            <p:cNvSpPr/>
            <p:nvPr/>
          </p:nvSpPr>
          <p:spPr bwMode="auto">
            <a:xfrm>
              <a:off x="3646241" y="3438511"/>
              <a:ext cx="2381" cy="47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419" name="isḷîḋe"/>
            <p:cNvSpPr/>
            <p:nvPr/>
          </p:nvSpPr>
          <p:spPr bwMode="auto">
            <a:xfrm>
              <a:off x="3703391" y="3381361"/>
              <a:ext cx="4762" cy="3572"/>
            </a:xfrm>
            <a:prstGeom prst="rect">
              <a:avLst/>
            </a:pr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420" name="iṣḻiďé"/>
            <p:cNvSpPr/>
            <p:nvPr/>
          </p:nvSpPr>
          <p:spPr bwMode="auto">
            <a:xfrm>
              <a:off x="3703391" y="3381361"/>
              <a:ext cx="4762" cy="35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421" name="îŝļiḍê"/>
            <p:cNvSpPr/>
            <p:nvPr/>
          </p:nvSpPr>
          <p:spPr bwMode="auto">
            <a:xfrm>
              <a:off x="3940325" y="3381361"/>
              <a:ext cx="4762" cy="3572"/>
            </a:xfrm>
            <a:prstGeom prst="rect">
              <a:avLst/>
            </a:pr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422" name="íš1íḋê"/>
            <p:cNvSpPr/>
            <p:nvPr/>
          </p:nvSpPr>
          <p:spPr bwMode="auto">
            <a:xfrm>
              <a:off x="3940325" y="3381361"/>
              <a:ext cx="4762" cy="35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423" name="îS1ïḓe"/>
            <p:cNvSpPr/>
            <p:nvPr/>
          </p:nvSpPr>
          <p:spPr bwMode="auto">
            <a:xfrm>
              <a:off x="4178450" y="3381361"/>
              <a:ext cx="4762" cy="3572"/>
            </a:xfrm>
            <a:prstGeom prst="rect">
              <a:avLst/>
            </a:pr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424" name="ïṡļiḑê"/>
            <p:cNvSpPr/>
            <p:nvPr/>
          </p:nvSpPr>
          <p:spPr bwMode="auto">
            <a:xfrm>
              <a:off x="4178450" y="3381361"/>
              <a:ext cx="4762" cy="35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425" name="ïṩḻíḍê"/>
            <p:cNvSpPr/>
            <p:nvPr/>
          </p:nvSpPr>
          <p:spPr bwMode="auto">
            <a:xfrm>
              <a:off x="3821262" y="3381361"/>
              <a:ext cx="5953" cy="3572"/>
            </a:xfrm>
            <a:prstGeom prst="rect">
              <a:avLst/>
            </a:pr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426" name="ïṧľiḋê"/>
            <p:cNvSpPr/>
            <p:nvPr/>
          </p:nvSpPr>
          <p:spPr bwMode="auto">
            <a:xfrm>
              <a:off x="3821262" y="3381361"/>
              <a:ext cx="5953" cy="35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427" name="íSļîdè"/>
            <p:cNvSpPr/>
            <p:nvPr/>
          </p:nvSpPr>
          <p:spPr bwMode="auto">
            <a:xfrm>
              <a:off x="4059387" y="3381361"/>
              <a:ext cx="4762" cy="3572"/>
            </a:xfrm>
            <a:prstGeom prst="rect">
              <a:avLst/>
            </a:pr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428" name="ïŝḻîďè"/>
            <p:cNvSpPr/>
            <p:nvPr/>
          </p:nvSpPr>
          <p:spPr bwMode="auto">
            <a:xfrm>
              <a:off x="4059387" y="3381361"/>
              <a:ext cx="4762" cy="35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429" name="iśḷîḍé"/>
            <p:cNvSpPr/>
            <p:nvPr/>
          </p:nvSpPr>
          <p:spPr bwMode="auto">
            <a:xfrm>
              <a:off x="850653" y="2669367"/>
              <a:ext cx="4762" cy="711994"/>
            </a:xfrm>
            <a:custGeom>
              <a:avLst/>
              <a:gdLst>
                <a:gd name="T0" fmla="*/ 4 w 4"/>
                <a:gd name="T1" fmla="*/ 551 h 598"/>
                <a:gd name="T2" fmla="*/ 0 w 4"/>
                <a:gd name="T3" fmla="*/ 551 h 598"/>
                <a:gd name="T4" fmla="*/ 0 w 4"/>
                <a:gd name="T5" fmla="*/ 596 h 598"/>
                <a:gd name="T6" fmla="*/ 0 w 4"/>
                <a:gd name="T7" fmla="*/ 598 h 598"/>
                <a:gd name="T8" fmla="*/ 4 w 4"/>
                <a:gd name="T9" fmla="*/ 598 h 598"/>
                <a:gd name="T10" fmla="*/ 4 w 4"/>
                <a:gd name="T11" fmla="*/ 551 h 598"/>
                <a:gd name="T12" fmla="*/ 4 w 4"/>
                <a:gd name="T13" fmla="*/ 451 h 598"/>
                <a:gd name="T14" fmla="*/ 0 w 4"/>
                <a:gd name="T15" fmla="*/ 451 h 598"/>
                <a:gd name="T16" fmla="*/ 0 w 4"/>
                <a:gd name="T17" fmla="*/ 547 h 598"/>
                <a:gd name="T18" fmla="*/ 4 w 4"/>
                <a:gd name="T19" fmla="*/ 547 h 598"/>
                <a:gd name="T20" fmla="*/ 4 w 4"/>
                <a:gd name="T21" fmla="*/ 451 h 598"/>
                <a:gd name="T22" fmla="*/ 4 w 4"/>
                <a:gd name="T23" fmla="*/ 351 h 598"/>
                <a:gd name="T24" fmla="*/ 0 w 4"/>
                <a:gd name="T25" fmla="*/ 351 h 598"/>
                <a:gd name="T26" fmla="*/ 0 w 4"/>
                <a:gd name="T27" fmla="*/ 447 h 598"/>
                <a:gd name="T28" fmla="*/ 4 w 4"/>
                <a:gd name="T29" fmla="*/ 447 h 598"/>
                <a:gd name="T30" fmla="*/ 4 w 4"/>
                <a:gd name="T31" fmla="*/ 351 h 598"/>
                <a:gd name="T32" fmla="*/ 4 w 4"/>
                <a:gd name="T33" fmla="*/ 252 h 598"/>
                <a:gd name="T34" fmla="*/ 0 w 4"/>
                <a:gd name="T35" fmla="*/ 252 h 598"/>
                <a:gd name="T36" fmla="*/ 0 w 4"/>
                <a:gd name="T37" fmla="*/ 347 h 598"/>
                <a:gd name="T38" fmla="*/ 4 w 4"/>
                <a:gd name="T39" fmla="*/ 347 h 598"/>
                <a:gd name="T40" fmla="*/ 4 w 4"/>
                <a:gd name="T41" fmla="*/ 252 h 598"/>
                <a:gd name="T42" fmla="*/ 4 w 4"/>
                <a:gd name="T43" fmla="*/ 152 h 598"/>
                <a:gd name="T44" fmla="*/ 0 w 4"/>
                <a:gd name="T45" fmla="*/ 152 h 598"/>
                <a:gd name="T46" fmla="*/ 0 w 4"/>
                <a:gd name="T47" fmla="*/ 248 h 598"/>
                <a:gd name="T48" fmla="*/ 4 w 4"/>
                <a:gd name="T49" fmla="*/ 248 h 598"/>
                <a:gd name="T50" fmla="*/ 4 w 4"/>
                <a:gd name="T51" fmla="*/ 152 h 598"/>
                <a:gd name="T52" fmla="*/ 4 w 4"/>
                <a:gd name="T53" fmla="*/ 52 h 598"/>
                <a:gd name="T54" fmla="*/ 0 w 4"/>
                <a:gd name="T55" fmla="*/ 52 h 598"/>
                <a:gd name="T56" fmla="*/ 0 w 4"/>
                <a:gd name="T57" fmla="*/ 148 h 598"/>
                <a:gd name="T58" fmla="*/ 4 w 4"/>
                <a:gd name="T59" fmla="*/ 148 h 598"/>
                <a:gd name="T60" fmla="*/ 4 w 4"/>
                <a:gd name="T61" fmla="*/ 52 h 598"/>
                <a:gd name="T62" fmla="*/ 0 w 4"/>
                <a:gd name="T63" fmla="*/ 0 h 598"/>
                <a:gd name="T64" fmla="*/ 0 w 4"/>
                <a:gd name="T65" fmla="*/ 0 h 598"/>
                <a:gd name="T66" fmla="*/ 0 w 4"/>
                <a:gd name="T67" fmla="*/ 48 h 598"/>
                <a:gd name="T68" fmla="*/ 4 w 4"/>
                <a:gd name="T69" fmla="*/ 48 h 598"/>
                <a:gd name="T70" fmla="*/ 4 w 4"/>
                <a:gd name="T71" fmla="*/ 2 h 598"/>
                <a:gd name="T72" fmla="*/ 0 w 4"/>
                <a:gd name="T73" fmla="*/ 2 h 598"/>
                <a:gd name="T74" fmla="*/ 0 w 4"/>
                <a:gd name="T75" fmla="*/ 0 h 5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" h="598">
                  <a:moveTo>
                    <a:pt x="4" y="551"/>
                  </a:moveTo>
                  <a:lnTo>
                    <a:pt x="0" y="551"/>
                  </a:lnTo>
                  <a:lnTo>
                    <a:pt x="0" y="596"/>
                  </a:lnTo>
                  <a:lnTo>
                    <a:pt x="0" y="598"/>
                  </a:lnTo>
                  <a:lnTo>
                    <a:pt x="4" y="598"/>
                  </a:lnTo>
                  <a:lnTo>
                    <a:pt x="4" y="551"/>
                  </a:lnTo>
                  <a:close/>
                  <a:moveTo>
                    <a:pt x="4" y="451"/>
                  </a:moveTo>
                  <a:lnTo>
                    <a:pt x="0" y="451"/>
                  </a:lnTo>
                  <a:lnTo>
                    <a:pt x="0" y="547"/>
                  </a:lnTo>
                  <a:lnTo>
                    <a:pt x="4" y="547"/>
                  </a:lnTo>
                  <a:lnTo>
                    <a:pt x="4" y="451"/>
                  </a:lnTo>
                  <a:close/>
                  <a:moveTo>
                    <a:pt x="4" y="351"/>
                  </a:moveTo>
                  <a:lnTo>
                    <a:pt x="0" y="351"/>
                  </a:lnTo>
                  <a:lnTo>
                    <a:pt x="0" y="447"/>
                  </a:lnTo>
                  <a:lnTo>
                    <a:pt x="4" y="447"/>
                  </a:lnTo>
                  <a:lnTo>
                    <a:pt x="4" y="351"/>
                  </a:lnTo>
                  <a:close/>
                  <a:moveTo>
                    <a:pt x="4" y="252"/>
                  </a:moveTo>
                  <a:lnTo>
                    <a:pt x="0" y="252"/>
                  </a:lnTo>
                  <a:lnTo>
                    <a:pt x="0" y="347"/>
                  </a:lnTo>
                  <a:lnTo>
                    <a:pt x="4" y="347"/>
                  </a:lnTo>
                  <a:lnTo>
                    <a:pt x="4" y="252"/>
                  </a:lnTo>
                  <a:close/>
                  <a:moveTo>
                    <a:pt x="4" y="152"/>
                  </a:moveTo>
                  <a:lnTo>
                    <a:pt x="0" y="152"/>
                  </a:lnTo>
                  <a:lnTo>
                    <a:pt x="0" y="248"/>
                  </a:lnTo>
                  <a:lnTo>
                    <a:pt x="4" y="248"/>
                  </a:lnTo>
                  <a:lnTo>
                    <a:pt x="4" y="152"/>
                  </a:lnTo>
                  <a:close/>
                  <a:moveTo>
                    <a:pt x="4" y="52"/>
                  </a:moveTo>
                  <a:lnTo>
                    <a:pt x="0" y="52"/>
                  </a:lnTo>
                  <a:lnTo>
                    <a:pt x="0" y="148"/>
                  </a:lnTo>
                  <a:lnTo>
                    <a:pt x="4" y="148"/>
                  </a:lnTo>
                  <a:lnTo>
                    <a:pt x="4" y="52"/>
                  </a:lnTo>
                  <a:close/>
                  <a:moveTo>
                    <a:pt x="0" y="0"/>
                  </a:moveTo>
                  <a:lnTo>
                    <a:pt x="0" y="0"/>
                  </a:lnTo>
                  <a:lnTo>
                    <a:pt x="0" y="48"/>
                  </a:lnTo>
                  <a:lnTo>
                    <a:pt x="4" y="48"/>
                  </a:lnTo>
                  <a:lnTo>
                    <a:pt x="4" y="2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430" name="iṥ1ïḋê"/>
            <p:cNvSpPr/>
            <p:nvPr/>
          </p:nvSpPr>
          <p:spPr bwMode="auto">
            <a:xfrm>
              <a:off x="850653" y="2669367"/>
              <a:ext cx="4762" cy="711994"/>
            </a:xfrm>
            <a:custGeom>
              <a:avLst/>
              <a:gdLst>
                <a:gd name="T0" fmla="*/ 4 w 4"/>
                <a:gd name="T1" fmla="*/ 551 h 598"/>
                <a:gd name="T2" fmla="*/ 0 w 4"/>
                <a:gd name="T3" fmla="*/ 551 h 598"/>
                <a:gd name="T4" fmla="*/ 0 w 4"/>
                <a:gd name="T5" fmla="*/ 596 h 598"/>
                <a:gd name="T6" fmla="*/ 0 w 4"/>
                <a:gd name="T7" fmla="*/ 598 h 598"/>
                <a:gd name="T8" fmla="*/ 4 w 4"/>
                <a:gd name="T9" fmla="*/ 598 h 598"/>
                <a:gd name="T10" fmla="*/ 4 w 4"/>
                <a:gd name="T11" fmla="*/ 551 h 598"/>
                <a:gd name="T12" fmla="*/ 4 w 4"/>
                <a:gd name="T13" fmla="*/ 451 h 598"/>
                <a:gd name="T14" fmla="*/ 0 w 4"/>
                <a:gd name="T15" fmla="*/ 451 h 598"/>
                <a:gd name="T16" fmla="*/ 0 w 4"/>
                <a:gd name="T17" fmla="*/ 547 h 598"/>
                <a:gd name="T18" fmla="*/ 4 w 4"/>
                <a:gd name="T19" fmla="*/ 547 h 598"/>
                <a:gd name="T20" fmla="*/ 4 w 4"/>
                <a:gd name="T21" fmla="*/ 451 h 598"/>
                <a:gd name="T22" fmla="*/ 4 w 4"/>
                <a:gd name="T23" fmla="*/ 351 h 598"/>
                <a:gd name="T24" fmla="*/ 0 w 4"/>
                <a:gd name="T25" fmla="*/ 351 h 598"/>
                <a:gd name="T26" fmla="*/ 0 w 4"/>
                <a:gd name="T27" fmla="*/ 447 h 598"/>
                <a:gd name="T28" fmla="*/ 4 w 4"/>
                <a:gd name="T29" fmla="*/ 447 h 598"/>
                <a:gd name="T30" fmla="*/ 4 w 4"/>
                <a:gd name="T31" fmla="*/ 351 h 598"/>
                <a:gd name="T32" fmla="*/ 4 w 4"/>
                <a:gd name="T33" fmla="*/ 252 h 598"/>
                <a:gd name="T34" fmla="*/ 0 w 4"/>
                <a:gd name="T35" fmla="*/ 252 h 598"/>
                <a:gd name="T36" fmla="*/ 0 w 4"/>
                <a:gd name="T37" fmla="*/ 347 h 598"/>
                <a:gd name="T38" fmla="*/ 4 w 4"/>
                <a:gd name="T39" fmla="*/ 347 h 598"/>
                <a:gd name="T40" fmla="*/ 4 w 4"/>
                <a:gd name="T41" fmla="*/ 252 h 598"/>
                <a:gd name="T42" fmla="*/ 4 w 4"/>
                <a:gd name="T43" fmla="*/ 152 h 598"/>
                <a:gd name="T44" fmla="*/ 0 w 4"/>
                <a:gd name="T45" fmla="*/ 152 h 598"/>
                <a:gd name="T46" fmla="*/ 0 w 4"/>
                <a:gd name="T47" fmla="*/ 248 h 598"/>
                <a:gd name="T48" fmla="*/ 4 w 4"/>
                <a:gd name="T49" fmla="*/ 248 h 598"/>
                <a:gd name="T50" fmla="*/ 4 w 4"/>
                <a:gd name="T51" fmla="*/ 152 h 598"/>
                <a:gd name="T52" fmla="*/ 4 w 4"/>
                <a:gd name="T53" fmla="*/ 52 h 598"/>
                <a:gd name="T54" fmla="*/ 0 w 4"/>
                <a:gd name="T55" fmla="*/ 52 h 598"/>
                <a:gd name="T56" fmla="*/ 0 w 4"/>
                <a:gd name="T57" fmla="*/ 148 h 598"/>
                <a:gd name="T58" fmla="*/ 4 w 4"/>
                <a:gd name="T59" fmla="*/ 148 h 598"/>
                <a:gd name="T60" fmla="*/ 4 w 4"/>
                <a:gd name="T61" fmla="*/ 52 h 598"/>
                <a:gd name="T62" fmla="*/ 0 w 4"/>
                <a:gd name="T63" fmla="*/ 0 h 598"/>
                <a:gd name="T64" fmla="*/ 0 w 4"/>
                <a:gd name="T65" fmla="*/ 0 h 598"/>
                <a:gd name="T66" fmla="*/ 0 w 4"/>
                <a:gd name="T67" fmla="*/ 48 h 598"/>
                <a:gd name="T68" fmla="*/ 4 w 4"/>
                <a:gd name="T69" fmla="*/ 48 h 598"/>
                <a:gd name="T70" fmla="*/ 4 w 4"/>
                <a:gd name="T71" fmla="*/ 2 h 598"/>
                <a:gd name="T72" fmla="*/ 0 w 4"/>
                <a:gd name="T73" fmla="*/ 2 h 598"/>
                <a:gd name="T74" fmla="*/ 0 w 4"/>
                <a:gd name="T75" fmla="*/ 0 h 5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" h="598">
                  <a:moveTo>
                    <a:pt x="4" y="551"/>
                  </a:moveTo>
                  <a:lnTo>
                    <a:pt x="0" y="551"/>
                  </a:lnTo>
                  <a:lnTo>
                    <a:pt x="0" y="596"/>
                  </a:lnTo>
                  <a:lnTo>
                    <a:pt x="0" y="598"/>
                  </a:lnTo>
                  <a:lnTo>
                    <a:pt x="4" y="598"/>
                  </a:lnTo>
                  <a:lnTo>
                    <a:pt x="4" y="551"/>
                  </a:lnTo>
                  <a:moveTo>
                    <a:pt x="4" y="451"/>
                  </a:moveTo>
                  <a:lnTo>
                    <a:pt x="0" y="451"/>
                  </a:lnTo>
                  <a:lnTo>
                    <a:pt x="0" y="547"/>
                  </a:lnTo>
                  <a:lnTo>
                    <a:pt x="4" y="547"/>
                  </a:lnTo>
                  <a:lnTo>
                    <a:pt x="4" y="451"/>
                  </a:lnTo>
                  <a:moveTo>
                    <a:pt x="4" y="351"/>
                  </a:moveTo>
                  <a:lnTo>
                    <a:pt x="0" y="351"/>
                  </a:lnTo>
                  <a:lnTo>
                    <a:pt x="0" y="447"/>
                  </a:lnTo>
                  <a:lnTo>
                    <a:pt x="4" y="447"/>
                  </a:lnTo>
                  <a:lnTo>
                    <a:pt x="4" y="351"/>
                  </a:lnTo>
                  <a:moveTo>
                    <a:pt x="4" y="252"/>
                  </a:moveTo>
                  <a:lnTo>
                    <a:pt x="0" y="252"/>
                  </a:lnTo>
                  <a:lnTo>
                    <a:pt x="0" y="347"/>
                  </a:lnTo>
                  <a:lnTo>
                    <a:pt x="4" y="347"/>
                  </a:lnTo>
                  <a:lnTo>
                    <a:pt x="4" y="252"/>
                  </a:lnTo>
                  <a:moveTo>
                    <a:pt x="4" y="152"/>
                  </a:moveTo>
                  <a:lnTo>
                    <a:pt x="0" y="152"/>
                  </a:lnTo>
                  <a:lnTo>
                    <a:pt x="0" y="248"/>
                  </a:lnTo>
                  <a:lnTo>
                    <a:pt x="4" y="248"/>
                  </a:lnTo>
                  <a:lnTo>
                    <a:pt x="4" y="152"/>
                  </a:lnTo>
                  <a:moveTo>
                    <a:pt x="4" y="52"/>
                  </a:moveTo>
                  <a:lnTo>
                    <a:pt x="0" y="52"/>
                  </a:lnTo>
                  <a:lnTo>
                    <a:pt x="0" y="148"/>
                  </a:lnTo>
                  <a:lnTo>
                    <a:pt x="4" y="148"/>
                  </a:lnTo>
                  <a:lnTo>
                    <a:pt x="4" y="52"/>
                  </a:lnTo>
                  <a:moveTo>
                    <a:pt x="0" y="0"/>
                  </a:moveTo>
                  <a:lnTo>
                    <a:pt x="0" y="0"/>
                  </a:lnTo>
                  <a:lnTo>
                    <a:pt x="0" y="48"/>
                  </a:lnTo>
                  <a:lnTo>
                    <a:pt x="4" y="48"/>
                  </a:lnTo>
                  <a:lnTo>
                    <a:pt x="4" y="2"/>
                  </a:lnTo>
                  <a:lnTo>
                    <a:pt x="0" y="2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431" name="işľiḍè"/>
            <p:cNvSpPr/>
            <p:nvPr/>
          </p:nvSpPr>
          <p:spPr bwMode="auto">
            <a:xfrm>
              <a:off x="1087587" y="2669367"/>
              <a:ext cx="4762" cy="711994"/>
            </a:xfrm>
            <a:custGeom>
              <a:avLst/>
              <a:gdLst>
                <a:gd name="T0" fmla="*/ 4 w 4"/>
                <a:gd name="T1" fmla="*/ 551 h 598"/>
                <a:gd name="T2" fmla="*/ 0 w 4"/>
                <a:gd name="T3" fmla="*/ 551 h 598"/>
                <a:gd name="T4" fmla="*/ 0 w 4"/>
                <a:gd name="T5" fmla="*/ 596 h 598"/>
                <a:gd name="T6" fmla="*/ 0 w 4"/>
                <a:gd name="T7" fmla="*/ 598 h 598"/>
                <a:gd name="T8" fmla="*/ 4 w 4"/>
                <a:gd name="T9" fmla="*/ 598 h 598"/>
                <a:gd name="T10" fmla="*/ 4 w 4"/>
                <a:gd name="T11" fmla="*/ 551 h 598"/>
                <a:gd name="T12" fmla="*/ 4 w 4"/>
                <a:gd name="T13" fmla="*/ 451 h 598"/>
                <a:gd name="T14" fmla="*/ 0 w 4"/>
                <a:gd name="T15" fmla="*/ 451 h 598"/>
                <a:gd name="T16" fmla="*/ 0 w 4"/>
                <a:gd name="T17" fmla="*/ 547 h 598"/>
                <a:gd name="T18" fmla="*/ 4 w 4"/>
                <a:gd name="T19" fmla="*/ 547 h 598"/>
                <a:gd name="T20" fmla="*/ 4 w 4"/>
                <a:gd name="T21" fmla="*/ 451 h 598"/>
                <a:gd name="T22" fmla="*/ 4 w 4"/>
                <a:gd name="T23" fmla="*/ 351 h 598"/>
                <a:gd name="T24" fmla="*/ 0 w 4"/>
                <a:gd name="T25" fmla="*/ 351 h 598"/>
                <a:gd name="T26" fmla="*/ 0 w 4"/>
                <a:gd name="T27" fmla="*/ 447 h 598"/>
                <a:gd name="T28" fmla="*/ 4 w 4"/>
                <a:gd name="T29" fmla="*/ 447 h 598"/>
                <a:gd name="T30" fmla="*/ 4 w 4"/>
                <a:gd name="T31" fmla="*/ 351 h 598"/>
                <a:gd name="T32" fmla="*/ 4 w 4"/>
                <a:gd name="T33" fmla="*/ 252 h 598"/>
                <a:gd name="T34" fmla="*/ 0 w 4"/>
                <a:gd name="T35" fmla="*/ 252 h 598"/>
                <a:gd name="T36" fmla="*/ 0 w 4"/>
                <a:gd name="T37" fmla="*/ 347 h 598"/>
                <a:gd name="T38" fmla="*/ 4 w 4"/>
                <a:gd name="T39" fmla="*/ 347 h 598"/>
                <a:gd name="T40" fmla="*/ 4 w 4"/>
                <a:gd name="T41" fmla="*/ 252 h 598"/>
                <a:gd name="T42" fmla="*/ 4 w 4"/>
                <a:gd name="T43" fmla="*/ 152 h 598"/>
                <a:gd name="T44" fmla="*/ 0 w 4"/>
                <a:gd name="T45" fmla="*/ 152 h 598"/>
                <a:gd name="T46" fmla="*/ 0 w 4"/>
                <a:gd name="T47" fmla="*/ 248 h 598"/>
                <a:gd name="T48" fmla="*/ 4 w 4"/>
                <a:gd name="T49" fmla="*/ 248 h 598"/>
                <a:gd name="T50" fmla="*/ 4 w 4"/>
                <a:gd name="T51" fmla="*/ 152 h 598"/>
                <a:gd name="T52" fmla="*/ 4 w 4"/>
                <a:gd name="T53" fmla="*/ 52 h 598"/>
                <a:gd name="T54" fmla="*/ 0 w 4"/>
                <a:gd name="T55" fmla="*/ 52 h 598"/>
                <a:gd name="T56" fmla="*/ 0 w 4"/>
                <a:gd name="T57" fmla="*/ 148 h 598"/>
                <a:gd name="T58" fmla="*/ 4 w 4"/>
                <a:gd name="T59" fmla="*/ 148 h 598"/>
                <a:gd name="T60" fmla="*/ 4 w 4"/>
                <a:gd name="T61" fmla="*/ 52 h 598"/>
                <a:gd name="T62" fmla="*/ 0 w 4"/>
                <a:gd name="T63" fmla="*/ 0 h 598"/>
                <a:gd name="T64" fmla="*/ 0 w 4"/>
                <a:gd name="T65" fmla="*/ 0 h 598"/>
                <a:gd name="T66" fmla="*/ 0 w 4"/>
                <a:gd name="T67" fmla="*/ 48 h 598"/>
                <a:gd name="T68" fmla="*/ 4 w 4"/>
                <a:gd name="T69" fmla="*/ 48 h 598"/>
                <a:gd name="T70" fmla="*/ 4 w 4"/>
                <a:gd name="T71" fmla="*/ 2 h 598"/>
                <a:gd name="T72" fmla="*/ 0 w 4"/>
                <a:gd name="T73" fmla="*/ 2 h 598"/>
                <a:gd name="T74" fmla="*/ 0 w 4"/>
                <a:gd name="T75" fmla="*/ 0 h 5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" h="598">
                  <a:moveTo>
                    <a:pt x="4" y="551"/>
                  </a:moveTo>
                  <a:lnTo>
                    <a:pt x="0" y="551"/>
                  </a:lnTo>
                  <a:lnTo>
                    <a:pt x="0" y="596"/>
                  </a:lnTo>
                  <a:lnTo>
                    <a:pt x="0" y="598"/>
                  </a:lnTo>
                  <a:lnTo>
                    <a:pt x="4" y="598"/>
                  </a:lnTo>
                  <a:lnTo>
                    <a:pt x="4" y="551"/>
                  </a:lnTo>
                  <a:close/>
                  <a:moveTo>
                    <a:pt x="4" y="451"/>
                  </a:moveTo>
                  <a:lnTo>
                    <a:pt x="0" y="451"/>
                  </a:lnTo>
                  <a:lnTo>
                    <a:pt x="0" y="547"/>
                  </a:lnTo>
                  <a:lnTo>
                    <a:pt x="4" y="547"/>
                  </a:lnTo>
                  <a:lnTo>
                    <a:pt x="4" y="451"/>
                  </a:lnTo>
                  <a:close/>
                  <a:moveTo>
                    <a:pt x="4" y="351"/>
                  </a:moveTo>
                  <a:lnTo>
                    <a:pt x="0" y="351"/>
                  </a:lnTo>
                  <a:lnTo>
                    <a:pt x="0" y="447"/>
                  </a:lnTo>
                  <a:lnTo>
                    <a:pt x="4" y="447"/>
                  </a:lnTo>
                  <a:lnTo>
                    <a:pt x="4" y="351"/>
                  </a:lnTo>
                  <a:close/>
                  <a:moveTo>
                    <a:pt x="4" y="252"/>
                  </a:moveTo>
                  <a:lnTo>
                    <a:pt x="0" y="252"/>
                  </a:lnTo>
                  <a:lnTo>
                    <a:pt x="0" y="347"/>
                  </a:lnTo>
                  <a:lnTo>
                    <a:pt x="4" y="347"/>
                  </a:lnTo>
                  <a:lnTo>
                    <a:pt x="4" y="252"/>
                  </a:lnTo>
                  <a:close/>
                  <a:moveTo>
                    <a:pt x="4" y="152"/>
                  </a:moveTo>
                  <a:lnTo>
                    <a:pt x="0" y="152"/>
                  </a:lnTo>
                  <a:lnTo>
                    <a:pt x="0" y="248"/>
                  </a:lnTo>
                  <a:lnTo>
                    <a:pt x="4" y="248"/>
                  </a:lnTo>
                  <a:lnTo>
                    <a:pt x="4" y="152"/>
                  </a:lnTo>
                  <a:close/>
                  <a:moveTo>
                    <a:pt x="4" y="52"/>
                  </a:moveTo>
                  <a:lnTo>
                    <a:pt x="0" y="52"/>
                  </a:lnTo>
                  <a:lnTo>
                    <a:pt x="0" y="148"/>
                  </a:lnTo>
                  <a:lnTo>
                    <a:pt x="4" y="148"/>
                  </a:lnTo>
                  <a:lnTo>
                    <a:pt x="4" y="52"/>
                  </a:lnTo>
                  <a:close/>
                  <a:moveTo>
                    <a:pt x="0" y="0"/>
                  </a:moveTo>
                  <a:lnTo>
                    <a:pt x="0" y="0"/>
                  </a:lnTo>
                  <a:lnTo>
                    <a:pt x="0" y="48"/>
                  </a:lnTo>
                  <a:lnTo>
                    <a:pt x="4" y="48"/>
                  </a:lnTo>
                  <a:lnTo>
                    <a:pt x="4" y="2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432" name="îŝḷiḑê"/>
            <p:cNvSpPr/>
            <p:nvPr/>
          </p:nvSpPr>
          <p:spPr bwMode="auto">
            <a:xfrm>
              <a:off x="1087587" y="2669367"/>
              <a:ext cx="4762" cy="711994"/>
            </a:xfrm>
            <a:custGeom>
              <a:avLst/>
              <a:gdLst>
                <a:gd name="T0" fmla="*/ 4 w 4"/>
                <a:gd name="T1" fmla="*/ 551 h 598"/>
                <a:gd name="T2" fmla="*/ 0 w 4"/>
                <a:gd name="T3" fmla="*/ 551 h 598"/>
                <a:gd name="T4" fmla="*/ 0 w 4"/>
                <a:gd name="T5" fmla="*/ 596 h 598"/>
                <a:gd name="T6" fmla="*/ 0 w 4"/>
                <a:gd name="T7" fmla="*/ 598 h 598"/>
                <a:gd name="T8" fmla="*/ 4 w 4"/>
                <a:gd name="T9" fmla="*/ 598 h 598"/>
                <a:gd name="T10" fmla="*/ 4 w 4"/>
                <a:gd name="T11" fmla="*/ 551 h 598"/>
                <a:gd name="T12" fmla="*/ 4 w 4"/>
                <a:gd name="T13" fmla="*/ 451 h 598"/>
                <a:gd name="T14" fmla="*/ 0 w 4"/>
                <a:gd name="T15" fmla="*/ 451 h 598"/>
                <a:gd name="T16" fmla="*/ 0 w 4"/>
                <a:gd name="T17" fmla="*/ 547 h 598"/>
                <a:gd name="T18" fmla="*/ 4 w 4"/>
                <a:gd name="T19" fmla="*/ 547 h 598"/>
                <a:gd name="T20" fmla="*/ 4 w 4"/>
                <a:gd name="T21" fmla="*/ 451 h 598"/>
                <a:gd name="T22" fmla="*/ 4 w 4"/>
                <a:gd name="T23" fmla="*/ 351 h 598"/>
                <a:gd name="T24" fmla="*/ 0 w 4"/>
                <a:gd name="T25" fmla="*/ 351 h 598"/>
                <a:gd name="T26" fmla="*/ 0 w 4"/>
                <a:gd name="T27" fmla="*/ 447 h 598"/>
                <a:gd name="T28" fmla="*/ 4 w 4"/>
                <a:gd name="T29" fmla="*/ 447 h 598"/>
                <a:gd name="T30" fmla="*/ 4 w 4"/>
                <a:gd name="T31" fmla="*/ 351 h 598"/>
                <a:gd name="T32" fmla="*/ 4 w 4"/>
                <a:gd name="T33" fmla="*/ 252 h 598"/>
                <a:gd name="T34" fmla="*/ 0 w 4"/>
                <a:gd name="T35" fmla="*/ 252 h 598"/>
                <a:gd name="T36" fmla="*/ 0 w 4"/>
                <a:gd name="T37" fmla="*/ 347 h 598"/>
                <a:gd name="T38" fmla="*/ 4 w 4"/>
                <a:gd name="T39" fmla="*/ 347 h 598"/>
                <a:gd name="T40" fmla="*/ 4 w 4"/>
                <a:gd name="T41" fmla="*/ 252 h 598"/>
                <a:gd name="T42" fmla="*/ 4 w 4"/>
                <a:gd name="T43" fmla="*/ 152 h 598"/>
                <a:gd name="T44" fmla="*/ 0 w 4"/>
                <a:gd name="T45" fmla="*/ 152 h 598"/>
                <a:gd name="T46" fmla="*/ 0 w 4"/>
                <a:gd name="T47" fmla="*/ 248 h 598"/>
                <a:gd name="T48" fmla="*/ 4 w 4"/>
                <a:gd name="T49" fmla="*/ 248 h 598"/>
                <a:gd name="T50" fmla="*/ 4 w 4"/>
                <a:gd name="T51" fmla="*/ 152 h 598"/>
                <a:gd name="T52" fmla="*/ 4 w 4"/>
                <a:gd name="T53" fmla="*/ 52 h 598"/>
                <a:gd name="T54" fmla="*/ 0 w 4"/>
                <a:gd name="T55" fmla="*/ 52 h 598"/>
                <a:gd name="T56" fmla="*/ 0 w 4"/>
                <a:gd name="T57" fmla="*/ 148 h 598"/>
                <a:gd name="T58" fmla="*/ 4 w 4"/>
                <a:gd name="T59" fmla="*/ 148 h 598"/>
                <a:gd name="T60" fmla="*/ 4 w 4"/>
                <a:gd name="T61" fmla="*/ 52 h 598"/>
                <a:gd name="T62" fmla="*/ 0 w 4"/>
                <a:gd name="T63" fmla="*/ 0 h 598"/>
                <a:gd name="T64" fmla="*/ 0 w 4"/>
                <a:gd name="T65" fmla="*/ 0 h 598"/>
                <a:gd name="T66" fmla="*/ 0 w 4"/>
                <a:gd name="T67" fmla="*/ 48 h 598"/>
                <a:gd name="T68" fmla="*/ 4 w 4"/>
                <a:gd name="T69" fmla="*/ 48 h 598"/>
                <a:gd name="T70" fmla="*/ 4 w 4"/>
                <a:gd name="T71" fmla="*/ 2 h 598"/>
                <a:gd name="T72" fmla="*/ 0 w 4"/>
                <a:gd name="T73" fmla="*/ 2 h 598"/>
                <a:gd name="T74" fmla="*/ 0 w 4"/>
                <a:gd name="T75" fmla="*/ 0 h 5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" h="598">
                  <a:moveTo>
                    <a:pt x="4" y="551"/>
                  </a:moveTo>
                  <a:lnTo>
                    <a:pt x="0" y="551"/>
                  </a:lnTo>
                  <a:lnTo>
                    <a:pt x="0" y="596"/>
                  </a:lnTo>
                  <a:lnTo>
                    <a:pt x="0" y="598"/>
                  </a:lnTo>
                  <a:lnTo>
                    <a:pt x="4" y="598"/>
                  </a:lnTo>
                  <a:lnTo>
                    <a:pt x="4" y="551"/>
                  </a:lnTo>
                  <a:moveTo>
                    <a:pt x="4" y="451"/>
                  </a:moveTo>
                  <a:lnTo>
                    <a:pt x="0" y="451"/>
                  </a:lnTo>
                  <a:lnTo>
                    <a:pt x="0" y="547"/>
                  </a:lnTo>
                  <a:lnTo>
                    <a:pt x="4" y="547"/>
                  </a:lnTo>
                  <a:lnTo>
                    <a:pt x="4" y="451"/>
                  </a:lnTo>
                  <a:moveTo>
                    <a:pt x="4" y="351"/>
                  </a:moveTo>
                  <a:lnTo>
                    <a:pt x="0" y="351"/>
                  </a:lnTo>
                  <a:lnTo>
                    <a:pt x="0" y="447"/>
                  </a:lnTo>
                  <a:lnTo>
                    <a:pt x="4" y="447"/>
                  </a:lnTo>
                  <a:lnTo>
                    <a:pt x="4" y="351"/>
                  </a:lnTo>
                  <a:moveTo>
                    <a:pt x="4" y="252"/>
                  </a:moveTo>
                  <a:lnTo>
                    <a:pt x="0" y="252"/>
                  </a:lnTo>
                  <a:lnTo>
                    <a:pt x="0" y="347"/>
                  </a:lnTo>
                  <a:lnTo>
                    <a:pt x="4" y="347"/>
                  </a:lnTo>
                  <a:lnTo>
                    <a:pt x="4" y="252"/>
                  </a:lnTo>
                  <a:moveTo>
                    <a:pt x="4" y="152"/>
                  </a:moveTo>
                  <a:lnTo>
                    <a:pt x="0" y="152"/>
                  </a:lnTo>
                  <a:lnTo>
                    <a:pt x="0" y="248"/>
                  </a:lnTo>
                  <a:lnTo>
                    <a:pt x="4" y="248"/>
                  </a:lnTo>
                  <a:lnTo>
                    <a:pt x="4" y="152"/>
                  </a:lnTo>
                  <a:moveTo>
                    <a:pt x="4" y="52"/>
                  </a:moveTo>
                  <a:lnTo>
                    <a:pt x="0" y="52"/>
                  </a:lnTo>
                  <a:lnTo>
                    <a:pt x="0" y="148"/>
                  </a:lnTo>
                  <a:lnTo>
                    <a:pt x="4" y="148"/>
                  </a:lnTo>
                  <a:lnTo>
                    <a:pt x="4" y="52"/>
                  </a:lnTo>
                  <a:moveTo>
                    <a:pt x="0" y="0"/>
                  </a:moveTo>
                  <a:lnTo>
                    <a:pt x="0" y="0"/>
                  </a:lnTo>
                  <a:lnTo>
                    <a:pt x="0" y="48"/>
                  </a:lnTo>
                  <a:lnTo>
                    <a:pt x="4" y="48"/>
                  </a:lnTo>
                  <a:lnTo>
                    <a:pt x="4" y="2"/>
                  </a:lnTo>
                  <a:lnTo>
                    <a:pt x="0" y="2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433" name="î$ľiḋê"/>
            <p:cNvSpPr/>
            <p:nvPr/>
          </p:nvSpPr>
          <p:spPr bwMode="auto">
            <a:xfrm>
              <a:off x="1325712" y="2669367"/>
              <a:ext cx="4762" cy="711994"/>
            </a:xfrm>
            <a:custGeom>
              <a:avLst/>
              <a:gdLst>
                <a:gd name="T0" fmla="*/ 4 w 4"/>
                <a:gd name="T1" fmla="*/ 551 h 598"/>
                <a:gd name="T2" fmla="*/ 0 w 4"/>
                <a:gd name="T3" fmla="*/ 551 h 598"/>
                <a:gd name="T4" fmla="*/ 0 w 4"/>
                <a:gd name="T5" fmla="*/ 596 h 598"/>
                <a:gd name="T6" fmla="*/ 0 w 4"/>
                <a:gd name="T7" fmla="*/ 598 h 598"/>
                <a:gd name="T8" fmla="*/ 4 w 4"/>
                <a:gd name="T9" fmla="*/ 598 h 598"/>
                <a:gd name="T10" fmla="*/ 4 w 4"/>
                <a:gd name="T11" fmla="*/ 551 h 598"/>
                <a:gd name="T12" fmla="*/ 4 w 4"/>
                <a:gd name="T13" fmla="*/ 451 h 598"/>
                <a:gd name="T14" fmla="*/ 0 w 4"/>
                <a:gd name="T15" fmla="*/ 451 h 598"/>
                <a:gd name="T16" fmla="*/ 0 w 4"/>
                <a:gd name="T17" fmla="*/ 547 h 598"/>
                <a:gd name="T18" fmla="*/ 4 w 4"/>
                <a:gd name="T19" fmla="*/ 547 h 598"/>
                <a:gd name="T20" fmla="*/ 4 w 4"/>
                <a:gd name="T21" fmla="*/ 451 h 598"/>
                <a:gd name="T22" fmla="*/ 4 w 4"/>
                <a:gd name="T23" fmla="*/ 351 h 598"/>
                <a:gd name="T24" fmla="*/ 0 w 4"/>
                <a:gd name="T25" fmla="*/ 351 h 598"/>
                <a:gd name="T26" fmla="*/ 0 w 4"/>
                <a:gd name="T27" fmla="*/ 447 h 598"/>
                <a:gd name="T28" fmla="*/ 4 w 4"/>
                <a:gd name="T29" fmla="*/ 447 h 598"/>
                <a:gd name="T30" fmla="*/ 4 w 4"/>
                <a:gd name="T31" fmla="*/ 351 h 598"/>
                <a:gd name="T32" fmla="*/ 4 w 4"/>
                <a:gd name="T33" fmla="*/ 252 h 598"/>
                <a:gd name="T34" fmla="*/ 0 w 4"/>
                <a:gd name="T35" fmla="*/ 252 h 598"/>
                <a:gd name="T36" fmla="*/ 0 w 4"/>
                <a:gd name="T37" fmla="*/ 347 h 598"/>
                <a:gd name="T38" fmla="*/ 4 w 4"/>
                <a:gd name="T39" fmla="*/ 347 h 598"/>
                <a:gd name="T40" fmla="*/ 4 w 4"/>
                <a:gd name="T41" fmla="*/ 252 h 598"/>
                <a:gd name="T42" fmla="*/ 4 w 4"/>
                <a:gd name="T43" fmla="*/ 152 h 598"/>
                <a:gd name="T44" fmla="*/ 0 w 4"/>
                <a:gd name="T45" fmla="*/ 152 h 598"/>
                <a:gd name="T46" fmla="*/ 0 w 4"/>
                <a:gd name="T47" fmla="*/ 248 h 598"/>
                <a:gd name="T48" fmla="*/ 4 w 4"/>
                <a:gd name="T49" fmla="*/ 248 h 598"/>
                <a:gd name="T50" fmla="*/ 4 w 4"/>
                <a:gd name="T51" fmla="*/ 152 h 598"/>
                <a:gd name="T52" fmla="*/ 4 w 4"/>
                <a:gd name="T53" fmla="*/ 52 h 598"/>
                <a:gd name="T54" fmla="*/ 0 w 4"/>
                <a:gd name="T55" fmla="*/ 52 h 598"/>
                <a:gd name="T56" fmla="*/ 0 w 4"/>
                <a:gd name="T57" fmla="*/ 148 h 598"/>
                <a:gd name="T58" fmla="*/ 4 w 4"/>
                <a:gd name="T59" fmla="*/ 148 h 598"/>
                <a:gd name="T60" fmla="*/ 4 w 4"/>
                <a:gd name="T61" fmla="*/ 52 h 598"/>
                <a:gd name="T62" fmla="*/ 0 w 4"/>
                <a:gd name="T63" fmla="*/ 0 h 598"/>
                <a:gd name="T64" fmla="*/ 0 w 4"/>
                <a:gd name="T65" fmla="*/ 0 h 598"/>
                <a:gd name="T66" fmla="*/ 0 w 4"/>
                <a:gd name="T67" fmla="*/ 48 h 598"/>
                <a:gd name="T68" fmla="*/ 4 w 4"/>
                <a:gd name="T69" fmla="*/ 48 h 598"/>
                <a:gd name="T70" fmla="*/ 4 w 4"/>
                <a:gd name="T71" fmla="*/ 2 h 598"/>
                <a:gd name="T72" fmla="*/ 0 w 4"/>
                <a:gd name="T73" fmla="*/ 2 h 598"/>
                <a:gd name="T74" fmla="*/ 0 w 4"/>
                <a:gd name="T75" fmla="*/ 0 h 5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" h="598">
                  <a:moveTo>
                    <a:pt x="4" y="551"/>
                  </a:moveTo>
                  <a:lnTo>
                    <a:pt x="0" y="551"/>
                  </a:lnTo>
                  <a:lnTo>
                    <a:pt x="0" y="596"/>
                  </a:lnTo>
                  <a:lnTo>
                    <a:pt x="0" y="598"/>
                  </a:lnTo>
                  <a:lnTo>
                    <a:pt x="4" y="598"/>
                  </a:lnTo>
                  <a:lnTo>
                    <a:pt x="4" y="551"/>
                  </a:lnTo>
                  <a:close/>
                  <a:moveTo>
                    <a:pt x="4" y="451"/>
                  </a:moveTo>
                  <a:lnTo>
                    <a:pt x="0" y="451"/>
                  </a:lnTo>
                  <a:lnTo>
                    <a:pt x="0" y="547"/>
                  </a:lnTo>
                  <a:lnTo>
                    <a:pt x="4" y="547"/>
                  </a:lnTo>
                  <a:lnTo>
                    <a:pt x="4" y="451"/>
                  </a:lnTo>
                  <a:close/>
                  <a:moveTo>
                    <a:pt x="4" y="351"/>
                  </a:moveTo>
                  <a:lnTo>
                    <a:pt x="0" y="351"/>
                  </a:lnTo>
                  <a:lnTo>
                    <a:pt x="0" y="447"/>
                  </a:lnTo>
                  <a:lnTo>
                    <a:pt x="4" y="447"/>
                  </a:lnTo>
                  <a:lnTo>
                    <a:pt x="4" y="351"/>
                  </a:lnTo>
                  <a:close/>
                  <a:moveTo>
                    <a:pt x="4" y="252"/>
                  </a:moveTo>
                  <a:lnTo>
                    <a:pt x="0" y="252"/>
                  </a:lnTo>
                  <a:lnTo>
                    <a:pt x="0" y="347"/>
                  </a:lnTo>
                  <a:lnTo>
                    <a:pt x="4" y="347"/>
                  </a:lnTo>
                  <a:lnTo>
                    <a:pt x="4" y="252"/>
                  </a:lnTo>
                  <a:close/>
                  <a:moveTo>
                    <a:pt x="4" y="152"/>
                  </a:moveTo>
                  <a:lnTo>
                    <a:pt x="0" y="152"/>
                  </a:lnTo>
                  <a:lnTo>
                    <a:pt x="0" y="248"/>
                  </a:lnTo>
                  <a:lnTo>
                    <a:pt x="4" y="248"/>
                  </a:lnTo>
                  <a:lnTo>
                    <a:pt x="4" y="152"/>
                  </a:lnTo>
                  <a:close/>
                  <a:moveTo>
                    <a:pt x="4" y="52"/>
                  </a:moveTo>
                  <a:lnTo>
                    <a:pt x="0" y="52"/>
                  </a:lnTo>
                  <a:lnTo>
                    <a:pt x="0" y="148"/>
                  </a:lnTo>
                  <a:lnTo>
                    <a:pt x="4" y="148"/>
                  </a:lnTo>
                  <a:lnTo>
                    <a:pt x="4" y="52"/>
                  </a:lnTo>
                  <a:close/>
                  <a:moveTo>
                    <a:pt x="0" y="0"/>
                  </a:moveTo>
                  <a:lnTo>
                    <a:pt x="0" y="0"/>
                  </a:lnTo>
                  <a:lnTo>
                    <a:pt x="0" y="48"/>
                  </a:lnTo>
                  <a:lnTo>
                    <a:pt x="4" y="48"/>
                  </a:lnTo>
                  <a:lnTo>
                    <a:pt x="4" y="2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434" name="ï$ľîḋe"/>
            <p:cNvSpPr/>
            <p:nvPr/>
          </p:nvSpPr>
          <p:spPr bwMode="auto">
            <a:xfrm>
              <a:off x="1325712" y="2669367"/>
              <a:ext cx="4762" cy="711994"/>
            </a:xfrm>
            <a:custGeom>
              <a:avLst/>
              <a:gdLst>
                <a:gd name="T0" fmla="*/ 4 w 4"/>
                <a:gd name="T1" fmla="*/ 551 h 598"/>
                <a:gd name="T2" fmla="*/ 0 w 4"/>
                <a:gd name="T3" fmla="*/ 551 h 598"/>
                <a:gd name="T4" fmla="*/ 0 w 4"/>
                <a:gd name="T5" fmla="*/ 596 h 598"/>
                <a:gd name="T6" fmla="*/ 0 w 4"/>
                <a:gd name="T7" fmla="*/ 598 h 598"/>
                <a:gd name="T8" fmla="*/ 4 w 4"/>
                <a:gd name="T9" fmla="*/ 598 h 598"/>
                <a:gd name="T10" fmla="*/ 4 w 4"/>
                <a:gd name="T11" fmla="*/ 551 h 598"/>
                <a:gd name="T12" fmla="*/ 4 w 4"/>
                <a:gd name="T13" fmla="*/ 451 h 598"/>
                <a:gd name="T14" fmla="*/ 0 w 4"/>
                <a:gd name="T15" fmla="*/ 451 h 598"/>
                <a:gd name="T16" fmla="*/ 0 w 4"/>
                <a:gd name="T17" fmla="*/ 547 h 598"/>
                <a:gd name="T18" fmla="*/ 4 w 4"/>
                <a:gd name="T19" fmla="*/ 547 h 598"/>
                <a:gd name="T20" fmla="*/ 4 w 4"/>
                <a:gd name="T21" fmla="*/ 451 h 598"/>
                <a:gd name="T22" fmla="*/ 4 w 4"/>
                <a:gd name="T23" fmla="*/ 351 h 598"/>
                <a:gd name="T24" fmla="*/ 0 w 4"/>
                <a:gd name="T25" fmla="*/ 351 h 598"/>
                <a:gd name="T26" fmla="*/ 0 w 4"/>
                <a:gd name="T27" fmla="*/ 447 h 598"/>
                <a:gd name="T28" fmla="*/ 4 w 4"/>
                <a:gd name="T29" fmla="*/ 447 h 598"/>
                <a:gd name="T30" fmla="*/ 4 w 4"/>
                <a:gd name="T31" fmla="*/ 351 h 598"/>
                <a:gd name="T32" fmla="*/ 4 w 4"/>
                <a:gd name="T33" fmla="*/ 252 h 598"/>
                <a:gd name="T34" fmla="*/ 0 w 4"/>
                <a:gd name="T35" fmla="*/ 252 h 598"/>
                <a:gd name="T36" fmla="*/ 0 w 4"/>
                <a:gd name="T37" fmla="*/ 347 h 598"/>
                <a:gd name="T38" fmla="*/ 4 w 4"/>
                <a:gd name="T39" fmla="*/ 347 h 598"/>
                <a:gd name="T40" fmla="*/ 4 w 4"/>
                <a:gd name="T41" fmla="*/ 252 h 598"/>
                <a:gd name="T42" fmla="*/ 4 w 4"/>
                <a:gd name="T43" fmla="*/ 152 h 598"/>
                <a:gd name="T44" fmla="*/ 0 w 4"/>
                <a:gd name="T45" fmla="*/ 152 h 598"/>
                <a:gd name="T46" fmla="*/ 0 w 4"/>
                <a:gd name="T47" fmla="*/ 248 h 598"/>
                <a:gd name="T48" fmla="*/ 4 w 4"/>
                <a:gd name="T49" fmla="*/ 248 h 598"/>
                <a:gd name="T50" fmla="*/ 4 w 4"/>
                <a:gd name="T51" fmla="*/ 152 h 598"/>
                <a:gd name="T52" fmla="*/ 4 w 4"/>
                <a:gd name="T53" fmla="*/ 52 h 598"/>
                <a:gd name="T54" fmla="*/ 0 w 4"/>
                <a:gd name="T55" fmla="*/ 52 h 598"/>
                <a:gd name="T56" fmla="*/ 0 w 4"/>
                <a:gd name="T57" fmla="*/ 148 h 598"/>
                <a:gd name="T58" fmla="*/ 4 w 4"/>
                <a:gd name="T59" fmla="*/ 148 h 598"/>
                <a:gd name="T60" fmla="*/ 4 w 4"/>
                <a:gd name="T61" fmla="*/ 52 h 598"/>
                <a:gd name="T62" fmla="*/ 0 w 4"/>
                <a:gd name="T63" fmla="*/ 0 h 598"/>
                <a:gd name="T64" fmla="*/ 0 w 4"/>
                <a:gd name="T65" fmla="*/ 0 h 598"/>
                <a:gd name="T66" fmla="*/ 0 w 4"/>
                <a:gd name="T67" fmla="*/ 48 h 598"/>
                <a:gd name="T68" fmla="*/ 4 w 4"/>
                <a:gd name="T69" fmla="*/ 48 h 598"/>
                <a:gd name="T70" fmla="*/ 4 w 4"/>
                <a:gd name="T71" fmla="*/ 2 h 598"/>
                <a:gd name="T72" fmla="*/ 0 w 4"/>
                <a:gd name="T73" fmla="*/ 2 h 598"/>
                <a:gd name="T74" fmla="*/ 0 w 4"/>
                <a:gd name="T75" fmla="*/ 0 h 5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" h="598">
                  <a:moveTo>
                    <a:pt x="4" y="551"/>
                  </a:moveTo>
                  <a:lnTo>
                    <a:pt x="0" y="551"/>
                  </a:lnTo>
                  <a:lnTo>
                    <a:pt x="0" y="596"/>
                  </a:lnTo>
                  <a:lnTo>
                    <a:pt x="0" y="598"/>
                  </a:lnTo>
                  <a:lnTo>
                    <a:pt x="4" y="598"/>
                  </a:lnTo>
                  <a:lnTo>
                    <a:pt x="4" y="551"/>
                  </a:lnTo>
                  <a:moveTo>
                    <a:pt x="4" y="451"/>
                  </a:moveTo>
                  <a:lnTo>
                    <a:pt x="0" y="451"/>
                  </a:lnTo>
                  <a:lnTo>
                    <a:pt x="0" y="547"/>
                  </a:lnTo>
                  <a:lnTo>
                    <a:pt x="4" y="547"/>
                  </a:lnTo>
                  <a:lnTo>
                    <a:pt x="4" y="451"/>
                  </a:lnTo>
                  <a:moveTo>
                    <a:pt x="4" y="351"/>
                  </a:moveTo>
                  <a:lnTo>
                    <a:pt x="0" y="351"/>
                  </a:lnTo>
                  <a:lnTo>
                    <a:pt x="0" y="447"/>
                  </a:lnTo>
                  <a:lnTo>
                    <a:pt x="4" y="447"/>
                  </a:lnTo>
                  <a:lnTo>
                    <a:pt x="4" y="351"/>
                  </a:lnTo>
                  <a:moveTo>
                    <a:pt x="4" y="252"/>
                  </a:moveTo>
                  <a:lnTo>
                    <a:pt x="0" y="252"/>
                  </a:lnTo>
                  <a:lnTo>
                    <a:pt x="0" y="347"/>
                  </a:lnTo>
                  <a:lnTo>
                    <a:pt x="4" y="347"/>
                  </a:lnTo>
                  <a:lnTo>
                    <a:pt x="4" y="252"/>
                  </a:lnTo>
                  <a:moveTo>
                    <a:pt x="4" y="152"/>
                  </a:moveTo>
                  <a:lnTo>
                    <a:pt x="0" y="152"/>
                  </a:lnTo>
                  <a:lnTo>
                    <a:pt x="0" y="248"/>
                  </a:lnTo>
                  <a:lnTo>
                    <a:pt x="4" y="248"/>
                  </a:lnTo>
                  <a:lnTo>
                    <a:pt x="4" y="152"/>
                  </a:lnTo>
                  <a:moveTo>
                    <a:pt x="4" y="52"/>
                  </a:moveTo>
                  <a:lnTo>
                    <a:pt x="0" y="52"/>
                  </a:lnTo>
                  <a:lnTo>
                    <a:pt x="0" y="148"/>
                  </a:lnTo>
                  <a:lnTo>
                    <a:pt x="4" y="148"/>
                  </a:lnTo>
                  <a:lnTo>
                    <a:pt x="4" y="52"/>
                  </a:lnTo>
                  <a:moveTo>
                    <a:pt x="0" y="0"/>
                  </a:moveTo>
                  <a:lnTo>
                    <a:pt x="0" y="0"/>
                  </a:lnTo>
                  <a:lnTo>
                    <a:pt x="0" y="48"/>
                  </a:lnTo>
                  <a:lnTo>
                    <a:pt x="4" y="48"/>
                  </a:lnTo>
                  <a:lnTo>
                    <a:pt x="4" y="2"/>
                  </a:lnTo>
                  <a:lnTo>
                    <a:pt x="0" y="2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435" name="iṡľïďé"/>
            <p:cNvSpPr/>
            <p:nvPr/>
          </p:nvSpPr>
          <p:spPr bwMode="auto">
            <a:xfrm>
              <a:off x="842318" y="3320640"/>
              <a:ext cx="664369" cy="4763"/>
            </a:xfrm>
            <a:custGeom>
              <a:avLst/>
              <a:gdLst>
                <a:gd name="T0" fmla="*/ 106 w 558"/>
                <a:gd name="T1" fmla="*/ 0 h 4"/>
                <a:gd name="T2" fmla="*/ 11 w 558"/>
                <a:gd name="T3" fmla="*/ 0 h 4"/>
                <a:gd name="T4" fmla="*/ 7 w 558"/>
                <a:gd name="T5" fmla="*/ 0 h 4"/>
                <a:gd name="T6" fmla="*/ 0 w 558"/>
                <a:gd name="T7" fmla="*/ 0 h 4"/>
                <a:gd name="T8" fmla="*/ 0 w 558"/>
                <a:gd name="T9" fmla="*/ 4 h 4"/>
                <a:gd name="T10" fmla="*/ 7 w 558"/>
                <a:gd name="T11" fmla="*/ 4 h 4"/>
                <a:gd name="T12" fmla="*/ 11 w 558"/>
                <a:gd name="T13" fmla="*/ 4 h 4"/>
                <a:gd name="T14" fmla="*/ 106 w 558"/>
                <a:gd name="T15" fmla="*/ 4 h 4"/>
                <a:gd name="T16" fmla="*/ 106 w 558"/>
                <a:gd name="T17" fmla="*/ 0 h 4"/>
                <a:gd name="T18" fmla="*/ 306 w 558"/>
                <a:gd name="T19" fmla="*/ 0 h 4"/>
                <a:gd name="T20" fmla="*/ 210 w 558"/>
                <a:gd name="T21" fmla="*/ 0 h 4"/>
                <a:gd name="T22" fmla="*/ 206 w 558"/>
                <a:gd name="T23" fmla="*/ 0 h 4"/>
                <a:gd name="T24" fmla="*/ 111 w 558"/>
                <a:gd name="T25" fmla="*/ 0 h 4"/>
                <a:gd name="T26" fmla="*/ 111 w 558"/>
                <a:gd name="T27" fmla="*/ 4 h 4"/>
                <a:gd name="T28" fmla="*/ 206 w 558"/>
                <a:gd name="T29" fmla="*/ 4 h 4"/>
                <a:gd name="T30" fmla="*/ 210 w 558"/>
                <a:gd name="T31" fmla="*/ 4 h 4"/>
                <a:gd name="T32" fmla="*/ 306 w 558"/>
                <a:gd name="T33" fmla="*/ 4 h 4"/>
                <a:gd name="T34" fmla="*/ 306 w 558"/>
                <a:gd name="T35" fmla="*/ 0 h 4"/>
                <a:gd name="T36" fmla="*/ 506 w 558"/>
                <a:gd name="T37" fmla="*/ 0 h 4"/>
                <a:gd name="T38" fmla="*/ 410 w 558"/>
                <a:gd name="T39" fmla="*/ 0 h 4"/>
                <a:gd name="T40" fmla="*/ 406 w 558"/>
                <a:gd name="T41" fmla="*/ 0 h 4"/>
                <a:gd name="T42" fmla="*/ 310 w 558"/>
                <a:gd name="T43" fmla="*/ 0 h 4"/>
                <a:gd name="T44" fmla="*/ 310 w 558"/>
                <a:gd name="T45" fmla="*/ 4 h 4"/>
                <a:gd name="T46" fmla="*/ 406 w 558"/>
                <a:gd name="T47" fmla="*/ 4 h 4"/>
                <a:gd name="T48" fmla="*/ 410 w 558"/>
                <a:gd name="T49" fmla="*/ 4 h 4"/>
                <a:gd name="T50" fmla="*/ 506 w 558"/>
                <a:gd name="T51" fmla="*/ 4 h 4"/>
                <a:gd name="T52" fmla="*/ 506 w 558"/>
                <a:gd name="T53" fmla="*/ 0 h 4"/>
                <a:gd name="T54" fmla="*/ 558 w 558"/>
                <a:gd name="T55" fmla="*/ 0 h 4"/>
                <a:gd name="T56" fmla="*/ 510 w 558"/>
                <a:gd name="T57" fmla="*/ 0 h 4"/>
                <a:gd name="T58" fmla="*/ 510 w 558"/>
                <a:gd name="T59" fmla="*/ 4 h 4"/>
                <a:gd name="T60" fmla="*/ 556 w 558"/>
                <a:gd name="T61" fmla="*/ 4 h 4"/>
                <a:gd name="T62" fmla="*/ 558 w 558"/>
                <a:gd name="T63" fmla="*/ 4 h 4"/>
                <a:gd name="T64" fmla="*/ 558 w 558"/>
                <a:gd name="T6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58" h="4">
                  <a:moveTo>
                    <a:pt x="106" y="0"/>
                  </a:moveTo>
                  <a:lnTo>
                    <a:pt x="11" y="0"/>
                  </a:lnTo>
                  <a:lnTo>
                    <a:pt x="7" y="0"/>
                  </a:lnTo>
                  <a:lnTo>
                    <a:pt x="0" y="0"/>
                  </a:lnTo>
                  <a:lnTo>
                    <a:pt x="0" y="4"/>
                  </a:lnTo>
                  <a:lnTo>
                    <a:pt x="7" y="4"/>
                  </a:lnTo>
                  <a:lnTo>
                    <a:pt x="11" y="4"/>
                  </a:lnTo>
                  <a:lnTo>
                    <a:pt x="106" y="4"/>
                  </a:lnTo>
                  <a:lnTo>
                    <a:pt x="106" y="0"/>
                  </a:lnTo>
                  <a:close/>
                  <a:moveTo>
                    <a:pt x="306" y="0"/>
                  </a:moveTo>
                  <a:lnTo>
                    <a:pt x="210" y="0"/>
                  </a:lnTo>
                  <a:lnTo>
                    <a:pt x="206" y="0"/>
                  </a:lnTo>
                  <a:lnTo>
                    <a:pt x="111" y="0"/>
                  </a:lnTo>
                  <a:lnTo>
                    <a:pt x="111" y="4"/>
                  </a:lnTo>
                  <a:lnTo>
                    <a:pt x="206" y="4"/>
                  </a:lnTo>
                  <a:lnTo>
                    <a:pt x="210" y="4"/>
                  </a:lnTo>
                  <a:lnTo>
                    <a:pt x="306" y="4"/>
                  </a:lnTo>
                  <a:lnTo>
                    <a:pt x="306" y="0"/>
                  </a:lnTo>
                  <a:close/>
                  <a:moveTo>
                    <a:pt x="506" y="0"/>
                  </a:moveTo>
                  <a:lnTo>
                    <a:pt x="410" y="0"/>
                  </a:lnTo>
                  <a:lnTo>
                    <a:pt x="406" y="0"/>
                  </a:lnTo>
                  <a:lnTo>
                    <a:pt x="310" y="0"/>
                  </a:lnTo>
                  <a:lnTo>
                    <a:pt x="310" y="4"/>
                  </a:lnTo>
                  <a:lnTo>
                    <a:pt x="406" y="4"/>
                  </a:lnTo>
                  <a:lnTo>
                    <a:pt x="410" y="4"/>
                  </a:lnTo>
                  <a:lnTo>
                    <a:pt x="506" y="4"/>
                  </a:lnTo>
                  <a:lnTo>
                    <a:pt x="506" y="0"/>
                  </a:lnTo>
                  <a:close/>
                  <a:moveTo>
                    <a:pt x="558" y="0"/>
                  </a:moveTo>
                  <a:lnTo>
                    <a:pt x="510" y="0"/>
                  </a:lnTo>
                  <a:lnTo>
                    <a:pt x="510" y="4"/>
                  </a:lnTo>
                  <a:lnTo>
                    <a:pt x="556" y="4"/>
                  </a:lnTo>
                  <a:lnTo>
                    <a:pt x="558" y="4"/>
                  </a:lnTo>
                  <a:lnTo>
                    <a:pt x="558" y="0"/>
                  </a:lnTo>
                  <a:close/>
                </a:path>
              </a:pathLst>
            </a:cu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436" name="îṥḷîḑe"/>
            <p:cNvSpPr/>
            <p:nvPr/>
          </p:nvSpPr>
          <p:spPr bwMode="auto">
            <a:xfrm>
              <a:off x="842318" y="3320640"/>
              <a:ext cx="664369" cy="4763"/>
            </a:xfrm>
            <a:custGeom>
              <a:avLst/>
              <a:gdLst>
                <a:gd name="T0" fmla="*/ 106 w 558"/>
                <a:gd name="T1" fmla="*/ 0 h 4"/>
                <a:gd name="T2" fmla="*/ 11 w 558"/>
                <a:gd name="T3" fmla="*/ 0 h 4"/>
                <a:gd name="T4" fmla="*/ 7 w 558"/>
                <a:gd name="T5" fmla="*/ 0 h 4"/>
                <a:gd name="T6" fmla="*/ 0 w 558"/>
                <a:gd name="T7" fmla="*/ 0 h 4"/>
                <a:gd name="T8" fmla="*/ 0 w 558"/>
                <a:gd name="T9" fmla="*/ 4 h 4"/>
                <a:gd name="T10" fmla="*/ 7 w 558"/>
                <a:gd name="T11" fmla="*/ 4 h 4"/>
                <a:gd name="T12" fmla="*/ 11 w 558"/>
                <a:gd name="T13" fmla="*/ 4 h 4"/>
                <a:gd name="T14" fmla="*/ 106 w 558"/>
                <a:gd name="T15" fmla="*/ 4 h 4"/>
                <a:gd name="T16" fmla="*/ 106 w 558"/>
                <a:gd name="T17" fmla="*/ 0 h 4"/>
                <a:gd name="T18" fmla="*/ 306 w 558"/>
                <a:gd name="T19" fmla="*/ 0 h 4"/>
                <a:gd name="T20" fmla="*/ 210 w 558"/>
                <a:gd name="T21" fmla="*/ 0 h 4"/>
                <a:gd name="T22" fmla="*/ 206 w 558"/>
                <a:gd name="T23" fmla="*/ 0 h 4"/>
                <a:gd name="T24" fmla="*/ 111 w 558"/>
                <a:gd name="T25" fmla="*/ 0 h 4"/>
                <a:gd name="T26" fmla="*/ 111 w 558"/>
                <a:gd name="T27" fmla="*/ 4 h 4"/>
                <a:gd name="T28" fmla="*/ 206 w 558"/>
                <a:gd name="T29" fmla="*/ 4 h 4"/>
                <a:gd name="T30" fmla="*/ 210 w 558"/>
                <a:gd name="T31" fmla="*/ 4 h 4"/>
                <a:gd name="T32" fmla="*/ 306 w 558"/>
                <a:gd name="T33" fmla="*/ 4 h 4"/>
                <a:gd name="T34" fmla="*/ 306 w 558"/>
                <a:gd name="T35" fmla="*/ 0 h 4"/>
                <a:gd name="T36" fmla="*/ 506 w 558"/>
                <a:gd name="T37" fmla="*/ 0 h 4"/>
                <a:gd name="T38" fmla="*/ 410 w 558"/>
                <a:gd name="T39" fmla="*/ 0 h 4"/>
                <a:gd name="T40" fmla="*/ 406 w 558"/>
                <a:gd name="T41" fmla="*/ 0 h 4"/>
                <a:gd name="T42" fmla="*/ 310 w 558"/>
                <a:gd name="T43" fmla="*/ 0 h 4"/>
                <a:gd name="T44" fmla="*/ 310 w 558"/>
                <a:gd name="T45" fmla="*/ 4 h 4"/>
                <a:gd name="T46" fmla="*/ 406 w 558"/>
                <a:gd name="T47" fmla="*/ 4 h 4"/>
                <a:gd name="T48" fmla="*/ 410 w 558"/>
                <a:gd name="T49" fmla="*/ 4 h 4"/>
                <a:gd name="T50" fmla="*/ 506 w 558"/>
                <a:gd name="T51" fmla="*/ 4 h 4"/>
                <a:gd name="T52" fmla="*/ 506 w 558"/>
                <a:gd name="T53" fmla="*/ 0 h 4"/>
                <a:gd name="T54" fmla="*/ 558 w 558"/>
                <a:gd name="T55" fmla="*/ 0 h 4"/>
                <a:gd name="T56" fmla="*/ 510 w 558"/>
                <a:gd name="T57" fmla="*/ 0 h 4"/>
                <a:gd name="T58" fmla="*/ 510 w 558"/>
                <a:gd name="T59" fmla="*/ 4 h 4"/>
                <a:gd name="T60" fmla="*/ 556 w 558"/>
                <a:gd name="T61" fmla="*/ 4 h 4"/>
                <a:gd name="T62" fmla="*/ 558 w 558"/>
                <a:gd name="T63" fmla="*/ 4 h 4"/>
                <a:gd name="T64" fmla="*/ 558 w 558"/>
                <a:gd name="T6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58" h="4">
                  <a:moveTo>
                    <a:pt x="106" y="0"/>
                  </a:moveTo>
                  <a:lnTo>
                    <a:pt x="11" y="0"/>
                  </a:lnTo>
                  <a:lnTo>
                    <a:pt x="7" y="0"/>
                  </a:lnTo>
                  <a:lnTo>
                    <a:pt x="0" y="0"/>
                  </a:lnTo>
                  <a:lnTo>
                    <a:pt x="0" y="4"/>
                  </a:lnTo>
                  <a:lnTo>
                    <a:pt x="7" y="4"/>
                  </a:lnTo>
                  <a:lnTo>
                    <a:pt x="11" y="4"/>
                  </a:lnTo>
                  <a:lnTo>
                    <a:pt x="106" y="4"/>
                  </a:lnTo>
                  <a:lnTo>
                    <a:pt x="106" y="0"/>
                  </a:lnTo>
                  <a:moveTo>
                    <a:pt x="306" y="0"/>
                  </a:moveTo>
                  <a:lnTo>
                    <a:pt x="210" y="0"/>
                  </a:lnTo>
                  <a:lnTo>
                    <a:pt x="206" y="0"/>
                  </a:lnTo>
                  <a:lnTo>
                    <a:pt x="111" y="0"/>
                  </a:lnTo>
                  <a:lnTo>
                    <a:pt x="111" y="4"/>
                  </a:lnTo>
                  <a:lnTo>
                    <a:pt x="206" y="4"/>
                  </a:lnTo>
                  <a:lnTo>
                    <a:pt x="210" y="4"/>
                  </a:lnTo>
                  <a:lnTo>
                    <a:pt x="306" y="4"/>
                  </a:lnTo>
                  <a:lnTo>
                    <a:pt x="306" y="0"/>
                  </a:lnTo>
                  <a:moveTo>
                    <a:pt x="506" y="0"/>
                  </a:moveTo>
                  <a:lnTo>
                    <a:pt x="410" y="0"/>
                  </a:lnTo>
                  <a:lnTo>
                    <a:pt x="406" y="0"/>
                  </a:lnTo>
                  <a:lnTo>
                    <a:pt x="310" y="0"/>
                  </a:lnTo>
                  <a:lnTo>
                    <a:pt x="310" y="4"/>
                  </a:lnTo>
                  <a:lnTo>
                    <a:pt x="406" y="4"/>
                  </a:lnTo>
                  <a:lnTo>
                    <a:pt x="410" y="4"/>
                  </a:lnTo>
                  <a:lnTo>
                    <a:pt x="506" y="4"/>
                  </a:lnTo>
                  <a:lnTo>
                    <a:pt x="506" y="0"/>
                  </a:lnTo>
                  <a:moveTo>
                    <a:pt x="558" y="0"/>
                  </a:moveTo>
                  <a:lnTo>
                    <a:pt x="510" y="0"/>
                  </a:lnTo>
                  <a:lnTo>
                    <a:pt x="510" y="4"/>
                  </a:lnTo>
                  <a:lnTo>
                    <a:pt x="556" y="4"/>
                  </a:lnTo>
                  <a:lnTo>
                    <a:pt x="558" y="4"/>
                  </a:lnTo>
                  <a:lnTo>
                    <a:pt x="55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437" name="ïŝlíḋè"/>
            <p:cNvSpPr/>
            <p:nvPr/>
          </p:nvSpPr>
          <p:spPr bwMode="auto">
            <a:xfrm>
              <a:off x="842318" y="3082515"/>
              <a:ext cx="664369" cy="4763"/>
            </a:xfrm>
            <a:custGeom>
              <a:avLst/>
              <a:gdLst>
                <a:gd name="T0" fmla="*/ 106 w 558"/>
                <a:gd name="T1" fmla="*/ 0 h 4"/>
                <a:gd name="T2" fmla="*/ 11 w 558"/>
                <a:gd name="T3" fmla="*/ 0 h 4"/>
                <a:gd name="T4" fmla="*/ 7 w 558"/>
                <a:gd name="T5" fmla="*/ 0 h 4"/>
                <a:gd name="T6" fmla="*/ 0 w 558"/>
                <a:gd name="T7" fmla="*/ 0 h 4"/>
                <a:gd name="T8" fmla="*/ 0 w 558"/>
                <a:gd name="T9" fmla="*/ 4 h 4"/>
                <a:gd name="T10" fmla="*/ 7 w 558"/>
                <a:gd name="T11" fmla="*/ 4 h 4"/>
                <a:gd name="T12" fmla="*/ 11 w 558"/>
                <a:gd name="T13" fmla="*/ 4 h 4"/>
                <a:gd name="T14" fmla="*/ 106 w 558"/>
                <a:gd name="T15" fmla="*/ 4 h 4"/>
                <a:gd name="T16" fmla="*/ 106 w 558"/>
                <a:gd name="T17" fmla="*/ 0 h 4"/>
                <a:gd name="T18" fmla="*/ 306 w 558"/>
                <a:gd name="T19" fmla="*/ 0 h 4"/>
                <a:gd name="T20" fmla="*/ 210 w 558"/>
                <a:gd name="T21" fmla="*/ 0 h 4"/>
                <a:gd name="T22" fmla="*/ 206 w 558"/>
                <a:gd name="T23" fmla="*/ 0 h 4"/>
                <a:gd name="T24" fmla="*/ 111 w 558"/>
                <a:gd name="T25" fmla="*/ 0 h 4"/>
                <a:gd name="T26" fmla="*/ 111 w 558"/>
                <a:gd name="T27" fmla="*/ 4 h 4"/>
                <a:gd name="T28" fmla="*/ 206 w 558"/>
                <a:gd name="T29" fmla="*/ 4 h 4"/>
                <a:gd name="T30" fmla="*/ 210 w 558"/>
                <a:gd name="T31" fmla="*/ 4 h 4"/>
                <a:gd name="T32" fmla="*/ 306 w 558"/>
                <a:gd name="T33" fmla="*/ 4 h 4"/>
                <a:gd name="T34" fmla="*/ 306 w 558"/>
                <a:gd name="T35" fmla="*/ 0 h 4"/>
                <a:gd name="T36" fmla="*/ 506 w 558"/>
                <a:gd name="T37" fmla="*/ 0 h 4"/>
                <a:gd name="T38" fmla="*/ 410 w 558"/>
                <a:gd name="T39" fmla="*/ 0 h 4"/>
                <a:gd name="T40" fmla="*/ 406 w 558"/>
                <a:gd name="T41" fmla="*/ 0 h 4"/>
                <a:gd name="T42" fmla="*/ 310 w 558"/>
                <a:gd name="T43" fmla="*/ 0 h 4"/>
                <a:gd name="T44" fmla="*/ 310 w 558"/>
                <a:gd name="T45" fmla="*/ 4 h 4"/>
                <a:gd name="T46" fmla="*/ 406 w 558"/>
                <a:gd name="T47" fmla="*/ 4 h 4"/>
                <a:gd name="T48" fmla="*/ 410 w 558"/>
                <a:gd name="T49" fmla="*/ 4 h 4"/>
                <a:gd name="T50" fmla="*/ 506 w 558"/>
                <a:gd name="T51" fmla="*/ 4 h 4"/>
                <a:gd name="T52" fmla="*/ 506 w 558"/>
                <a:gd name="T53" fmla="*/ 0 h 4"/>
                <a:gd name="T54" fmla="*/ 558 w 558"/>
                <a:gd name="T55" fmla="*/ 0 h 4"/>
                <a:gd name="T56" fmla="*/ 510 w 558"/>
                <a:gd name="T57" fmla="*/ 0 h 4"/>
                <a:gd name="T58" fmla="*/ 510 w 558"/>
                <a:gd name="T59" fmla="*/ 4 h 4"/>
                <a:gd name="T60" fmla="*/ 556 w 558"/>
                <a:gd name="T61" fmla="*/ 4 h 4"/>
                <a:gd name="T62" fmla="*/ 558 w 558"/>
                <a:gd name="T63" fmla="*/ 4 h 4"/>
                <a:gd name="T64" fmla="*/ 558 w 558"/>
                <a:gd name="T6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58" h="4">
                  <a:moveTo>
                    <a:pt x="106" y="0"/>
                  </a:moveTo>
                  <a:lnTo>
                    <a:pt x="11" y="0"/>
                  </a:lnTo>
                  <a:lnTo>
                    <a:pt x="7" y="0"/>
                  </a:lnTo>
                  <a:lnTo>
                    <a:pt x="0" y="0"/>
                  </a:lnTo>
                  <a:lnTo>
                    <a:pt x="0" y="4"/>
                  </a:lnTo>
                  <a:lnTo>
                    <a:pt x="7" y="4"/>
                  </a:lnTo>
                  <a:lnTo>
                    <a:pt x="11" y="4"/>
                  </a:lnTo>
                  <a:lnTo>
                    <a:pt x="106" y="4"/>
                  </a:lnTo>
                  <a:lnTo>
                    <a:pt x="106" y="0"/>
                  </a:lnTo>
                  <a:close/>
                  <a:moveTo>
                    <a:pt x="306" y="0"/>
                  </a:moveTo>
                  <a:lnTo>
                    <a:pt x="210" y="0"/>
                  </a:lnTo>
                  <a:lnTo>
                    <a:pt x="206" y="0"/>
                  </a:lnTo>
                  <a:lnTo>
                    <a:pt x="111" y="0"/>
                  </a:lnTo>
                  <a:lnTo>
                    <a:pt x="111" y="4"/>
                  </a:lnTo>
                  <a:lnTo>
                    <a:pt x="206" y="4"/>
                  </a:lnTo>
                  <a:lnTo>
                    <a:pt x="210" y="4"/>
                  </a:lnTo>
                  <a:lnTo>
                    <a:pt x="306" y="4"/>
                  </a:lnTo>
                  <a:lnTo>
                    <a:pt x="306" y="0"/>
                  </a:lnTo>
                  <a:close/>
                  <a:moveTo>
                    <a:pt x="506" y="0"/>
                  </a:moveTo>
                  <a:lnTo>
                    <a:pt x="410" y="0"/>
                  </a:lnTo>
                  <a:lnTo>
                    <a:pt x="406" y="0"/>
                  </a:lnTo>
                  <a:lnTo>
                    <a:pt x="310" y="0"/>
                  </a:lnTo>
                  <a:lnTo>
                    <a:pt x="310" y="4"/>
                  </a:lnTo>
                  <a:lnTo>
                    <a:pt x="406" y="4"/>
                  </a:lnTo>
                  <a:lnTo>
                    <a:pt x="410" y="4"/>
                  </a:lnTo>
                  <a:lnTo>
                    <a:pt x="506" y="4"/>
                  </a:lnTo>
                  <a:lnTo>
                    <a:pt x="506" y="0"/>
                  </a:lnTo>
                  <a:close/>
                  <a:moveTo>
                    <a:pt x="558" y="0"/>
                  </a:moveTo>
                  <a:lnTo>
                    <a:pt x="510" y="0"/>
                  </a:lnTo>
                  <a:lnTo>
                    <a:pt x="510" y="4"/>
                  </a:lnTo>
                  <a:lnTo>
                    <a:pt x="556" y="4"/>
                  </a:lnTo>
                  <a:lnTo>
                    <a:pt x="558" y="4"/>
                  </a:lnTo>
                  <a:lnTo>
                    <a:pt x="558" y="0"/>
                  </a:lnTo>
                  <a:close/>
                </a:path>
              </a:pathLst>
            </a:cu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438" name="íşḷïde"/>
            <p:cNvSpPr/>
            <p:nvPr/>
          </p:nvSpPr>
          <p:spPr bwMode="auto">
            <a:xfrm>
              <a:off x="842318" y="3082515"/>
              <a:ext cx="664369" cy="4763"/>
            </a:xfrm>
            <a:custGeom>
              <a:avLst/>
              <a:gdLst>
                <a:gd name="T0" fmla="*/ 106 w 558"/>
                <a:gd name="T1" fmla="*/ 0 h 4"/>
                <a:gd name="T2" fmla="*/ 11 w 558"/>
                <a:gd name="T3" fmla="*/ 0 h 4"/>
                <a:gd name="T4" fmla="*/ 7 w 558"/>
                <a:gd name="T5" fmla="*/ 0 h 4"/>
                <a:gd name="T6" fmla="*/ 0 w 558"/>
                <a:gd name="T7" fmla="*/ 0 h 4"/>
                <a:gd name="T8" fmla="*/ 0 w 558"/>
                <a:gd name="T9" fmla="*/ 4 h 4"/>
                <a:gd name="T10" fmla="*/ 7 w 558"/>
                <a:gd name="T11" fmla="*/ 4 h 4"/>
                <a:gd name="T12" fmla="*/ 11 w 558"/>
                <a:gd name="T13" fmla="*/ 4 h 4"/>
                <a:gd name="T14" fmla="*/ 106 w 558"/>
                <a:gd name="T15" fmla="*/ 4 h 4"/>
                <a:gd name="T16" fmla="*/ 106 w 558"/>
                <a:gd name="T17" fmla="*/ 0 h 4"/>
                <a:gd name="T18" fmla="*/ 306 w 558"/>
                <a:gd name="T19" fmla="*/ 0 h 4"/>
                <a:gd name="T20" fmla="*/ 210 w 558"/>
                <a:gd name="T21" fmla="*/ 0 h 4"/>
                <a:gd name="T22" fmla="*/ 206 w 558"/>
                <a:gd name="T23" fmla="*/ 0 h 4"/>
                <a:gd name="T24" fmla="*/ 111 w 558"/>
                <a:gd name="T25" fmla="*/ 0 h 4"/>
                <a:gd name="T26" fmla="*/ 111 w 558"/>
                <a:gd name="T27" fmla="*/ 4 h 4"/>
                <a:gd name="T28" fmla="*/ 206 w 558"/>
                <a:gd name="T29" fmla="*/ 4 h 4"/>
                <a:gd name="T30" fmla="*/ 210 w 558"/>
                <a:gd name="T31" fmla="*/ 4 h 4"/>
                <a:gd name="T32" fmla="*/ 306 w 558"/>
                <a:gd name="T33" fmla="*/ 4 h 4"/>
                <a:gd name="T34" fmla="*/ 306 w 558"/>
                <a:gd name="T35" fmla="*/ 0 h 4"/>
                <a:gd name="T36" fmla="*/ 506 w 558"/>
                <a:gd name="T37" fmla="*/ 0 h 4"/>
                <a:gd name="T38" fmla="*/ 410 w 558"/>
                <a:gd name="T39" fmla="*/ 0 h 4"/>
                <a:gd name="T40" fmla="*/ 406 w 558"/>
                <a:gd name="T41" fmla="*/ 0 h 4"/>
                <a:gd name="T42" fmla="*/ 310 w 558"/>
                <a:gd name="T43" fmla="*/ 0 h 4"/>
                <a:gd name="T44" fmla="*/ 310 w 558"/>
                <a:gd name="T45" fmla="*/ 4 h 4"/>
                <a:gd name="T46" fmla="*/ 406 w 558"/>
                <a:gd name="T47" fmla="*/ 4 h 4"/>
                <a:gd name="T48" fmla="*/ 410 w 558"/>
                <a:gd name="T49" fmla="*/ 4 h 4"/>
                <a:gd name="T50" fmla="*/ 506 w 558"/>
                <a:gd name="T51" fmla="*/ 4 h 4"/>
                <a:gd name="T52" fmla="*/ 506 w 558"/>
                <a:gd name="T53" fmla="*/ 0 h 4"/>
                <a:gd name="T54" fmla="*/ 558 w 558"/>
                <a:gd name="T55" fmla="*/ 0 h 4"/>
                <a:gd name="T56" fmla="*/ 510 w 558"/>
                <a:gd name="T57" fmla="*/ 0 h 4"/>
                <a:gd name="T58" fmla="*/ 510 w 558"/>
                <a:gd name="T59" fmla="*/ 4 h 4"/>
                <a:gd name="T60" fmla="*/ 556 w 558"/>
                <a:gd name="T61" fmla="*/ 4 h 4"/>
                <a:gd name="T62" fmla="*/ 558 w 558"/>
                <a:gd name="T63" fmla="*/ 4 h 4"/>
                <a:gd name="T64" fmla="*/ 558 w 558"/>
                <a:gd name="T6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58" h="4">
                  <a:moveTo>
                    <a:pt x="106" y="0"/>
                  </a:moveTo>
                  <a:lnTo>
                    <a:pt x="11" y="0"/>
                  </a:lnTo>
                  <a:lnTo>
                    <a:pt x="7" y="0"/>
                  </a:lnTo>
                  <a:lnTo>
                    <a:pt x="0" y="0"/>
                  </a:lnTo>
                  <a:lnTo>
                    <a:pt x="0" y="4"/>
                  </a:lnTo>
                  <a:lnTo>
                    <a:pt x="7" y="4"/>
                  </a:lnTo>
                  <a:lnTo>
                    <a:pt x="11" y="4"/>
                  </a:lnTo>
                  <a:lnTo>
                    <a:pt x="106" y="4"/>
                  </a:lnTo>
                  <a:lnTo>
                    <a:pt x="106" y="0"/>
                  </a:lnTo>
                  <a:moveTo>
                    <a:pt x="306" y="0"/>
                  </a:moveTo>
                  <a:lnTo>
                    <a:pt x="210" y="0"/>
                  </a:lnTo>
                  <a:lnTo>
                    <a:pt x="206" y="0"/>
                  </a:lnTo>
                  <a:lnTo>
                    <a:pt x="111" y="0"/>
                  </a:lnTo>
                  <a:lnTo>
                    <a:pt x="111" y="4"/>
                  </a:lnTo>
                  <a:lnTo>
                    <a:pt x="206" y="4"/>
                  </a:lnTo>
                  <a:lnTo>
                    <a:pt x="210" y="4"/>
                  </a:lnTo>
                  <a:lnTo>
                    <a:pt x="306" y="4"/>
                  </a:lnTo>
                  <a:lnTo>
                    <a:pt x="306" y="0"/>
                  </a:lnTo>
                  <a:moveTo>
                    <a:pt x="506" y="0"/>
                  </a:moveTo>
                  <a:lnTo>
                    <a:pt x="410" y="0"/>
                  </a:lnTo>
                  <a:lnTo>
                    <a:pt x="406" y="0"/>
                  </a:lnTo>
                  <a:lnTo>
                    <a:pt x="310" y="0"/>
                  </a:lnTo>
                  <a:lnTo>
                    <a:pt x="310" y="4"/>
                  </a:lnTo>
                  <a:lnTo>
                    <a:pt x="406" y="4"/>
                  </a:lnTo>
                  <a:lnTo>
                    <a:pt x="410" y="4"/>
                  </a:lnTo>
                  <a:lnTo>
                    <a:pt x="506" y="4"/>
                  </a:lnTo>
                  <a:lnTo>
                    <a:pt x="506" y="0"/>
                  </a:lnTo>
                  <a:moveTo>
                    <a:pt x="558" y="0"/>
                  </a:moveTo>
                  <a:lnTo>
                    <a:pt x="510" y="0"/>
                  </a:lnTo>
                  <a:lnTo>
                    <a:pt x="510" y="4"/>
                  </a:lnTo>
                  <a:lnTo>
                    <a:pt x="556" y="4"/>
                  </a:lnTo>
                  <a:lnTo>
                    <a:pt x="558" y="4"/>
                  </a:lnTo>
                  <a:lnTo>
                    <a:pt x="55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439" name="işliďe"/>
            <p:cNvSpPr/>
            <p:nvPr/>
          </p:nvSpPr>
          <p:spPr bwMode="auto">
            <a:xfrm>
              <a:off x="842318" y="2845580"/>
              <a:ext cx="664369" cy="4763"/>
            </a:xfrm>
            <a:custGeom>
              <a:avLst/>
              <a:gdLst>
                <a:gd name="T0" fmla="*/ 106 w 558"/>
                <a:gd name="T1" fmla="*/ 0 h 4"/>
                <a:gd name="T2" fmla="*/ 11 w 558"/>
                <a:gd name="T3" fmla="*/ 0 h 4"/>
                <a:gd name="T4" fmla="*/ 7 w 558"/>
                <a:gd name="T5" fmla="*/ 0 h 4"/>
                <a:gd name="T6" fmla="*/ 0 w 558"/>
                <a:gd name="T7" fmla="*/ 0 h 4"/>
                <a:gd name="T8" fmla="*/ 0 w 558"/>
                <a:gd name="T9" fmla="*/ 4 h 4"/>
                <a:gd name="T10" fmla="*/ 7 w 558"/>
                <a:gd name="T11" fmla="*/ 4 h 4"/>
                <a:gd name="T12" fmla="*/ 11 w 558"/>
                <a:gd name="T13" fmla="*/ 4 h 4"/>
                <a:gd name="T14" fmla="*/ 106 w 558"/>
                <a:gd name="T15" fmla="*/ 4 h 4"/>
                <a:gd name="T16" fmla="*/ 106 w 558"/>
                <a:gd name="T17" fmla="*/ 0 h 4"/>
                <a:gd name="T18" fmla="*/ 306 w 558"/>
                <a:gd name="T19" fmla="*/ 0 h 4"/>
                <a:gd name="T20" fmla="*/ 210 w 558"/>
                <a:gd name="T21" fmla="*/ 0 h 4"/>
                <a:gd name="T22" fmla="*/ 206 w 558"/>
                <a:gd name="T23" fmla="*/ 0 h 4"/>
                <a:gd name="T24" fmla="*/ 111 w 558"/>
                <a:gd name="T25" fmla="*/ 0 h 4"/>
                <a:gd name="T26" fmla="*/ 111 w 558"/>
                <a:gd name="T27" fmla="*/ 4 h 4"/>
                <a:gd name="T28" fmla="*/ 206 w 558"/>
                <a:gd name="T29" fmla="*/ 4 h 4"/>
                <a:gd name="T30" fmla="*/ 210 w 558"/>
                <a:gd name="T31" fmla="*/ 4 h 4"/>
                <a:gd name="T32" fmla="*/ 306 w 558"/>
                <a:gd name="T33" fmla="*/ 4 h 4"/>
                <a:gd name="T34" fmla="*/ 306 w 558"/>
                <a:gd name="T35" fmla="*/ 0 h 4"/>
                <a:gd name="T36" fmla="*/ 506 w 558"/>
                <a:gd name="T37" fmla="*/ 0 h 4"/>
                <a:gd name="T38" fmla="*/ 410 w 558"/>
                <a:gd name="T39" fmla="*/ 0 h 4"/>
                <a:gd name="T40" fmla="*/ 406 w 558"/>
                <a:gd name="T41" fmla="*/ 0 h 4"/>
                <a:gd name="T42" fmla="*/ 310 w 558"/>
                <a:gd name="T43" fmla="*/ 0 h 4"/>
                <a:gd name="T44" fmla="*/ 310 w 558"/>
                <a:gd name="T45" fmla="*/ 4 h 4"/>
                <a:gd name="T46" fmla="*/ 406 w 558"/>
                <a:gd name="T47" fmla="*/ 4 h 4"/>
                <a:gd name="T48" fmla="*/ 410 w 558"/>
                <a:gd name="T49" fmla="*/ 4 h 4"/>
                <a:gd name="T50" fmla="*/ 506 w 558"/>
                <a:gd name="T51" fmla="*/ 4 h 4"/>
                <a:gd name="T52" fmla="*/ 506 w 558"/>
                <a:gd name="T53" fmla="*/ 0 h 4"/>
                <a:gd name="T54" fmla="*/ 558 w 558"/>
                <a:gd name="T55" fmla="*/ 0 h 4"/>
                <a:gd name="T56" fmla="*/ 510 w 558"/>
                <a:gd name="T57" fmla="*/ 0 h 4"/>
                <a:gd name="T58" fmla="*/ 510 w 558"/>
                <a:gd name="T59" fmla="*/ 4 h 4"/>
                <a:gd name="T60" fmla="*/ 556 w 558"/>
                <a:gd name="T61" fmla="*/ 4 h 4"/>
                <a:gd name="T62" fmla="*/ 558 w 558"/>
                <a:gd name="T63" fmla="*/ 4 h 4"/>
                <a:gd name="T64" fmla="*/ 558 w 558"/>
                <a:gd name="T6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58" h="4">
                  <a:moveTo>
                    <a:pt x="106" y="0"/>
                  </a:moveTo>
                  <a:lnTo>
                    <a:pt x="11" y="0"/>
                  </a:lnTo>
                  <a:lnTo>
                    <a:pt x="7" y="0"/>
                  </a:lnTo>
                  <a:lnTo>
                    <a:pt x="0" y="0"/>
                  </a:lnTo>
                  <a:lnTo>
                    <a:pt x="0" y="4"/>
                  </a:lnTo>
                  <a:lnTo>
                    <a:pt x="7" y="4"/>
                  </a:lnTo>
                  <a:lnTo>
                    <a:pt x="11" y="4"/>
                  </a:lnTo>
                  <a:lnTo>
                    <a:pt x="106" y="4"/>
                  </a:lnTo>
                  <a:lnTo>
                    <a:pt x="106" y="0"/>
                  </a:lnTo>
                  <a:close/>
                  <a:moveTo>
                    <a:pt x="306" y="0"/>
                  </a:moveTo>
                  <a:lnTo>
                    <a:pt x="210" y="0"/>
                  </a:lnTo>
                  <a:lnTo>
                    <a:pt x="206" y="0"/>
                  </a:lnTo>
                  <a:lnTo>
                    <a:pt x="111" y="0"/>
                  </a:lnTo>
                  <a:lnTo>
                    <a:pt x="111" y="4"/>
                  </a:lnTo>
                  <a:lnTo>
                    <a:pt x="206" y="4"/>
                  </a:lnTo>
                  <a:lnTo>
                    <a:pt x="210" y="4"/>
                  </a:lnTo>
                  <a:lnTo>
                    <a:pt x="306" y="4"/>
                  </a:lnTo>
                  <a:lnTo>
                    <a:pt x="306" y="0"/>
                  </a:lnTo>
                  <a:close/>
                  <a:moveTo>
                    <a:pt x="506" y="0"/>
                  </a:moveTo>
                  <a:lnTo>
                    <a:pt x="410" y="0"/>
                  </a:lnTo>
                  <a:lnTo>
                    <a:pt x="406" y="0"/>
                  </a:lnTo>
                  <a:lnTo>
                    <a:pt x="310" y="0"/>
                  </a:lnTo>
                  <a:lnTo>
                    <a:pt x="310" y="4"/>
                  </a:lnTo>
                  <a:lnTo>
                    <a:pt x="406" y="4"/>
                  </a:lnTo>
                  <a:lnTo>
                    <a:pt x="410" y="4"/>
                  </a:lnTo>
                  <a:lnTo>
                    <a:pt x="506" y="4"/>
                  </a:lnTo>
                  <a:lnTo>
                    <a:pt x="506" y="0"/>
                  </a:lnTo>
                  <a:close/>
                  <a:moveTo>
                    <a:pt x="558" y="0"/>
                  </a:moveTo>
                  <a:lnTo>
                    <a:pt x="510" y="0"/>
                  </a:lnTo>
                  <a:lnTo>
                    <a:pt x="510" y="4"/>
                  </a:lnTo>
                  <a:lnTo>
                    <a:pt x="556" y="4"/>
                  </a:lnTo>
                  <a:lnTo>
                    <a:pt x="558" y="4"/>
                  </a:lnTo>
                  <a:lnTo>
                    <a:pt x="558" y="0"/>
                  </a:lnTo>
                  <a:close/>
                </a:path>
              </a:pathLst>
            </a:cu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440" name="îṡḷíde"/>
            <p:cNvSpPr/>
            <p:nvPr/>
          </p:nvSpPr>
          <p:spPr bwMode="auto">
            <a:xfrm>
              <a:off x="842318" y="2845580"/>
              <a:ext cx="664369" cy="4763"/>
            </a:xfrm>
            <a:custGeom>
              <a:avLst/>
              <a:gdLst>
                <a:gd name="T0" fmla="*/ 106 w 558"/>
                <a:gd name="T1" fmla="*/ 0 h 4"/>
                <a:gd name="T2" fmla="*/ 11 w 558"/>
                <a:gd name="T3" fmla="*/ 0 h 4"/>
                <a:gd name="T4" fmla="*/ 7 w 558"/>
                <a:gd name="T5" fmla="*/ 0 h 4"/>
                <a:gd name="T6" fmla="*/ 0 w 558"/>
                <a:gd name="T7" fmla="*/ 0 h 4"/>
                <a:gd name="T8" fmla="*/ 0 w 558"/>
                <a:gd name="T9" fmla="*/ 4 h 4"/>
                <a:gd name="T10" fmla="*/ 7 w 558"/>
                <a:gd name="T11" fmla="*/ 4 h 4"/>
                <a:gd name="T12" fmla="*/ 11 w 558"/>
                <a:gd name="T13" fmla="*/ 4 h 4"/>
                <a:gd name="T14" fmla="*/ 106 w 558"/>
                <a:gd name="T15" fmla="*/ 4 h 4"/>
                <a:gd name="T16" fmla="*/ 106 w 558"/>
                <a:gd name="T17" fmla="*/ 0 h 4"/>
                <a:gd name="T18" fmla="*/ 306 w 558"/>
                <a:gd name="T19" fmla="*/ 0 h 4"/>
                <a:gd name="T20" fmla="*/ 210 w 558"/>
                <a:gd name="T21" fmla="*/ 0 h 4"/>
                <a:gd name="T22" fmla="*/ 206 w 558"/>
                <a:gd name="T23" fmla="*/ 0 h 4"/>
                <a:gd name="T24" fmla="*/ 111 w 558"/>
                <a:gd name="T25" fmla="*/ 0 h 4"/>
                <a:gd name="T26" fmla="*/ 111 w 558"/>
                <a:gd name="T27" fmla="*/ 4 h 4"/>
                <a:gd name="T28" fmla="*/ 206 w 558"/>
                <a:gd name="T29" fmla="*/ 4 h 4"/>
                <a:gd name="T30" fmla="*/ 210 w 558"/>
                <a:gd name="T31" fmla="*/ 4 h 4"/>
                <a:gd name="T32" fmla="*/ 306 w 558"/>
                <a:gd name="T33" fmla="*/ 4 h 4"/>
                <a:gd name="T34" fmla="*/ 306 w 558"/>
                <a:gd name="T35" fmla="*/ 0 h 4"/>
                <a:gd name="T36" fmla="*/ 506 w 558"/>
                <a:gd name="T37" fmla="*/ 0 h 4"/>
                <a:gd name="T38" fmla="*/ 410 w 558"/>
                <a:gd name="T39" fmla="*/ 0 h 4"/>
                <a:gd name="T40" fmla="*/ 406 w 558"/>
                <a:gd name="T41" fmla="*/ 0 h 4"/>
                <a:gd name="T42" fmla="*/ 310 w 558"/>
                <a:gd name="T43" fmla="*/ 0 h 4"/>
                <a:gd name="T44" fmla="*/ 310 w 558"/>
                <a:gd name="T45" fmla="*/ 4 h 4"/>
                <a:gd name="T46" fmla="*/ 406 w 558"/>
                <a:gd name="T47" fmla="*/ 4 h 4"/>
                <a:gd name="T48" fmla="*/ 410 w 558"/>
                <a:gd name="T49" fmla="*/ 4 h 4"/>
                <a:gd name="T50" fmla="*/ 506 w 558"/>
                <a:gd name="T51" fmla="*/ 4 h 4"/>
                <a:gd name="T52" fmla="*/ 506 w 558"/>
                <a:gd name="T53" fmla="*/ 0 h 4"/>
                <a:gd name="T54" fmla="*/ 558 w 558"/>
                <a:gd name="T55" fmla="*/ 0 h 4"/>
                <a:gd name="T56" fmla="*/ 510 w 558"/>
                <a:gd name="T57" fmla="*/ 0 h 4"/>
                <a:gd name="T58" fmla="*/ 510 w 558"/>
                <a:gd name="T59" fmla="*/ 4 h 4"/>
                <a:gd name="T60" fmla="*/ 556 w 558"/>
                <a:gd name="T61" fmla="*/ 4 h 4"/>
                <a:gd name="T62" fmla="*/ 558 w 558"/>
                <a:gd name="T63" fmla="*/ 4 h 4"/>
                <a:gd name="T64" fmla="*/ 558 w 558"/>
                <a:gd name="T6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58" h="4">
                  <a:moveTo>
                    <a:pt x="106" y="0"/>
                  </a:moveTo>
                  <a:lnTo>
                    <a:pt x="11" y="0"/>
                  </a:lnTo>
                  <a:lnTo>
                    <a:pt x="7" y="0"/>
                  </a:lnTo>
                  <a:lnTo>
                    <a:pt x="0" y="0"/>
                  </a:lnTo>
                  <a:lnTo>
                    <a:pt x="0" y="4"/>
                  </a:lnTo>
                  <a:lnTo>
                    <a:pt x="7" y="4"/>
                  </a:lnTo>
                  <a:lnTo>
                    <a:pt x="11" y="4"/>
                  </a:lnTo>
                  <a:lnTo>
                    <a:pt x="106" y="4"/>
                  </a:lnTo>
                  <a:lnTo>
                    <a:pt x="106" y="0"/>
                  </a:lnTo>
                  <a:moveTo>
                    <a:pt x="306" y="0"/>
                  </a:moveTo>
                  <a:lnTo>
                    <a:pt x="210" y="0"/>
                  </a:lnTo>
                  <a:lnTo>
                    <a:pt x="206" y="0"/>
                  </a:lnTo>
                  <a:lnTo>
                    <a:pt x="111" y="0"/>
                  </a:lnTo>
                  <a:lnTo>
                    <a:pt x="111" y="4"/>
                  </a:lnTo>
                  <a:lnTo>
                    <a:pt x="206" y="4"/>
                  </a:lnTo>
                  <a:lnTo>
                    <a:pt x="210" y="4"/>
                  </a:lnTo>
                  <a:lnTo>
                    <a:pt x="306" y="4"/>
                  </a:lnTo>
                  <a:lnTo>
                    <a:pt x="306" y="0"/>
                  </a:lnTo>
                  <a:moveTo>
                    <a:pt x="506" y="0"/>
                  </a:moveTo>
                  <a:lnTo>
                    <a:pt x="410" y="0"/>
                  </a:lnTo>
                  <a:lnTo>
                    <a:pt x="406" y="0"/>
                  </a:lnTo>
                  <a:lnTo>
                    <a:pt x="310" y="0"/>
                  </a:lnTo>
                  <a:lnTo>
                    <a:pt x="310" y="4"/>
                  </a:lnTo>
                  <a:lnTo>
                    <a:pt x="406" y="4"/>
                  </a:lnTo>
                  <a:lnTo>
                    <a:pt x="410" y="4"/>
                  </a:lnTo>
                  <a:lnTo>
                    <a:pt x="506" y="4"/>
                  </a:lnTo>
                  <a:lnTo>
                    <a:pt x="506" y="0"/>
                  </a:lnTo>
                  <a:moveTo>
                    <a:pt x="558" y="0"/>
                  </a:moveTo>
                  <a:lnTo>
                    <a:pt x="510" y="0"/>
                  </a:lnTo>
                  <a:lnTo>
                    <a:pt x="510" y="4"/>
                  </a:lnTo>
                  <a:lnTo>
                    <a:pt x="556" y="4"/>
                  </a:lnTo>
                  <a:lnTo>
                    <a:pt x="558" y="4"/>
                  </a:lnTo>
                  <a:lnTo>
                    <a:pt x="55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441" name="iṥḷiḍê"/>
            <p:cNvSpPr/>
            <p:nvPr/>
          </p:nvSpPr>
          <p:spPr bwMode="auto">
            <a:xfrm>
              <a:off x="842318" y="3201577"/>
              <a:ext cx="664369" cy="4763"/>
            </a:xfrm>
            <a:custGeom>
              <a:avLst/>
              <a:gdLst>
                <a:gd name="T0" fmla="*/ 106 w 558"/>
                <a:gd name="T1" fmla="*/ 0 h 4"/>
                <a:gd name="T2" fmla="*/ 11 w 558"/>
                <a:gd name="T3" fmla="*/ 0 h 4"/>
                <a:gd name="T4" fmla="*/ 7 w 558"/>
                <a:gd name="T5" fmla="*/ 0 h 4"/>
                <a:gd name="T6" fmla="*/ 0 w 558"/>
                <a:gd name="T7" fmla="*/ 0 h 4"/>
                <a:gd name="T8" fmla="*/ 0 w 558"/>
                <a:gd name="T9" fmla="*/ 4 h 4"/>
                <a:gd name="T10" fmla="*/ 7 w 558"/>
                <a:gd name="T11" fmla="*/ 4 h 4"/>
                <a:gd name="T12" fmla="*/ 11 w 558"/>
                <a:gd name="T13" fmla="*/ 4 h 4"/>
                <a:gd name="T14" fmla="*/ 106 w 558"/>
                <a:gd name="T15" fmla="*/ 4 h 4"/>
                <a:gd name="T16" fmla="*/ 106 w 558"/>
                <a:gd name="T17" fmla="*/ 0 h 4"/>
                <a:gd name="T18" fmla="*/ 306 w 558"/>
                <a:gd name="T19" fmla="*/ 0 h 4"/>
                <a:gd name="T20" fmla="*/ 210 w 558"/>
                <a:gd name="T21" fmla="*/ 0 h 4"/>
                <a:gd name="T22" fmla="*/ 206 w 558"/>
                <a:gd name="T23" fmla="*/ 0 h 4"/>
                <a:gd name="T24" fmla="*/ 111 w 558"/>
                <a:gd name="T25" fmla="*/ 0 h 4"/>
                <a:gd name="T26" fmla="*/ 111 w 558"/>
                <a:gd name="T27" fmla="*/ 4 h 4"/>
                <a:gd name="T28" fmla="*/ 206 w 558"/>
                <a:gd name="T29" fmla="*/ 4 h 4"/>
                <a:gd name="T30" fmla="*/ 210 w 558"/>
                <a:gd name="T31" fmla="*/ 4 h 4"/>
                <a:gd name="T32" fmla="*/ 306 w 558"/>
                <a:gd name="T33" fmla="*/ 4 h 4"/>
                <a:gd name="T34" fmla="*/ 306 w 558"/>
                <a:gd name="T35" fmla="*/ 0 h 4"/>
                <a:gd name="T36" fmla="*/ 506 w 558"/>
                <a:gd name="T37" fmla="*/ 0 h 4"/>
                <a:gd name="T38" fmla="*/ 410 w 558"/>
                <a:gd name="T39" fmla="*/ 0 h 4"/>
                <a:gd name="T40" fmla="*/ 406 w 558"/>
                <a:gd name="T41" fmla="*/ 0 h 4"/>
                <a:gd name="T42" fmla="*/ 310 w 558"/>
                <a:gd name="T43" fmla="*/ 0 h 4"/>
                <a:gd name="T44" fmla="*/ 310 w 558"/>
                <a:gd name="T45" fmla="*/ 4 h 4"/>
                <a:gd name="T46" fmla="*/ 406 w 558"/>
                <a:gd name="T47" fmla="*/ 4 h 4"/>
                <a:gd name="T48" fmla="*/ 410 w 558"/>
                <a:gd name="T49" fmla="*/ 4 h 4"/>
                <a:gd name="T50" fmla="*/ 506 w 558"/>
                <a:gd name="T51" fmla="*/ 4 h 4"/>
                <a:gd name="T52" fmla="*/ 506 w 558"/>
                <a:gd name="T53" fmla="*/ 0 h 4"/>
                <a:gd name="T54" fmla="*/ 558 w 558"/>
                <a:gd name="T55" fmla="*/ 0 h 4"/>
                <a:gd name="T56" fmla="*/ 510 w 558"/>
                <a:gd name="T57" fmla="*/ 0 h 4"/>
                <a:gd name="T58" fmla="*/ 510 w 558"/>
                <a:gd name="T59" fmla="*/ 4 h 4"/>
                <a:gd name="T60" fmla="*/ 556 w 558"/>
                <a:gd name="T61" fmla="*/ 4 h 4"/>
                <a:gd name="T62" fmla="*/ 558 w 558"/>
                <a:gd name="T63" fmla="*/ 4 h 4"/>
                <a:gd name="T64" fmla="*/ 558 w 558"/>
                <a:gd name="T6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58" h="4">
                  <a:moveTo>
                    <a:pt x="106" y="0"/>
                  </a:moveTo>
                  <a:lnTo>
                    <a:pt x="11" y="0"/>
                  </a:lnTo>
                  <a:lnTo>
                    <a:pt x="7" y="0"/>
                  </a:lnTo>
                  <a:lnTo>
                    <a:pt x="0" y="0"/>
                  </a:lnTo>
                  <a:lnTo>
                    <a:pt x="0" y="4"/>
                  </a:lnTo>
                  <a:lnTo>
                    <a:pt x="7" y="4"/>
                  </a:lnTo>
                  <a:lnTo>
                    <a:pt x="11" y="4"/>
                  </a:lnTo>
                  <a:lnTo>
                    <a:pt x="106" y="4"/>
                  </a:lnTo>
                  <a:lnTo>
                    <a:pt x="106" y="0"/>
                  </a:lnTo>
                  <a:close/>
                  <a:moveTo>
                    <a:pt x="306" y="0"/>
                  </a:moveTo>
                  <a:lnTo>
                    <a:pt x="210" y="0"/>
                  </a:lnTo>
                  <a:lnTo>
                    <a:pt x="206" y="0"/>
                  </a:lnTo>
                  <a:lnTo>
                    <a:pt x="111" y="0"/>
                  </a:lnTo>
                  <a:lnTo>
                    <a:pt x="111" y="4"/>
                  </a:lnTo>
                  <a:lnTo>
                    <a:pt x="206" y="4"/>
                  </a:lnTo>
                  <a:lnTo>
                    <a:pt x="210" y="4"/>
                  </a:lnTo>
                  <a:lnTo>
                    <a:pt x="306" y="4"/>
                  </a:lnTo>
                  <a:lnTo>
                    <a:pt x="306" y="0"/>
                  </a:lnTo>
                  <a:close/>
                  <a:moveTo>
                    <a:pt x="506" y="0"/>
                  </a:moveTo>
                  <a:lnTo>
                    <a:pt x="410" y="0"/>
                  </a:lnTo>
                  <a:lnTo>
                    <a:pt x="406" y="0"/>
                  </a:lnTo>
                  <a:lnTo>
                    <a:pt x="310" y="0"/>
                  </a:lnTo>
                  <a:lnTo>
                    <a:pt x="310" y="4"/>
                  </a:lnTo>
                  <a:lnTo>
                    <a:pt x="406" y="4"/>
                  </a:lnTo>
                  <a:lnTo>
                    <a:pt x="410" y="4"/>
                  </a:lnTo>
                  <a:lnTo>
                    <a:pt x="506" y="4"/>
                  </a:lnTo>
                  <a:lnTo>
                    <a:pt x="506" y="0"/>
                  </a:lnTo>
                  <a:close/>
                  <a:moveTo>
                    <a:pt x="558" y="0"/>
                  </a:moveTo>
                  <a:lnTo>
                    <a:pt x="510" y="0"/>
                  </a:lnTo>
                  <a:lnTo>
                    <a:pt x="510" y="4"/>
                  </a:lnTo>
                  <a:lnTo>
                    <a:pt x="556" y="4"/>
                  </a:lnTo>
                  <a:lnTo>
                    <a:pt x="558" y="4"/>
                  </a:lnTo>
                  <a:lnTo>
                    <a:pt x="558" y="0"/>
                  </a:lnTo>
                  <a:close/>
                </a:path>
              </a:pathLst>
            </a:cu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442" name="ïşļíḋé"/>
            <p:cNvSpPr/>
            <p:nvPr/>
          </p:nvSpPr>
          <p:spPr bwMode="auto">
            <a:xfrm>
              <a:off x="842318" y="3201577"/>
              <a:ext cx="664369" cy="4763"/>
            </a:xfrm>
            <a:custGeom>
              <a:avLst/>
              <a:gdLst>
                <a:gd name="T0" fmla="*/ 106 w 558"/>
                <a:gd name="T1" fmla="*/ 0 h 4"/>
                <a:gd name="T2" fmla="*/ 11 w 558"/>
                <a:gd name="T3" fmla="*/ 0 h 4"/>
                <a:gd name="T4" fmla="*/ 7 w 558"/>
                <a:gd name="T5" fmla="*/ 0 h 4"/>
                <a:gd name="T6" fmla="*/ 0 w 558"/>
                <a:gd name="T7" fmla="*/ 0 h 4"/>
                <a:gd name="T8" fmla="*/ 0 w 558"/>
                <a:gd name="T9" fmla="*/ 4 h 4"/>
                <a:gd name="T10" fmla="*/ 7 w 558"/>
                <a:gd name="T11" fmla="*/ 4 h 4"/>
                <a:gd name="T12" fmla="*/ 11 w 558"/>
                <a:gd name="T13" fmla="*/ 4 h 4"/>
                <a:gd name="T14" fmla="*/ 106 w 558"/>
                <a:gd name="T15" fmla="*/ 4 h 4"/>
                <a:gd name="T16" fmla="*/ 106 w 558"/>
                <a:gd name="T17" fmla="*/ 0 h 4"/>
                <a:gd name="T18" fmla="*/ 306 w 558"/>
                <a:gd name="T19" fmla="*/ 0 h 4"/>
                <a:gd name="T20" fmla="*/ 210 w 558"/>
                <a:gd name="T21" fmla="*/ 0 h 4"/>
                <a:gd name="T22" fmla="*/ 206 w 558"/>
                <a:gd name="T23" fmla="*/ 0 h 4"/>
                <a:gd name="T24" fmla="*/ 111 w 558"/>
                <a:gd name="T25" fmla="*/ 0 h 4"/>
                <a:gd name="T26" fmla="*/ 111 w 558"/>
                <a:gd name="T27" fmla="*/ 4 h 4"/>
                <a:gd name="T28" fmla="*/ 206 w 558"/>
                <a:gd name="T29" fmla="*/ 4 h 4"/>
                <a:gd name="T30" fmla="*/ 210 w 558"/>
                <a:gd name="T31" fmla="*/ 4 h 4"/>
                <a:gd name="T32" fmla="*/ 306 w 558"/>
                <a:gd name="T33" fmla="*/ 4 h 4"/>
                <a:gd name="T34" fmla="*/ 306 w 558"/>
                <a:gd name="T35" fmla="*/ 0 h 4"/>
                <a:gd name="T36" fmla="*/ 506 w 558"/>
                <a:gd name="T37" fmla="*/ 0 h 4"/>
                <a:gd name="T38" fmla="*/ 410 w 558"/>
                <a:gd name="T39" fmla="*/ 0 h 4"/>
                <a:gd name="T40" fmla="*/ 406 w 558"/>
                <a:gd name="T41" fmla="*/ 0 h 4"/>
                <a:gd name="T42" fmla="*/ 310 w 558"/>
                <a:gd name="T43" fmla="*/ 0 h 4"/>
                <a:gd name="T44" fmla="*/ 310 w 558"/>
                <a:gd name="T45" fmla="*/ 4 h 4"/>
                <a:gd name="T46" fmla="*/ 406 w 558"/>
                <a:gd name="T47" fmla="*/ 4 h 4"/>
                <a:gd name="T48" fmla="*/ 410 w 558"/>
                <a:gd name="T49" fmla="*/ 4 h 4"/>
                <a:gd name="T50" fmla="*/ 506 w 558"/>
                <a:gd name="T51" fmla="*/ 4 h 4"/>
                <a:gd name="T52" fmla="*/ 506 w 558"/>
                <a:gd name="T53" fmla="*/ 0 h 4"/>
                <a:gd name="T54" fmla="*/ 558 w 558"/>
                <a:gd name="T55" fmla="*/ 0 h 4"/>
                <a:gd name="T56" fmla="*/ 510 w 558"/>
                <a:gd name="T57" fmla="*/ 0 h 4"/>
                <a:gd name="T58" fmla="*/ 510 w 558"/>
                <a:gd name="T59" fmla="*/ 4 h 4"/>
                <a:gd name="T60" fmla="*/ 556 w 558"/>
                <a:gd name="T61" fmla="*/ 4 h 4"/>
                <a:gd name="T62" fmla="*/ 558 w 558"/>
                <a:gd name="T63" fmla="*/ 4 h 4"/>
                <a:gd name="T64" fmla="*/ 558 w 558"/>
                <a:gd name="T6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58" h="4">
                  <a:moveTo>
                    <a:pt x="106" y="0"/>
                  </a:moveTo>
                  <a:lnTo>
                    <a:pt x="11" y="0"/>
                  </a:lnTo>
                  <a:lnTo>
                    <a:pt x="7" y="0"/>
                  </a:lnTo>
                  <a:lnTo>
                    <a:pt x="0" y="0"/>
                  </a:lnTo>
                  <a:lnTo>
                    <a:pt x="0" y="4"/>
                  </a:lnTo>
                  <a:lnTo>
                    <a:pt x="7" y="4"/>
                  </a:lnTo>
                  <a:lnTo>
                    <a:pt x="11" y="4"/>
                  </a:lnTo>
                  <a:lnTo>
                    <a:pt x="106" y="4"/>
                  </a:lnTo>
                  <a:lnTo>
                    <a:pt x="106" y="0"/>
                  </a:lnTo>
                  <a:moveTo>
                    <a:pt x="306" y="0"/>
                  </a:moveTo>
                  <a:lnTo>
                    <a:pt x="210" y="0"/>
                  </a:lnTo>
                  <a:lnTo>
                    <a:pt x="206" y="0"/>
                  </a:lnTo>
                  <a:lnTo>
                    <a:pt x="111" y="0"/>
                  </a:lnTo>
                  <a:lnTo>
                    <a:pt x="111" y="4"/>
                  </a:lnTo>
                  <a:lnTo>
                    <a:pt x="206" y="4"/>
                  </a:lnTo>
                  <a:lnTo>
                    <a:pt x="210" y="4"/>
                  </a:lnTo>
                  <a:lnTo>
                    <a:pt x="306" y="4"/>
                  </a:lnTo>
                  <a:lnTo>
                    <a:pt x="306" y="0"/>
                  </a:lnTo>
                  <a:moveTo>
                    <a:pt x="506" y="0"/>
                  </a:moveTo>
                  <a:lnTo>
                    <a:pt x="410" y="0"/>
                  </a:lnTo>
                  <a:lnTo>
                    <a:pt x="406" y="0"/>
                  </a:lnTo>
                  <a:lnTo>
                    <a:pt x="310" y="0"/>
                  </a:lnTo>
                  <a:lnTo>
                    <a:pt x="310" y="4"/>
                  </a:lnTo>
                  <a:lnTo>
                    <a:pt x="406" y="4"/>
                  </a:lnTo>
                  <a:lnTo>
                    <a:pt x="410" y="4"/>
                  </a:lnTo>
                  <a:lnTo>
                    <a:pt x="506" y="4"/>
                  </a:lnTo>
                  <a:lnTo>
                    <a:pt x="506" y="0"/>
                  </a:lnTo>
                  <a:moveTo>
                    <a:pt x="558" y="0"/>
                  </a:moveTo>
                  <a:lnTo>
                    <a:pt x="510" y="0"/>
                  </a:lnTo>
                  <a:lnTo>
                    <a:pt x="510" y="4"/>
                  </a:lnTo>
                  <a:lnTo>
                    <a:pt x="556" y="4"/>
                  </a:lnTo>
                  <a:lnTo>
                    <a:pt x="558" y="4"/>
                  </a:lnTo>
                  <a:lnTo>
                    <a:pt x="55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443" name="îṩ1idè"/>
            <p:cNvSpPr/>
            <p:nvPr/>
          </p:nvSpPr>
          <p:spPr bwMode="auto">
            <a:xfrm>
              <a:off x="842318" y="2964642"/>
              <a:ext cx="664369" cy="4763"/>
            </a:xfrm>
            <a:custGeom>
              <a:avLst/>
              <a:gdLst>
                <a:gd name="T0" fmla="*/ 106 w 558"/>
                <a:gd name="T1" fmla="*/ 0 h 4"/>
                <a:gd name="T2" fmla="*/ 11 w 558"/>
                <a:gd name="T3" fmla="*/ 0 h 4"/>
                <a:gd name="T4" fmla="*/ 7 w 558"/>
                <a:gd name="T5" fmla="*/ 0 h 4"/>
                <a:gd name="T6" fmla="*/ 0 w 558"/>
                <a:gd name="T7" fmla="*/ 0 h 4"/>
                <a:gd name="T8" fmla="*/ 0 w 558"/>
                <a:gd name="T9" fmla="*/ 4 h 4"/>
                <a:gd name="T10" fmla="*/ 7 w 558"/>
                <a:gd name="T11" fmla="*/ 4 h 4"/>
                <a:gd name="T12" fmla="*/ 11 w 558"/>
                <a:gd name="T13" fmla="*/ 4 h 4"/>
                <a:gd name="T14" fmla="*/ 106 w 558"/>
                <a:gd name="T15" fmla="*/ 4 h 4"/>
                <a:gd name="T16" fmla="*/ 106 w 558"/>
                <a:gd name="T17" fmla="*/ 0 h 4"/>
                <a:gd name="T18" fmla="*/ 306 w 558"/>
                <a:gd name="T19" fmla="*/ 0 h 4"/>
                <a:gd name="T20" fmla="*/ 210 w 558"/>
                <a:gd name="T21" fmla="*/ 0 h 4"/>
                <a:gd name="T22" fmla="*/ 206 w 558"/>
                <a:gd name="T23" fmla="*/ 0 h 4"/>
                <a:gd name="T24" fmla="*/ 111 w 558"/>
                <a:gd name="T25" fmla="*/ 0 h 4"/>
                <a:gd name="T26" fmla="*/ 111 w 558"/>
                <a:gd name="T27" fmla="*/ 4 h 4"/>
                <a:gd name="T28" fmla="*/ 206 w 558"/>
                <a:gd name="T29" fmla="*/ 4 h 4"/>
                <a:gd name="T30" fmla="*/ 210 w 558"/>
                <a:gd name="T31" fmla="*/ 4 h 4"/>
                <a:gd name="T32" fmla="*/ 306 w 558"/>
                <a:gd name="T33" fmla="*/ 4 h 4"/>
                <a:gd name="T34" fmla="*/ 306 w 558"/>
                <a:gd name="T35" fmla="*/ 0 h 4"/>
                <a:gd name="T36" fmla="*/ 506 w 558"/>
                <a:gd name="T37" fmla="*/ 0 h 4"/>
                <a:gd name="T38" fmla="*/ 410 w 558"/>
                <a:gd name="T39" fmla="*/ 0 h 4"/>
                <a:gd name="T40" fmla="*/ 406 w 558"/>
                <a:gd name="T41" fmla="*/ 0 h 4"/>
                <a:gd name="T42" fmla="*/ 310 w 558"/>
                <a:gd name="T43" fmla="*/ 0 h 4"/>
                <a:gd name="T44" fmla="*/ 310 w 558"/>
                <a:gd name="T45" fmla="*/ 4 h 4"/>
                <a:gd name="T46" fmla="*/ 406 w 558"/>
                <a:gd name="T47" fmla="*/ 4 h 4"/>
                <a:gd name="T48" fmla="*/ 410 w 558"/>
                <a:gd name="T49" fmla="*/ 4 h 4"/>
                <a:gd name="T50" fmla="*/ 506 w 558"/>
                <a:gd name="T51" fmla="*/ 4 h 4"/>
                <a:gd name="T52" fmla="*/ 506 w 558"/>
                <a:gd name="T53" fmla="*/ 0 h 4"/>
                <a:gd name="T54" fmla="*/ 558 w 558"/>
                <a:gd name="T55" fmla="*/ 0 h 4"/>
                <a:gd name="T56" fmla="*/ 510 w 558"/>
                <a:gd name="T57" fmla="*/ 0 h 4"/>
                <a:gd name="T58" fmla="*/ 510 w 558"/>
                <a:gd name="T59" fmla="*/ 4 h 4"/>
                <a:gd name="T60" fmla="*/ 556 w 558"/>
                <a:gd name="T61" fmla="*/ 4 h 4"/>
                <a:gd name="T62" fmla="*/ 558 w 558"/>
                <a:gd name="T63" fmla="*/ 4 h 4"/>
                <a:gd name="T64" fmla="*/ 558 w 558"/>
                <a:gd name="T6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58" h="4">
                  <a:moveTo>
                    <a:pt x="106" y="0"/>
                  </a:moveTo>
                  <a:lnTo>
                    <a:pt x="11" y="0"/>
                  </a:lnTo>
                  <a:lnTo>
                    <a:pt x="7" y="0"/>
                  </a:lnTo>
                  <a:lnTo>
                    <a:pt x="0" y="0"/>
                  </a:lnTo>
                  <a:lnTo>
                    <a:pt x="0" y="4"/>
                  </a:lnTo>
                  <a:lnTo>
                    <a:pt x="7" y="4"/>
                  </a:lnTo>
                  <a:lnTo>
                    <a:pt x="11" y="4"/>
                  </a:lnTo>
                  <a:lnTo>
                    <a:pt x="106" y="4"/>
                  </a:lnTo>
                  <a:lnTo>
                    <a:pt x="106" y="0"/>
                  </a:lnTo>
                  <a:close/>
                  <a:moveTo>
                    <a:pt x="306" y="0"/>
                  </a:moveTo>
                  <a:lnTo>
                    <a:pt x="210" y="0"/>
                  </a:lnTo>
                  <a:lnTo>
                    <a:pt x="206" y="0"/>
                  </a:lnTo>
                  <a:lnTo>
                    <a:pt x="111" y="0"/>
                  </a:lnTo>
                  <a:lnTo>
                    <a:pt x="111" y="4"/>
                  </a:lnTo>
                  <a:lnTo>
                    <a:pt x="206" y="4"/>
                  </a:lnTo>
                  <a:lnTo>
                    <a:pt x="210" y="4"/>
                  </a:lnTo>
                  <a:lnTo>
                    <a:pt x="306" y="4"/>
                  </a:lnTo>
                  <a:lnTo>
                    <a:pt x="306" y="0"/>
                  </a:lnTo>
                  <a:close/>
                  <a:moveTo>
                    <a:pt x="506" y="0"/>
                  </a:moveTo>
                  <a:lnTo>
                    <a:pt x="410" y="0"/>
                  </a:lnTo>
                  <a:lnTo>
                    <a:pt x="406" y="0"/>
                  </a:lnTo>
                  <a:lnTo>
                    <a:pt x="310" y="0"/>
                  </a:lnTo>
                  <a:lnTo>
                    <a:pt x="310" y="4"/>
                  </a:lnTo>
                  <a:lnTo>
                    <a:pt x="406" y="4"/>
                  </a:lnTo>
                  <a:lnTo>
                    <a:pt x="410" y="4"/>
                  </a:lnTo>
                  <a:lnTo>
                    <a:pt x="506" y="4"/>
                  </a:lnTo>
                  <a:lnTo>
                    <a:pt x="506" y="0"/>
                  </a:lnTo>
                  <a:close/>
                  <a:moveTo>
                    <a:pt x="558" y="0"/>
                  </a:moveTo>
                  <a:lnTo>
                    <a:pt x="510" y="0"/>
                  </a:lnTo>
                  <a:lnTo>
                    <a:pt x="510" y="4"/>
                  </a:lnTo>
                  <a:lnTo>
                    <a:pt x="556" y="4"/>
                  </a:lnTo>
                  <a:lnTo>
                    <a:pt x="558" y="4"/>
                  </a:lnTo>
                  <a:lnTo>
                    <a:pt x="558" y="0"/>
                  </a:lnTo>
                  <a:close/>
                </a:path>
              </a:pathLst>
            </a:cu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444" name="ísliḓe"/>
            <p:cNvSpPr/>
            <p:nvPr/>
          </p:nvSpPr>
          <p:spPr bwMode="auto">
            <a:xfrm>
              <a:off x="842318" y="2964642"/>
              <a:ext cx="664369" cy="4763"/>
            </a:xfrm>
            <a:custGeom>
              <a:avLst/>
              <a:gdLst>
                <a:gd name="T0" fmla="*/ 106 w 558"/>
                <a:gd name="T1" fmla="*/ 0 h 4"/>
                <a:gd name="T2" fmla="*/ 11 w 558"/>
                <a:gd name="T3" fmla="*/ 0 h 4"/>
                <a:gd name="T4" fmla="*/ 7 w 558"/>
                <a:gd name="T5" fmla="*/ 0 h 4"/>
                <a:gd name="T6" fmla="*/ 0 w 558"/>
                <a:gd name="T7" fmla="*/ 0 h 4"/>
                <a:gd name="T8" fmla="*/ 0 w 558"/>
                <a:gd name="T9" fmla="*/ 4 h 4"/>
                <a:gd name="T10" fmla="*/ 7 w 558"/>
                <a:gd name="T11" fmla="*/ 4 h 4"/>
                <a:gd name="T12" fmla="*/ 11 w 558"/>
                <a:gd name="T13" fmla="*/ 4 h 4"/>
                <a:gd name="T14" fmla="*/ 106 w 558"/>
                <a:gd name="T15" fmla="*/ 4 h 4"/>
                <a:gd name="T16" fmla="*/ 106 w 558"/>
                <a:gd name="T17" fmla="*/ 0 h 4"/>
                <a:gd name="T18" fmla="*/ 306 w 558"/>
                <a:gd name="T19" fmla="*/ 0 h 4"/>
                <a:gd name="T20" fmla="*/ 210 w 558"/>
                <a:gd name="T21" fmla="*/ 0 h 4"/>
                <a:gd name="T22" fmla="*/ 206 w 558"/>
                <a:gd name="T23" fmla="*/ 0 h 4"/>
                <a:gd name="T24" fmla="*/ 111 w 558"/>
                <a:gd name="T25" fmla="*/ 0 h 4"/>
                <a:gd name="T26" fmla="*/ 111 w 558"/>
                <a:gd name="T27" fmla="*/ 4 h 4"/>
                <a:gd name="T28" fmla="*/ 206 w 558"/>
                <a:gd name="T29" fmla="*/ 4 h 4"/>
                <a:gd name="T30" fmla="*/ 210 w 558"/>
                <a:gd name="T31" fmla="*/ 4 h 4"/>
                <a:gd name="T32" fmla="*/ 306 w 558"/>
                <a:gd name="T33" fmla="*/ 4 h 4"/>
                <a:gd name="T34" fmla="*/ 306 w 558"/>
                <a:gd name="T35" fmla="*/ 0 h 4"/>
                <a:gd name="T36" fmla="*/ 506 w 558"/>
                <a:gd name="T37" fmla="*/ 0 h 4"/>
                <a:gd name="T38" fmla="*/ 410 w 558"/>
                <a:gd name="T39" fmla="*/ 0 h 4"/>
                <a:gd name="T40" fmla="*/ 406 w 558"/>
                <a:gd name="T41" fmla="*/ 0 h 4"/>
                <a:gd name="T42" fmla="*/ 310 w 558"/>
                <a:gd name="T43" fmla="*/ 0 h 4"/>
                <a:gd name="T44" fmla="*/ 310 w 558"/>
                <a:gd name="T45" fmla="*/ 4 h 4"/>
                <a:gd name="T46" fmla="*/ 406 w 558"/>
                <a:gd name="T47" fmla="*/ 4 h 4"/>
                <a:gd name="T48" fmla="*/ 410 w 558"/>
                <a:gd name="T49" fmla="*/ 4 h 4"/>
                <a:gd name="T50" fmla="*/ 506 w 558"/>
                <a:gd name="T51" fmla="*/ 4 h 4"/>
                <a:gd name="T52" fmla="*/ 506 w 558"/>
                <a:gd name="T53" fmla="*/ 0 h 4"/>
                <a:gd name="T54" fmla="*/ 558 w 558"/>
                <a:gd name="T55" fmla="*/ 0 h 4"/>
                <a:gd name="T56" fmla="*/ 510 w 558"/>
                <a:gd name="T57" fmla="*/ 0 h 4"/>
                <a:gd name="T58" fmla="*/ 510 w 558"/>
                <a:gd name="T59" fmla="*/ 4 h 4"/>
                <a:gd name="T60" fmla="*/ 556 w 558"/>
                <a:gd name="T61" fmla="*/ 4 h 4"/>
                <a:gd name="T62" fmla="*/ 558 w 558"/>
                <a:gd name="T63" fmla="*/ 4 h 4"/>
                <a:gd name="T64" fmla="*/ 558 w 558"/>
                <a:gd name="T6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58" h="4">
                  <a:moveTo>
                    <a:pt x="106" y="0"/>
                  </a:moveTo>
                  <a:lnTo>
                    <a:pt x="11" y="0"/>
                  </a:lnTo>
                  <a:lnTo>
                    <a:pt x="7" y="0"/>
                  </a:lnTo>
                  <a:lnTo>
                    <a:pt x="0" y="0"/>
                  </a:lnTo>
                  <a:lnTo>
                    <a:pt x="0" y="4"/>
                  </a:lnTo>
                  <a:lnTo>
                    <a:pt x="7" y="4"/>
                  </a:lnTo>
                  <a:lnTo>
                    <a:pt x="11" y="4"/>
                  </a:lnTo>
                  <a:lnTo>
                    <a:pt x="106" y="4"/>
                  </a:lnTo>
                  <a:lnTo>
                    <a:pt x="106" y="0"/>
                  </a:lnTo>
                  <a:moveTo>
                    <a:pt x="306" y="0"/>
                  </a:moveTo>
                  <a:lnTo>
                    <a:pt x="210" y="0"/>
                  </a:lnTo>
                  <a:lnTo>
                    <a:pt x="206" y="0"/>
                  </a:lnTo>
                  <a:lnTo>
                    <a:pt x="111" y="0"/>
                  </a:lnTo>
                  <a:lnTo>
                    <a:pt x="111" y="4"/>
                  </a:lnTo>
                  <a:lnTo>
                    <a:pt x="206" y="4"/>
                  </a:lnTo>
                  <a:lnTo>
                    <a:pt x="210" y="4"/>
                  </a:lnTo>
                  <a:lnTo>
                    <a:pt x="306" y="4"/>
                  </a:lnTo>
                  <a:lnTo>
                    <a:pt x="306" y="0"/>
                  </a:lnTo>
                  <a:moveTo>
                    <a:pt x="506" y="0"/>
                  </a:moveTo>
                  <a:lnTo>
                    <a:pt x="410" y="0"/>
                  </a:lnTo>
                  <a:lnTo>
                    <a:pt x="406" y="0"/>
                  </a:lnTo>
                  <a:lnTo>
                    <a:pt x="310" y="0"/>
                  </a:lnTo>
                  <a:lnTo>
                    <a:pt x="310" y="4"/>
                  </a:lnTo>
                  <a:lnTo>
                    <a:pt x="406" y="4"/>
                  </a:lnTo>
                  <a:lnTo>
                    <a:pt x="410" y="4"/>
                  </a:lnTo>
                  <a:lnTo>
                    <a:pt x="506" y="4"/>
                  </a:lnTo>
                  <a:lnTo>
                    <a:pt x="506" y="0"/>
                  </a:lnTo>
                  <a:moveTo>
                    <a:pt x="558" y="0"/>
                  </a:moveTo>
                  <a:lnTo>
                    <a:pt x="510" y="0"/>
                  </a:lnTo>
                  <a:lnTo>
                    <a:pt x="510" y="4"/>
                  </a:lnTo>
                  <a:lnTo>
                    <a:pt x="556" y="4"/>
                  </a:lnTo>
                  <a:lnTo>
                    <a:pt x="558" y="4"/>
                  </a:lnTo>
                  <a:lnTo>
                    <a:pt x="55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445" name="íṩḷïde"/>
            <p:cNvSpPr/>
            <p:nvPr/>
          </p:nvSpPr>
          <p:spPr bwMode="auto">
            <a:xfrm>
              <a:off x="842318" y="2726517"/>
              <a:ext cx="664369" cy="4763"/>
            </a:xfrm>
            <a:custGeom>
              <a:avLst/>
              <a:gdLst>
                <a:gd name="T0" fmla="*/ 106 w 558"/>
                <a:gd name="T1" fmla="*/ 0 h 4"/>
                <a:gd name="T2" fmla="*/ 11 w 558"/>
                <a:gd name="T3" fmla="*/ 0 h 4"/>
                <a:gd name="T4" fmla="*/ 7 w 558"/>
                <a:gd name="T5" fmla="*/ 0 h 4"/>
                <a:gd name="T6" fmla="*/ 0 w 558"/>
                <a:gd name="T7" fmla="*/ 0 h 4"/>
                <a:gd name="T8" fmla="*/ 0 w 558"/>
                <a:gd name="T9" fmla="*/ 4 h 4"/>
                <a:gd name="T10" fmla="*/ 7 w 558"/>
                <a:gd name="T11" fmla="*/ 4 h 4"/>
                <a:gd name="T12" fmla="*/ 11 w 558"/>
                <a:gd name="T13" fmla="*/ 4 h 4"/>
                <a:gd name="T14" fmla="*/ 106 w 558"/>
                <a:gd name="T15" fmla="*/ 4 h 4"/>
                <a:gd name="T16" fmla="*/ 106 w 558"/>
                <a:gd name="T17" fmla="*/ 0 h 4"/>
                <a:gd name="T18" fmla="*/ 306 w 558"/>
                <a:gd name="T19" fmla="*/ 0 h 4"/>
                <a:gd name="T20" fmla="*/ 210 w 558"/>
                <a:gd name="T21" fmla="*/ 0 h 4"/>
                <a:gd name="T22" fmla="*/ 206 w 558"/>
                <a:gd name="T23" fmla="*/ 0 h 4"/>
                <a:gd name="T24" fmla="*/ 111 w 558"/>
                <a:gd name="T25" fmla="*/ 0 h 4"/>
                <a:gd name="T26" fmla="*/ 111 w 558"/>
                <a:gd name="T27" fmla="*/ 4 h 4"/>
                <a:gd name="T28" fmla="*/ 206 w 558"/>
                <a:gd name="T29" fmla="*/ 4 h 4"/>
                <a:gd name="T30" fmla="*/ 210 w 558"/>
                <a:gd name="T31" fmla="*/ 4 h 4"/>
                <a:gd name="T32" fmla="*/ 306 w 558"/>
                <a:gd name="T33" fmla="*/ 4 h 4"/>
                <a:gd name="T34" fmla="*/ 306 w 558"/>
                <a:gd name="T35" fmla="*/ 0 h 4"/>
                <a:gd name="T36" fmla="*/ 506 w 558"/>
                <a:gd name="T37" fmla="*/ 0 h 4"/>
                <a:gd name="T38" fmla="*/ 410 w 558"/>
                <a:gd name="T39" fmla="*/ 0 h 4"/>
                <a:gd name="T40" fmla="*/ 406 w 558"/>
                <a:gd name="T41" fmla="*/ 0 h 4"/>
                <a:gd name="T42" fmla="*/ 310 w 558"/>
                <a:gd name="T43" fmla="*/ 0 h 4"/>
                <a:gd name="T44" fmla="*/ 310 w 558"/>
                <a:gd name="T45" fmla="*/ 4 h 4"/>
                <a:gd name="T46" fmla="*/ 406 w 558"/>
                <a:gd name="T47" fmla="*/ 4 h 4"/>
                <a:gd name="T48" fmla="*/ 410 w 558"/>
                <a:gd name="T49" fmla="*/ 4 h 4"/>
                <a:gd name="T50" fmla="*/ 506 w 558"/>
                <a:gd name="T51" fmla="*/ 4 h 4"/>
                <a:gd name="T52" fmla="*/ 506 w 558"/>
                <a:gd name="T53" fmla="*/ 0 h 4"/>
                <a:gd name="T54" fmla="*/ 558 w 558"/>
                <a:gd name="T55" fmla="*/ 0 h 4"/>
                <a:gd name="T56" fmla="*/ 510 w 558"/>
                <a:gd name="T57" fmla="*/ 0 h 4"/>
                <a:gd name="T58" fmla="*/ 510 w 558"/>
                <a:gd name="T59" fmla="*/ 4 h 4"/>
                <a:gd name="T60" fmla="*/ 556 w 558"/>
                <a:gd name="T61" fmla="*/ 4 h 4"/>
                <a:gd name="T62" fmla="*/ 558 w 558"/>
                <a:gd name="T63" fmla="*/ 4 h 4"/>
                <a:gd name="T64" fmla="*/ 558 w 558"/>
                <a:gd name="T6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58" h="4">
                  <a:moveTo>
                    <a:pt x="106" y="0"/>
                  </a:moveTo>
                  <a:lnTo>
                    <a:pt x="11" y="0"/>
                  </a:lnTo>
                  <a:lnTo>
                    <a:pt x="7" y="0"/>
                  </a:lnTo>
                  <a:lnTo>
                    <a:pt x="0" y="0"/>
                  </a:lnTo>
                  <a:lnTo>
                    <a:pt x="0" y="4"/>
                  </a:lnTo>
                  <a:lnTo>
                    <a:pt x="7" y="4"/>
                  </a:lnTo>
                  <a:lnTo>
                    <a:pt x="11" y="4"/>
                  </a:lnTo>
                  <a:lnTo>
                    <a:pt x="106" y="4"/>
                  </a:lnTo>
                  <a:lnTo>
                    <a:pt x="106" y="0"/>
                  </a:lnTo>
                  <a:close/>
                  <a:moveTo>
                    <a:pt x="306" y="0"/>
                  </a:moveTo>
                  <a:lnTo>
                    <a:pt x="210" y="0"/>
                  </a:lnTo>
                  <a:lnTo>
                    <a:pt x="206" y="0"/>
                  </a:lnTo>
                  <a:lnTo>
                    <a:pt x="111" y="0"/>
                  </a:lnTo>
                  <a:lnTo>
                    <a:pt x="111" y="4"/>
                  </a:lnTo>
                  <a:lnTo>
                    <a:pt x="206" y="4"/>
                  </a:lnTo>
                  <a:lnTo>
                    <a:pt x="210" y="4"/>
                  </a:lnTo>
                  <a:lnTo>
                    <a:pt x="306" y="4"/>
                  </a:lnTo>
                  <a:lnTo>
                    <a:pt x="306" y="0"/>
                  </a:lnTo>
                  <a:close/>
                  <a:moveTo>
                    <a:pt x="506" y="0"/>
                  </a:moveTo>
                  <a:lnTo>
                    <a:pt x="410" y="0"/>
                  </a:lnTo>
                  <a:lnTo>
                    <a:pt x="406" y="0"/>
                  </a:lnTo>
                  <a:lnTo>
                    <a:pt x="310" y="0"/>
                  </a:lnTo>
                  <a:lnTo>
                    <a:pt x="310" y="4"/>
                  </a:lnTo>
                  <a:lnTo>
                    <a:pt x="406" y="4"/>
                  </a:lnTo>
                  <a:lnTo>
                    <a:pt x="410" y="4"/>
                  </a:lnTo>
                  <a:lnTo>
                    <a:pt x="506" y="4"/>
                  </a:lnTo>
                  <a:lnTo>
                    <a:pt x="506" y="0"/>
                  </a:lnTo>
                  <a:close/>
                  <a:moveTo>
                    <a:pt x="558" y="0"/>
                  </a:moveTo>
                  <a:lnTo>
                    <a:pt x="510" y="0"/>
                  </a:lnTo>
                  <a:lnTo>
                    <a:pt x="510" y="4"/>
                  </a:lnTo>
                  <a:lnTo>
                    <a:pt x="556" y="4"/>
                  </a:lnTo>
                  <a:lnTo>
                    <a:pt x="558" y="4"/>
                  </a:lnTo>
                  <a:lnTo>
                    <a:pt x="558" y="0"/>
                  </a:lnTo>
                  <a:close/>
                </a:path>
              </a:pathLst>
            </a:cu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446" name="íṥḷiḋé"/>
            <p:cNvSpPr/>
            <p:nvPr/>
          </p:nvSpPr>
          <p:spPr bwMode="auto">
            <a:xfrm>
              <a:off x="842318" y="2726517"/>
              <a:ext cx="664369" cy="4763"/>
            </a:xfrm>
            <a:custGeom>
              <a:avLst/>
              <a:gdLst>
                <a:gd name="T0" fmla="*/ 106 w 558"/>
                <a:gd name="T1" fmla="*/ 0 h 4"/>
                <a:gd name="T2" fmla="*/ 11 w 558"/>
                <a:gd name="T3" fmla="*/ 0 h 4"/>
                <a:gd name="T4" fmla="*/ 7 w 558"/>
                <a:gd name="T5" fmla="*/ 0 h 4"/>
                <a:gd name="T6" fmla="*/ 0 w 558"/>
                <a:gd name="T7" fmla="*/ 0 h 4"/>
                <a:gd name="T8" fmla="*/ 0 w 558"/>
                <a:gd name="T9" fmla="*/ 4 h 4"/>
                <a:gd name="T10" fmla="*/ 7 w 558"/>
                <a:gd name="T11" fmla="*/ 4 h 4"/>
                <a:gd name="T12" fmla="*/ 11 w 558"/>
                <a:gd name="T13" fmla="*/ 4 h 4"/>
                <a:gd name="T14" fmla="*/ 106 w 558"/>
                <a:gd name="T15" fmla="*/ 4 h 4"/>
                <a:gd name="T16" fmla="*/ 106 w 558"/>
                <a:gd name="T17" fmla="*/ 0 h 4"/>
                <a:gd name="T18" fmla="*/ 306 w 558"/>
                <a:gd name="T19" fmla="*/ 0 h 4"/>
                <a:gd name="T20" fmla="*/ 210 w 558"/>
                <a:gd name="T21" fmla="*/ 0 h 4"/>
                <a:gd name="T22" fmla="*/ 206 w 558"/>
                <a:gd name="T23" fmla="*/ 0 h 4"/>
                <a:gd name="T24" fmla="*/ 111 w 558"/>
                <a:gd name="T25" fmla="*/ 0 h 4"/>
                <a:gd name="T26" fmla="*/ 111 w 558"/>
                <a:gd name="T27" fmla="*/ 4 h 4"/>
                <a:gd name="T28" fmla="*/ 206 w 558"/>
                <a:gd name="T29" fmla="*/ 4 h 4"/>
                <a:gd name="T30" fmla="*/ 210 w 558"/>
                <a:gd name="T31" fmla="*/ 4 h 4"/>
                <a:gd name="T32" fmla="*/ 306 w 558"/>
                <a:gd name="T33" fmla="*/ 4 h 4"/>
                <a:gd name="T34" fmla="*/ 306 w 558"/>
                <a:gd name="T35" fmla="*/ 0 h 4"/>
                <a:gd name="T36" fmla="*/ 506 w 558"/>
                <a:gd name="T37" fmla="*/ 0 h 4"/>
                <a:gd name="T38" fmla="*/ 410 w 558"/>
                <a:gd name="T39" fmla="*/ 0 h 4"/>
                <a:gd name="T40" fmla="*/ 406 w 558"/>
                <a:gd name="T41" fmla="*/ 0 h 4"/>
                <a:gd name="T42" fmla="*/ 310 w 558"/>
                <a:gd name="T43" fmla="*/ 0 h 4"/>
                <a:gd name="T44" fmla="*/ 310 w 558"/>
                <a:gd name="T45" fmla="*/ 4 h 4"/>
                <a:gd name="T46" fmla="*/ 406 w 558"/>
                <a:gd name="T47" fmla="*/ 4 h 4"/>
                <a:gd name="T48" fmla="*/ 410 w 558"/>
                <a:gd name="T49" fmla="*/ 4 h 4"/>
                <a:gd name="T50" fmla="*/ 506 w 558"/>
                <a:gd name="T51" fmla="*/ 4 h 4"/>
                <a:gd name="T52" fmla="*/ 506 w 558"/>
                <a:gd name="T53" fmla="*/ 0 h 4"/>
                <a:gd name="T54" fmla="*/ 558 w 558"/>
                <a:gd name="T55" fmla="*/ 0 h 4"/>
                <a:gd name="T56" fmla="*/ 510 w 558"/>
                <a:gd name="T57" fmla="*/ 0 h 4"/>
                <a:gd name="T58" fmla="*/ 510 w 558"/>
                <a:gd name="T59" fmla="*/ 4 h 4"/>
                <a:gd name="T60" fmla="*/ 556 w 558"/>
                <a:gd name="T61" fmla="*/ 4 h 4"/>
                <a:gd name="T62" fmla="*/ 558 w 558"/>
                <a:gd name="T63" fmla="*/ 4 h 4"/>
                <a:gd name="T64" fmla="*/ 558 w 558"/>
                <a:gd name="T6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58" h="4">
                  <a:moveTo>
                    <a:pt x="106" y="0"/>
                  </a:moveTo>
                  <a:lnTo>
                    <a:pt x="11" y="0"/>
                  </a:lnTo>
                  <a:lnTo>
                    <a:pt x="7" y="0"/>
                  </a:lnTo>
                  <a:lnTo>
                    <a:pt x="0" y="0"/>
                  </a:lnTo>
                  <a:lnTo>
                    <a:pt x="0" y="4"/>
                  </a:lnTo>
                  <a:lnTo>
                    <a:pt x="7" y="4"/>
                  </a:lnTo>
                  <a:lnTo>
                    <a:pt x="11" y="4"/>
                  </a:lnTo>
                  <a:lnTo>
                    <a:pt x="106" y="4"/>
                  </a:lnTo>
                  <a:lnTo>
                    <a:pt x="106" y="0"/>
                  </a:lnTo>
                  <a:moveTo>
                    <a:pt x="306" y="0"/>
                  </a:moveTo>
                  <a:lnTo>
                    <a:pt x="210" y="0"/>
                  </a:lnTo>
                  <a:lnTo>
                    <a:pt x="206" y="0"/>
                  </a:lnTo>
                  <a:lnTo>
                    <a:pt x="111" y="0"/>
                  </a:lnTo>
                  <a:lnTo>
                    <a:pt x="111" y="4"/>
                  </a:lnTo>
                  <a:lnTo>
                    <a:pt x="206" y="4"/>
                  </a:lnTo>
                  <a:lnTo>
                    <a:pt x="210" y="4"/>
                  </a:lnTo>
                  <a:lnTo>
                    <a:pt x="306" y="4"/>
                  </a:lnTo>
                  <a:lnTo>
                    <a:pt x="306" y="0"/>
                  </a:lnTo>
                  <a:moveTo>
                    <a:pt x="506" y="0"/>
                  </a:moveTo>
                  <a:lnTo>
                    <a:pt x="410" y="0"/>
                  </a:lnTo>
                  <a:lnTo>
                    <a:pt x="406" y="0"/>
                  </a:lnTo>
                  <a:lnTo>
                    <a:pt x="310" y="0"/>
                  </a:lnTo>
                  <a:lnTo>
                    <a:pt x="310" y="4"/>
                  </a:lnTo>
                  <a:lnTo>
                    <a:pt x="406" y="4"/>
                  </a:lnTo>
                  <a:lnTo>
                    <a:pt x="410" y="4"/>
                  </a:lnTo>
                  <a:lnTo>
                    <a:pt x="506" y="4"/>
                  </a:lnTo>
                  <a:lnTo>
                    <a:pt x="506" y="0"/>
                  </a:lnTo>
                  <a:moveTo>
                    <a:pt x="558" y="0"/>
                  </a:moveTo>
                  <a:lnTo>
                    <a:pt x="510" y="0"/>
                  </a:lnTo>
                  <a:lnTo>
                    <a:pt x="510" y="4"/>
                  </a:lnTo>
                  <a:lnTo>
                    <a:pt x="556" y="4"/>
                  </a:lnTo>
                  <a:lnTo>
                    <a:pt x="558" y="4"/>
                  </a:lnTo>
                  <a:lnTo>
                    <a:pt x="55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447" name="îṡľïde"/>
            <p:cNvSpPr/>
            <p:nvPr/>
          </p:nvSpPr>
          <p:spPr bwMode="auto">
            <a:xfrm>
              <a:off x="968525" y="2669367"/>
              <a:ext cx="5953" cy="711994"/>
            </a:xfrm>
            <a:custGeom>
              <a:avLst/>
              <a:gdLst>
                <a:gd name="T0" fmla="*/ 0 w 5"/>
                <a:gd name="T1" fmla="*/ 0 h 598"/>
                <a:gd name="T2" fmla="*/ 0 w 5"/>
                <a:gd name="T3" fmla="*/ 0 h 598"/>
                <a:gd name="T4" fmla="*/ 0 w 5"/>
                <a:gd name="T5" fmla="*/ 48 h 598"/>
                <a:gd name="T6" fmla="*/ 0 w 5"/>
                <a:gd name="T7" fmla="*/ 52 h 598"/>
                <a:gd name="T8" fmla="*/ 0 w 5"/>
                <a:gd name="T9" fmla="*/ 148 h 598"/>
                <a:gd name="T10" fmla="*/ 0 w 5"/>
                <a:gd name="T11" fmla="*/ 152 h 598"/>
                <a:gd name="T12" fmla="*/ 0 w 5"/>
                <a:gd name="T13" fmla="*/ 248 h 598"/>
                <a:gd name="T14" fmla="*/ 0 w 5"/>
                <a:gd name="T15" fmla="*/ 252 h 598"/>
                <a:gd name="T16" fmla="*/ 0 w 5"/>
                <a:gd name="T17" fmla="*/ 347 h 598"/>
                <a:gd name="T18" fmla="*/ 0 w 5"/>
                <a:gd name="T19" fmla="*/ 351 h 598"/>
                <a:gd name="T20" fmla="*/ 0 w 5"/>
                <a:gd name="T21" fmla="*/ 447 h 598"/>
                <a:gd name="T22" fmla="*/ 0 w 5"/>
                <a:gd name="T23" fmla="*/ 451 h 598"/>
                <a:gd name="T24" fmla="*/ 0 w 5"/>
                <a:gd name="T25" fmla="*/ 547 h 598"/>
                <a:gd name="T26" fmla="*/ 0 w 5"/>
                <a:gd name="T27" fmla="*/ 551 h 598"/>
                <a:gd name="T28" fmla="*/ 0 w 5"/>
                <a:gd name="T29" fmla="*/ 596 h 598"/>
                <a:gd name="T30" fmla="*/ 0 w 5"/>
                <a:gd name="T31" fmla="*/ 598 h 598"/>
                <a:gd name="T32" fmla="*/ 5 w 5"/>
                <a:gd name="T33" fmla="*/ 598 h 598"/>
                <a:gd name="T34" fmla="*/ 5 w 5"/>
                <a:gd name="T35" fmla="*/ 551 h 598"/>
                <a:gd name="T36" fmla="*/ 5 w 5"/>
                <a:gd name="T37" fmla="*/ 547 h 598"/>
                <a:gd name="T38" fmla="*/ 5 w 5"/>
                <a:gd name="T39" fmla="*/ 451 h 598"/>
                <a:gd name="T40" fmla="*/ 5 w 5"/>
                <a:gd name="T41" fmla="*/ 447 h 598"/>
                <a:gd name="T42" fmla="*/ 5 w 5"/>
                <a:gd name="T43" fmla="*/ 351 h 598"/>
                <a:gd name="T44" fmla="*/ 5 w 5"/>
                <a:gd name="T45" fmla="*/ 347 h 598"/>
                <a:gd name="T46" fmla="*/ 5 w 5"/>
                <a:gd name="T47" fmla="*/ 252 h 598"/>
                <a:gd name="T48" fmla="*/ 5 w 5"/>
                <a:gd name="T49" fmla="*/ 248 h 598"/>
                <a:gd name="T50" fmla="*/ 5 w 5"/>
                <a:gd name="T51" fmla="*/ 152 h 598"/>
                <a:gd name="T52" fmla="*/ 5 w 5"/>
                <a:gd name="T53" fmla="*/ 148 h 598"/>
                <a:gd name="T54" fmla="*/ 5 w 5"/>
                <a:gd name="T55" fmla="*/ 52 h 598"/>
                <a:gd name="T56" fmla="*/ 5 w 5"/>
                <a:gd name="T57" fmla="*/ 48 h 598"/>
                <a:gd name="T58" fmla="*/ 5 w 5"/>
                <a:gd name="T59" fmla="*/ 2 h 598"/>
                <a:gd name="T60" fmla="*/ 0 w 5"/>
                <a:gd name="T61" fmla="*/ 2 h 598"/>
                <a:gd name="T62" fmla="*/ 0 w 5"/>
                <a:gd name="T63" fmla="*/ 0 h 5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" h="598">
                  <a:moveTo>
                    <a:pt x="0" y="0"/>
                  </a:moveTo>
                  <a:lnTo>
                    <a:pt x="0" y="0"/>
                  </a:lnTo>
                  <a:lnTo>
                    <a:pt x="0" y="48"/>
                  </a:lnTo>
                  <a:lnTo>
                    <a:pt x="0" y="52"/>
                  </a:lnTo>
                  <a:lnTo>
                    <a:pt x="0" y="148"/>
                  </a:lnTo>
                  <a:lnTo>
                    <a:pt x="0" y="152"/>
                  </a:lnTo>
                  <a:lnTo>
                    <a:pt x="0" y="248"/>
                  </a:lnTo>
                  <a:lnTo>
                    <a:pt x="0" y="252"/>
                  </a:lnTo>
                  <a:lnTo>
                    <a:pt x="0" y="347"/>
                  </a:lnTo>
                  <a:lnTo>
                    <a:pt x="0" y="351"/>
                  </a:lnTo>
                  <a:lnTo>
                    <a:pt x="0" y="447"/>
                  </a:lnTo>
                  <a:lnTo>
                    <a:pt x="0" y="451"/>
                  </a:lnTo>
                  <a:lnTo>
                    <a:pt x="0" y="547"/>
                  </a:lnTo>
                  <a:lnTo>
                    <a:pt x="0" y="551"/>
                  </a:lnTo>
                  <a:lnTo>
                    <a:pt x="0" y="596"/>
                  </a:lnTo>
                  <a:lnTo>
                    <a:pt x="0" y="598"/>
                  </a:lnTo>
                  <a:lnTo>
                    <a:pt x="5" y="598"/>
                  </a:lnTo>
                  <a:lnTo>
                    <a:pt x="5" y="551"/>
                  </a:lnTo>
                  <a:lnTo>
                    <a:pt x="5" y="547"/>
                  </a:lnTo>
                  <a:lnTo>
                    <a:pt x="5" y="451"/>
                  </a:lnTo>
                  <a:lnTo>
                    <a:pt x="5" y="447"/>
                  </a:lnTo>
                  <a:lnTo>
                    <a:pt x="5" y="351"/>
                  </a:lnTo>
                  <a:lnTo>
                    <a:pt x="5" y="347"/>
                  </a:lnTo>
                  <a:lnTo>
                    <a:pt x="5" y="252"/>
                  </a:lnTo>
                  <a:lnTo>
                    <a:pt x="5" y="248"/>
                  </a:lnTo>
                  <a:lnTo>
                    <a:pt x="5" y="152"/>
                  </a:lnTo>
                  <a:lnTo>
                    <a:pt x="5" y="148"/>
                  </a:lnTo>
                  <a:lnTo>
                    <a:pt x="5" y="52"/>
                  </a:lnTo>
                  <a:lnTo>
                    <a:pt x="5" y="48"/>
                  </a:lnTo>
                  <a:lnTo>
                    <a:pt x="5" y="2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448" name="îṧļîḑè"/>
            <p:cNvSpPr/>
            <p:nvPr/>
          </p:nvSpPr>
          <p:spPr bwMode="auto">
            <a:xfrm>
              <a:off x="968525" y="2669367"/>
              <a:ext cx="5953" cy="711994"/>
            </a:xfrm>
            <a:custGeom>
              <a:avLst/>
              <a:gdLst>
                <a:gd name="T0" fmla="*/ 0 w 5"/>
                <a:gd name="T1" fmla="*/ 0 h 598"/>
                <a:gd name="T2" fmla="*/ 0 w 5"/>
                <a:gd name="T3" fmla="*/ 0 h 598"/>
                <a:gd name="T4" fmla="*/ 0 w 5"/>
                <a:gd name="T5" fmla="*/ 48 h 598"/>
                <a:gd name="T6" fmla="*/ 0 w 5"/>
                <a:gd name="T7" fmla="*/ 52 h 598"/>
                <a:gd name="T8" fmla="*/ 0 w 5"/>
                <a:gd name="T9" fmla="*/ 148 h 598"/>
                <a:gd name="T10" fmla="*/ 0 w 5"/>
                <a:gd name="T11" fmla="*/ 152 h 598"/>
                <a:gd name="T12" fmla="*/ 0 w 5"/>
                <a:gd name="T13" fmla="*/ 248 h 598"/>
                <a:gd name="T14" fmla="*/ 0 w 5"/>
                <a:gd name="T15" fmla="*/ 252 h 598"/>
                <a:gd name="T16" fmla="*/ 0 w 5"/>
                <a:gd name="T17" fmla="*/ 347 h 598"/>
                <a:gd name="T18" fmla="*/ 0 w 5"/>
                <a:gd name="T19" fmla="*/ 351 h 598"/>
                <a:gd name="T20" fmla="*/ 0 w 5"/>
                <a:gd name="T21" fmla="*/ 447 h 598"/>
                <a:gd name="T22" fmla="*/ 0 w 5"/>
                <a:gd name="T23" fmla="*/ 451 h 598"/>
                <a:gd name="T24" fmla="*/ 0 w 5"/>
                <a:gd name="T25" fmla="*/ 547 h 598"/>
                <a:gd name="T26" fmla="*/ 0 w 5"/>
                <a:gd name="T27" fmla="*/ 551 h 598"/>
                <a:gd name="T28" fmla="*/ 0 w 5"/>
                <a:gd name="T29" fmla="*/ 596 h 598"/>
                <a:gd name="T30" fmla="*/ 0 w 5"/>
                <a:gd name="T31" fmla="*/ 598 h 598"/>
                <a:gd name="T32" fmla="*/ 5 w 5"/>
                <a:gd name="T33" fmla="*/ 598 h 598"/>
                <a:gd name="T34" fmla="*/ 5 w 5"/>
                <a:gd name="T35" fmla="*/ 551 h 598"/>
                <a:gd name="T36" fmla="*/ 5 w 5"/>
                <a:gd name="T37" fmla="*/ 547 h 598"/>
                <a:gd name="T38" fmla="*/ 5 w 5"/>
                <a:gd name="T39" fmla="*/ 451 h 598"/>
                <a:gd name="T40" fmla="*/ 5 w 5"/>
                <a:gd name="T41" fmla="*/ 447 h 598"/>
                <a:gd name="T42" fmla="*/ 5 w 5"/>
                <a:gd name="T43" fmla="*/ 351 h 598"/>
                <a:gd name="T44" fmla="*/ 5 w 5"/>
                <a:gd name="T45" fmla="*/ 347 h 598"/>
                <a:gd name="T46" fmla="*/ 5 w 5"/>
                <a:gd name="T47" fmla="*/ 252 h 598"/>
                <a:gd name="T48" fmla="*/ 5 w 5"/>
                <a:gd name="T49" fmla="*/ 248 h 598"/>
                <a:gd name="T50" fmla="*/ 5 w 5"/>
                <a:gd name="T51" fmla="*/ 152 h 598"/>
                <a:gd name="T52" fmla="*/ 5 w 5"/>
                <a:gd name="T53" fmla="*/ 148 h 598"/>
                <a:gd name="T54" fmla="*/ 5 w 5"/>
                <a:gd name="T55" fmla="*/ 52 h 598"/>
                <a:gd name="T56" fmla="*/ 5 w 5"/>
                <a:gd name="T57" fmla="*/ 48 h 598"/>
                <a:gd name="T58" fmla="*/ 5 w 5"/>
                <a:gd name="T59" fmla="*/ 2 h 598"/>
                <a:gd name="T60" fmla="*/ 0 w 5"/>
                <a:gd name="T61" fmla="*/ 2 h 598"/>
                <a:gd name="T62" fmla="*/ 0 w 5"/>
                <a:gd name="T63" fmla="*/ 0 h 5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" h="598">
                  <a:moveTo>
                    <a:pt x="0" y="0"/>
                  </a:moveTo>
                  <a:lnTo>
                    <a:pt x="0" y="0"/>
                  </a:lnTo>
                  <a:lnTo>
                    <a:pt x="0" y="48"/>
                  </a:lnTo>
                  <a:lnTo>
                    <a:pt x="0" y="52"/>
                  </a:lnTo>
                  <a:lnTo>
                    <a:pt x="0" y="148"/>
                  </a:lnTo>
                  <a:lnTo>
                    <a:pt x="0" y="152"/>
                  </a:lnTo>
                  <a:lnTo>
                    <a:pt x="0" y="248"/>
                  </a:lnTo>
                  <a:lnTo>
                    <a:pt x="0" y="252"/>
                  </a:lnTo>
                  <a:lnTo>
                    <a:pt x="0" y="347"/>
                  </a:lnTo>
                  <a:lnTo>
                    <a:pt x="0" y="351"/>
                  </a:lnTo>
                  <a:lnTo>
                    <a:pt x="0" y="447"/>
                  </a:lnTo>
                  <a:lnTo>
                    <a:pt x="0" y="451"/>
                  </a:lnTo>
                  <a:lnTo>
                    <a:pt x="0" y="547"/>
                  </a:lnTo>
                  <a:lnTo>
                    <a:pt x="0" y="551"/>
                  </a:lnTo>
                  <a:lnTo>
                    <a:pt x="0" y="596"/>
                  </a:lnTo>
                  <a:lnTo>
                    <a:pt x="0" y="598"/>
                  </a:lnTo>
                  <a:lnTo>
                    <a:pt x="5" y="598"/>
                  </a:lnTo>
                  <a:lnTo>
                    <a:pt x="5" y="551"/>
                  </a:lnTo>
                  <a:lnTo>
                    <a:pt x="5" y="547"/>
                  </a:lnTo>
                  <a:lnTo>
                    <a:pt x="5" y="451"/>
                  </a:lnTo>
                  <a:lnTo>
                    <a:pt x="5" y="447"/>
                  </a:lnTo>
                  <a:lnTo>
                    <a:pt x="5" y="351"/>
                  </a:lnTo>
                  <a:lnTo>
                    <a:pt x="5" y="347"/>
                  </a:lnTo>
                  <a:lnTo>
                    <a:pt x="5" y="252"/>
                  </a:lnTo>
                  <a:lnTo>
                    <a:pt x="5" y="248"/>
                  </a:lnTo>
                  <a:lnTo>
                    <a:pt x="5" y="152"/>
                  </a:lnTo>
                  <a:lnTo>
                    <a:pt x="5" y="148"/>
                  </a:lnTo>
                  <a:lnTo>
                    <a:pt x="5" y="52"/>
                  </a:lnTo>
                  <a:lnTo>
                    <a:pt x="5" y="48"/>
                  </a:lnTo>
                  <a:lnTo>
                    <a:pt x="5" y="2"/>
                  </a:lnTo>
                  <a:lnTo>
                    <a:pt x="0" y="2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449" name="ïṡlíďê"/>
            <p:cNvSpPr/>
            <p:nvPr/>
          </p:nvSpPr>
          <p:spPr bwMode="auto">
            <a:xfrm>
              <a:off x="1206650" y="2669367"/>
              <a:ext cx="4762" cy="711994"/>
            </a:xfrm>
            <a:custGeom>
              <a:avLst/>
              <a:gdLst>
                <a:gd name="T0" fmla="*/ 0 w 4"/>
                <a:gd name="T1" fmla="*/ 0 h 598"/>
                <a:gd name="T2" fmla="*/ 0 w 4"/>
                <a:gd name="T3" fmla="*/ 0 h 598"/>
                <a:gd name="T4" fmla="*/ 0 w 4"/>
                <a:gd name="T5" fmla="*/ 48 h 598"/>
                <a:gd name="T6" fmla="*/ 0 w 4"/>
                <a:gd name="T7" fmla="*/ 52 h 598"/>
                <a:gd name="T8" fmla="*/ 0 w 4"/>
                <a:gd name="T9" fmla="*/ 148 h 598"/>
                <a:gd name="T10" fmla="*/ 0 w 4"/>
                <a:gd name="T11" fmla="*/ 152 h 598"/>
                <a:gd name="T12" fmla="*/ 0 w 4"/>
                <a:gd name="T13" fmla="*/ 248 h 598"/>
                <a:gd name="T14" fmla="*/ 0 w 4"/>
                <a:gd name="T15" fmla="*/ 252 h 598"/>
                <a:gd name="T16" fmla="*/ 0 w 4"/>
                <a:gd name="T17" fmla="*/ 347 h 598"/>
                <a:gd name="T18" fmla="*/ 0 w 4"/>
                <a:gd name="T19" fmla="*/ 351 h 598"/>
                <a:gd name="T20" fmla="*/ 0 w 4"/>
                <a:gd name="T21" fmla="*/ 447 h 598"/>
                <a:gd name="T22" fmla="*/ 0 w 4"/>
                <a:gd name="T23" fmla="*/ 451 h 598"/>
                <a:gd name="T24" fmla="*/ 0 w 4"/>
                <a:gd name="T25" fmla="*/ 547 h 598"/>
                <a:gd name="T26" fmla="*/ 0 w 4"/>
                <a:gd name="T27" fmla="*/ 551 h 598"/>
                <a:gd name="T28" fmla="*/ 0 w 4"/>
                <a:gd name="T29" fmla="*/ 596 h 598"/>
                <a:gd name="T30" fmla="*/ 0 w 4"/>
                <a:gd name="T31" fmla="*/ 598 h 598"/>
                <a:gd name="T32" fmla="*/ 4 w 4"/>
                <a:gd name="T33" fmla="*/ 598 h 598"/>
                <a:gd name="T34" fmla="*/ 4 w 4"/>
                <a:gd name="T35" fmla="*/ 551 h 598"/>
                <a:gd name="T36" fmla="*/ 4 w 4"/>
                <a:gd name="T37" fmla="*/ 547 h 598"/>
                <a:gd name="T38" fmla="*/ 4 w 4"/>
                <a:gd name="T39" fmla="*/ 451 h 598"/>
                <a:gd name="T40" fmla="*/ 4 w 4"/>
                <a:gd name="T41" fmla="*/ 447 h 598"/>
                <a:gd name="T42" fmla="*/ 4 w 4"/>
                <a:gd name="T43" fmla="*/ 351 h 598"/>
                <a:gd name="T44" fmla="*/ 4 w 4"/>
                <a:gd name="T45" fmla="*/ 347 h 598"/>
                <a:gd name="T46" fmla="*/ 4 w 4"/>
                <a:gd name="T47" fmla="*/ 252 h 598"/>
                <a:gd name="T48" fmla="*/ 4 w 4"/>
                <a:gd name="T49" fmla="*/ 248 h 598"/>
                <a:gd name="T50" fmla="*/ 4 w 4"/>
                <a:gd name="T51" fmla="*/ 152 h 598"/>
                <a:gd name="T52" fmla="*/ 4 w 4"/>
                <a:gd name="T53" fmla="*/ 148 h 598"/>
                <a:gd name="T54" fmla="*/ 4 w 4"/>
                <a:gd name="T55" fmla="*/ 52 h 598"/>
                <a:gd name="T56" fmla="*/ 4 w 4"/>
                <a:gd name="T57" fmla="*/ 48 h 598"/>
                <a:gd name="T58" fmla="*/ 4 w 4"/>
                <a:gd name="T59" fmla="*/ 2 h 598"/>
                <a:gd name="T60" fmla="*/ 0 w 4"/>
                <a:gd name="T61" fmla="*/ 2 h 598"/>
                <a:gd name="T62" fmla="*/ 0 w 4"/>
                <a:gd name="T63" fmla="*/ 0 h 5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" h="598">
                  <a:moveTo>
                    <a:pt x="0" y="0"/>
                  </a:moveTo>
                  <a:lnTo>
                    <a:pt x="0" y="0"/>
                  </a:lnTo>
                  <a:lnTo>
                    <a:pt x="0" y="48"/>
                  </a:lnTo>
                  <a:lnTo>
                    <a:pt x="0" y="52"/>
                  </a:lnTo>
                  <a:lnTo>
                    <a:pt x="0" y="148"/>
                  </a:lnTo>
                  <a:lnTo>
                    <a:pt x="0" y="152"/>
                  </a:lnTo>
                  <a:lnTo>
                    <a:pt x="0" y="248"/>
                  </a:lnTo>
                  <a:lnTo>
                    <a:pt x="0" y="252"/>
                  </a:lnTo>
                  <a:lnTo>
                    <a:pt x="0" y="347"/>
                  </a:lnTo>
                  <a:lnTo>
                    <a:pt x="0" y="351"/>
                  </a:lnTo>
                  <a:lnTo>
                    <a:pt x="0" y="447"/>
                  </a:lnTo>
                  <a:lnTo>
                    <a:pt x="0" y="451"/>
                  </a:lnTo>
                  <a:lnTo>
                    <a:pt x="0" y="547"/>
                  </a:lnTo>
                  <a:lnTo>
                    <a:pt x="0" y="551"/>
                  </a:lnTo>
                  <a:lnTo>
                    <a:pt x="0" y="596"/>
                  </a:lnTo>
                  <a:lnTo>
                    <a:pt x="0" y="598"/>
                  </a:lnTo>
                  <a:lnTo>
                    <a:pt x="4" y="598"/>
                  </a:lnTo>
                  <a:lnTo>
                    <a:pt x="4" y="551"/>
                  </a:lnTo>
                  <a:lnTo>
                    <a:pt x="4" y="547"/>
                  </a:lnTo>
                  <a:lnTo>
                    <a:pt x="4" y="451"/>
                  </a:lnTo>
                  <a:lnTo>
                    <a:pt x="4" y="447"/>
                  </a:lnTo>
                  <a:lnTo>
                    <a:pt x="4" y="351"/>
                  </a:lnTo>
                  <a:lnTo>
                    <a:pt x="4" y="347"/>
                  </a:lnTo>
                  <a:lnTo>
                    <a:pt x="4" y="252"/>
                  </a:lnTo>
                  <a:lnTo>
                    <a:pt x="4" y="248"/>
                  </a:lnTo>
                  <a:lnTo>
                    <a:pt x="4" y="152"/>
                  </a:lnTo>
                  <a:lnTo>
                    <a:pt x="4" y="148"/>
                  </a:lnTo>
                  <a:lnTo>
                    <a:pt x="4" y="52"/>
                  </a:lnTo>
                  <a:lnTo>
                    <a:pt x="4" y="48"/>
                  </a:lnTo>
                  <a:lnTo>
                    <a:pt x="4" y="2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450" name="ïşḷïḓe"/>
            <p:cNvSpPr/>
            <p:nvPr/>
          </p:nvSpPr>
          <p:spPr bwMode="auto">
            <a:xfrm>
              <a:off x="1206650" y="2669367"/>
              <a:ext cx="4762" cy="711994"/>
            </a:xfrm>
            <a:custGeom>
              <a:avLst/>
              <a:gdLst>
                <a:gd name="T0" fmla="*/ 0 w 4"/>
                <a:gd name="T1" fmla="*/ 0 h 598"/>
                <a:gd name="T2" fmla="*/ 0 w 4"/>
                <a:gd name="T3" fmla="*/ 0 h 598"/>
                <a:gd name="T4" fmla="*/ 0 w 4"/>
                <a:gd name="T5" fmla="*/ 48 h 598"/>
                <a:gd name="T6" fmla="*/ 0 w 4"/>
                <a:gd name="T7" fmla="*/ 52 h 598"/>
                <a:gd name="T8" fmla="*/ 0 w 4"/>
                <a:gd name="T9" fmla="*/ 148 h 598"/>
                <a:gd name="T10" fmla="*/ 0 w 4"/>
                <a:gd name="T11" fmla="*/ 152 h 598"/>
                <a:gd name="T12" fmla="*/ 0 w 4"/>
                <a:gd name="T13" fmla="*/ 248 h 598"/>
                <a:gd name="T14" fmla="*/ 0 w 4"/>
                <a:gd name="T15" fmla="*/ 252 h 598"/>
                <a:gd name="T16" fmla="*/ 0 w 4"/>
                <a:gd name="T17" fmla="*/ 347 h 598"/>
                <a:gd name="T18" fmla="*/ 0 w 4"/>
                <a:gd name="T19" fmla="*/ 351 h 598"/>
                <a:gd name="T20" fmla="*/ 0 w 4"/>
                <a:gd name="T21" fmla="*/ 447 h 598"/>
                <a:gd name="T22" fmla="*/ 0 w 4"/>
                <a:gd name="T23" fmla="*/ 451 h 598"/>
                <a:gd name="T24" fmla="*/ 0 w 4"/>
                <a:gd name="T25" fmla="*/ 547 h 598"/>
                <a:gd name="T26" fmla="*/ 0 w 4"/>
                <a:gd name="T27" fmla="*/ 551 h 598"/>
                <a:gd name="T28" fmla="*/ 0 w 4"/>
                <a:gd name="T29" fmla="*/ 596 h 598"/>
                <a:gd name="T30" fmla="*/ 0 w 4"/>
                <a:gd name="T31" fmla="*/ 598 h 598"/>
                <a:gd name="T32" fmla="*/ 4 w 4"/>
                <a:gd name="T33" fmla="*/ 598 h 598"/>
                <a:gd name="T34" fmla="*/ 4 w 4"/>
                <a:gd name="T35" fmla="*/ 551 h 598"/>
                <a:gd name="T36" fmla="*/ 4 w 4"/>
                <a:gd name="T37" fmla="*/ 547 h 598"/>
                <a:gd name="T38" fmla="*/ 4 w 4"/>
                <a:gd name="T39" fmla="*/ 451 h 598"/>
                <a:gd name="T40" fmla="*/ 4 w 4"/>
                <a:gd name="T41" fmla="*/ 447 h 598"/>
                <a:gd name="T42" fmla="*/ 4 w 4"/>
                <a:gd name="T43" fmla="*/ 351 h 598"/>
                <a:gd name="T44" fmla="*/ 4 w 4"/>
                <a:gd name="T45" fmla="*/ 347 h 598"/>
                <a:gd name="T46" fmla="*/ 4 w 4"/>
                <a:gd name="T47" fmla="*/ 252 h 598"/>
                <a:gd name="T48" fmla="*/ 4 w 4"/>
                <a:gd name="T49" fmla="*/ 248 h 598"/>
                <a:gd name="T50" fmla="*/ 4 w 4"/>
                <a:gd name="T51" fmla="*/ 152 h 598"/>
                <a:gd name="T52" fmla="*/ 4 w 4"/>
                <a:gd name="T53" fmla="*/ 148 h 598"/>
                <a:gd name="T54" fmla="*/ 4 w 4"/>
                <a:gd name="T55" fmla="*/ 52 h 598"/>
                <a:gd name="T56" fmla="*/ 4 w 4"/>
                <a:gd name="T57" fmla="*/ 48 h 598"/>
                <a:gd name="T58" fmla="*/ 4 w 4"/>
                <a:gd name="T59" fmla="*/ 2 h 598"/>
                <a:gd name="T60" fmla="*/ 0 w 4"/>
                <a:gd name="T61" fmla="*/ 2 h 598"/>
                <a:gd name="T62" fmla="*/ 0 w 4"/>
                <a:gd name="T63" fmla="*/ 0 h 5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" h="598">
                  <a:moveTo>
                    <a:pt x="0" y="0"/>
                  </a:moveTo>
                  <a:lnTo>
                    <a:pt x="0" y="0"/>
                  </a:lnTo>
                  <a:lnTo>
                    <a:pt x="0" y="48"/>
                  </a:lnTo>
                  <a:lnTo>
                    <a:pt x="0" y="52"/>
                  </a:lnTo>
                  <a:lnTo>
                    <a:pt x="0" y="148"/>
                  </a:lnTo>
                  <a:lnTo>
                    <a:pt x="0" y="152"/>
                  </a:lnTo>
                  <a:lnTo>
                    <a:pt x="0" y="248"/>
                  </a:lnTo>
                  <a:lnTo>
                    <a:pt x="0" y="252"/>
                  </a:lnTo>
                  <a:lnTo>
                    <a:pt x="0" y="347"/>
                  </a:lnTo>
                  <a:lnTo>
                    <a:pt x="0" y="351"/>
                  </a:lnTo>
                  <a:lnTo>
                    <a:pt x="0" y="447"/>
                  </a:lnTo>
                  <a:lnTo>
                    <a:pt x="0" y="451"/>
                  </a:lnTo>
                  <a:lnTo>
                    <a:pt x="0" y="547"/>
                  </a:lnTo>
                  <a:lnTo>
                    <a:pt x="0" y="551"/>
                  </a:lnTo>
                  <a:lnTo>
                    <a:pt x="0" y="596"/>
                  </a:lnTo>
                  <a:lnTo>
                    <a:pt x="0" y="598"/>
                  </a:lnTo>
                  <a:lnTo>
                    <a:pt x="4" y="598"/>
                  </a:lnTo>
                  <a:lnTo>
                    <a:pt x="4" y="551"/>
                  </a:lnTo>
                  <a:lnTo>
                    <a:pt x="4" y="547"/>
                  </a:lnTo>
                  <a:lnTo>
                    <a:pt x="4" y="451"/>
                  </a:lnTo>
                  <a:lnTo>
                    <a:pt x="4" y="447"/>
                  </a:lnTo>
                  <a:lnTo>
                    <a:pt x="4" y="351"/>
                  </a:lnTo>
                  <a:lnTo>
                    <a:pt x="4" y="347"/>
                  </a:lnTo>
                  <a:lnTo>
                    <a:pt x="4" y="252"/>
                  </a:lnTo>
                  <a:lnTo>
                    <a:pt x="4" y="248"/>
                  </a:lnTo>
                  <a:lnTo>
                    <a:pt x="4" y="152"/>
                  </a:lnTo>
                  <a:lnTo>
                    <a:pt x="4" y="148"/>
                  </a:lnTo>
                  <a:lnTo>
                    <a:pt x="4" y="52"/>
                  </a:lnTo>
                  <a:lnTo>
                    <a:pt x="4" y="48"/>
                  </a:lnTo>
                  <a:lnTo>
                    <a:pt x="4" y="2"/>
                  </a:lnTo>
                  <a:lnTo>
                    <a:pt x="0" y="2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451" name="í$ḻíďê"/>
            <p:cNvSpPr/>
            <p:nvPr/>
          </p:nvSpPr>
          <p:spPr bwMode="auto">
            <a:xfrm>
              <a:off x="1413750" y="2671976"/>
              <a:ext cx="4762" cy="711994"/>
            </a:xfrm>
            <a:custGeom>
              <a:avLst/>
              <a:gdLst>
                <a:gd name="T0" fmla="*/ 0 w 4"/>
                <a:gd name="T1" fmla="*/ 0 h 598"/>
                <a:gd name="T2" fmla="*/ 0 w 4"/>
                <a:gd name="T3" fmla="*/ 0 h 598"/>
                <a:gd name="T4" fmla="*/ 0 w 4"/>
                <a:gd name="T5" fmla="*/ 48 h 598"/>
                <a:gd name="T6" fmla="*/ 0 w 4"/>
                <a:gd name="T7" fmla="*/ 52 h 598"/>
                <a:gd name="T8" fmla="*/ 0 w 4"/>
                <a:gd name="T9" fmla="*/ 148 h 598"/>
                <a:gd name="T10" fmla="*/ 0 w 4"/>
                <a:gd name="T11" fmla="*/ 152 h 598"/>
                <a:gd name="T12" fmla="*/ 0 w 4"/>
                <a:gd name="T13" fmla="*/ 248 h 598"/>
                <a:gd name="T14" fmla="*/ 0 w 4"/>
                <a:gd name="T15" fmla="*/ 252 h 598"/>
                <a:gd name="T16" fmla="*/ 0 w 4"/>
                <a:gd name="T17" fmla="*/ 347 h 598"/>
                <a:gd name="T18" fmla="*/ 0 w 4"/>
                <a:gd name="T19" fmla="*/ 351 h 598"/>
                <a:gd name="T20" fmla="*/ 0 w 4"/>
                <a:gd name="T21" fmla="*/ 447 h 598"/>
                <a:gd name="T22" fmla="*/ 0 w 4"/>
                <a:gd name="T23" fmla="*/ 451 h 598"/>
                <a:gd name="T24" fmla="*/ 0 w 4"/>
                <a:gd name="T25" fmla="*/ 547 h 598"/>
                <a:gd name="T26" fmla="*/ 0 w 4"/>
                <a:gd name="T27" fmla="*/ 551 h 598"/>
                <a:gd name="T28" fmla="*/ 0 w 4"/>
                <a:gd name="T29" fmla="*/ 596 h 598"/>
                <a:gd name="T30" fmla="*/ 0 w 4"/>
                <a:gd name="T31" fmla="*/ 598 h 598"/>
                <a:gd name="T32" fmla="*/ 4 w 4"/>
                <a:gd name="T33" fmla="*/ 598 h 598"/>
                <a:gd name="T34" fmla="*/ 4 w 4"/>
                <a:gd name="T35" fmla="*/ 551 h 598"/>
                <a:gd name="T36" fmla="*/ 4 w 4"/>
                <a:gd name="T37" fmla="*/ 547 h 598"/>
                <a:gd name="T38" fmla="*/ 4 w 4"/>
                <a:gd name="T39" fmla="*/ 451 h 598"/>
                <a:gd name="T40" fmla="*/ 4 w 4"/>
                <a:gd name="T41" fmla="*/ 447 h 598"/>
                <a:gd name="T42" fmla="*/ 4 w 4"/>
                <a:gd name="T43" fmla="*/ 351 h 598"/>
                <a:gd name="T44" fmla="*/ 4 w 4"/>
                <a:gd name="T45" fmla="*/ 347 h 598"/>
                <a:gd name="T46" fmla="*/ 4 w 4"/>
                <a:gd name="T47" fmla="*/ 252 h 598"/>
                <a:gd name="T48" fmla="*/ 4 w 4"/>
                <a:gd name="T49" fmla="*/ 248 h 598"/>
                <a:gd name="T50" fmla="*/ 4 w 4"/>
                <a:gd name="T51" fmla="*/ 152 h 598"/>
                <a:gd name="T52" fmla="*/ 4 w 4"/>
                <a:gd name="T53" fmla="*/ 148 h 598"/>
                <a:gd name="T54" fmla="*/ 4 w 4"/>
                <a:gd name="T55" fmla="*/ 52 h 598"/>
                <a:gd name="T56" fmla="*/ 4 w 4"/>
                <a:gd name="T57" fmla="*/ 48 h 598"/>
                <a:gd name="T58" fmla="*/ 4 w 4"/>
                <a:gd name="T59" fmla="*/ 2 h 598"/>
                <a:gd name="T60" fmla="*/ 0 w 4"/>
                <a:gd name="T61" fmla="*/ 2 h 598"/>
                <a:gd name="T62" fmla="*/ 0 w 4"/>
                <a:gd name="T63" fmla="*/ 0 h 5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" h="598">
                  <a:moveTo>
                    <a:pt x="0" y="0"/>
                  </a:moveTo>
                  <a:lnTo>
                    <a:pt x="0" y="0"/>
                  </a:lnTo>
                  <a:lnTo>
                    <a:pt x="0" y="48"/>
                  </a:lnTo>
                  <a:lnTo>
                    <a:pt x="0" y="52"/>
                  </a:lnTo>
                  <a:lnTo>
                    <a:pt x="0" y="148"/>
                  </a:lnTo>
                  <a:lnTo>
                    <a:pt x="0" y="152"/>
                  </a:lnTo>
                  <a:lnTo>
                    <a:pt x="0" y="248"/>
                  </a:lnTo>
                  <a:lnTo>
                    <a:pt x="0" y="252"/>
                  </a:lnTo>
                  <a:lnTo>
                    <a:pt x="0" y="347"/>
                  </a:lnTo>
                  <a:lnTo>
                    <a:pt x="0" y="351"/>
                  </a:lnTo>
                  <a:lnTo>
                    <a:pt x="0" y="447"/>
                  </a:lnTo>
                  <a:lnTo>
                    <a:pt x="0" y="451"/>
                  </a:lnTo>
                  <a:lnTo>
                    <a:pt x="0" y="547"/>
                  </a:lnTo>
                  <a:lnTo>
                    <a:pt x="0" y="551"/>
                  </a:lnTo>
                  <a:lnTo>
                    <a:pt x="0" y="596"/>
                  </a:lnTo>
                  <a:lnTo>
                    <a:pt x="0" y="598"/>
                  </a:lnTo>
                  <a:lnTo>
                    <a:pt x="4" y="598"/>
                  </a:lnTo>
                  <a:lnTo>
                    <a:pt x="4" y="551"/>
                  </a:lnTo>
                  <a:lnTo>
                    <a:pt x="4" y="547"/>
                  </a:lnTo>
                  <a:lnTo>
                    <a:pt x="4" y="451"/>
                  </a:lnTo>
                  <a:lnTo>
                    <a:pt x="4" y="447"/>
                  </a:lnTo>
                  <a:lnTo>
                    <a:pt x="4" y="351"/>
                  </a:lnTo>
                  <a:lnTo>
                    <a:pt x="4" y="347"/>
                  </a:lnTo>
                  <a:lnTo>
                    <a:pt x="4" y="252"/>
                  </a:lnTo>
                  <a:lnTo>
                    <a:pt x="4" y="248"/>
                  </a:lnTo>
                  <a:lnTo>
                    <a:pt x="4" y="152"/>
                  </a:lnTo>
                  <a:lnTo>
                    <a:pt x="4" y="148"/>
                  </a:lnTo>
                  <a:lnTo>
                    <a:pt x="4" y="52"/>
                  </a:lnTo>
                  <a:lnTo>
                    <a:pt x="4" y="48"/>
                  </a:lnTo>
                  <a:lnTo>
                    <a:pt x="4" y="2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452" name="ïṣ1íḑé"/>
            <p:cNvSpPr/>
            <p:nvPr/>
          </p:nvSpPr>
          <p:spPr bwMode="auto">
            <a:xfrm>
              <a:off x="1444775" y="2669367"/>
              <a:ext cx="4762" cy="711994"/>
            </a:xfrm>
            <a:custGeom>
              <a:avLst/>
              <a:gdLst>
                <a:gd name="T0" fmla="*/ 0 w 4"/>
                <a:gd name="T1" fmla="*/ 0 h 598"/>
                <a:gd name="T2" fmla="*/ 0 w 4"/>
                <a:gd name="T3" fmla="*/ 0 h 598"/>
                <a:gd name="T4" fmla="*/ 0 w 4"/>
                <a:gd name="T5" fmla="*/ 48 h 598"/>
                <a:gd name="T6" fmla="*/ 0 w 4"/>
                <a:gd name="T7" fmla="*/ 52 h 598"/>
                <a:gd name="T8" fmla="*/ 0 w 4"/>
                <a:gd name="T9" fmla="*/ 148 h 598"/>
                <a:gd name="T10" fmla="*/ 0 w 4"/>
                <a:gd name="T11" fmla="*/ 152 h 598"/>
                <a:gd name="T12" fmla="*/ 0 w 4"/>
                <a:gd name="T13" fmla="*/ 248 h 598"/>
                <a:gd name="T14" fmla="*/ 0 w 4"/>
                <a:gd name="T15" fmla="*/ 252 h 598"/>
                <a:gd name="T16" fmla="*/ 0 w 4"/>
                <a:gd name="T17" fmla="*/ 347 h 598"/>
                <a:gd name="T18" fmla="*/ 0 w 4"/>
                <a:gd name="T19" fmla="*/ 351 h 598"/>
                <a:gd name="T20" fmla="*/ 0 w 4"/>
                <a:gd name="T21" fmla="*/ 447 h 598"/>
                <a:gd name="T22" fmla="*/ 0 w 4"/>
                <a:gd name="T23" fmla="*/ 451 h 598"/>
                <a:gd name="T24" fmla="*/ 0 w 4"/>
                <a:gd name="T25" fmla="*/ 547 h 598"/>
                <a:gd name="T26" fmla="*/ 0 w 4"/>
                <a:gd name="T27" fmla="*/ 551 h 598"/>
                <a:gd name="T28" fmla="*/ 0 w 4"/>
                <a:gd name="T29" fmla="*/ 596 h 598"/>
                <a:gd name="T30" fmla="*/ 0 w 4"/>
                <a:gd name="T31" fmla="*/ 598 h 598"/>
                <a:gd name="T32" fmla="*/ 4 w 4"/>
                <a:gd name="T33" fmla="*/ 598 h 598"/>
                <a:gd name="T34" fmla="*/ 4 w 4"/>
                <a:gd name="T35" fmla="*/ 551 h 598"/>
                <a:gd name="T36" fmla="*/ 4 w 4"/>
                <a:gd name="T37" fmla="*/ 547 h 598"/>
                <a:gd name="T38" fmla="*/ 4 w 4"/>
                <a:gd name="T39" fmla="*/ 451 h 598"/>
                <a:gd name="T40" fmla="*/ 4 w 4"/>
                <a:gd name="T41" fmla="*/ 447 h 598"/>
                <a:gd name="T42" fmla="*/ 4 w 4"/>
                <a:gd name="T43" fmla="*/ 351 h 598"/>
                <a:gd name="T44" fmla="*/ 4 w 4"/>
                <a:gd name="T45" fmla="*/ 347 h 598"/>
                <a:gd name="T46" fmla="*/ 4 w 4"/>
                <a:gd name="T47" fmla="*/ 252 h 598"/>
                <a:gd name="T48" fmla="*/ 4 w 4"/>
                <a:gd name="T49" fmla="*/ 248 h 598"/>
                <a:gd name="T50" fmla="*/ 4 w 4"/>
                <a:gd name="T51" fmla="*/ 152 h 598"/>
                <a:gd name="T52" fmla="*/ 4 w 4"/>
                <a:gd name="T53" fmla="*/ 148 h 598"/>
                <a:gd name="T54" fmla="*/ 4 w 4"/>
                <a:gd name="T55" fmla="*/ 52 h 598"/>
                <a:gd name="T56" fmla="*/ 4 w 4"/>
                <a:gd name="T57" fmla="*/ 48 h 598"/>
                <a:gd name="T58" fmla="*/ 4 w 4"/>
                <a:gd name="T59" fmla="*/ 2 h 598"/>
                <a:gd name="T60" fmla="*/ 0 w 4"/>
                <a:gd name="T61" fmla="*/ 2 h 598"/>
                <a:gd name="T62" fmla="*/ 0 w 4"/>
                <a:gd name="T63" fmla="*/ 0 h 5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" h="598">
                  <a:moveTo>
                    <a:pt x="0" y="0"/>
                  </a:moveTo>
                  <a:lnTo>
                    <a:pt x="0" y="0"/>
                  </a:lnTo>
                  <a:lnTo>
                    <a:pt x="0" y="48"/>
                  </a:lnTo>
                  <a:lnTo>
                    <a:pt x="0" y="52"/>
                  </a:lnTo>
                  <a:lnTo>
                    <a:pt x="0" y="148"/>
                  </a:lnTo>
                  <a:lnTo>
                    <a:pt x="0" y="152"/>
                  </a:lnTo>
                  <a:lnTo>
                    <a:pt x="0" y="248"/>
                  </a:lnTo>
                  <a:lnTo>
                    <a:pt x="0" y="252"/>
                  </a:lnTo>
                  <a:lnTo>
                    <a:pt x="0" y="347"/>
                  </a:lnTo>
                  <a:lnTo>
                    <a:pt x="0" y="351"/>
                  </a:lnTo>
                  <a:lnTo>
                    <a:pt x="0" y="447"/>
                  </a:lnTo>
                  <a:lnTo>
                    <a:pt x="0" y="451"/>
                  </a:lnTo>
                  <a:lnTo>
                    <a:pt x="0" y="547"/>
                  </a:lnTo>
                  <a:lnTo>
                    <a:pt x="0" y="551"/>
                  </a:lnTo>
                  <a:lnTo>
                    <a:pt x="0" y="596"/>
                  </a:lnTo>
                  <a:lnTo>
                    <a:pt x="0" y="598"/>
                  </a:lnTo>
                  <a:lnTo>
                    <a:pt x="4" y="598"/>
                  </a:lnTo>
                  <a:lnTo>
                    <a:pt x="4" y="551"/>
                  </a:lnTo>
                  <a:lnTo>
                    <a:pt x="4" y="547"/>
                  </a:lnTo>
                  <a:lnTo>
                    <a:pt x="4" y="451"/>
                  </a:lnTo>
                  <a:lnTo>
                    <a:pt x="4" y="447"/>
                  </a:lnTo>
                  <a:lnTo>
                    <a:pt x="4" y="351"/>
                  </a:lnTo>
                  <a:lnTo>
                    <a:pt x="4" y="347"/>
                  </a:lnTo>
                  <a:lnTo>
                    <a:pt x="4" y="252"/>
                  </a:lnTo>
                  <a:lnTo>
                    <a:pt x="4" y="248"/>
                  </a:lnTo>
                  <a:lnTo>
                    <a:pt x="4" y="152"/>
                  </a:lnTo>
                  <a:lnTo>
                    <a:pt x="4" y="148"/>
                  </a:lnTo>
                  <a:lnTo>
                    <a:pt x="4" y="52"/>
                  </a:lnTo>
                  <a:lnTo>
                    <a:pt x="4" y="48"/>
                  </a:lnTo>
                  <a:lnTo>
                    <a:pt x="4" y="2"/>
                  </a:lnTo>
                  <a:lnTo>
                    <a:pt x="0" y="2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453" name="ïṥ1iḍe"/>
            <p:cNvSpPr/>
            <p:nvPr/>
          </p:nvSpPr>
          <p:spPr bwMode="auto">
            <a:xfrm>
              <a:off x="850652" y="2669367"/>
              <a:ext cx="4762" cy="2381"/>
            </a:xfrm>
            <a:prstGeom prst="rect">
              <a:avLst/>
            </a:pr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454" name="íṧḻíḓé"/>
            <p:cNvSpPr/>
            <p:nvPr/>
          </p:nvSpPr>
          <p:spPr bwMode="auto">
            <a:xfrm>
              <a:off x="850652" y="2669367"/>
              <a:ext cx="4762" cy="23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455" name="ïşļïḋè"/>
            <p:cNvSpPr/>
            <p:nvPr/>
          </p:nvSpPr>
          <p:spPr bwMode="auto">
            <a:xfrm>
              <a:off x="1087587" y="2669367"/>
              <a:ext cx="4762" cy="2381"/>
            </a:xfrm>
            <a:prstGeom prst="rect">
              <a:avLst/>
            </a:pr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456" name="ïṧḷíḑê"/>
            <p:cNvSpPr/>
            <p:nvPr/>
          </p:nvSpPr>
          <p:spPr bwMode="auto">
            <a:xfrm>
              <a:off x="1087587" y="2669367"/>
              <a:ext cx="4762" cy="23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457" name="i$ḷïḑê"/>
            <p:cNvSpPr/>
            <p:nvPr/>
          </p:nvSpPr>
          <p:spPr bwMode="auto">
            <a:xfrm>
              <a:off x="1325712" y="2669367"/>
              <a:ext cx="4762" cy="2381"/>
            </a:xfrm>
            <a:prstGeom prst="rect">
              <a:avLst/>
            </a:pr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458" name="iṥḷîḑè"/>
            <p:cNvSpPr/>
            <p:nvPr/>
          </p:nvSpPr>
          <p:spPr bwMode="auto">
            <a:xfrm>
              <a:off x="1325712" y="2669367"/>
              <a:ext cx="4762" cy="23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459" name="ïṣľîḍê"/>
            <p:cNvSpPr/>
            <p:nvPr/>
          </p:nvSpPr>
          <p:spPr bwMode="auto">
            <a:xfrm>
              <a:off x="968525" y="2669367"/>
              <a:ext cx="5953" cy="2381"/>
            </a:xfrm>
            <a:prstGeom prst="rect">
              <a:avLst/>
            </a:pr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460" name="işľiḑe"/>
            <p:cNvSpPr/>
            <p:nvPr/>
          </p:nvSpPr>
          <p:spPr bwMode="auto">
            <a:xfrm>
              <a:off x="968525" y="2669367"/>
              <a:ext cx="5953" cy="23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461" name="i$ľïḑê"/>
            <p:cNvSpPr/>
            <p:nvPr/>
          </p:nvSpPr>
          <p:spPr bwMode="auto">
            <a:xfrm>
              <a:off x="1206650" y="2669367"/>
              <a:ext cx="4762" cy="2381"/>
            </a:xfrm>
            <a:prstGeom prst="rect">
              <a:avLst/>
            </a:pr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462" name="iṡ1ídè"/>
            <p:cNvSpPr/>
            <p:nvPr/>
          </p:nvSpPr>
          <p:spPr bwMode="auto">
            <a:xfrm>
              <a:off x="1206650" y="2669367"/>
              <a:ext cx="4762" cy="23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463" name="iṥ1ide"/>
            <p:cNvSpPr/>
            <p:nvPr/>
          </p:nvSpPr>
          <p:spPr bwMode="auto">
            <a:xfrm>
              <a:off x="1444775" y="2669367"/>
              <a:ext cx="4762" cy="2381"/>
            </a:xfrm>
            <a:prstGeom prst="rect">
              <a:avLst/>
            </a:pr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464" name="ïśľidé"/>
            <p:cNvSpPr/>
            <p:nvPr/>
          </p:nvSpPr>
          <p:spPr bwMode="auto">
            <a:xfrm>
              <a:off x="1444775" y="2669367"/>
              <a:ext cx="4762" cy="23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465" name="ïsľïḋé"/>
            <p:cNvSpPr/>
            <p:nvPr/>
          </p:nvSpPr>
          <p:spPr bwMode="auto">
            <a:xfrm>
              <a:off x="1563837" y="2669367"/>
              <a:ext cx="4762" cy="711994"/>
            </a:xfrm>
            <a:custGeom>
              <a:avLst/>
              <a:gdLst>
                <a:gd name="T0" fmla="*/ 4 w 4"/>
                <a:gd name="T1" fmla="*/ 551 h 598"/>
                <a:gd name="T2" fmla="*/ 0 w 4"/>
                <a:gd name="T3" fmla="*/ 551 h 598"/>
                <a:gd name="T4" fmla="*/ 0 w 4"/>
                <a:gd name="T5" fmla="*/ 596 h 598"/>
                <a:gd name="T6" fmla="*/ 0 w 4"/>
                <a:gd name="T7" fmla="*/ 598 h 598"/>
                <a:gd name="T8" fmla="*/ 4 w 4"/>
                <a:gd name="T9" fmla="*/ 598 h 598"/>
                <a:gd name="T10" fmla="*/ 4 w 4"/>
                <a:gd name="T11" fmla="*/ 551 h 598"/>
                <a:gd name="T12" fmla="*/ 4 w 4"/>
                <a:gd name="T13" fmla="*/ 451 h 598"/>
                <a:gd name="T14" fmla="*/ 0 w 4"/>
                <a:gd name="T15" fmla="*/ 451 h 598"/>
                <a:gd name="T16" fmla="*/ 0 w 4"/>
                <a:gd name="T17" fmla="*/ 547 h 598"/>
                <a:gd name="T18" fmla="*/ 4 w 4"/>
                <a:gd name="T19" fmla="*/ 547 h 598"/>
                <a:gd name="T20" fmla="*/ 4 w 4"/>
                <a:gd name="T21" fmla="*/ 451 h 598"/>
                <a:gd name="T22" fmla="*/ 4 w 4"/>
                <a:gd name="T23" fmla="*/ 351 h 598"/>
                <a:gd name="T24" fmla="*/ 0 w 4"/>
                <a:gd name="T25" fmla="*/ 351 h 598"/>
                <a:gd name="T26" fmla="*/ 0 w 4"/>
                <a:gd name="T27" fmla="*/ 447 h 598"/>
                <a:gd name="T28" fmla="*/ 4 w 4"/>
                <a:gd name="T29" fmla="*/ 447 h 598"/>
                <a:gd name="T30" fmla="*/ 4 w 4"/>
                <a:gd name="T31" fmla="*/ 351 h 598"/>
                <a:gd name="T32" fmla="*/ 4 w 4"/>
                <a:gd name="T33" fmla="*/ 252 h 598"/>
                <a:gd name="T34" fmla="*/ 0 w 4"/>
                <a:gd name="T35" fmla="*/ 252 h 598"/>
                <a:gd name="T36" fmla="*/ 0 w 4"/>
                <a:gd name="T37" fmla="*/ 347 h 598"/>
                <a:gd name="T38" fmla="*/ 4 w 4"/>
                <a:gd name="T39" fmla="*/ 347 h 598"/>
                <a:gd name="T40" fmla="*/ 4 w 4"/>
                <a:gd name="T41" fmla="*/ 252 h 598"/>
                <a:gd name="T42" fmla="*/ 4 w 4"/>
                <a:gd name="T43" fmla="*/ 152 h 598"/>
                <a:gd name="T44" fmla="*/ 0 w 4"/>
                <a:gd name="T45" fmla="*/ 152 h 598"/>
                <a:gd name="T46" fmla="*/ 0 w 4"/>
                <a:gd name="T47" fmla="*/ 248 h 598"/>
                <a:gd name="T48" fmla="*/ 4 w 4"/>
                <a:gd name="T49" fmla="*/ 248 h 598"/>
                <a:gd name="T50" fmla="*/ 4 w 4"/>
                <a:gd name="T51" fmla="*/ 152 h 598"/>
                <a:gd name="T52" fmla="*/ 4 w 4"/>
                <a:gd name="T53" fmla="*/ 52 h 598"/>
                <a:gd name="T54" fmla="*/ 0 w 4"/>
                <a:gd name="T55" fmla="*/ 52 h 598"/>
                <a:gd name="T56" fmla="*/ 0 w 4"/>
                <a:gd name="T57" fmla="*/ 148 h 598"/>
                <a:gd name="T58" fmla="*/ 4 w 4"/>
                <a:gd name="T59" fmla="*/ 148 h 598"/>
                <a:gd name="T60" fmla="*/ 4 w 4"/>
                <a:gd name="T61" fmla="*/ 52 h 598"/>
                <a:gd name="T62" fmla="*/ 0 w 4"/>
                <a:gd name="T63" fmla="*/ 0 h 598"/>
                <a:gd name="T64" fmla="*/ 0 w 4"/>
                <a:gd name="T65" fmla="*/ 0 h 598"/>
                <a:gd name="T66" fmla="*/ 0 w 4"/>
                <a:gd name="T67" fmla="*/ 48 h 598"/>
                <a:gd name="T68" fmla="*/ 4 w 4"/>
                <a:gd name="T69" fmla="*/ 48 h 598"/>
                <a:gd name="T70" fmla="*/ 4 w 4"/>
                <a:gd name="T71" fmla="*/ 2 h 598"/>
                <a:gd name="T72" fmla="*/ 0 w 4"/>
                <a:gd name="T73" fmla="*/ 2 h 598"/>
                <a:gd name="T74" fmla="*/ 0 w 4"/>
                <a:gd name="T75" fmla="*/ 0 h 5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" h="598">
                  <a:moveTo>
                    <a:pt x="4" y="551"/>
                  </a:moveTo>
                  <a:lnTo>
                    <a:pt x="0" y="551"/>
                  </a:lnTo>
                  <a:lnTo>
                    <a:pt x="0" y="596"/>
                  </a:lnTo>
                  <a:lnTo>
                    <a:pt x="0" y="598"/>
                  </a:lnTo>
                  <a:lnTo>
                    <a:pt x="4" y="598"/>
                  </a:lnTo>
                  <a:lnTo>
                    <a:pt x="4" y="551"/>
                  </a:lnTo>
                  <a:close/>
                  <a:moveTo>
                    <a:pt x="4" y="451"/>
                  </a:moveTo>
                  <a:lnTo>
                    <a:pt x="0" y="451"/>
                  </a:lnTo>
                  <a:lnTo>
                    <a:pt x="0" y="547"/>
                  </a:lnTo>
                  <a:lnTo>
                    <a:pt x="4" y="547"/>
                  </a:lnTo>
                  <a:lnTo>
                    <a:pt x="4" y="451"/>
                  </a:lnTo>
                  <a:close/>
                  <a:moveTo>
                    <a:pt x="4" y="351"/>
                  </a:moveTo>
                  <a:lnTo>
                    <a:pt x="0" y="351"/>
                  </a:lnTo>
                  <a:lnTo>
                    <a:pt x="0" y="447"/>
                  </a:lnTo>
                  <a:lnTo>
                    <a:pt x="4" y="447"/>
                  </a:lnTo>
                  <a:lnTo>
                    <a:pt x="4" y="351"/>
                  </a:lnTo>
                  <a:close/>
                  <a:moveTo>
                    <a:pt x="4" y="252"/>
                  </a:moveTo>
                  <a:lnTo>
                    <a:pt x="0" y="252"/>
                  </a:lnTo>
                  <a:lnTo>
                    <a:pt x="0" y="347"/>
                  </a:lnTo>
                  <a:lnTo>
                    <a:pt x="4" y="347"/>
                  </a:lnTo>
                  <a:lnTo>
                    <a:pt x="4" y="252"/>
                  </a:lnTo>
                  <a:close/>
                  <a:moveTo>
                    <a:pt x="4" y="152"/>
                  </a:moveTo>
                  <a:lnTo>
                    <a:pt x="0" y="152"/>
                  </a:lnTo>
                  <a:lnTo>
                    <a:pt x="0" y="248"/>
                  </a:lnTo>
                  <a:lnTo>
                    <a:pt x="4" y="248"/>
                  </a:lnTo>
                  <a:lnTo>
                    <a:pt x="4" y="152"/>
                  </a:lnTo>
                  <a:close/>
                  <a:moveTo>
                    <a:pt x="4" y="52"/>
                  </a:moveTo>
                  <a:lnTo>
                    <a:pt x="0" y="52"/>
                  </a:lnTo>
                  <a:lnTo>
                    <a:pt x="0" y="148"/>
                  </a:lnTo>
                  <a:lnTo>
                    <a:pt x="4" y="148"/>
                  </a:lnTo>
                  <a:lnTo>
                    <a:pt x="4" y="52"/>
                  </a:lnTo>
                  <a:close/>
                  <a:moveTo>
                    <a:pt x="0" y="0"/>
                  </a:moveTo>
                  <a:lnTo>
                    <a:pt x="0" y="0"/>
                  </a:lnTo>
                  <a:lnTo>
                    <a:pt x="0" y="48"/>
                  </a:lnTo>
                  <a:lnTo>
                    <a:pt x="4" y="48"/>
                  </a:lnTo>
                  <a:lnTo>
                    <a:pt x="4" y="2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466" name="ísļïḑè"/>
            <p:cNvSpPr/>
            <p:nvPr/>
          </p:nvSpPr>
          <p:spPr bwMode="auto">
            <a:xfrm>
              <a:off x="1563837" y="2669367"/>
              <a:ext cx="4762" cy="711994"/>
            </a:xfrm>
            <a:custGeom>
              <a:avLst/>
              <a:gdLst>
                <a:gd name="T0" fmla="*/ 4 w 4"/>
                <a:gd name="T1" fmla="*/ 551 h 598"/>
                <a:gd name="T2" fmla="*/ 0 w 4"/>
                <a:gd name="T3" fmla="*/ 551 h 598"/>
                <a:gd name="T4" fmla="*/ 0 w 4"/>
                <a:gd name="T5" fmla="*/ 596 h 598"/>
                <a:gd name="T6" fmla="*/ 0 w 4"/>
                <a:gd name="T7" fmla="*/ 598 h 598"/>
                <a:gd name="T8" fmla="*/ 4 w 4"/>
                <a:gd name="T9" fmla="*/ 598 h 598"/>
                <a:gd name="T10" fmla="*/ 4 w 4"/>
                <a:gd name="T11" fmla="*/ 551 h 598"/>
                <a:gd name="T12" fmla="*/ 4 w 4"/>
                <a:gd name="T13" fmla="*/ 451 h 598"/>
                <a:gd name="T14" fmla="*/ 0 w 4"/>
                <a:gd name="T15" fmla="*/ 451 h 598"/>
                <a:gd name="T16" fmla="*/ 0 w 4"/>
                <a:gd name="T17" fmla="*/ 547 h 598"/>
                <a:gd name="T18" fmla="*/ 4 w 4"/>
                <a:gd name="T19" fmla="*/ 547 h 598"/>
                <a:gd name="T20" fmla="*/ 4 w 4"/>
                <a:gd name="T21" fmla="*/ 451 h 598"/>
                <a:gd name="T22" fmla="*/ 4 w 4"/>
                <a:gd name="T23" fmla="*/ 351 h 598"/>
                <a:gd name="T24" fmla="*/ 0 w 4"/>
                <a:gd name="T25" fmla="*/ 351 h 598"/>
                <a:gd name="T26" fmla="*/ 0 w 4"/>
                <a:gd name="T27" fmla="*/ 447 h 598"/>
                <a:gd name="T28" fmla="*/ 4 w 4"/>
                <a:gd name="T29" fmla="*/ 447 h 598"/>
                <a:gd name="T30" fmla="*/ 4 w 4"/>
                <a:gd name="T31" fmla="*/ 351 h 598"/>
                <a:gd name="T32" fmla="*/ 4 w 4"/>
                <a:gd name="T33" fmla="*/ 252 h 598"/>
                <a:gd name="T34" fmla="*/ 0 w 4"/>
                <a:gd name="T35" fmla="*/ 252 h 598"/>
                <a:gd name="T36" fmla="*/ 0 w 4"/>
                <a:gd name="T37" fmla="*/ 347 h 598"/>
                <a:gd name="T38" fmla="*/ 4 w 4"/>
                <a:gd name="T39" fmla="*/ 347 h 598"/>
                <a:gd name="T40" fmla="*/ 4 w 4"/>
                <a:gd name="T41" fmla="*/ 252 h 598"/>
                <a:gd name="T42" fmla="*/ 4 w 4"/>
                <a:gd name="T43" fmla="*/ 152 h 598"/>
                <a:gd name="T44" fmla="*/ 0 w 4"/>
                <a:gd name="T45" fmla="*/ 152 h 598"/>
                <a:gd name="T46" fmla="*/ 0 w 4"/>
                <a:gd name="T47" fmla="*/ 248 h 598"/>
                <a:gd name="T48" fmla="*/ 4 w 4"/>
                <a:gd name="T49" fmla="*/ 248 h 598"/>
                <a:gd name="T50" fmla="*/ 4 w 4"/>
                <a:gd name="T51" fmla="*/ 152 h 598"/>
                <a:gd name="T52" fmla="*/ 4 w 4"/>
                <a:gd name="T53" fmla="*/ 52 h 598"/>
                <a:gd name="T54" fmla="*/ 0 w 4"/>
                <a:gd name="T55" fmla="*/ 52 h 598"/>
                <a:gd name="T56" fmla="*/ 0 w 4"/>
                <a:gd name="T57" fmla="*/ 148 h 598"/>
                <a:gd name="T58" fmla="*/ 4 w 4"/>
                <a:gd name="T59" fmla="*/ 148 h 598"/>
                <a:gd name="T60" fmla="*/ 4 w 4"/>
                <a:gd name="T61" fmla="*/ 52 h 598"/>
                <a:gd name="T62" fmla="*/ 0 w 4"/>
                <a:gd name="T63" fmla="*/ 0 h 598"/>
                <a:gd name="T64" fmla="*/ 0 w 4"/>
                <a:gd name="T65" fmla="*/ 0 h 598"/>
                <a:gd name="T66" fmla="*/ 0 w 4"/>
                <a:gd name="T67" fmla="*/ 48 h 598"/>
                <a:gd name="T68" fmla="*/ 4 w 4"/>
                <a:gd name="T69" fmla="*/ 48 h 598"/>
                <a:gd name="T70" fmla="*/ 4 w 4"/>
                <a:gd name="T71" fmla="*/ 2 h 598"/>
                <a:gd name="T72" fmla="*/ 0 w 4"/>
                <a:gd name="T73" fmla="*/ 2 h 598"/>
                <a:gd name="T74" fmla="*/ 0 w 4"/>
                <a:gd name="T75" fmla="*/ 0 h 5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" h="598">
                  <a:moveTo>
                    <a:pt x="4" y="551"/>
                  </a:moveTo>
                  <a:lnTo>
                    <a:pt x="0" y="551"/>
                  </a:lnTo>
                  <a:lnTo>
                    <a:pt x="0" y="596"/>
                  </a:lnTo>
                  <a:lnTo>
                    <a:pt x="0" y="598"/>
                  </a:lnTo>
                  <a:lnTo>
                    <a:pt x="4" y="598"/>
                  </a:lnTo>
                  <a:lnTo>
                    <a:pt x="4" y="551"/>
                  </a:lnTo>
                  <a:moveTo>
                    <a:pt x="4" y="451"/>
                  </a:moveTo>
                  <a:lnTo>
                    <a:pt x="0" y="451"/>
                  </a:lnTo>
                  <a:lnTo>
                    <a:pt x="0" y="547"/>
                  </a:lnTo>
                  <a:lnTo>
                    <a:pt x="4" y="547"/>
                  </a:lnTo>
                  <a:lnTo>
                    <a:pt x="4" y="451"/>
                  </a:lnTo>
                  <a:moveTo>
                    <a:pt x="4" y="351"/>
                  </a:moveTo>
                  <a:lnTo>
                    <a:pt x="0" y="351"/>
                  </a:lnTo>
                  <a:lnTo>
                    <a:pt x="0" y="447"/>
                  </a:lnTo>
                  <a:lnTo>
                    <a:pt x="4" y="447"/>
                  </a:lnTo>
                  <a:lnTo>
                    <a:pt x="4" y="351"/>
                  </a:lnTo>
                  <a:moveTo>
                    <a:pt x="4" y="252"/>
                  </a:moveTo>
                  <a:lnTo>
                    <a:pt x="0" y="252"/>
                  </a:lnTo>
                  <a:lnTo>
                    <a:pt x="0" y="347"/>
                  </a:lnTo>
                  <a:lnTo>
                    <a:pt x="4" y="347"/>
                  </a:lnTo>
                  <a:lnTo>
                    <a:pt x="4" y="252"/>
                  </a:lnTo>
                  <a:moveTo>
                    <a:pt x="4" y="152"/>
                  </a:moveTo>
                  <a:lnTo>
                    <a:pt x="0" y="152"/>
                  </a:lnTo>
                  <a:lnTo>
                    <a:pt x="0" y="248"/>
                  </a:lnTo>
                  <a:lnTo>
                    <a:pt x="4" y="248"/>
                  </a:lnTo>
                  <a:lnTo>
                    <a:pt x="4" y="152"/>
                  </a:lnTo>
                  <a:moveTo>
                    <a:pt x="4" y="52"/>
                  </a:moveTo>
                  <a:lnTo>
                    <a:pt x="0" y="52"/>
                  </a:lnTo>
                  <a:lnTo>
                    <a:pt x="0" y="148"/>
                  </a:lnTo>
                  <a:lnTo>
                    <a:pt x="4" y="148"/>
                  </a:lnTo>
                  <a:lnTo>
                    <a:pt x="4" y="52"/>
                  </a:lnTo>
                  <a:moveTo>
                    <a:pt x="0" y="0"/>
                  </a:moveTo>
                  <a:lnTo>
                    <a:pt x="0" y="0"/>
                  </a:lnTo>
                  <a:lnTo>
                    <a:pt x="0" y="48"/>
                  </a:lnTo>
                  <a:lnTo>
                    <a:pt x="4" y="48"/>
                  </a:lnTo>
                  <a:lnTo>
                    <a:pt x="4" y="2"/>
                  </a:lnTo>
                  <a:lnTo>
                    <a:pt x="0" y="2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467" name="íṩ1ïḑe"/>
            <p:cNvSpPr/>
            <p:nvPr/>
          </p:nvSpPr>
          <p:spPr bwMode="auto">
            <a:xfrm>
              <a:off x="1800771" y="2669367"/>
              <a:ext cx="4762" cy="711994"/>
            </a:xfrm>
            <a:custGeom>
              <a:avLst/>
              <a:gdLst>
                <a:gd name="T0" fmla="*/ 4 w 4"/>
                <a:gd name="T1" fmla="*/ 551 h 598"/>
                <a:gd name="T2" fmla="*/ 0 w 4"/>
                <a:gd name="T3" fmla="*/ 551 h 598"/>
                <a:gd name="T4" fmla="*/ 0 w 4"/>
                <a:gd name="T5" fmla="*/ 596 h 598"/>
                <a:gd name="T6" fmla="*/ 0 w 4"/>
                <a:gd name="T7" fmla="*/ 598 h 598"/>
                <a:gd name="T8" fmla="*/ 4 w 4"/>
                <a:gd name="T9" fmla="*/ 598 h 598"/>
                <a:gd name="T10" fmla="*/ 4 w 4"/>
                <a:gd name="T11" fmla="*/ 551 h 598"/>
                <a:gd name="T12" fmla="*/ 4 w 4"/>
                <a:gd name="T13" fmla="*/ 451 h 598"/>
                <a:gd name="T14" fmla="*/ 0 w 4"/>
                <a:gd name="T15" fmla="*/ 451 h 598"/>
                <a:gd name="T16" fmla="*/ 0 w 4"/>
                <a:gd name="T17" fmla="*/ 547 h 598"/>
                <a:gd name="T18" fmla="*/ 4 w 4"/>
                <a:gd name="T19" fmla="*/ 547 h 598"/>
                <a:gd name="T20" fmla="*/ 4 w 4"/>
                <a:gd name="T21" fmla="*/ 451 h 598"/>
                <a:gd name="T22" fmla="*/ 4 w 4"/>
                <a:gd name="T23" fmla="*/ 351 h 598"/>
                <a:gd name="T24" fmla="*/ 0 w 4"/>
                <a:gd name="T25" fmla="*/ 351 h 598"/>
                <a:gd name="T26" fmla="*/ 0 w 4"/>
                <a:gd name="T27" fmla="*/ 447 h 598"/>
                <a:gd name="T28" fmla="*/ 4 w 4"/>
                <a:gd name="T29" fmla="*/ 447 h 598"/>
                <a:gd name="T30" fmla="*/ 4 w 4"/>
                <a:gd name="T31" fmla="*/ 351 h 598"/>
                <a:gd name="T32" fmla="*/ 4 w 4"/>
                <a:gd name="T33" fmla="*/ 252 h 598"/>
                <a:gd name="T34" fmla="*/ 0 w 4"/>
                <a:gd name="T35" fmla="*/ 252 h 598"/>
                <a:gd name="T36" fmla="*/ 0 w 4"/>
                <a:gd name="T37" fmla="*/ 347 h 598"/>
                <a:gd name="T38" fmla="*/ 4 w 4"/>
                <a:gd name="T39" fmla="*/ 347 h 598"/>
                <a:gd name="T40" fmla="*/ 4 w 4"/>
                <a:gd name="T41" fmla="*/ 252 h 598"/>
                <a:gd name="T42" fmla="*/ 4 w 4"/>
                <a:gd name="T43" fmla="*/ 152 h 598"/>
                <a:gd name="T44" fmla="*/ 0 w 4"/>
                <a:gd name="T45" fmla="*/ 152 h 598"/>
                <a:gd name="T46" fmla="*/ 0 w 4"/>
                <a:gd name="T47" fmla="*/ 248 h 598"/>
                <a:gd name="T48" fmla="*/ 4 w 4"/>
                <a:gd name="T49" fmla="*/ 248 h 598"/>
                <a:gd name="T50" fmla="*/ 4 w 4"/>
                <a:gd name="T51" fmla="*/ 152 h 598"/>
                <a:gd name="T52" fmla="*/ 4 w 4"/>
                <a:gd name="T53" fmla="*/ 52 h 598"/>
                <a:gd name="T54" fmla="*/ 0 w 4"/>
                <a:gd name="T55" fmla="*/ 52 h 598"/>
                <a:gd name="T56" fmla="*/ 0 w 4"/>
                <a:gd name="T57" fmla="*/ 148 h 598"/>
                <a:gd name="T58" fmla="*/ 4 w 4"/>
                <a:gd name="T59" fmla="*/ 148 h 598"/>
                <a:gd name="T60" fmla="*/ 4 w 4"/>
                <a:gd name="T61" fmla="*/ 52 h 598"/>
                <a:gd name="T62" fmla="*/ 0 w 4"/>
                <a:gd name="T63" fmla="*/ 0 h 598"/>
                <a:gd name="T64" fmla="*/ 0 w 4"/>
                <a:gd name="T65" fmla="*/ 0 h 598"/>
                <a:gd name="T66" fmla="*/ 0 w 4"/>
                <a:gd name="T67" fmla="*/ 48 h 598"/>
                <a:gd name="T68" fmla="*/ 4 w 4"/>
                <a:gd name="T69" fmla="*/ 48 h 598"/>
                <a:gd name="T70" fmla="*/ 4 w 4"/>
                <a:gd name="T71" fmla="*/ 2 h 598"/>
                <a:gd name="T72" fmla="*/ 0 w 4"/>
                <a:gd name="T73" fmla="*/ 2 h 598"/>
                <a:gd name="T74" fmla="*/ 0 w 4"/>
                <a:gd name="T75" fmla="*/ 0 h 5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" h="598">
                  <a:moveTo>
                    <a:pt x="4" y="551"/>
                  </a:moveTo>
                  <a:lnTo>
                    <a:pt x="0" y="551"/>
                  </a:lnTo>
                  <a:lnTo>
                    <a:pt x="0" y="596"/>
                  </a:lnTo>
                  <a:lnTo>
                    <a:pt x="0" y="598"/>
                  </a:lnTo>
                  <a:lnTo>
                    <a:pt x="4" y="598"/>
                  </a:lnTo>
                  <a:lnTo>
                    <a:pt x="4" y="551"/>
                  </a:lnTo>
                  <a:close/>
                  <a:moveTo>
                    <a:pt x="4" y="451"/>
                  </a:moveTo>
                  <a:lnTo>
                    <a:pt x="0" y="451"/>
                  </a:lnTo>
                  <a:lnTo>
                    <a:pt x="0" y="547"/>
                  </a:lnTo>
                  <a:lnTo>
                    <a:pt x="4" y="547"/>
                  </a:lnTo>
                  <a:lnTo>
                    <a:pt x="4" y="451"/>
                  </a:lnTo>
                  <a:close/>
                  <a:moveTo>
                    <a:pt x="4" y="351"/>
                  </a:moveTo>
                  <a:lnTo>
                    <a:pt x="0" y="351"/>
                  </a:lnTo>
                  <a:lnTo>
                    <a:pt x="0" y="447"/>
                  </a:lnTo>
                  <a:lnTo>
                    <a:pt x="4" y="447"/>
                  </a:lnTo>
                  <a:lnTo>
                    <a:pt x="4" y="351"/>
                  </a:lnTo>
                  <a:close/>
                  <a:moveTo>
                    <a:pt x="4" y="252"/>
                  </a:moveTo>
                  <a:lnTo>
                    <a:pt x="0" y="252"/>
                  </a:lnTo>
                  <a:lnTo>
                    <a:pt x="0" y="347"/>
                  </a:lnTo>
                  <a:lnTo>
                    <a:pt x="4" y="347"/>
                  </a:lnTo>
                  <a:lnTo>
                    <a:pt x="4" y="252"/>
                  </a:lnTo>
                  <a:close/>
                  <a:moveTo>
                    <a:pt x="4" y="152"/>
                  </a:moveTo>
                  <a:lnTo>
                    <a:pt x="0" y="152"/>
                  </a:lnTo>
                  <a:lnTo>
                    <a:pt x="0" y="248"/>
                  </a:lnTo>
                  <a:lnTo>
                    <a:pt x="4" y="248"/>
                  </a:lnTo>
                  <a:lnTo>
                    <a:pt x="4" y="152"/>
                  </a:lnTo>
                  <a:close/>
                  <a:moveTo>
                    <a:pt x="4" y="52"/>
                  </a:moveTo>
                  <a:lnTo>
                    <a:pt x="0" y="52"/>
                  </a:lnTo>
                  <a:lnTo>
                    <a:pt x="0" y="148"/>
                  </a:lnTo>
                  <a:lnTo>
                    <a:pt x="4" y="148"/>
                  </a:lnTo>
                  <a:lnTo>
                    <a:pt x="4" y="52"/>
                  </a:lnTo>
                  <a:close/>
                  <a:moveTo>
                    <a:pt x="0" y="0"/>
                  </a:moveTo>
                  <a:lnTo>
                    <a:pt x="0" y="0"/>
                  </a:lnTo>
                  <a:lnTo>
                    <a:pt x="0" y="48"/>
                  </a:lnTo>
                  <a:lnTo>
                    <a:pt x="4" y="48"/>
                  </a:lnTo>
                  <a:lnTo>
                    <a:pt x="4" y="2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468" name="íṥļiḑê"/>
            <p:cNvSpPr/>
            <p:nvPr/>
          </p:nvSpPr>
          <p:spPr bwMode="auto">
            <a:xfrm>
              <a:off x="1800771" y="2669367"/>
              <a:ext cx="4762" cy="711994"/>
            </a:xfrm>
            <a:custGeom>
              <a:avLst/>
              <a:gdLst>
                <a:gd name="T0" fmla="*/ 4 w 4"/>
                <a:gd name="T1" fmla="*/ 551 h 598"/>
                <a:gd name="T2" fmla="*/ 0 w 4"/>
                <a:gd name="T3" fmla="*/ 551 h 598"/>
                <a:gd name="T4" fmla="*/ 0 w 4"/>
                <a:gd name="T5" fmla="*/ 596 h 598"/>
                <a:gd name="T6" fmla="*/ 0 w 4"/>
                <a:gd name="T7" fmla="*/ 598 h 598"/>
                <a:gd name="T8" fmla="*/ 4 w 4"/>
                <a:gd name="T9" fmla="*/ 598 h 598"/>
                <a:gd name="T10" fmla="*/ 4 w 4"/>
                <a:gd name="T11" fmla="*/ 551 h 598"/>
                <a:gd name="T12" fmla="*/ 4 w 4"/>
                <a:gd name="T13" fmla="*/ 451 h 598"/>
                <a:gd name="T14" fmla="*/ 0 w 4"/>
                <a:gd name="T15" fmla="*/ 451 h 598"/>
                <a:gd name="T16" fmla="*/ 0 w 4"/>
                <a:gd name="T17" fmla="*/ 547 h 598"/>
                <a:gd name="T18" fmla="*/ 4 w 4"/>
                <a:gd name="T19" fmla="*/ 547 h 598"/>
                <a:gd name="T20" fmla="*/ 4 w 4"/>
                <a:gd name="T21" fmla="*/ 451 h 598"/>
                <a:gd name="T22" fmla="*/ 4 w 4"/>
                <a:gd name="T23" fmla="*/ 351 h 598"/>
                <a:gd name="T24" fmla="*/ 0 w 4"/>
                <a:gd name="T25" fmla="*/ 351 h 598"/>
                <a:gd name="T26" fmla="*/ 0 w 4"/>
                <a:gd name="T27" fmla="*/ 447 h 598"/>
                <a:gd name="T28" fmla="*/ 4 w 4"/>
                <a:gd name="T29" fmla="*/ 447 h 598"/>
                <a:gd name="T30" fmla="*/ 4 w 4"/>
                <a:gd name="T31" fmla="*/ 351 h 598"/>
                <a:gd name="T32" fmla="*/ 4 w 4"/>
                <a:gd name="T33" fmla="*/ 252 h 598"/>
                <a:gd name="T34" fmla="*/ 0 w 4"/>
                <a:gd name="T35" fmla="*/ 252 h 598"/>
                <a:gd name="T36" fmla="*/ 0 w 4"/>
                <a:gd name="T37" fmla="*/ 347 h 598"/>
                <a:gd name="T38" fmla="*/ 4 w 4"/>
                <a:gd name="T39" fmla="*/ 347 h 598"/>
                <a:gd name="T40" fmla="*/ 4 w 4"/>
                <a:gd name="T41" fmla="*/ 252 h 598"/>
                <a:gd name="T42" fmla="*/ 4 w 4"/>
                <a:gd name="T43" fmla="*/ 152 h 598"/>
                <a:gd name="T44" fmla="*/ 0 w 4"/>
                <a:gd name="T45" fmla="*/ 152 h 598"/>
                <a:gd name="T46" fmla="*/ 0 w 4"/>
                <a:gd name="T47" fmla="*/ 248 h 598"/>
                <a:gd name="T48" fmla="*/ 4 w 4"/>
                <a:gd name="T49" fmla="*/ 248 h 598"/>
                <a:gd name="T50" fmla="*/ 4 w 4"/>
                <a:gd name="T51" fmla="*/ 152 h 598"/>
                <a:gd name="T52" fmla="*/ 4 w 4"/>
                <a:gd name="T53" fmla="*/ 52 h 598"/>
                <a:gd name="T54" fmla="*/ 0 w 4"/>
                <a:gd name="T55" fmla="*/ 52 h 598"/>
                <a:gd name="T56" fmla="*/ 0 w 4"/>
                <a:gd name="T57" fmla="*/ 148 h 598"/>
                <a:gd name="T58" fmla="*/ 4 w 4"/>
                <a:gd name="T59" fmla="*/ 148 h 598"/>
                <a:gd name="T60" fmla="*/ 4 w 4"/>
                <a:gd name="T61" fmla="*/ 52 h 598"/>
                <a:gd name="T62" fmla="*/ 0 w 4"/>
                <a:gd name="T63" fmla="*/ 0 h 598"/>
                <a:gd name="T64" fmla="*/ 0 w 4"/>
                <a:gd name="T65" fmla="*/ 0 h 598"/>
                <a:gd name="T66" fmla="*/ 0 w 4"/>
                <a:gd name="T67" fmla="*/ 48 h 598"/>
                <a:gd name="T68" fmla="*/ 4 w 4"/>
                <a:gd name="T69" fmla="*/ 48 h 598"/>
                <a:gd name="T70" fmla="*/ 4 w 4"/>
                <a:gd name="T71" fmla="*/ 2 h 598"/>
                <a:gd name="T72" fmla="*/ 0 w 4"/>
                <a:gd name="T73" fmla="*/ 2 h 598"/>
                <a:gd name="T74" fmla="*/ 0 w 4"/>
                <a:gd name="T75" fmla="*/ 0 h 5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" h="598">
                  <a:moveTo>
                    <a:pt x="4" y="551"/>
                  </a:moveTo>
                  <a:lnTo>
                    <a:pt x="0" y="551"/>
                  </a:lnTo>
                  <a:lnTo>
                    <a:pt x="0" y="596"/>
                  </a:lnTo>
                  <a:lnTo>
                    <a:pt x="0" y="598"/>
                  </a:lnTo>
                  <a:lnTo>
                    <a:pt x="4" y="598"/>
                  </a:lnTo>
                  <a:lnTo>
                    <a:pt x="4" y="551"/>
                  </a:lnTo>
                  <a:moveTo>
                    <a:pt x="4" y="451"/>
                  </a:moveTo>
                  <a:lnTo>
                    <a:pt x="0" y="451"/>
                  </a:lnTo>
                  <a:lnTo>
                    <a:pt x="0" y="547"/>
                  </a:lnTo>
                  <a:lnTo>
                    <a:pt x="4" y="547"/>
                  </a:lnTo>
                  <a:lnTo>
                    <a:pt x="4" y="451"/>
                  </a:lnTo>
                  <a:moveTo>
                    <a:pt x="4" y="351"/>
                  </a:moveTo>
                  <a:lnTo>
                    <a:pt x="0" y="351"/>
                  </a:lnTo>
                  <a:lnTo>
                    <a:pt x="0" y="447"/>
                  </a:lnTo>
                  <a:lnTo>
                    <a:pt x="4" y="447"/>
                  </a:lnTo>
                  <a:lnTo>
                    <a:pt x="4" y="351"/>
                  </a:lnTo>
                  <a:moveTo>
                    <a:pt x="4" y="252"/>
                  </a:moveTo>
                  <a:lnTo>
                    <a:pt x="0" y="252"/>
                  </a:lnTo>
                  <a:lnTo>
                    <a:pt x="0" y="347"/>
                  </a:lnTo>
                  <a:lnTo>
                    <a:pt x="4" y="347"/>
                  </a:lnTo>
                  <a:lnTo>
                    <a:pt x="4" y="252"/>
                  </a:lnTo>
                  <a:moveTo>
                    <a:pt x="4" y="152"/>
                  </a:moveTo>
                  <a:lnTo>
                    <a:pt x="0" y="152"/>
                  </a:lnTo>
                  <a:lnTo>
                    <a:pt x="0" y="248"/>
                  </a:lnTo>
                  <a:lnTo>
                    <a:pt x="4" y="248"/>
                  </a:lnTo>
                  <a:lnTo>
                    <a:pt x="4" y="152"/>
                  </a:lnTo>
                  <a:moveTo>
                    <a:pt x="4" y="52"/>
                  </a:moveTo>
                  <a:lnTo>
                    <a:pt x="0" y="52"/>
                  </a:lnTo>
                  <a:lnTo>
                    <a:pt x="0" y="148"/>
                  </a:lnTo>
                  <a:lnTo>
                    <a:pt x="4" y="148"/>
                  </a:lnTo>
                  <a:lnTo>
                    <a:pt x="4" y="52"/>
                  </a:lnTo>
                  <a:moveTo>
                    <a:pt x="0" y="0"/>
                  </a:moveTo>
                  <a:lnTo>
                    <a:pt x="0" y="0"/>
                  </a:lnTo>
                  <a:lnTo>
                    <a:pt x="0" y="48"/>
                  </a:lnTo>
                  <a:lnTo>
                    <a:pt x="4" y="48"/>
                  </a:lnTo>
                  <a:lnTo>
                    <a:pt x="4" y="2"/>
                  </a:lnTo>
                  <a:lnTo>
                    <a:pt x="0" y="2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469" name="ïSḷiḋè"/>
            <p:cNvSpPr/>
            <p:nvPr/>
          </p:nvSpPr>
          <p:spPr bwMode="auto">
            <a:xfrm>
              <a:off x="2038896" y="2669367"/>
              <a:ext cx="4762" cy="711994"/>
            </a:xfrm>
            <a:custGeom>
              <a:avLst/>
              <a:gdLst>
                <a:gd name="T0" fmla="*/ 4 w 4"/>
                <a:gd name="T1" fmla="*/ 551 h 598"/>
                <a:gd name="T2" fmla="*/ 0 w 4"/>
                <a:gd name="T3" fmla="*/ 551 h 598"/>
                <a:gd name="T4" fmla="*/ 0 w 4"/>
                <a:gd name="T5" fmla="*/ 596 h 598"/>
                <a:gd name="T6" fmla="*/ 0 w 4"/>
                <a:gd name="T7" fmla="*/ 598 h 598"/>
                <a:gd name="T8" fmla="*/ 4 w 4"/>
                <a:gd name="T9" fmla="*/ 598 h 598"/>
                <a:gd name="T10" fmla="*/ 4 w 4"/>
                <a:gd name="T11" fmla="*/ 551 h 598"/>
                <a:gd name="T12" fmla="*/ 4 w 4"/>
                <a:gd name="T13" fmla="*/ 451 h 598"/>
                <a:gd name="T14" fmla="*/ 0 w 4"/>
                <a:gd name="T15" fmla="*/ 451 h 598"/>
                <a:gd name="T16" fmla="*/ 0 w 4"/>
                <a:gd name="T17" fmla="*/ 547 h 598"/>
                <a:gd name="T18" fmla="*/ 4 w 4"/>
                <a:gd name="T19" fmla="*/ 547 h 598"/>
                <a:gd name="T20" fmla="*/ 4 w 4"/>
                <a:gd name="T21" fmla="*/ 451 h 598"/>
                <a:gd name="T22" fmla="*/ 4 w 4"/>
                <a:gd name="T23" fmla="*/ 351 h 598"/>
                <a:gd name="T24" fmla="*/ 0 w 4"/>
                <a:gd name="T25" fmla="*/ 351 h 598"/>
                <a:gd name="T26" fmla="*/ 0 w 4"/>
                <a:gd name="T27" fmla="*/ 447 h 598"/>
                <a:gd name="T28" fmla="*/ 4 w 4"/>
                <a:gd name="T29" fmla="*/ 447 h 598"/>
                <a:gd name="T30" fmla="*/ 4 w 4"/>
                <a:gd name="T31" fmla="*/ 351 h 598"/>
                <a:gd name="T32" fmla="*/ 4 w 4"/>
                <a:gd name="T33" fmla="*/ 252 h 598"/>
                <a:gd name="T34" fmla="*/ 0 w 4"/>
                <a:gd name="T35" fmla="*/ 252 h 598"/>
                <a:gd name="T36" fmla="*/ 0 w 4"/>
                <a:gd name="T37" fmla="*/ 347 h 598"/>
                <a:gd name="T38" fmla="*/ 4 w 4"/>
                <a:gd name="T39" fmla="*/ 347 h 598"/>
                <a:gd name="T40" fmla="*/ 4 w 4"/>
                <a:gd name="T41" fmla="*/ 252 h 598"/>
                <a:gd name="T42" fmla="*/ 4 w 4"/>
                <a:gd name="T43" fmla="*/ 152 h 598"/>
                <a:gd name="T44" fmla="*/ 0 w 4"/>
                <a:gd name="T45" fmla="*/ 152 h 598"/>
                <a:gd name="T46" fmla="*/ 0 w 4"/>
                <a:gd name="T47" fmla="*/ 248 h 598"/>
                <a:gd name="T48" fmla="*/ 4 w 4"/>
                <a:gd name="T49" fmla="*/ 248 h 598"/>
                <a:gd name="T50" fmla="*/ 4 w 4"/>
                <a:gd name="T51" fmla="*/ 152 h 598"/>
                <a:gd name="T52" fmla="*/ 4 w 4"/>
                <a:gd name="T53" fmla="*/ 52 h 598"/>
                <a:gd name="T54" fmla="*/ 0 w 4"/>
                <a:gd name="T55" fmla="*/ 52 h 598"/>
                <a:gd name="T56" fmla="*/ 0 w 4"/>
                <a:gd name="T57" fmla="*/ 148 h 598"/>
                <a:gd name="T58" fmla="*/ 4 w 4"/>
                <a:gd name="T59" fmla="*/ 148 h 598"/>
                <a:gd name="T60" fmla="*/ 4 w 4"/>
                <a:gd name="T61" fmla="*/ 52 h 598"/>
                <a:gd name="T62" fmla="*/ 0 w 4"/>
                <a:gd name="T63" fmla="*/ 0 h 598"/>
                <a:gd name="T64" fmla="*/ 0 w 4"/>
                <a:gd name="T65" fmla="*/ 0 h 598"/>
                <a:gd name="T66" fmla="*/ 0 w 4"/>
                <a:gd name="T67" fmla="*/ 48 h 598"/>
                <a:gd name="T68" fmla="*/ 4 w 4"/>
                <a:gd name="T69" fmla="*/ 48 h 598"/>
                <a:gd name="T70" fmla="*/ 4 w 4"/>
                <a:gd name="T71" fmla="*/ 2 h 598"/>
                <a:gd name="T72" fmla="*/ 0 w 4"/>
                <a:gd name="T73" fmla="*/ 2 h 598"/>
                <a:gd name="T74" fmla="*/ 0 w 4"/>
                <a:gd name="T75" fmla="*/ 0 h 5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" h="598">
                  <a:moveTo>
                    <a:pt x="4" y="551"/>
                  </a:moveTo>
                  <a:lnTo>
                    <a:pt x="0" y="551"/>
                  </a:lnTo>
                  <a:lnTo>
                    <a:pt x="0" y="596"/>
                  </a:lnTo>
                  <a:lnTo>
                    <a:pt x="0" y="598"/>
                  </a:lnTo>
                  <a:lnTo>
                    <a:pt x="4" y="598"/>
                  </a:lnTo>
                  <a:lnTo>
                    <a:pt x="4" y="551"/>
                  </a:lnTo>
                  <a:close/>
                  <a:moveTo>
                    <a:pt x="4" y="451"/>
                  </a:moveTo>
                  <a:lnTo>
                    <a:pt x="0" y="451"/>
                  </a:lnTo>
                  <a:lnTo>
                    <a:pt x="0" y="547"/>
                  </a:lnTo>
                  <a:lnTo>
                    <a:pt x="4" y="547"/>
                  </a:lnTo>
                  <a:lnTo>
                    <a:pt x="4" y="451"/>
                  </a:lnTo>
                  <a:close/>
                  <a:moveTo>
                    <a:pt x="4" y="351"/>
                  </a:moveTo>
                  <a:lnTo>
                    <a:pt x="0" y="351"/>
                  </a:lnTo>
                  <a:lnTo>
                    <a:pt x="0" y="447"/>
                  </a:lnTo>
                  <a:lnTo>
                    <a:pt x="4" y="447"/>
                  </a:lnTo>
                  <a:lnTo>
                    <a:pt x="4" y="351"/>
                  </a:lnTo>
                  <a:close/>
                  <a:moveTo>
                    <a:pt x="4" y="252"/>
                  </a:moveTo>
                  <a:lnTo>
                    <a:pt x="0" y="252"/>
                  </a:lnTo>
                  <a:lnTo>
                    <a:pt x="0" y="347"/>
                  </a:lnTo>
                  <a:lnTo>
                    <a:pt x="4" y="347"/>
                  </a:lnTo>
                  <a:lnTo>
                    <a:pt x="4" y="252"/>
                  </a:lnTo>
                  <a:close/>
                  <a:moveTo>
                    <a:pt x="4" y="152"/>
                  </a:moveTo>
                  <a:lnTo>
                    <a:pt x="0" y="152"/>
                  </a:lnTo>
                  <a:lnTo>
                    <a:pt x="0" y="248"/>
                  </a:lnTo>
                  <a:lnTo>
                    <a:pt x="4" y="248"/>
                  </a:lnTo>
                  <a:lnTo>
                    <a:pt x="4" y="152"/>
                  </a:lnTo>
                  <a:close/>
                  <a:moveTo>
                    <a:pt x="4" y="52"/>
                  </a:moveTo>
                  <a:lnTo>
                    <a:pt x="0" y="52"/>
                  </a:lnTo>
                  <a:lnTo>
                    <a:pt x="0" y="148"/>
                  </a:lnTo>
                  <a:lnTo>
                    <a:pt x="4" y="148"/>
                  </a:lnTo>
                  <a:lnTo>
                    <a:pt x="4" y="52"/>
                  </a:lnTo>
                  <a:close/>
                  <a:moveTo>
                    <a:pt x="0" y="0"/>
                  </a:moveTo>
                  <a:lnTo>
                    <a:pt x="0" y="0"/>
                  </a:lnTo>
                  <a:lnTo>
                    <a:pt x="0" y="48"/>
                  </a:lnTo>
                  <a:lnTo>
                    <a:pt x="4" y="48"/>
                  </a:lnTo>
                  <a:lnTo>
                    <a:pt x="4" y="2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470" name="îslïḓè"/>
            <p:cNvSpPr/>
            <p:nvPr/>
          </p:nvSpPr>
          <p:spPr bwMode="auto">
            <a:xfrm>
              <a:off x="2038896" y="2669367"/>
              <a:ext cx="4762" cy="711994"/>
            </a:xfrm>
            <a:custGeom>
              <a:avLst/>
              <a:gdLst>
                <a:gd name="T0" fmla="*/ 4 w 4"/>
                <a:gd name="T1" fmla="*/ 551 h 598"/>
                <a:gd name="T2" fmla="*/ 0 w 4"/>
                <a:gd name="T3" fmla="*/ 551 h 598"/>
                <a:gd name="T4" fmla="*/ 0 w 4"/>
                <a:gd name="T5" fmla="*/ 596 h 598"/>
                <a:gd name="T6" fmla="*/ 0 w 4"/>
                <a:gd name="T7" fmla="*/ 598 h 598"/>
                <a:gd name="T8" fmla="*/ 4 w 4"/>
                <a:gd name="T9" fmla="*/ 598 h 598"/>
                <a:gd name="T10" fmla="*/ 4 w 4"/>
                <a:gd name="T11" fmla="*/ 551 h 598"/>
                <a:gd name="T12" fmla="*/ 4 w 4"/>
                <a:gd name="T13" fmla="*/ 451 h 598"/>
                <a:gd name="T14" fmla="*/ 0 w 4"/>
                <a:gd name="T15" fmla="*/ 451 h 598"/>
                <a:gd name="T16" fmla="*/ 0 w 4"/>
                <a:gd name="T17" fmla="*/ 547 h 598"/>
                <a:gd name="T18" fmla="*/ 4 w 4"/>
                <a:gd name="T19" fmla="*/ 547 h 598"/>
                <a:gd name="T20" fmla="*/ 4 w 4"/>
                <a:gd name="T21" fmla="*/ 451 h 598"/>
                <a:gd name="T22" fmla="*/ 4 w 4"/>
                <a:gd name="T23" fmla="*/ 351 h 598"/>
                <a:gd name="T24" fmla="*/ 0 w 4"/>
                <a:gd name="T25" fmla="*/ 351 h 598"/>
                <a:gd name="T26" fmla="*/ 0 w 4"/>
                <a:gd name="T27" fmla="*/ 447 h 598"/>
                <a:gd name="T28" fmla="*/ 4 w 4"/>
                <a:gd name="T29" fmla="*/ 447 h 598"/>
                <a:gd name="T30" fmla="*/ 4 w 4"/>
                <a:gd name="T31" fmla="*/ 351 h 598"/>
                <a:gd name="T32" fmla="*/ 4 w 4"/>
                <a:gd name="T33" fmla="*/ 252 h 598"/>
                <a:gd name="T34" fmla="*/ 0 w 4"/>
                <a:gd name="T35" fmla="*/ 252 h 598"/>
                <a:gd name="T36" fmla="*/ 0 w 4"/>
                <a:gd name="T37" fmla="*/ 347 h 598"/>
                <a:gd name="T38" fmla="*/ 4 w 4"/>
                <a:gd name="T39" fmla="*/ 347 h 598"/>
                <a:gd name="T40" fmla="*/ 4 w 4"/>
                <a:gd name="T41" fmla="*/ 252 h 598"/>
                <a:gd name="T42" fmla="*/ 4 w 4"/>
                <a:gd name="T43" fmla="*/ 152 h 598"/>
                <a:gd name="T44" fmla="*/ 0 w 4"/>
                <a:gd name="T45" fmla="*/ 152 h 598"/>
                <a:gd name="T46" fmla="*/ 0 w 4"/>
                <a:gd name="T47" fmla="*/ 248 h 598"/>
                <a:gd name="T48" fmla="*/ 4 w 4"/>
                <a:gd name="T49" fmla="*/ 248 h 598"/>
                <a:gd name="T50" fmla="*/ 4 w 4"/>
                <a:gd name="T51" fmla="*/ 152 h 598"/>
                <a:gd name="T52" fmla="*/ 4 w 4"/>
                <a:gd name="T53" fmla="*/ 52 h 598"/>
                <a:gd name="T54" fmla="*/ 0 w 4"/>
                <a:gd name="T55" fmla="*/ 52 h 598"/>
                <a:gd name="T56" fmla="*/ 0 w 4"/>
                <a:gd name="T57" fmla="*/ 148 h 598"/>
                <a:gd name="T58" fmla="*/ 4 w 4"/>
                <a:gd name="T59" fmla="*/ 148 h 598"/>
                <a:gd name="T60" fmla="*/ 4 w 4"/>
                <a:gd name="T61" fmla="*/ 52 h 598"/>
                <a:gd name="T62" fmla="*/ 0 w 4"/>
                <a:gd name="T63" fmla="*/ 0 h 598"/>
                <a:gd name="T64" fmla="*/ 0 w 4"/>
                <a:gd name="T65" fmla="*/ 0 h 598"/>
                <a:gd name="T66" fmla="*/ 0 w 4"/>
                <a:gd name="T67" fmla="*/ 48 h 598"/>
                <a:gd name="T68" fmla="*/ 4 w 4"/>
                <a:gd name="T69" fmla="*/ 48 h 598"/>
                <a:gd name="T70" fmla="*/ 4 w 4"/>
                <a:gd name="T71" fmla="*/ 2 h 598"/>
                <a:gd name="T72" fmla="*/ 0 w 4"/>
                <a:gd name="T73" fmla="*/ 2 h 598"/>
                <a:gd name="T74" fmla="*/ 0 w 4"/>
                <a:gd name="T75" fmla="*/ 0 h 5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" h="598">
                  <a:moveTo>
                    <a:pt x="4" y="551"/>
                  </a:moveTo>
                  <a:lnTo>
                    <a:pt x="0" y="551"/>
                  </a:lnTo>
                  <a:lnTo>
                    <a:pt x="0" y="596"/>
                  </a:lnTo>
                  <a:lnTo>
                    <a:pt x="0" y="598"/>
                  </a:lnTo>
                  <a:lnTo>
                    <a:pt x="4" y="598"/>
                  </a:lnTo>
                  <a:lnTo>
                    <a:pt x="4" y="551"/>
                  </a:lnTo>
                  <a:moveTo>
                    <a:pt x="4" y="451"/>
                  </a:moveTo>
                  <a:lnTo>
                    <a:pt x="0" y="451"/>
                  </a:lnTo>
                  <a:lnTo>
                    <a:pt x="0" y="547"/>
                  </a:lnTo>
                  <a:lnTo>
                    <a:pt x="4" y="547"/>
                  </a:lnTo>
                  <a:lnTo>
                    <a:pt x="4" y="451"/>
                  </a:lnTo>
                  <a:moveTo>
                    <a:pt x="4" y="351"/>
                  </a:moveTo>
                  <a:lnTo>
                    <a:pt x="0" y="351"/>
                  </a:lnTo>
                  <a:lnTo>
                    <a:pt x="0" y="447"/>
                  </a:lnTo>
                  <a:lnTo>
                    <a:pt x="4" y="447"/>
                  </a:lnTo>
                  <a:lnTo>
                    <a:pt x="4" y="351"/>
                  </a:lnTo>
                  <a:moveTo>
                    <a:pt x="4" y="252"/>
                  </a:moveTo>
                  <a:lnTo>
                    <a:pt x="0" y="252"/>
                  </a:lnTo>
                  <a:lnTo>
                    <a:pt x="0" y="347"/>
                  </a:lnTo>
                  <a:lnTo>
                    <a:pt x="4" y="347"/>
                  </a:lnTo>
                  <a:lnTo>
                    <a:pt x="4" y="252"/>
                  </a:lnTo>
                  <a:moveTo>
                    <a:pt x="4" y="152"/>
                  </a:moveTo>
                  <a:lnTo>
                    <a:pt x="0" y="152"/>
                  </a:lnTo>
                  <a:lnTo>
                    <a:pt x="0" y="248"/>
                  </a:lnTo>
                  <a:lnTo>
                    <a:pt x="4" y="248"/>
                  </a:lnTo>
                  <a:lnTo>
                    <a:pt x="4" y="152"/>
                  </a:lnTo>
                  <a:moveTo>
                    <a:pt x="4" y="52"/>
                  </a:moveTo>
                  <a:lnTo>
                    <a:pt x="0" y="52"/>
                  </a:lnTo>
                  <a:lnTo>
                    <a:pt x="0" y="148"/>
                  </a:lnTo>
                  <a:lnTo>
                    <a:pt x="4" y="148"/>
                  </a:lnTo>
                  <a:lnTo>
                    <a:pt x="4" y="52"/>
                  </a:lnTo>
                  <a:moveTo>
                    <a:pt x="0" y="0"/>
                  </a:moveTo>
                  <a:lnTo>
                    <a:pt x="0" y="0"/>
                  </a:lnTo>
                  <a:lnTo>
                    <a:pt x="0" y="48"/>
                  </a:lnTo>
                  <a:lnTo>
                    <a:pt x="4" y="48"/>
                  </a:lnTo>
                  <a:lnTo>
                    <a:pt x="4" y="2"/>
                  </a:lnTo>
                  <a:lnTo>
                    <a:pt x="0" y="2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471" name="í$1íḓê"/>
            <p:cNvSpPr/>
            <p:nvPr/>
          </p:nvSpPr>
          <p:spPr bwMode="auto">
            <a:xfrm>
              <a:off x="1506687" y="3320640"/>
              <a:ext cx="713185" cy="4763"/>
            </a:xfrm>
            <a:custGeom>
              <a:avLst/>
              <a:gdLst>
                <a:gd name="T0" fmla="*/ 147 w 599"/>
                <a:gd name="T1" fmla="*/ 0 h 4"/>
                <a:gd name="T2" fmla="*/ 52 w 599"/>
                <a:gd name="T3" fmla="*/ 0 h 4"/>
                <a:gd name="T4" fmla="*/ 48 w 599"/>
                <a:gd name="T5" fmla="*/ 0 h 4"/>
                <a:gd name="T6" fmla="*/ 2 w 599"/>
                <a:gd name="T7" fmla="*/ 0 h 4"/>
                <a:gd name="T8" fmla="*/ 2 w 599"/>
                <a:gd name="T9" fmla="*/ 4 h 4"/>
                <a:gd name="T10" fmla="*/ 0 w 599"/>
                <a:gd name="T11" fmla="*/ 4 h 4"/>
                <a:gd name="T12" fmla="*/ 48 w 599"/>
                <a:gd name="T13" fmla="*/ 4 h 4"/>
                <a:gd name="T14" fmla="*/ 52 w 599"/>
                <a:gd name="T15" fmla="*/ 4 h 4"/>
                <a:gd name="T16" fmla="*/ 147 w 599"/>
                <a:gd name="T17" fmla="*/ 4 h 4"/>
                <a:gd name="T18" fmla="*/ 147 w 599"/>
                <a:gd name="T19" fmla="*/ 0 h 4"/>
                <a:gd name="T20" fmla="*/ 347 w 599"/>
                <a:gd name="T21" fmla="*/ 0 h 4"/>
                <a:gd name="T22" fmla="*/ 251 w 599"/>
                <a:gd name="T23" fmla="*/ 0 h 4"/>
                <a:gd name="T24" fmla="*/ 247 w 599"/>
                <a:gd name="T25" fmla="*/ 0 h 4"/>
                <a:gd name="T26" fmla="*/ 152 w 599"/>
                <a:gd name="T27" fmla="*/ 0 h 4"/>
                <a:gd name="T28" fmla="*/ 152 w 599"/>
                <a:gd name="T29" fmla="*/ 4 h 4"/>
                <a:gd name="T30" fmla="*/ 247 w 599"/>
                <a:gd name="T31" fmla="*/ 4 h 4"/>
                <a:gd name="T32" fmla="*/ 251 w 599"/>
                <a:gd name="T33" fmla="*/ 4 h 4"/>
                <a:gd name="T34" fmla="*/ 347 w 599"/>
                <a:gd name="T35" fmla="*/ 4 h 4"/>
                <a:gd name="T36" fmla="*/ 347 w 599"/>
                <a:gd name="T37" fmla="*/ 0 h 4"/>
                <a:gd name="T38" fmla="*/ 547 w 599"/>
                <a:gd name="T39" fmla="*/ 0 h 4"/>
                <a:gd name="T40" fmla="*/ 451 w 599"/>
                <a:gd name="T41" fmla="*/ 0 h 4"/>
                <a:gd name="T42" fmla="*/ 447 w 599"/>
                <a:gd name="T43" fmla="*/ 0 h 4"/>
                <a:gd name="T44" fmla="*/ 351 w 599"/>
                <a:gd name="T45" fmla="*/ 0 h 4"/>
                <a:gd name="T46" fmla="*/ 351 w 599"/>
                <a:gd name="T47" fmla="*/ 4 h 4"/>
                <a:gd name="T48" fmla="*/ 447 w 599"/>
                <a:gd name="T49" fmla="*/ 4 h 4"/>
                <a:gd name="T50" fmla="*/ 451 w 599"/>
                <a:gd name="T51" fmla="*/ 4 h 4"/>
                <a:gd name="T52" fmla="*/ 547 w 599"/>
                <a:gd name="T53" fmla="*/ 4 h 4"/>
                <a:gd name="T54" fmla="*/ 547 w 599"/>
                <a:gd name="T55" fmla="*/ 0 h 4"/>
                <a:gd name="T56" fmla="*/ 599 w 599"/>
                <a:gd name="T57" fmla="*/ 0 h 4"/>
                <a:gd name="T58" fmla="*/ 551 w 599"/>
                <a:gd name="T59" fmla="*/ 0 h 4"/>
                <a:gd name="T60" fmla="*/ 551 w 599"/>
                <a:gd name="T61" fmla="*/ 4 h 4"/>
                <a:gd name="T62" fmla="*/ 597 w 599"/>
                <a:gd name="T63" fmla="*/ 4 h 4"/>
                <a:gd name="T64" fmla="*/ 599 w 599"/>
                <a:gd name="T65" fmla="*/ 4 h 4"/>
                <a:gd name="T66" fmla="*/ 599 w 599"/>
                <a:gd name="T6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99" h="4">
                  <a:moveTo>
                    <a:pt x="147" y="0"/>
                  </a:moveTo>
                  <a:lnTo>
                    <a:pt x="52" y="0"/>
                  </a:lnTo>
                  <a:lnTo>
                    <a:pt x="48" y="0"/>
                  </a:lnTo>
                  <a:lnTo>
                    <a:pt x="2" y="0"/>
                  </a:lnTo>
                  <a:lnTo>
                    <a:pt x="2" y="4"/>
                  </a:lnTo>
                  <a:lnTo>
                    <a:pt x="0" y="4"/>
                  </a:lnTo>
                  <a:lnTo>
                    <a:pt x="48" y="4"/>
                  </a:lnTo>
                  <a:lnTo>
                    <a:pt x="52" y="4"/>
                  </a:lnTo>
                  <a:lnTo>
                    <a:pt x="147" y="4"/>
                  </a:lnTo>
                  <a:lnTo>
                    <a:pt x="147" y="0"/>
                  </a:lnTo>
                  <a:close/>
                  <a:moveTo>
                    <a:pt x="347" y="0"/>
                  </a:moveTo>
                  <a:lnTo>
                    <a:pt x="251" y="0"/>
                  </a:lnTo>
                  <a:lnTo>
                    <a:pt x="247" y="0"/>
                  </a:lnTo>
                  <a:lnTo>
                    <a:pt x="152" y="0"/>
                  </a:lnTo>
                  <a:lnTo>
                    <a:pt x="152" y="4"/>
                  </a:lnTo>
                  <a:lnTo>
                    <a:pt x="247" y="4"/>
                  </a:lnTo>
                  <a:lnTo>
                    <a:pt x="251" y="4"/>
                  </a:lnTo>
                  <a:lnTo>
                    <a:pt x="347" y="4"/>
                  </a:lnTo>
                  <a:lnTo>
                    <a:pt x="347" y="0"/>
                  </a:lnTo>
                  <a:close/>
                  <a:moveTo>
                    <a:pt x="547" y="0"/>
                  </a:moveTo>
                  <a:lnTo>
                    <a:pt x="451" y="0"/>
                  </a:lnTo>
                  <a:lnTo>
                    <a:pt x="447" y="0"/>
                  </a:lnTo>
                  <a:lnTo>
                    <a:pt x="351" y="0"/>
                  </a:lnTo>
                  <a:lnTo>
                    <a:pt x="351" y="4"/>
                  </a:lnTo>
                  <a:lnTo>
                    <a:pt x="447" y="4"/>
                  </a:lnTo>
                  <a:lnTo>
                    <a:pt x="451" y="4"/>
                  </a:lnTo>
                  <a:lnTo>
                    <a:pt x="547" y="4"/>
                  </a:lnTo>
                  <a:lnTo>
                    <a:pt x="547" y="0"/>
                  </a:lnTo>
                  <a:close/>
                  <a:moveTo>
                    <a:pt x="599" y="0"/>
                  </a:moveTo>
                  <a:lnTo>
                    <a:pt x="551" y="0"/>
                  </a:lnTo>
                  <a:lnTo>
                    <a:pt x="551" y="4"/>
                  </a:lnTo>
                  <a:lnTo>
                    <a:pt x="597" y="4"/>
                  </a:lnTo>
                  <a:lnTo>
                    <a:pt x="599" y="4"/>
                  </a:lnTo>
                  <a:lnTo>
                    <a:pt x="599" y="0"/>
                  </a:lnTo>
                  <a:close/>
                </a:path>
              </a:pathLst>
            </a:cu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472" name="îṡḻîḑé"/>
            <p:cNvSpPr/>
            <p:nvPr/>
          </p:nvSpPr>
          <p:spPr bwMode="auto">
            <a:xfrm>
              <a:off x="1506687" y="3320640"/>
              <a:ext cx="713185" cy="4763"/>
            </a:xfrm>
            <a:custGeom>
              <a:avLst/>
              <a:gdLst>
                <a:gd name="T0" fmla="*/ 147 w 599"/>
                <a:gd name="T1" fmla="*/ 0 h 4"/>
                <a:gd name="T2" fmla="*/ 52 w 599"/>
                <a:gd name="T3" fmla="*/ 0 h 4"/>
                <a:gd name="T4" fmla="*/ 48 w 599"/>
                <a:gd name="T5" fmla="*/ 0 h 4"/>
                <a:gd name="T6" fmla="*/ 2 w 599"/>
                <a:gd name="T7" fmla="*/ 0 h 4"/>
                <a:gd name="T8" fmla="*/ 2 w 599"/>
                <a:gd name="T9" fmla="*/ 4 h 4"/>
                <a:gd name="T10" fmla="*/ 0 w 599"/>
                <a:gd name="T11" fmla="*/ 4 h 4"/>
                <a:gd name="T12" fmla="*/ 48 w 599"/>
                <a:gd name="T13" fmla="*/ 4 h 4"/>
                <a:gd name="T14" fmla="*/ 52 w 599"/>
                <a:gd name="T15" fmla="*/ 4 h 4"/>
                <a:gd name="T16" fmla="*/ 147 w 599"/>
                <a:gd name="T17" fmla="*/ 4 h 4"/>
                <a:gd name="T18" fmla="*/ 147 w 599"/>
                <a:gd name="T19" fmla="*/ 0 h 4"/>
                <a:gd name="T20" fmla="*/ 347 w 599"/>
                <a:gd name="T21" fmla="*/ 0 h 4"/>
                <a:gd name="T22" fmla="*/ 251 w 599"/>
                <a:gd name="T23" fmla="*/ 0 h 4"/>
                <a:gd name="T24" fmla="*/ 247 w 599"/>
                <a:gd name="T25" fmla="*/ 0 h 4"/>
                <a:gd name="T26" fmla="*/ 152 w 599"/>
                <a:gd name="T27" fmla="*/ 0 h 4"/>
                <a:gd name="T28" fmla="*/ 152 w 599"/>
                <a:gd name="T29" fmla="*/ 4 h 4"/>
                <a:gd name="T30" fmla="*/ 247 w 599"/>
                <a:gd name="T31" fmla="*/ 4 h 4"/>
                <a:gd name="T32" fmla="*/ 251 w 599"/>
                <a:gd name="T33" fmla="*/ 4 h 4"/>
                <a:gd name="T34" fmla="*/ 347 w 599"/>
                <a:gd name="T35" fmla="*/ 4 h 4"/>
                <a:gd name="T36" fmla="*/ 347 w 599"/>
                <a:gd name="T37" fmla="*/ 0 h 4"/>
                <a:gd name="T38" fmla="*/ 547 w 599"/>
                <a:gd name="T39" fmla="*/ 0 h 4"/>
                <a:gd name="T40" fmla="*/ 451 w 599"/>
                <a:gd name="T41" fmla="*/ 0 h 4"/>
                <a:gd name="T42" fmla="*/ 447 w 599"/>
                <a:gd name="T43" fmla="*/ 0 h 4"/>
                <a:gd name="T44" fmla="*/ 351 w 599"/>
                <a:gd name="T45" fmla="*/ 0 h 4"/>
                <a:gd name="T46" fmla="*/ 351 w 599"/>
                <a:gd name="T47" fmla="*/ 4 h 4"/>
                <a:gd name="T48" fmla="*/ 447 w 599"/>
                <a:gd name="T49" fmla="*/ 4 h 4"/>
                <a:gd name="T50" fmla="*/ 451 w 599"/>
                <a:gd name="T51" fmla="*/ 4 h 4"/>
                <a:gd name="T52" fmla="*/ 547 w 599"/>
                <a:gd name="T53" fmla="*/ 4 h 4"/>
                <a:gd name="T54" fmla="*/ 547 w 599"/>
                <a:gd name="T55" fmla="*/ 0 h 4"/>
                <a:gd name="T56" fmla="*/ 599 w 599"/>
                <a:gd name="T57" fmla="*/ 0 h 4"/>
                <a:gd name="T58" fmla="*/ 551 w 599"/>
                <a:gd name="T59" fmla="*/ 0 h 4"/>
                <a:gd name="T60" fmla="*/ 551 w 599"/>
                <a:gd name="T61" fmla="*/ 4 h 4"/>
                <a:gd name="T62" fmla="*/ 597 w 599"/>
                <a:gd name="T63" fmla="*/ 4 h 4"/>
                <a:gd name="T64" fmla="*/ 599 w 599"/>
                <a:gd name="T65" fmla="*/ 4 h 4"/>
                <a:gd name="T66" fmla="*/ 599 w 599"/>
                <a:gd name="T6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99" h="4">
                  <a:moveTo>
                    <a:pt x="147" y="0"/>
                  </a:moveTo>
                  <a:lnTo>
                    <a:pt x="52" y="0"/>
                  </a:lnTo>
                  <a:lnTo>
                    <a:pt x="48" y="0"/>
                  </a:lnTo>
                  <a:lnTo>
                    <a:pt x="2" y="0"/>
                  </a:lnTo>
                  <a:lnTo>
                    <a:pt x="2" y="4"/>
                  </a:lnTo>
                  <a:lnTo>
                    <a:pt x="0" y="4"/>
                  </a:lnTo>
                  <a:lnTo>
                    <a:pt x="48" y="4"/>
                  </a:lnTo>
                  <a:lnTo>
                    <a:pt x="52" y="4"/>
                  </a:lnTo>
                  <a:lnTo>
                    <a:pt x="147" y="4"/>
                  </a:lnTo>
                  <a:lnTo>
                    <a:pt x="147" y="0"/>
                  </a:lnTo>
                  <a:moveTo>
                    <a:pt x="347" y="0"/>
                  </a:moveTo>
                  <a:lnTo>
                    <a:pt x="251" y="0"/>
                  </a:lnTo>
                  <a:lnTo>
                    <a:pt x="247" y="0"/>
                  </a:lnTo>
                  <a:lnTo>
                    <a:pt x="152" y="0"/>
                  </a:lnTo>
                  <a:lnTo>
                    <a:pt x="152" y="4"/>
                  </a:lnTo>
                  <a:lnTo>
                    <a:pt x="247" y="4"/>
                  </a:lnTo>
                  <a:lnTo>
                    <a:pt x="251" y="4"/>
                  </a:lnTo>
                  <a:lnTo>
                    <a:pt x="347" y="4"/>
                  </a:lnTo>
                  <a:lnTo>
                    <a:pt x="347" y="0"/>
                  </a:lnTo>
                  <a:moveTo>
                    <a:pt x="547" y="0"/>
                  </a:moveTo>
                  <a:lnTo>
                    <a:pt x="451" y="0"/>
                  </a:lnTo>
                  <a:lnTo>
                    <a:pt x="447" y="0"/>
                  </a:lnTo>
                  <a:lnTo>
                    <a:pt x="351" y="0"/>
                  </a:lnTo>
                  <a:lnTo>
                    <a:pt x="351" y="4"/>
                  </a:lnTo>
                  <a:lnTo>
                    <a:pt x="447" y="4"/>
                  </a:lnTo>
                  <a:lnTo>
                    <a:pt x="451" y="4"/>
                  </a:lnTo>
                  <a:lnTo>
                    <a:pt x="547" y="4"/>
                  </a:lnTo>
                  <a:lnTo>
                    <a:pt x="547" y="0"/>
                  </a:lnTo>
                  <a:moveTo>
                    <a:pt x="599" y="0"/>
                  </a:moveTo>
                  <a:lnTo>
                    <a:pt x="551" y="0"/>
                  </a:lnTo>
                  <a:lnTo>
                    <a:pt x="551" y="4"/>
                  </a:lnTo>
                  <a:lnTo>
                    <a:pt x="597" y="4"/>
                  </a:lnTo>
                  <a:lnTo>
                    <a:pt x="599" y="4"/>
                  </a:lnTo>
                  <a:lnTo>
                    <a:pt x="59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473" name="işḷiḓé"/>
            <p:cNvSpPr/>
            <p:nvPr/>
          </p:nvSpPr>
          <p:spPr bwMode="auto">
            <a:xfrm>
              <a:off x="1506687" y="3082515"/>
              <a:ext cx="713185" cy="4763"/>
            </a:xfrm>
            <a:custGeom>
              <a:avLst/>
              <a:gdLst>
                <a:gd name="T0" fmla="*/ 147 w 599"/>
                <a:gd name="T1" fmla="*/ 0 h 4"/>
                <a:gd name="T2" fmla="*/ 52 w 599"/>
                <a:gd name="T3" fmla="*/ 0 h 4"/>
                <a:gd name="T4" fmla="*/ 48 w 599"/>
                <a:gd name="T5" fmla="*/ 0 h 4"/>
                <a:gd name="T6" fmla="*/ 2 w 599"/>
                <a:gd name="T7" fmla="*/ 0 h 4"/>
                <a:gd name="T8" fmla="*/ 2 w 599"/>
                <a:gd name="T9" fmla="*/ 4 h 4"/>
                <a:gd name="T10" fmla="*/ 0 w 599"/>
                <a:gd name="T11" fmla="*/ 4 h 4"/>
                <a:gd name="T12" fmla="*/ 48 w 599"/>
                <a:gd name="T13" fmla="*/ 4 h 4"/>
                <a:gd name="T14" fmla="*/ 52 w 599"/>
                <a:gd name="T15" fmla="*/ 4 h 4"/>
                <a:gd name="T16" fmla="*/ 147 w 599"/>
                <a:gd name="T17" fmla="*/ 4 h 4"/>
                <a:gd name="T18" fmla="*/ 147 w 599"/>
                <a:gd name="T19" fmla="*/ 0 h 4"/>
                <a:gd name="T20" fmla="*/ 347 w 599"/>
                <a:gd name="T21" fmla="*/ 0 h 4"/>
                <a:gd name="T22" fmla="*/ 251 w 599"/>
                <a:gd name="T23" fmla="*/ 0 h 4"/>
                <a:gd name="T24" fmla="*/ 247 w 599"/>
                <a:gd name="T25" fmla="*/ 0 h 4"/>
                <a:gd name="T26" fmla="*/ 152 w 599"/>
                <a:gd name="T27" fmla="*/ 0 h 4"/>
                <a:gd name="T28" fmla="*/ 152 w 599"/>
                <a:gd name="T29" fmla="*/ 4 h 4"/>
                <a:gd name="T30" fmla="*/ 247 w 599"/>
                <a:gd name="T31" fmla="*/ 4 h 4"/>
                <a:gd name="T32" fmla="*/ 251 w 599"/>
                <a:gd name="T33" fmla="*/ 4 h 4"/>
                <a:gd name="T34" fmla="*/ 347 w 599"/>
                <a:gd name="T35" fmla="*/ 4 h 4"/>
                <a:gd name="T36" fmla="*/ 347 w 599"/>
                <a:gd name="T37" fmla="*/ 0 h 4"/>
                <a:gd name="T38" fmla="*/ 547 w 599"/>
                <a:gd name="T39" fmla="*/ 0 h 4"/>
                <a:gd name="T40" fmla="*/ 451 w 599"/>
                <a:gd name="T41" fmla="*/ 0 h 4"/>
                <a:gd name="T42" fmla="*/ 447 w 599"/>
                <a:gd name="T43" fmla="*/ 0 h 4"/>
                <a:gd name="T44" fmla="*/ 351 w 599"/>
                <a:gd name="T45" fmla="*/ 0 h 4"/>
                <a:gd name="T46" fmla="*/ 351 w 599"/>
                <a:gd name="T47" fmla="*/ 4 h 4"/>
                <a:gd name="T48" fmla="*/ 447 w 599"/>
                <a:gd name="T49" fmla="*/ 4 h 4"/>
                <a:gd name="T50" fmla="*/ 451 w 599"/>
                <a:gd name="T51" fmla="*/ 4 h 4"/>
                <a:gd name="T52" fmla="*/ 547 w 599"/>
                <a:gd name="T53" fmla="*/ 4 h 4"/>
                <a:gd name="T54" fmla="*/ 547 w 599"/>
                <a:gd name="T55" fmla="*/ 0 h 4"/>
                <a:gd name="T56" fmla="*/ 599 w 599"/>
                <a:gd name="T57" fmla="*/ 0 h 4"/>
                <a:gd name="T58" fmla="*/ 551 w 599"/>
                <a:gd name="T59" fmla="*/ 0 h 4"/>
                <a:gd name="T60" fmla="*/ 551 w 599"/>
                <a:gd name="T61" fmla="*/ 4 h 4"/>
                <a:gd name="T62" fmla="*/ 597 w 599"/>
                <a:gd name="T63" fmla="*/ 4 h 4"/>
                <a:gd name="T64" fmla="*/ 599 w 599"/>
                <a:gd name="T65" fmla="*/ 4 h 4"/>
                <a:gd name="T66" fmla="*/ 599 w 599"/>
                <a:gd name="T6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99" h="4">
                  <a:moveTo>
                    <a:pt x="147" y="0"/>
                  </a:moveTo>
                  <a:lnTo>
                    <a:pt x="52" y="0"/>
                  </a:lnTo>
                  <a:lnTo>
                    <a:pt x="48" y="0"/>
                  </a:lnTo>
                  <a:lnTo>
                    <a:pt x="2" y="0"/>
                  </a:lnTo>
                  <a:lnTo>
                    <a:pt x="2" y="4"/>
                  </a:lnTo>
                  <a:lnTo>
                    <a:pt x="0" y="4"/>
                  </a:lnTo>
                  <a:lnTo>
                    <a:pt x="48" y="4"/>
                  </a:lnTo>
                  <a:lnTo>
                    <a:pt x="52" y="4"/>
                  </a:lnTo>
                  <a:lnTo>
                    <a:pt x="147" y="4"/>
                  </a:lnTo>
                  <a:lnTo>
                    <a:pt x="147" y="0"/>
                  </a:lnTo>
                  <a:close/>
                  <a:moveTo>
                    <a:pt x="347" y="0"/>
                  </a:moveTo>
                  <a:lnTo>
                    <a:pt x="251" y="0"/>
                  </a:lnTo>
                  <a:lnTo>
                    <a:pt x="247" y="0"/>
                  </a:lnTo>
                  <a:lnTo>
                    <a:pt x="152" y="0"/>
                  </a:lnTo>
                  <a:lnTo>
                    <a:pt x="152" y="4"/>
                  </a:lnTo>
                  <a:lnTo>
                    <a:pt x="247" y="4"/>
                  </a:lnTo>
                  <a:lnTo>
                    <a:pt x="251" y="4"/>
                  </a:lnTo>
                  <a:lnTo>
                    <a:pt x="347" y="4"/>
                  </a:lnTo>
                  <a:lnTo>
                    <a:pt x="347" y="0"/>
                  </a:lnTo>
                  <a:close/>
                  <a:moveTo>
                    <a:pt x="547" y="0"/>
                  </a:moveTo>
                  <a:lnTo>
                    <a:pt x="451" y="0"/>
                  </a:lnTo>
                  <a:lnTo>
                    <a:pt x="447" y="0"/>
                  </a:lnTo>
                  <a:lnTo>
                    <a:pt x="351" y="0"/>
                  </a:lnTo>
                  <a:lnTo>
                    <a:pt x="351" y="4"/>
                  </a:lnTo>
                  <a:lnTo>
                    <a:pt x="447" y="4"/>
                  </a:lnTo>
                  <a:lnTo>
                    <a:pt x="451" y="4"/>
                  </a:lnTo>
                  <a:lnTo>
                    <a:pt x="547" y="4"/>
                  </a:lnTo>
                  <a:lnTo>
                    <a:pt x="547" y="0"/>
                  </a:lnTo>
                  <a:close/>
                  <a:moveTo>
                    <a:pt x="599" y="0"/>
                  </a:moveTo>
                  <a:lnTo>
                    <a:pt x="551" y="0"/>
                  </a:lnTo>
                  <a:lnTo>
                    <a:pt x="551" y="4"/>
                  </a:lnTo>
                  <a:lnTo>
                    <a:pt x="597" y="4"/>
                  </a:lnTo>
                  <a:lnTo>
                    <a:pt x="599" y="4"/>
                  </a:lnTo>
                  <a:lnTo>
                    <a:pt x="599" y="0"/>
                  </a:lnTo>
                  <a:close/>
                </a:path>
              </a:pathLst>
            </a:cu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474" name="iṧļîdè"/>
            <p:cNvSpPr/>
            <p:nvPr/>
          </p:nvSpPr>
          <p:spPr bwMode="auto">
            <a:xfrm>
              <a:off x="1506687" y="3082515"/>
              <a:ext cx="713185" cy="4763"/>
            </a:xfrm>
            <a:custGeom>
              <a:avLst/>
              <a:gdLst>
                <a:gd name="T0" fmla="*/ 147 w 599"/>
                <a:gd name="T1" fmla="*/ 0 h 4"/>
                <a:gd name="T2" fmla="*/ 52 w 599"/>
                <a:gd name="T3" fmla="*/ 0 h 4"/>
                <a:gd name="T4" fmla="*/ 48 w 599"/>
                <a:gd name="T5" fmla="*/ 0 h 4"/>
                <a:gd name="T6" fmla="*/ 2 w 599"/>
                <a:gd name="T7" fmla="*/ 0 h 4"/>
                <a:gd name="T8" fmla="*/ 2 w 599"/>
                <a:gd name="T9" fmla="*/ 4 h 4"/>
                <a:gd name="T10" fmla="*/ 0 w 599"/>
                <a:gd name="T11" fmla="*/ 4 h 4"/>
                <a:gd name="T12" fmla="*/ 48 w 599"/>
                <a:gd name="T13" fmla="*/ 4 h 4"/>
                <a:gd name="T14" fmla="*/ 52 w 599"/>
                <a:gd name="T15" fmla="*/ 4 h 4"/>
                <a:gd name="T16" fmla="*/ 147 w 599"/>
                <a:gd name="T17" fmla="*/ 4 h 4"/>
                <a:gd name="T18" fmla="*/ 147 w 599"/>
                <a:gd name="T19" fmla="*/ 0 h 4"/>
                <a:gd name="T20" fmla="*/ 347 w 599"/>
                <a:gd name="T21" fmla="*/ 0 h 4"/>
                <a:gd name="T22" fmla="*/ 251 w 599"/>
                <a:gd name="T23" fmla="*/ 0 h 4"/>
                <a:gd name="T24" fmla="*/ 247 w 599"/>
                <a:gd name="T25" fmla="*/ 0 h 4"/>
                <a:gd name="T26" fmla="*/ 152 w 599"/>
                <a:gd name="T27" fmla="*/ 0 h 4"/>
                <a:gd name="T28" fmla="*/ 152 w 599"/>
                <a:gd name="T29" fmla="*/ 4 h 4"/>
                <a:gd name="T30" fmla="*/ 247 w 599"/>
                <a:gd name="T31" fmla="*/ 4 h 4"/>
                <a:gd name="T32" fmla="*/ 251 w 599"/>
                <a:gd name="T33" fmla="*/ 4 h 4"/>
                <a:gd name="T34" fmla="*/ 347 w 599"/>
                <a:gd name="T35" fmla="*/ 4 h 4"/>
                <a:gd name="T36" fmla="*/ 347 w 599"/>
                <a:gd name="T37" fmla="*/ 0 h 4"/>
                <a:gd name="T38" fmla="*/ 547 w 599"/>
                <a:gd name="T39" fmla="*/ 0 h 4"/>
                <a:gd name="T40" fmla="*/ 451 w 599"/>
                <a:gd name="T41" fmla="*/ 0 h 4"/>
                <a:gd name="T42" fmla="*/ 447 w 599"/>
                <a:gd name="T43" fmla="*/ 0 h 4"/>
                <a:gd name="T44" fmla="*/ 351 w 599"/>
                <a:gd name="T45" fmla="*/ 0 h 4"/>
                <a:gd name="T46" fmla="*/ 351 w 599"/>
                <a:gd name="T47" fmla="*/ 4 h 4"/>
                <a:gd name="T48" fmla="*/ 447 w 599"/>
                <a:gd name="T49" fmla="*/ 4 h 4"/>
                <a:gd name="T50" fmla="*/ 451 w 599"/>
                <a:gd name="T51" fmla="*/ 4 h 4"/>
                <a:gd name="T52" fmla="*/ 547 w 599"/>
                <a:gd name="T53" fmla="*/ 4 h 4"/>
                <a:gd name="T54" fmla="*/ 547 w 599"/>
                <a:gd name="T55" fmla="*/ 0 h 4"/>
                <a:gd name="T56" fmla="*/ 599 w 599"/>
                <a:gd name="T57" fmla="*/ 0 h 4"/>
                <a:gd name="T58" fmla="*/ 551 w 599"/>
                <a:gd name="T59" fmla="*/ 0 h 4"/>
                <a:gd name="T60" fmla="*/ 551 w 599"/>
                <a:gd name="T61" fmla="*/ 4 h 4"/>
                <a:gd name="T62" fmla="*/ 597 w 599"/>
                <a:gd name="T63" fmla="*/ 4 h 4"/>
                <a:gd name="T64" fmla="*/ 599 w 599"/>
                <a:gd name="T65" fmla="*/ 4 h 4"/>
                <a:gd name="T66" fmla="*/ 599 w 599"/>
                <a:gd name="T6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99" h="4">
                  <a:moveTo>
                    <a:pt x="147" y="0"/>
                  </a:moveTo>
                  <a:lnTo>
                    <a:pt x="52" y="0"/>
                  </a:lnTo>
                  <a:lnTo>
                    <a:pt x="48" y="0"/>
                  </a:lnTo>
                  <a:lnTo>
                    <a:pt x="2" y="0"/>
                  </a:lnTo>
                  <a:lnTo>
                    <a:pt x="2" y="4"/>
                  </a:lnTo>
                  <a:lnTo>
                    <a:pt x="0" y="4"/>
                  </a:lnTo>
                  <a:lnTo>
                    <a:pt x="48" y="4"/>
                  </a:lnTo>
                  <a:lnTo>
                    <a:pt x="52" y="4"/>
                  </a:lnTo>
                  <a:lnTo>
                    <a:pt x="147" y="4"/>
                  </a:lnTo>
                  <a:lnTo>
                    <a:pt x="147" y="0"/>
                  </a:lnTo>
                  <a:moveTo>
                    <a:pt x="347" y="0"/>
                  </a:moveTo>
                  <a:lnTo>
                    <a:pt x="251" y="0"/>
                  </a:lnTo>
                  <a:lnTo>
                    <a:pt x="247" y="0"/>
                  </a:lnTo>
                  <a:lnTo>
                    <a:pt x="152" y="0"/>
                  </a:lnTo>
                  <a:lnTo>
                    <a:pt x="152" y="4"/>
                  </a:lnTo>
                  <a:lnTo>
                    <a:pt x="247" y="4"/>
                  </a:lnTo>
                  <a:lnTo>
                    <a:pt x="251" y="4"/>
                  </a:lnTo>
                  <a:lnTo>
                    <a:pt x="347" y="4"/>
                  </a:lnTo>
                  <a:lnTo>
                    <a:pt x="347" y="0"/>
                  </a:lnTo>
                  <a:moveTo>
                    <a:pt x="547" y="0"/>
                  </a:moveTo>
                  <a:lnTo>
                    <a:pt x="451" y="0"/>
                  </a:lnTo>
                  <a:lnTo>
                    <a:pt x="447" y="0"/>
                  </a:lnTo>
                  <a:lnTo>
                    <a:pt x="351" y="0"/>
                  </a:lnTo>
                  <a:lnTo>
                    <a:pt x="351" y="4"/>
                  </a:lnTo>
                  <a:lnTo>
                    <a:pt x="447" y="4"/>
                  </a:lnTo>
                  <a:lnTo>
                    <a:pt x="451" y="4"/>
                  </a:lnTo>
                  <a:lnTo>
                    <a:pt x="547" y="4"/>
                  </a:lnTo>
                  <a:lnTo>
                    <a:pt x="547" y="0"/>
                  </a:lnTo>
                  <a:moveTo>
                    <a:pt x="599" y="0"/>
                  </a:moveTo>
                  <a:lnTo>
                    <a:pt x="551" y="0"/>
                  </a:lnTo>
                  <a:lnTo>
                    <a:pt x="551" y="4"/>
                  </a:lnTo>
                  <a:lnTo>
                    <a:pt x="597" y="4"/>
                  </a:lnTo>
                  <a:lnTo>
                    <a:pt x="599" y="4"/>
                  </a:lnTo>
                  <a:lnTo>
                    <a:pt x="59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475" name="ïṡḻíḋè"/>
            <p:cNvSpPr/>
            <p:nvPr/>
          </p:nvSpPr>
          <p:spPr bwMode="auto">
            <a:xfrm>
              <a:off x="1506687" y="2845580"/>
              <a:ext cx="713185" cy="4763"/>
            </a:xfrm>
            <a:custGeom>
              <a:avLst/>
              <a:gdLst>
                <a:gd name="T0" fmla="*/ 147 w 599"/>
                <a:gd name="T1" fmla="*/ 0 h 4"/>
                <a:gd name="T2" fmla="*/ 52 w 599"/>
                <a:gd name="T3" fmla="*/ 0 h 4"/>
                <a:gd name="T4" fmla="*/ 48 w 599"/>
                <a:gd name="T5" fmla="*/ 0 h 4"/>
                <a:gd name="T6" fmla="*/ 2 w 599"/>
                <a:gd name="T7" fmla="*/ 0 h 4"/>
                <a:gd name="T8" fmla="*/ 2 w 599"/>
                <a:gd name="T9" fmla="*/ 4 h 4"/>
                <a:gd name="T10" fmla="*/ 0 w 599"/>
                <a:gd name="T11" fmla="*/ 4 h 4"/>
                <a:gd name="T12" fmla="*/ 48 w 599"/>
                <a:gd name="T13" fmla="*/ 4 h 4"/>
                <a:gd name="T14" fmla="*/ 52 w 599"/>
                <a:gd name="T15" fmla="*/ 4 h 4"/>
                <a:gd name="T16" fmla="*/ 147 w 599"/>
                <a:gd name="T17" fmla="*/ 4 h 4"/>
                <a:gd name="T18" fmla="*/ 147 w 599"/>
                <a:gd name="T19" fmla="*/ 0 h 4"/>
                <a:gd name="T20" fmla="*/ 347 w 599"/>
                <a:gd name="T21" fmla="*/ 0 h 4"/>
                <a:gd name="T22" fmla="*/ 251 w 599"/>
                <a:gd name="T23" fmla="*/ 0 h 4"/>
                <a:gd name="T24" fmla="*/ 247 w 599"/>
                <a:gd name="T25" fmla="*/ 0 h 4"/>
                <a:gd name="T26" fmla="*/ 152 w 599"/>
                <a:gd name="T27" fmla="*/ 0 h 4"/>
                <a:gd name="T28" fmla="*/ 152 w 599"/>
                <a:gd name="T29" fmla="*/ 4 h 4"/>
                <a:gd name="T30" fmla="*/ 247 w 599"/>
                <a:gd name="T31" fmla="*/ 4 h 4"/>
                <a:gd name="T32" fmla="*/ 251 w 599"/>
                <a:gd name="T33" fmla="*/ 4 h 4"/>
                <a:gd name="T34" fmla="*/ 347 w 599"/>
                <a:gd name="T35" fmla="*/ 4 h 4"/>
                <a:gd name="T36" fmla="*/ 347 w 599"/>
                <a:gd name="T37" fmla="*/ 0 h 4"/>
                <a:gd name="T38" fmla="*/ 547 w 599"/>
                <a:gd name="T39" fmla="*/ 0 h 4"/>
                <a:gd name="T40" fmla="*/ 451 w 599"/>
                <a:gd name="T41" fmla="*/ 0 h 4"/>
                <a:gd name="T42" fmla="*/ 447 w 599"/>
                <a:gd name="T43" fmla="*/ 0 h 4"/>
                <a:gd name="T44" fmla="*/ 351 w 599"/>
                <a:gd name="T45" fmla="*/ 0 h 4"/>
                <a:gd name="T46" fmla="*/ 351 w 599"/>
                <a:gd name="T47" fmla="*/ 4 h 4"/>
                <a:gd name="T48" fmla="*/ 447 w 599"/>
                <a:gd name="T49" fmla="*/ 4 h 4"/>
                <a:gd name="T50" fmla="*/ 451 w 599"/>
                <a:gd name="T51" fmla="*/ 4 h 4"/>
                <a:gd name="T52" fmla="*/ 547 w 599"/>
                <a:gd name="T53" fmla="*/ 4 h 4"/>
                <a:gd name="T54" fmla="*/ 547 w 599"/>
                <a:gd name="T55" fmla="*/ 0 h 4"/>
                <a:gd name="T56" fmla="*/ 599 w 599"/>
                <a:gd name="T57" fmla="*/ 0 h 4"/>
                <a:gd name="T58" fmla="*/ 551 w 599"/>
                <a:gd name="T59" fmla="*/ 0 h 4"/>
                <a:gd name="T60" fmla="*/ 551 w 599"/>
                <a:gd name="T61" fmla="*/ 4 h 4"/>
                <a:gd name="T62" fmla="*/ 597 w 599"/>
                <a:gd name="T63" fmla="*/ 4 h 4"/>
                <a:gd name="T64" fmla="*/ 599 w 599"/>
                <a:gd name="T65" fmla="*/ 4 h 4"/>
                <a:gd name="T66" fmla="*/ 599 w 599"/>
                <a:gd name="T6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99" h="4">
                  <a:moveTo>
                    <a:pt x="147" y="0"/>
                  </a:moveTo>
                  <a:lnTo>
                    <a:pt x="52" y="0"/>
                  </a:lnTo>
                  <a:lnTo>
                    <a:pt x="48" y="0"/>
                  </a:lnTo>
                  <a:lnTo>
                    <a:pt x="2" y="0"/>
                  </a:lnTo>
                  <a:lnTo>
                    <a:pt x="2" y="4"/>
                  </a:lnTo>
                  <a:lnTo>
                    <a:pt x="0" y="4"/>
                  </a:lnTo>
                  <a:lnTo>
                    <a:pt x="48" y="4"/>
                  </a:lnTo>
                  <a:lnTo>
                    <a:pt x="52" y="4"/>
                  </a:lnTo>
                  <a:lnTo>
                    <a:pt x="147" y="4"/>
                  </a:lnTo>
                  <a:lnTo>
                    <a:pt x="147" y="0"/>
                  </a:lnTo>
                  <a:close/>
                  <a:moveTo>
                    <a:pt x="347" y="0"/>
                  </a:moveTo>
                  <a:lnTo>
                    <a:pt x="251" y="0"/>
                  </a:lnTo>
                  <a:lnTo>
                    <a:pt x="247" y="0"/>
                  </a:lnTo>
                  <a:lnTo>
                    <a:pt x="152" y="0"/>
                  </a:lnTo>
                  <a:lnTo>
                    <a:pt x="152" y="4"/>
                  </a:lnTo>
                  <a:lnTo>
                    <a:pt x="247" y="4"/>
                  </a:lnTo>
                  <a:lnTo>
                    <a:pt x="251" y="4"/>
                  </a:lnTo>
                  <a:lnTo>
                    <a:pt x="347" y="4"/>
                  </a:lnTo>
                  <a:lnTo>
                    <a:pt x="347" y="0"/>
                  </a:lnTo>
                  <a:close/>
                  <a:moveTo>
                    <a:pt x="547" y="0"/>
                  </a:moveTo>
                  <a:lnTo>
                    <a:pt x="451" y="0"/>
                  </a:lnTo>
                  <a:lnTo>
                    <a:pt x="447" y="0"/>
                  </a:lnTo>
                  <a:lnTo>
                    <a:pt x="351" y="0"/>
                  </a:lnTo>
                  <a:lnTo>
                    <a:pt x="351" y="4"/>
                  </a:lnTo>
                  <a:lnTo>
                    <a:pt x="447" y="4"/>
                  </a:lnTo>
                  <a:lnTo>
                    <a:pt x="451" y="4"/>
                  </a:lnTo>
                  <a:lnTo>
                    <a:pt x="547" y="4"/>
                  </a:lnTo>
                  <a:lnTo>
                    <a:pt x="547" y="0"/>
                  </a:lnTo>
                  <a:close/>
                  <a:moveTo>
                    <a:pt x="599" y="0"/>
                  </a:moveTo>
                  <a:lnTo>
                    <a:pt x="551" y="0"/>
                  </a:lnTo>
                  <a:lnTo>
                    <a:pt x="551" y="4"/>
                  </a:lnTo>
                  <a:lnTo>
                    <a:pt x="597" y="4"/>
                  </a:lnTo>
                  <a:lnTo>
                    <a:pt x="599" y="4"/>
                  </a:lnTo>
                  <a:lnTo>
                    <a:pt x="599" y="0"/>
                  </a:lnTo>
                  <a:close/>
                </a:path>
              </a:pathLst>
            </a:cu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476" name="íŝļîḑè"/>
            <p:cNvSpPr/>
            <p:nvPr/>
          </p:nvSpPr>
          <p:spPr bwMode="auto">
            <a:xfrm>
              <a:off x="1506687" y="2845580"/>
              <a:ext cx="713185" cy="4763"/>
            </a:xfrm>
            <a:custGeom>
              <a:avLst/>
              <a:gdLst>
                <a:gd name="T0" fmla="*/ 147 w 599"/>
                <a:gd name="T1" fmla="*/ 0 h 4"/>
                <a:gd name="T2" fmla="*/ 52 w 599"/>
                <a:gd name="T3" fmla="*/ 0 h 4"/>
                <a:gd name="T4" fmla="*/ 48 w 599"/>
                <a:gd name="T5" fmla="*/ 0 h 4"/>
                <a:gd name="T6" fmla="*/ 2 w 599"/>
                <a:gd name="T7" fmla="*/ 0 h 4"/>
                <a:gd name="T8" fmla="*/ 2 w 599"/>
                <a:gd name="T9" fmla="*/ 4 h 4"/>
                <a:gd name="T10" fmla="*/ 0 w 599"/>
                <a:gd name="T11" fmla="*/ 4 h 4"/>
                <a:gd name="T12" fmla="*/ 48 w 599"/>
                <a:gd name="T13" fmla="*/ 4 h 4"/>
                <a:gd name="T14" fmla="*/ 52 w 599"/>
                <a:gd name="T15" fmla="*/ 4 h 4"/>
                <a:gd name="T16" fmla="*/ 147 w 599"/>
                <a:gd name="T17" fmla="*/ 4 h 4"/>
                <a:gd name="T18" fmla="*/ 147 w 599"/>
                <a:gd name="T19" fmla="*/ 0 h 4"/>
                <a:gd name="T20" fmla="*/ 347 w 599"/>
                <a:gd name="T21" fmla="*/ 0 h 4"/>
                <a:gd name="T22" fmla="*/ 251 w 599"/>
                <a:gd name="T23" fmla="*/ 0 h 4"/>
                <a:gd name="T24" fmla="*/ 247 w 599"/>
                <a:gd name="T25" fmla="*/ 0 h 4"/>
                <a:gd name="T26" fmla="*/ 152 w 599"/>
                <a:gd name="T27" fmla="*/ 0 h 4"/>
                <a:gd name="T28" fmla="*/ 152 w 599"/>
                <a:gd name="T29" fmla="*/ 4 h 4"/>
                <a:gd name="T30" fmla="*/ 247 w 599"/>
                <a:gd name="T31" fmla="*/ 4 h 4"/>
                <a:gd name="T32" fmla="*/ 251 w 599"/>
                <a:gd name="T33" fmla="*/ 4 h 4"/>
                <a:gd name="T34" fmla="*/ 347 w 599"/>
                <a:gd name="T35" fmla="*/ 4 h 4"/>
                <a:gd name="T36" fmla="*/ 347 w 599"/>
                <a:gd name="T37" fmla="*/ 0 h 4"/>
                <a:gd name="T38" fmla="*/ 547 w 599"/>
                <a:gd name="T39" fmla="*/ 0 h 4"/>
                <a:gd name="T40" fmla="*/ 451 w 599"/>
                <a:gd name="T41" fmla="*/ 0 h 4"/>
                <a:gd name="T42" fmla="*/ 447 w 599"/>
                <a:gd name="T43" fmla="*/ 0 h 4"/>
                <a:gd name="T44" fmla="*/ 351 w 599"/>
                <a:gd name="T45" fmla="*/ 0 h 4"/>
                <a:gd name="T46" fmla="*/ 351 w 599"/>
                <a:gd name="T47" fmla="*/ 4 h 4"/>
                <a:gd name="T48" fmla="*/ 447 w 599"/>
                <a:gd name="T49" fmla="*/ 4 h 4"/>
                <a:gd name="T50" fmla="*/ 451 w 599"/>
                <a:gd name="T51" fmla="*/ 4 h 4"/>
                <a:gd name="T52" fmla="*/ 547 w 599"/>
                <a:gd name="T53" fmla="*/ 4 h 4"/>
                <a:gd name="T54" fmla="*/ 547 w 599"/>
                <a:gd name="T55" fmla="*/ 0 h 4"/>
                <a:gd name="T56" fmla="*/ 599 w 599"/>
                <a:gd name="T57" fmla="*/ 0 h 4"/>
                <a:gd name="T58" fmla="*/ 551 w 599"/>
                <a:gd name="T59" fmla="*/ 0 h 4"/>
                <a:gd name="T60" fmla="*/ 551 w 599"/>
                <a:gd name="T61" fmla="*/ 4 h 4"/>
                <a:gd name="T62" fmla="*/ 597 w 599"/>
                <a:gd name="T63" fmla="*/ 4 h 4"/>
                <a:gd name="T64" fmla="*/ 599 w 599"/>
                <a:gd name="T65" fmla="*/ 4 h 4"/>
                <a:gd name="T66" fmla="*/ 599 w 599"/>
                <a:gd name="T6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99" h="4">
                  <a:moveTo>
                    <a:pt x="147" y="0"/>
                  </a:moveTo>
                  <a:lnTo>
                    <a:pt x="52" y="0"/>
                  </a:lnTo>
                  <a:lnTo>
                    <a:pt x="48" y="0"/>
                  </a:lnTo>
                  <a:lnTo>
                    <a:pt x="2" y="0"/>
                  </a:lnTo>
                  <a:lnTo>
                    <a:pt x="2" y="4"/>
                  </a:lnTo>
                  <a:lnTo>
                    <a:pt x="0" y="4"/>
                  </a:lnTo>
                  <a:lnTo>
                    <a:pt x="48" y="4"/>
                  </a:lnTo>
                  <a:lnTo>
                    <a:pt x="52" y="4"/>
                  </a:lnTo>
                  <a:lnTo>
                    <a:pt x="147" y="4"/>
                  </a:lnTo>
                  <a:lnTo>
                    <a:pt x="147" y="0"/>
                  </a:lnTo>
                  <a:moveTo>
                    <a:pt x="347" y="0"/>
                  </a:moveTo>
                  <a:lnTo>
                    <a:pt x="251" y="0"/>
                  </a:lnTo>
                  <a:lnTo>
                    <a:pt x="247" y="0"/>
                  </a:lnTo>
                  <a:lnTo>
                    <a:pt x="152" y="0"/>
                  </a:lnTo>
                  <a:lnTo>
                    <a:pt x="152" y="4"/>
                  </a:lnTo>
                  <a:lnTo>
                    <a:pt x="247" y="4"/>
                  </a:lnTo>
                  <a:lnTo>
                    <a:pt x="251" y="4"/>
                  </a:lnTo>
                  <a:lnTo>
                    <a:pt x="347" y="4"/>
                  </a:lnTo>
                  <a:lnTo>
                    <a:pt x="347" y="0"/>
                  </a:lnTo>
                  <a:moveTo>
                    <a:pt x="547" y="0"/>
                  </a:moveTo>
                  <a:lnTo>
                    <a:pt x="451" y="0"/>
                  </a:lnTo>
                  <a:lnTo>
                    <a:pt x="447" y="0"/>
                  </a:lnTo>
                  <a:lnTo>
                    <a:pt x="351" y="0"/>
                  </a:lnTo>
                  <a:lnTo>
                    <a:pt x="351" y="4"/>
                  </a:lnTo>
                  <a:lnTo>
                    <a:pt x="447" y="4"/>
                  </a:lnTo>
                  <a:lnTo>
                    <a:pt x="451" y="4"/>
                  </a:lnTo>
                  <a:lnTo>
                    <a:pt x="547" y="4"/>
                  </a:lnTo>
                  <a:lnTo>
                    <a:pt x="547" y="0"/>
                  </a:lnTo>
                  <a:moveTo>
                    <a:pt x="599" y="0"/>
                  </a:moveTo>
                  <a:lnTo>
                    <a:pt x="551" y="0"/>
                  </a:lnTo>
                  <a:lnTo>
                    <a:pt x="551" y="4"/>
                  </a:lnTo>
                  <a:lnTo>
                    <a:pt x="597" y="4"/>
                  </a:lnTo>
                  <a:lnTo>
                    <a:pt x="599" y="4"/>
                  </a:lnTo>
                  <a:lnTo>
                    <a:pt x="59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477" name="iSḷîḑe"/>
            <p:cNvSpPr/>
            <p:nvPr/>
          </p:nvSpPr>
          <p:spPr bwMode="auto">
            <a:xfrm>
              <a:off x="1506687" y="3201577"/>
              <a:ext cx="713185" cy="4763"/>
            </a:xfrm>
            <a:custGeom>
              <a:avLst/>
              <a:gdLst>
                <a:gd name="T0" fmla="*/ 147 w 599"/>
                <a:gd name="T1" fmla="*/ 0 h 4"/>
                <a:gd name="T2" fmla="*/ 52 w 599"/>
                <a:gd name="T3" fmla="*/ 0 h 4"/>
                <a:gd name="T4" fmla="*/ 48 w 599"/>
                <a:gd name="T5" fmla="*/ 0 h 4"/>
                <a:gd name="T6" fmla="*/ 2 w 599"/>
                <a:gd name="T7" fmla="*/ 0 h 4"/>
                <a:gd name="T8" fmla="*/ 2 w 599"/>
                <a:gd name="T9" fmla="*/ 4 h 4"/>
                <a:gd name="T10" fmla="*/ 0 w 599"/>
                <a:gd name="T11" fmla="*/ 4 h 4"/>
                <a:gd name="T12" fmla="*/ 48 w 599"/>
                <a:gd name="T13" fmla="*/ 4 h 4"/>
                <a:gd name="T14" fmla="*/ 52 w 599"/>
                <a:gd name="T15" fmla="*/ 4 h 4"/>
                <a:gd name="T16" fmla="*/ 147 w 599"/>
                <a:gd name="T17" fmla="*/ 4 h 4"/>
                <a:gd name="T18" fmla="*/ 147 w 599"/>
                <a:gd name="T19" fmla="*/ 0 h 4"/>
                <a:gd name="T20" fmla="*/ 347 w 599"/>
                <a:gd name="T21" fmla="*/ 0 h 4"/>
                <a:gd name="T22" fmla="*/ 251 w 599"/>
                <a:gd name="T23" fmla="*/ 0 h 4"/>
                <a:gd name="T24" fmla="*/ 247 w 599"/>
                <a:gd name="T25" fmla="*/ 0 h 4"/>
                <a:gd name="T26" fmla="*/ 152 w 599"/>
                <a:gd name="T27" fmla="*/ 0 h 4"/>
                <a:gd name="T28" fmla="*/ 152 w 599"/>
                <a:gd name="T29" fmla="*/ 4 h 4"/>
                <a:gd name="T30" fmla="*/ 247 w 599"/>
                <a:gd name="T31" fmla="*/ 4 h 4"/>
                <a:gd name="T32" fmla="*/ 251 w 599"/>
                <a:gd name="T33" fmla="*/ 4 h 4"/>
                <a:gd name="T34" fmla="*/ 347 w 599"/>
                <a:gd name="T35" fmla="*/ 4 h 4"/>
                <a:gd name="T36" fmla="*/ 347 w 599"/>
                <a:gd name="T37" fmla="*/ 0 h 4"/>
                <a:gd name="T38" fmla="*/ 547 w 599"/>
                <a:gd name="T39" fmla="*/ 0 h 4"/>
                <a:gd name="T40" fmla="*/ 451 w 599"/>
                <a:gd name="T41" fmla="*/ 0 h 4"/>
                <a:gd name="T42" fmla="*/ 447 w 599"/>
                <a:gd name="T43" fmla="*/ 0 h 4"/>
                <a:gd name="T44" fmla="*/ 351 w 599"/>
                <a:gd name="T45" fmla="*/ 0 h 4"/>
                <a:gd name="T46" fmla="*/ 351 w 599"/>
                <a:gd name="T47" fmla="*/ 4 h 4"/>
                <a:gd name="T48" fmla="*/ 447 w 599"/>
                <a:gd name="T49" fmla="*/ 4 h 4"/>
                <a:gd name="T50" fmla="*/ 451 w 599"/>
                <a:gd name="T51" fmla="*/ 4 h 4"/>
                <a:gd name="T52" fmla="*/ 547 w 599"/>
                <a:gd name="T53" fmla="*/ 4 h 4"/>
                <a:gd name="T54" fmla="*/ 547 w 599"/>
                <a:gd name="T55" fmla="*/ 0 h 4"/>
                <a:gd name="T56" fmla="*/ 599 w 599"/>
                <a:gd name="T57" fmla="*/ 0 h 4"/>
                <a:gd name="T58" fmla="*/ 551 w 599"/>
                <a:gd name="T59" fmla="*/ 0 h 4"/>
                <a:gd name="T60" fmla="*/ 551 w 599"/>
                <a:gd name="T61" fmla="*/ 4 h 4"/>
                <a:gd name="T62" fmla="*/ 597 w 599"/>
                <a:gd name="T63" fmla="*/ 4 h 4"/>
                <a:gd name="T64" fmla="*/ 599 w 599"/>
                <a:gd name="T65" fmla="*/ 4 h 4"/>
                <a:gd name="T66" fmla="*/ 599 w 599"/>
                <a:gd name="T6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99" h="4">
                  <a:moveTo>
                    <a:pt x="147" y="0"/>
                  </a:moveTo>
                  <a:lnTo>
                    <a:pt x="52" y="0"/>
                  </a:lnTo>
                  <a:lnTo>
                    <a:pt x="48" y="0"/>
                  </a:lnTo>
                  <a:lnTo>
                    <a:pt x="2" y="0"/>
                  </a:lnTo>
                  <a:lnTo>
                    <a:pt x="2" y="4"/>
                  </a:lnTo>
                  <a:lnTo>
                    <a:pt x="0" y="4"/>
                  </a:lnTo>
                  <a:lnTo>
                    <a:pt x="48" y="4"/>
                  </a:lnTo>
                  <a:lnTo>
                    <a:pt x="52" y="4"/>
                  </a:lnTo>
                  <a:lnTo>
                    <a:pt x="147" y="4"/>
                  </a:lnTo>
                  <a:lnTo>
                    <a:pt x="147" y="0"/>
                  </a:lnTo>
                  <a:close/>
                  <a:moveTo>
                    <a:pt x="347" y="0"/>
                  </a:moveTo>
                  <a:lnTo>
                    <a:pt x="251" y="0"/>
                  </a:lnTo>
                  <a:lnTo>
                    <a:pt x="247" y="0"/>
                  </a:lnTo>
                  <a:lnTo>
                    <a:pt x="152" y="0"/>
                  </a:lnTo>
                  <a:lnTo>
                    <a:pt x="152" y="4"/>
                  </a:lnTo>
                  <a:lnTo>
                    <a:pt x="247" y="4"/>
                  </a:lnTo>
                  <a:lnTo>
                    <a:pt x="251" y="4"/>
                  </a:lnTo>
                  <a:lnTo>
                    <a:pt x="347" y="4"/>
                  </a:lnTo>
                  <a:lnTo>
                    <a:pt x="347" y="0"/>
                  </a:lnTo>
                  <a:close/>
                  <a:moveTo>
                    <a:pt x="547" y="0"/>
                  </a:moveTo>
                  <a:lnTo>
                    <a:pt x="451" y="0"/>
                  </a:lnTo>
                  <a:lnTo>
                    <a:pt x="447" y="0"/>
                  </a:lnTo>
                  <a:lnTo>
                    <a:pt x="351" y="0"/>
                  </a:lnTo>
                  <a:lnTo>
                    <a:pt x="351" y="4"/>
                  </a:lnTo>
                  <a:lnTo>
                    <a:pt x="447" y="4"/>
                  </a:lnTo>
                  <a:lnTo>
                    <a:pt x="451" y="4"/>
                  </a:lnTo>
                  <a:lnTo>
                    <a:pt x="547" y="4"/>
                  </a:lnTo>
                  <a:lnTo>
                    <a:pt x="547" y="0"/>
                  </a:lnTo>
                  <a:close/>
                  <a:moveTo>
                    <a:pt x="599" y="0"/>
                  </a:moveTo>
                  <a:lnTo>
                    <a:pt x="551" y="0"/>
                  </a:lnTo>
                  <a:lnTo>
                    <a:pt x="551" y="4"/>
                  </a:lnTo>
                  <a:lnTo>
                    <a:pt x="597" y="4"/>
                  </a:lnTo>
                  <a:lnTo>
                    <a:pt x="599" y="4"/>
                  </a:lnTo>
                  <a:lnTo>
                    <a:pt x="599" y="0"/>
                  </a:lnTo>
                  <a:close/>
                </a:path>
              </a:pathLst>
            </a:cu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478" name="ïsľiďè"/>
            <p:cNvSpPr/>
            <p:nvPr/>
          </p:nvSpPr>
          <p:spPr bwMode="auto">
            <a:xfrm>
              <a:off x="1506687" y="3201577"/>
              <a:ext cx="713185" cy="4763"/>
            </a:xfrm>
            <a:custGeom>
              <a:avLst/>
              <a:gdLst>
                <a:gd name="T0" fmla="*/ 147 w 599"/>
                <a:gd name="T1" fmla="*/ 0 h 4"/>
                <a:gd name="T2" fmla="*/ 52 w 599"/>
                <a:gd name="T3" fmla="*/ 0 h 4"/>
                <a:gd name="T4" fmla="*/ 48 w 599"/>
                <a:gd name="T5" fmla="*/ 0 h 4"/>
                <a:gd name="T6" fmla="*/ 2 w 599"/>
                <a:gd name="T7" fmla="*/ 0 h 4"/>
                <a:gd name="T8" fmla="*/ 2 w 599"/>
                <a:gd name="T9" fmla="*/ 4 h 4"/>
                <a:gd name="T10" fmla="*/ 0 w 599"/>
                <a:gd name="T11" fmla="*/ 4 h 4"/>
                <a:gd name="T12" fmla="*/ 48 w 599"/>
                <a:gd name="T13" fmla="*/ 4 h 4"/>
                <a:gd name="T14" fmla="*/ 52 w 599"/>
                <a:gd name="T15" fmla="*/ 4 h 4"/>
                <a:gd name="T16" fmla="*/ 147 w 599"/>
                <a:gd name="T17" fmla="*/ 4 h 4"/>
                <a:gd name="T18" fmla="*/ 147 w 599"/>
                <a:gd name="T19" fmla="*/ 0 h 4"/>
                <a:gd name="T20" fmla="*/ 347 w 599"/>
                <a:gd name="T21" fmla="*/ 0 h 4"/>
                <a:gd name="T22" fmla="*/ 251 w 599"/>
                <a:gd name="T23" fmla="*/ 0 h 4"/>
                <a:gd name="T24" fmla="*/ 247 w 599"/>
                <a:gd name="T25" fmla="*/ 0 h 4"/>
                <a:gd name="T26" fmla="*/ 152 w 599"/>
                <a:gd name="T27" fmla="*/ 0 h 4"/>
                <a:gd name="T28" fmla="*/ 152 w 599"/>
                <a:gd name="T29" fmla="*/ 4 h 4"/>
                <a:gd name="T30" fmla="*/ 247 w 599"/>
                <a:gd name="T31" fmla="*/ 4 h 4"/>
                <a:gd name="T32" fmla="*/ 251 w 599"/>
                <a:gd name="T33" fmla="*/ 4 h 4"/>
                <a:gd name="T34" fmla="*/ 347 w 599"/>
                <a:gd name="T35" fmla="*/ 4 h 4"/>
                <a:gd name="T36" fmla="*/ 347 w 599"/>
                <a:gd name="T37" fmla="*/ 0 h 4"/>
                <a:gd name="T38" fmla="*/ 547 w 599"/>
                <a:gd name="T39" fmla="*/ 0 h 4"/>
                <a:gd name="T40" fmla="*/ 451 w 599"/>
                <a:gd name="T41" fmla="*/ 0 h 4"/>
                <a:gd name="T42" fmla="*/ 447 w 599"/>
                <a:gd name="T43" fmla="*/ 0 h 4"/>
                <a:gd name="T44" fmla="*/ 351 w 599"/>
                <a:gd name="T45" fmla="*/ 0 h 4"/>
                <a:gd name="T46" fmla="*/ 351 w 599"/>
                <a:gd name="T47" fmla="*/ 4 h 4"/>
                <a:gd name="T48" fmla="*/ 447 w 599"/>
                <a:gd name="T49" fmla="*/ 4 h 4"/>
                <a:gd name="T50" fmla="*/ 451 w 599"/>
                <a:gd name="T51" fmla="*/ 4 h 4"/>
                <a:gd name="T52" fmla="*/ 547 w 599"/>
                <a:gd name="T53" fmla="*/ 4 h 4"/>
                <a:gd name="T54" fmla="*/ 547 w 599"/>
                <a:gd name="T55" fmla="*/ 0 h 4"/>
                <a:gd name="T56" fmla="*/ 599 w 599"/>
                <a:gd name="T57" fmla="*/ 0 h 4"/>
                <a:gd name="T58" fmla="*/ 551 w 599"/>
                <a:gd name="T59" fmla="*/ 0 h 4"/>
                <a:gd name="T60" fmla="*/ 551 w 599"/>
                <a:gd name="T61" fmla="*/ 4 h 4"/>
                <a:gd name="T62" fmla="*/ 597 w 599"/>
                <a:gd name="T63" fmla="*/ 4 h 4"/>
                <a:gd name="T64" fmla="*/ 599 w 599"/>
                <a:gd name="T65" fmla="*/ 4 h 4"/>
                <a:gd name="T66" fmla="*/ 599 w 599"/>
                <a:gd name="T6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99" h="4">
                  <a:moveTo>
                    <a:pt x="147" y="0"/>
                  </a:moveTo>
                  <a:lnTo>
                    <a:pt x="52" y="0"/>
                  </a:lnTo>
                  <a:lnTo>
                    <a:pt x="48" y="0"/>
                  </a:lnTo>
                  <a:lnTo>
                    <a:pt x="2" y="0"/>
                  </a:lnTo>
                  <a:lnTo>
                    <a:pt x="2" y="4"/>
                  </a:lnTo>
                  <a:lnTo>
                    <a:pt x="0" y="4"/>
                  </a:lnTo>
                  <a:lnTo>
                    <a:pt x="48" y="4"/>
                  </a:lnTo>
                  <a:lnTo>
                    <a:pt x="52" y="4"/>
                  </a:lnTo>
                  <a:lnTo>
                    <a:pt x="147" y="4"/>
                  </a:lnTo>
                  <a:lnTo>
                    <a:pt x="147" y="0"/>
                  </a:lnTo>
                  <a:moveTo>
                    <a:pt x="347" y="0"/>
                  </a:moveTo>
                  <a:lnTo>
                    <a:pt x="251" y="0"/>
                  </a:lnTo>
                  <a:lnTo>
                    <a:pt x="247" y="0"/>
                  </a:lnTo>
                  <a:lnTo>
                    <a:pt x="152" y="0"/>
                  </a:lnTo>
                  <a:lnTo>
                    <a:pt x="152" y="4"/>
                  </a:lnTo>
                  <a:lnTo>
                    <a:pt x="247" y="4"/>
                  </a:lnTo>
                  <a:lnTo>
                    <a:pt x="251" y="4"/>
                  </a:lnTo>
                  <a:lnTo>
                    <a:pt x="347" y="4"/>
                  </a:lnTo>
                  <a:lnTo>
                    <a:pt x="347" y="0"/>
                  </a:lnTo>
                  <a:moveTo>
                    <a:pt x="547" y="0"/>
                  </a:moveTo>
                  <a:lnTo>
                    <a:pt x="451" y="0"/>
                  </a:lnTo>
                  <a:lnTo>
                    <a:pt x="447" y="0"/>
                  </a:lnTo>
                  <a:lnTo>
                    <a:pt x="351" y="0"/>
                  </a:lnTo>
                  <a:lnTo>
                    <a:pt x="351" y="4"/>
                  </a:lnTo>
                  <a:lnTo>
                    <a:pt x="447" y="4"/>
                  </a:lnTo>
                  <a:lnTo>
                    <a:pt x="451" y="4"/>
                  </a:lnTo>
                  <a:lnTo>
                    <a:pt x="547" y="4"/>
                  </a:lnTo>
                  <a:lnTo>
                    <a:pt x="547" y="0"/>
                  </a:lnTo>
                  <a:moveTo>
                    <a:pt x="599" y="0"/>
                  </a:moveTo>
                  <a:lnTo>
                    <a:pt x="551" y="0"/>
                  </a:lnTo>
                  <a:lnTo>
                    <a:pt x="551" y="4"/>
                  </a:lnTo>
                  <a:lnTo>
                    <a:pt x="597" y="4"/>
                  </a:lnTo>
                  <a:lnTo>
                    <a:pt x="599" y="4"/>
                  </a:lnTo>
                  <a:lnTo>
                    <a:pt x="59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479" name="íṡľîḓe"/>
            <p:cNvSpPr/>
            <p:nvPr/>
          </p:nvSpPr>
          <p:spPr bwMode="auto">
            <a:xfrm>
              <a:off x="1506687" y="2964642"/>
              <a:ext cx="713185" cy="4763"/>
            </a:xfrm>
            <a:custGeom>
              <a:avLst/>
              <a:gdLst>
                <a:gd name="T0" fmla="*/ 147 w 599"/>
                <a:gd name="T1" fmla="*/ 0 h 4"/>
                <a:gd name="T2" fmla="*/ 52 w 599"/>
                <a:gd name="T3" fmla="*/ 0 h 4"/>
                <a:gd name="T4" fmla="*/ 48 w 599"/>
                <a:gd name="T5" fmla="*/ 0 h 4"/>
                <a:gd name="T6" fmla="*/ 2 w 599"/>
                <a:gd name="T7" fmla="*/ 0 h 4"/>
                <a:gd name="T8" fmla="*/ 2 w 599"/>
                <a:gd name="T9" fmla="*/ 4 h 4"/>
                <a:gd name="T10" fmla="*/ 0 w 599"/>
                <a:gd name="T11" fmla="*/ 4 h 4"/>
                <a:gd name="T12" fmla="*/ 48 w 599"/>
                <a:gd name="T13" fmla="*/ 4 h 4"/>
                <a:gd name="T14" fmla="*/ 52 w 599"/>
                <a:gd name="T15" fmla="*/ 4 h 4"/>
                <a:gd name="T16" fmla="*/ 147 w 599"/>
                <a:gd name="T17" fmla="*/ 4 h 4"/>
                <a:gd name="T18" fmla="*/ 147 w 599"/>
                <a:gd name="T19" fmla="*/ 0 h 4"/>
                <a:gd name="T20" fmla="*/ 347 w 599"/>
                <a:gd name="T21" fmla="*/ 0 h 4"/>
                <a:gd name="T22" fmla="*/ 251 w 599"/>
                <a:gd name="T23" fmla="*/ 0 h 4"/>
                <a:gd name="T24" fmla="*/ 247 w 599"/>
                <a:gd name="T25" fmla="*/ 0 h 4"/>
                <a:gd name="T26" fmla="*/ 152 w 599"/>
                <a:gd name="T27" fmla="*/ 0 h 4"/>
                <a:gd name="T28" fmla="*/ 152 w 599"/>
                <a:gd name="T29" fmla="*/ 4 h 4"/>
                <a:gd name="T30" fmla="*/ 247 w 599"/>
                <a:gd name="T31" fmla="*/ 4 h 4"/>
                <a:gd name="T32" fmla="*/ 251 w 599"/>
                <a:gd name="T33" fmla="*/ 4 h 4"/>
                <a:gd name="T34" fmla="*/ 347 w 599"/>
                <a:gd name="T35" fmla="*/ 4 h 4"/>
                <a:gd name="T36" fmla="*/ 347 w 599"/>
                <a:gd name="T37" fmla="*/ 0 h 4"/>
                <a:gd name="T38" fmla="*/ 547 w 599"/>
                <a:gd name="T39" fmla="*/ 0 h 4"/>
                <a:gd name="T40" fmla="*/ 451 w 599"/>
                <a:gd name="T41" fmla="*/ 0 h 4"/>
                <a:gd name="T42" fmla="*/ 447 w 599"/>
                <a:gd name="T43" fmla="*/ 0 h 4"/>
                <a:gd name="T44" fmla="*/ 351 w 599"/>
                <a:gd name="T45" fmla="*/ 0 h 4"/>
                <a:gd name="T46" fmla="*/ 351 w 599"/>
                <a:gd name="T47" fmla="*/ 4 h 4"/>
                <a:gd name="T48" fmla="*/ 447 w 599"/>
                <a:gd name="T49" fmla="*/ 4 h 4"/>
                <a:gd name="T50" fmla="*/ 451 w 599"/>
                <a:gd name="T51" fmla="*/ 4 h 4"/>
                <a:gd name="T52" fmla="*/ 547 w 599"/>
                <a:gd name="T53" fmla="*/ 4 h 4"/>
                <a:gd name="T54" fmla="*/ 547 w 599"/>
                <a:gd name="T55" fmla="*/ 0 h 4"/>
                <a:gd name="T56" fmla="*/ 599 w 599"/>
                <a:gd name="T57" fmla="*/ 0 h 4"/>
                <a:gd name="T58" fmla="*/ 551 w 599"/>
                <a:gd name="T59" fmla="*/ 0 h 4"/>
                <a:gd name="T60" fmla="*/ 551 w 599"/>
                <a:gd name="T61" fmla="*/ 4 h 4"/>
                <a:gd name="T62" fmla="*/ 597 w 599"/>
                <a:gd name="T63" fmla="*/ 4 h 4"/>
                <a:gd name="T64" fmla="*/ 599 w 599"/>
                <a:gd name="T65" fmla="*/ 4 h 4"/>
                <a:gd name="T66" fmla="*/ 599 w 599"/>
                <a:gd name="T6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99" h="4">
                  <a:moveTo>
                    <a:pt x="147" y="0"/>
                  </a:moveTo>
                  <a:lnTo>
                    <a:pt x="52" y="0"/>
                  </a:lnTo>
                  <a:lnTo>
                    <a:pt x="48" y="0"/>
                  </a:lnTo>
                  <a:lnTo>
                    <a:pt x="2" y="0"/>
                  </a:lnTo>
                  <a:lnTo>
                    <a:pt x="2" y="4"/>
                  </a:lnTo>
                  <a:lnTo>
                    <a:pt x="0" y="4"/>
                  </a:lnTo>
                  <a:lnTo>
                    <a:pt x="48" y="4"/>
                  </a:lnTo>
                  <a:lnTo>
                    <a:pt x="52" y="4"/>
                  </a:lnTo>
                  <a:lnTo>
                    <a:pt x="147" y="4"/>
                  </a:lnTo>
                  <a:lnTo>
                    <a:pt x="147" y="0"/>
                  </a:lnTo>
                  <a:close/>
                  <a:moveTo>
                    <a:pt x="347" y="0"/>
                  </a:moveTo>
                  <a:lnTo>
                    <a:pt x="251" y="0"/>
                  </a:lnTo>
                  <a:lnTo>
                    <a:pt x="247" y="0"/>
                  </a:lnTo>
                  <a:lnTo>
                    <a:pt x="152" y="0"/>
                  </a:lnTo>
                  <a:lnTo>
                    <a:pt x="152" y="4"/>
                  </a:lnTo>
                  <a:lnTo>
                    <a:pt x="247" y="4"/>
                  </a:lnTo>
                  <a:lnTo>
                    <a:pt x="251" y="4"/>
                  </a:lnTo>
                  <a:lnTo>
                    <a:pt x="347" y="4"/>
                  </a:lnTo>
                  <a:lnTo>
                    <a:pt x="347" y="0"/>
                  </a:lnTo>
                  <a:close/>
                  <a:moveTo>
                    <a:pt x="547" y="0"/>
                  </a:moveTo>
                  <a:lnTo>
                    <a:pt x="451" y="0"/>
                  </a:lnTo>
                  <a:lnTo>
                    <a:pt x="447" y="0"/>
                  </a:lnTo>
                  <a:lnTo>
                    <a:pt x="351" y="0"/>
                  </a:lnTo>
                  <a:lnTo>
                    <a:pt x="351" y="4"/>
                  </a:lnTo>
                  <a:lnTo>
                    <a:pt x="447" y="4"/>
                  </a:lnTo>
                  <a:lnTo>
                    <a:pt x="451" y="4"/>
                  </a:lnTo>
                  <a:lnTo>
                    <a:pt x="547" y="4"/>
                  </a:lnTo>
                  <a:lnTo>
                    <a:pt x="547" y="0"/>
                  </a:lnTo>
                  <a:close/>
                  <a:moveTo>
                    <a:pt x="599" y="0"/>
                  </a:moveTo>
                  <a:lnTo>
                    <a:pt x="551" y="0"/>
                  </a:lnTo>
                  <a:lnTo>
                    <a:pt x="551" y="4"/>
                  </a:lnTo>
                  <a:lnTo>
                    <a:pt x="597" y="4"/>
                  </a:lnTo>
                  <a:lnTo>
                    <a:pt x="599" y="4"/>
                  </a:lnTo>
                  <a:lnTo>
                    <a:pt x="599" y="0"/>
                  </a:lnTo>
                  <a:close/>
                </a:path>
              </a:pathLst>
            </a:cu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480" name="ïṧlïḑè"/>
            <p:cNvSpPr/>
            <p:nvPr/>
          </p:nvSpPr>
          <p:spPr bwMode="auto">
            <a:xfrm>
              <a:off x="1506687" y="2964642"/>
              <a:ext cx="713185" cy="4763"/>
            </a:xfrm>
            <a:custGeom>
              <a:avLst/>
              <a:gdLst>
                <a:gd name="T0" fmla="*/ 147 w 599"/>
                <a:gd name="T1" fmla="*/ 0 h 4"/>
                <a:gd name="T2" fmla="*/ 52 w 599"/>
                <a:gd name="T3" fmla="*/ 0 h 4"/>
                <a:gd name="T4" fmla="*/ 48 w 599"/>
                <a:gd name="T5" fmla="*/ 0 h 4"/>
                <a:gd name="T6" fmla="*/ 2 w 599"/>
                <a:gd name="T7" fmla="*/ 0 h 4"/>
                <a:gd name="T8" fmla="*/ 2 w 599"/>
                <a:gd name="T9" fmla="*/ 4 h 4"/>
                <a:gd name="T10" fmla="*/ 0 w 599"/>
                <a:gd name="T11" fmla="*/ 4 h 4"/>
                <a:gd name="T12" fmla="*/ 48 w 599"/>
                <a:gd name="T13" fmla="*/ 4 h 4"/>
                <a:gd name="T14" fmla="*/ 52 w 599"/>
                <a:gd name="T15" fmla="*/ 4 h 4"/>
                <a:gd name="T16" fmla="*/ 147 w 599"/>
                <a:gd name="T17" fmla="*/ 4 h 4"/>
                <a:gd name="T18" fmla="*/ 147 w 599"/>
                <a:gd name="T19" fmla="*/ 0 h 4"/>
                <a:gd name="T20" fmla="*/ 347 w 599"/>
                <a:gd name="T21" fmla="*/ 0 h 4"/>
                <a:gd name="T22" fmla="*/ 251 w 599"/>
                <a:gd name="T23" fmla="*/ 0 h 4"/>
                <a:gd name="T24" fmla="*/ 247 w 599"/>
                <a:gd name="T25" fmla="*/ 0 h 4"/>
                <a:gd name="T26" fmla="*/ 152 w 599"/>
                <a:gd name="T27" fmla="*/ 0 h 4"/>
                <a:gd name="T28" fmla="*/ 152 w 599"/>
                <a:gd name="T29" fmla="*/ 4 h 4"/>
                <a:gd name="T30" fmla="*/ 247 w 599"/>
                <a:gd name="T31" fmla="*/ 4 h 4"/>
                <a:gd name="T32" fmla="*/ 251 w 599"/>
                <a:gd name="T33" fmla="*/ 4 h 4"/>
                <a:gd name="T34" fmla="*/ 347 w 599"/>
                <a:gd name="T35" fmla="*/ 4 h 4"/>
                <a:gd name="T36" fmla="*/ 347 w 599"/>
                <a:gd name="T37" fmla="*/ 0 h 4"/>
                <a:gd name="T38" fmla="*/ 547 w 599"/>
                <a:gd name="T39" fmla="*/ 0 h 4"/>
                <a:gd name="T40" fmla="*/ 451 w 599"/>
                <a:gd name="T41" fmla="*/ 0 h 4"/>
                <a:gd name="T42" fmla="*/ 447 w 599"/>
                <a:gd name="T43" fmla="*/ 0 h 4"/>
                <a:gd name="T44" fmla="*/ 351 w 599"/>
                <a:gd name="T45" fmla="*/ 0 h 4"/>
                <a:gd name="T46" fmla="*/ 351 w 599"/>
                <a:gd name="T47" fmla="*/ 4 h 4"/>
                <a:gd name="T48" fmla="*/ 447 w 599"/>
                <a:gd name="T49" fmla="*/ 4 h 4"/>
                <a:gd name="T50" fmla="*/ 451 w 599"/>
                <a:gd name="T51" fmla="*/ 4 h 4"/>
                <a:gd name="T52" fmla="*/ 547 w 599"/>
                <a:gd name="T53" fmla="*/ 4 h 4"/>
                <a:gd name="T54" fmla="*/ 547 w 599"/>
                <a:gd name="T55" fmla="*/ 0 h 4"/>
                <a:gd name="T56" fmla="*/ 599 w 599"/>
                <a:gd name="T57" fmla="*/ 0 h 4"/>
                <a:gd name="T58" fmla="*/ 551 w 599"/>
                <a:gd name="T59" fmla="*/ 0 h 4"/>
                <a:gd name="T60" fmla="*/ 551 w 599"/>
                <a:gd name="T61" fmla="*/ 4 h 4"/>
                <a:gd name="T62" fmla="*/ 597 w 599"/>
                <a:gd name="T63" fmla="*/ 4 h 4"/>
                <a:gd name="T64" fmla="*/ 599 w 599"/>
                <a:gd name="T65" fmla="*/ 4 h 4"/>
                <a:gd name="T66" fmla="*/ 599 w 599"/>
                <a:gd name="T6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99" h="4">
                  <a:moveTo>
                    <a:pt x="147" y="0"/>
                  </a:moveTo>
                  <a:lnTo>
                    <a:pt x="52" y="0"/>
                  </a:lnTo>
                  <a:lnTo>
                    <a:pt x="48" y="0"/>
                  </a:lnTo>
                  <a:lnTo>
                    <a:pt x="2" y="0"/>
                  </a:lnTo>
                  <a:lnTo>
                    <a:pt x="2" y="4"/>
                  </a:lnTo>
                  <a:lnTo>
                    <a:pt x="0" y="4"/>
                  </a:lnTo>
                  <a:lnTo>
                    <a:pt x="48" y="4"/>
                  </a:lnTo>
                  <a:lnTo>
                    <a:pt x="52" y="4"/>
                  </a:lnTo>
                  <a:lnTo>
                    <a:pt x="147" y="4"/>
                  </a:lnTo>
                  <a:lnTo>
                    <a:pt x="147" y="0"/>
                  </a:lnTo>
                  <a:moveTo>
                    <a:pt x="347" y="0"/>
                  </a:moveTo>
                  <a:lnTo>
                    <a:pt x="251" y="0"/>
                  </a:lnTo>
                  <a:lnTo>
                    <a:pt x="247" y="0"/>
                  </a:lnTo>
                  <a:lnTo>
                    <a:pt x="152" y="0"/>
                  </a:lnTo>
                  <a:lnTo>
                    <a:pt x="152" y="4"/>
                  </a:lnTo>
                  <a:lnTo>
                    <a:pt x="247" y="4"/>
                  </a:lnTo>
                  <a:lnTo>
                    <a:pt x="251" y="4"/>
                  </a:lnTo>
                  <a:lnTo>
                    <a:pt x="347" y="4"/>
                  </a:lnTo>
                  <a:lnTo>
                    <a:pt x="347" y="0"/>
                  </a:lnTo>
                  <a:moveTo>
                    <a:pt x="547" y="0"/>
                  </a:moveTo>
                  <a:lnTo>
                    <a:pt x="451" y="0"/>
                  </a:lnTo>
                  <a:lnTo>
                    <a:pt x="447" y="0"/>
                  </a:lnTo>
                  <a:lnTo>
                    <a:pt x="351" y="0"/>
                  </a:lnTo>
                  <a:lnTo>
                    <a:pt x="351" y="4"/>
                  </a:lnTo>
                  <a:lnTo>
                    <a:pt x="447" y="4"/>
                  </a:lnTo>
                  <a:lnTo>
                    <a:pt x="451" y="4"/>
                  </a:lnTo>
                  <a:lnTo>
                    <a:pt x="547" y="4"/>
                  </a:lnTo>
                  <a:lnTo>
                    <a:pt x="547" y="0"/>
                  </a:lnTo>
                  <a:moveTo>
                    <a:pt x="599" y="0"/>
                  </a:moveTo>
                  <a:lnTo>
                    <a:pt x="551" y="0"/>
                  </a:lnTo>
                  <a:lnTo>
                    <a:pt x="551" y="4"/>
                  </a:lnTo>
                  <a:lnTo>
                    <a:pt x="597" y="4"/>
                  </a:lnTo>
                  <a:lnTo>
                    <a:pt x="599" y="4"/>
                  </a:lnTo>
                  <a:lnTo>
                    <a:pt x="59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481" name="i$líḍê"/>
            <p:cNvSpPr/>
            <p:nvPr/>
          </p:nvSpPr>
          <p:spPr bwMode="auto">
            <a:xfrm>
              <a:off x="1506687" y="2726517"/>
              <a:ext cx="713185" cy="4763"/>
            </a:xfrm>
            <a:custGeom>
              <a:avLst/>
              <a:gdLst>
                <a:gd name="T0" fmla="*/ 147 w 599"/>
                <a:gd name="T1" fmla="*/ 0 h 4"/>
                <a:gd name="T2" fmla="*/ 52 w 599"/>
                <a:gd name="T3" fmla="*/ 0 h 4"/>
                <a:gd name="T4" fmla="*/ 48 w 599"/>
                <a:gd name="T5" fmla="*/ 0 h 4"/>
                <a:gd name="T6" fmla="*/ 2 w 599"/>
                <a:gd name="T7" fmla="*/ 0 h 4"/>
                <a:gd name="T8" fmla="*/ 2 w 599"/>
                <a:gd name="T9" fmla="*/ 4 h 4"/>
                <a:gd name="T10" fmla="*/ 0 w 599"/>
                <a:gd name="T11" fmla="*/ 4 h 4"/>
                <a:gd name="T12" fmla="*/ 48 w 599"/>
                <a:gd name="T13" fmla="*/ 4 h 4"/>
                <a:gd name="T14" fmla="*/ 52 w 599"/>
                <a:gd name="T15" fmla="*/ 4 h 4"/>
                <a:gd name="T16" fmla="*/ 147 w 599"/>
                <a:gd name="T17" fmla="*/ 4 h 4"/>
                <a:gd name="T18" fmla="*/ 147 w 599"/>
                <a:gd name="T19" fmla="*/ 0 h 4"/>
                <a:gd name="T20" fmla="*/ 347 w 599"/>
                <a:gd name="T21" fmla="*/ 0 h 4"/>
                <a:gd name="T22" fmla="*/ 251 w 599"/>
                <a:gd name="T23" fmla="*/ 0 h 4"/>
                <a:gd name="T24" fmla="*/ 247 w 599"/>
                <a:gd name="T25" fmla="*/ 0 h 4"/>
                <a:gd name="T26" fmla="*/ 152 w 599"/>
                <a:gd name="T27" fmla="*/ 0 h 4"/>
                <a:gd name="T28" fmla="*/ 152 w 599"/>
                <a:gd name="T29" fmla="*/ 4 h 4"/>
                <a:gd name="T30" fmla="*/ 247 w 599"/>
                <a:gd name="T31" fmla="*/ 4 h 4"/>
                <a:gd name="T32" fmla="*/ 251 w 599"/>
                <a:gd name="T33" fmla="*/ 4 h 4"/>
                <a:gd name="T34" fmla="*/ 347 w 599"/>
                <a:gd name="T35" fmla="*/ 4 h 4"/>
                <a:gd name="T36" fmla="*/ 347 w 599"/>
                <a:gd name="T37" fmla="*/ 0 h 4"/>
                <a:gd name="T38" fmla="*/ 547 w 599"/>
                <a:gd name="T39" fmla="*/ 0 h 4"/>
                <a:gd name="T40" fmla="*/ 451 w 599"/>
                <a:gd name="T41" fmla="*/ 0 h 4"/>
                <a:gd name="T42" fmla="*/ 447 w 599"/>
                <a:gd name="T43" fmla="*/ 0 h 4"/>
                <a:gd name="T44" fmla="*/ 351 w 599"/>
                <a:gd name="T45" fmla="*/ 0 h 4"/>
                <a:gd name="T46" fmla="*/ 351 w 599"/>
                <a:gd name="T47" fmla="*/ 4 h 4"/>
                <a:gd name="T48" fmla="*/ 447 w 599"/>
                <a:gd name="T49" fmla="*/ 4 h 4"/>
                <a:gd name="T50" fmla="*/ 451 w 599"/>
                <a:gd name="T51" fmla="*/ 4 h 4"/>
                <a:gd name="T52" fmla="*/ 547 w 599"/>
                <a:gd name="T53" fmla="*/ 4 h 4"/>
                <a:gd name="T54" fmla="*/ 547 w 599"/>
                <a:gd name="T55" fmla="*/ 0 h 4"/>
                <a:gd name="T56" fmla="*/ 599 w 599"/>
                <a:gd name="T57" fmla="*/ 0 h 4"/>
                <a:gd name="T58" fmla="*/ 551 w 599"/>
                <a:gd name="T59" fmla="*/ 0 h 4"/>
                <a:gd name="T60" fmla="*/ 551 w 599"/>
                <a:gd name="T61" fmla="*/ 4 h 4"/>
                <a:gd name="T62" fmla="*/ 597 w 599"/>
                <a:gd name="T63" fmla="*/ 4 h 4"/>
                <a:gd name="T64" fmla="*/ 599 w 599"/>
                <a:gd name="T65" fmla="*/ 4 h 4"/>
                <a:gd name="T66" fmla="*/ 599 w 599"/>
                <a:gd name="T6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99" h="4">
                  <a:moveTo>
                    <a:pt x="147" y="0"/>
                  </a:moveTo>
                  <a:lnTo>
                    <a:pt x="52" y="0"/>
                  </a:lnTo>
                  <a:lnTo>
                    <a:pt x="48" y="0"/>
                  </a:lnTo>
                  <a:lnTo>
                    <a:pt x="2" y="0"/>
                  </a:lnTo>
                  <a:lnTo>
                    <a:pt x="2" y="4"/>
                  </a:lnTo>
                  <a:lnTo>
                    <a:pt x="0" y="4"/>
                  </a:lnTo>
                  <a:lnTo>
                    <a:pt x="48" y="4"/>
                  </a:lnTo>
                  <a:lnTo>
                    <a:pt x="52" y="4"/>
                  </a:lnTo>
                  <a:lnTo>
                    <a:pt x="147" y="4"/>
                  </a:lnTo>
                  <a:lnTo>
                    <a:pt x="147" y="0"/>
                  </a:lnTo>
                  <a:close/>
                  <a:moveTo>
                    <a:pt x="347" y="0"/>
                  </a:moveTo>
                  <a:lnTo>
                    <a:pt x="251" y="0"/>
                  </a:lnTo>
                  <a:lnTo>
                    <a:pt x="247" y="0"/>
                  </a:lnTo>
                  <a:lnTo>
                    <a:pt x="152" y="0"/>
                  </a:lnTo>
                  <a:lnTo>
                    <a:pt x="152" y="4"/>
                  </a:lnTo>
                  <a:lnTo>
                    <a:pt x="247" y="4"/>
                  </a:lnTo>
                  <a:lnTo>
                    <a:pt x="251" y="4"/>
                  </a:lnTo>
                  <a:lnTo>
                    <a:pt x="347" y="4"/>
                  </a:lnTo>
                  <a:lnTo>
                    <a:pt x="347" y="0"/>
                  </a:lnTo>
                  <a:close/>
                  <a:moveTo>
                    <a:pt x="547" y="0"/>
                  </a:moveTo>
                  <a:lnTo>
                    <a:pt x="451" y="0"/>
                  </a:lnTo>
                  <a:lnTo>
                    <a:pt x="447" y="0"/>
                  </a:lnTo>
                  <a:lnTo>
                    <a:pt x="351" y="0"/>
                  </a:lnTo>
                  <a:lnTo>
                    <a:pt x="351" y="4"/>
                  </a:lnTo>
                  <a:lnTo>
                    <a:pt x="447" y="4"/>
                  </a:lnTo>
                  <a:lnTo>
                    <a:pt x="451" y="4"/>
                  </a:lnTo>
                  <a:lnTo>
                    <a:pt x="547" y="4"/>
                  </a:lnTo>
                  <a:lnTo>
                    <a:pt x="547" y="0"/>
                  </a:lnTo>
                  <a:close/>
                  <a:moveTo>
                    <a:pt x="599" y="0"/>
                  </a:moveTo>
                  <a:lnTo>
                    <a:pt x="551" y="0"/>
                  </a:lnTo>
                  <a:lnTo>
                    <a:pt x="551" y="4"/>
                  </a:lnTo>
                  <a:lnTo>
                    <a:pt x="597" y="4"/>
                  </a:lnTo>
                  <a:lnTo>
                    <a:pt x="599" y="4"/>
                  </a:lnTo>
                  <a:lnTo>
                    <a:pt x="599" y="0"/>
                  </a:lnTo>
                  <a:close/>
                </a:path>
              </a:pathLst>
            </a:cu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482" name="iŝľîḋé"/>
            <p:cNvSpPr/>
            <p:nvPr/>
          </p:nvSpPr>
          <p:spPr bwMode="auto">
            <a:xfrm>
              <a:off x="1506687" y="2726517"/>
              <a:ext cx="713185" cy="4763"/>
            </a:xfrm>
            <a:custGeom>
              <a:avLst/>
              <a:gdLst>
                <a:gd name="T0" fmla="*/ 147 w 599"/>
                <a:gd name="T1" fmla="*/ 0 h 4"/>
                <a:gd name="T2" fmla="*/ 52 w 599"/>
                <a:gd name="T3" fmla="*/ 0 h 4"/>
                <a:gd name="T4" fmla="*/ 48 w 599"/>
                <a:gd name="T5" fmla="*/ 0 h 4"/>
                <a:gd name="T6" fmla="*/ 2 w 599"/>
                <a:gd name="T7" fmla="*/ 0 h 4"/>
                <a:gd name="T8" fmla="*/ 2 w 599"/>
                <a:gd name="T9" fmla="*/ 4 h 4"/>
                <a:gd name="T10" fmla="*/ 0 w 599"/>
                <a:gd name="T11" fmla="*/ 4 h 4"/>
                <a:gd name="T12" fmla="*/ 48 w 599"/>
                <a:gd name="T13" fmla="*/ 4 h 4"/>
                <a:gd name="T14" fmla="*/ 52 w 599"/>
                <a:gd name="T15" fmla="*/ 4 h 4"/>
                <a:gd name="T16" fmla="*/ 147 w 599"/>
                <a:gd name="T17" fmla="*/ 4 h 4"/>
                <a:gd name="T18" fmla="*/ 147 w 599"/>
                <a:gd name="T19" fmla="*/ 0 h 4"/>
                <a:gd name="T20" fmla="*/ 347 w 599"/>
                <a:gd name="T21" fmla="*/ 0 h 4"/>
                <a:gd name="T22" fmla="*/ 251 w 599"/>
                <a:gd name="T23" fmla="*/ 0 h 4"/>
                <a:gd name="T24" fmla="*/ 247 w 599"/>
                <a:gd name="T25" fmla="*/ 0 h 4"/>
                <a:gd name="T26" fmla="*/ 152 w 599"/>
                <a:gd name="T27" fmla="*/ 0 h 4"/>
                <a:gd name="T28" fmla="*/ 152 w 599"/>
                <a:gd name="T29" fmla="*/ 4 h 4"/>
                <a:gd name="T30" fmla="*/ 247 w 599"/>
                <a:gd name="T31" fmla="*/ 4 h 4"/>
                <a:gd name="T32" fmla="*/ 251 w 599"/>
                <a:gd name="T33" fmla="*/ 4 h 4"/>
                <a:gd name="T34" fmla="*/ 347 w 599"/>
                <a:gd name="T35" fmla="*/ 4 h 4"/>
                <a:gd name="T36" fmla="*/ 347 w 599"/>
                <a:gd name="T37" fmla="*/ 0 h 4"/>
                <a:gd name="T38" fmla="*/ 547 w 599"/>
                <a:gd name="T39" fmla="*/ 0 h 4"/>
                <a:gd name="T40" fmla="*/ 451 w 599"/>
                <a:gd name="T41" fmla="*/ 0 h 4"/>
                <a:gd name="T42" fmla="*/ 447 w 599"/>
                <a:gd name="T43" fmla="*/ 0 h 4"/>
                <a:gd name="T44" fmla="*/ 351 w 599"/>
                <a:gd name="T45" fmla="*/ 0 h 4"/>
                <a:gd name="T46" fmla="*/ 351 w 599"/>
                <a:gd name="T47" fmla="*/ 4 h 4"/>
                <a:gd name="T48" fmla="*/ 447 w 599"/>
                <a:gd name="T49" fmla="*/ 4 h 4"/>
                <a:gd name="T50" fmla="*/ 451 w 599"/>
                <a:gd name="T51" fmla="*/ 4 h 4"/>
                <a:gd name="T52" fmla="*/ 547 w 599"/>
                <a:gd name="T53" fmla="*/ 4 h 4"/>
                <a:gd name="T54" fmla="*/ 547 w 599"/>
                <a:gd name="T55" fmla="*/ 0 h 4"/>
                <a:gd name="T56" fmla="*/ 599 w 599"/>
                <a:gd name="T57" fmla="*/ 0 h 4"/>
                <a:gd name="T58" fmla="*/ 551 w 599"/>
                <a:gd name="T59" fmla="*/ 0 h 4"/>
                <a:gd name="T60" fmla="*/ 551 w 599"/>
                <a:gd name="T61" fmla="*/ 4 h 4"/>
                <a:gd name="T62" fmla="*/ 597 w 599"/>
                <a:gd name="T63" fmla="*/ 4 h 4"/>
                <a:gd name="T64" fmla="*/ 599 w 599"/>
                <a:gd name="T65" fmla="*/ 4 h 4"/>
                <a:gd name="T66" fmla="*/ 599 w 599"/>
                <a:gd name="T6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99" h="4">
                  <a:moveTo>
                    <a:pt x="147" y="0"/>
                  </a:moveTo>
                  <a:lnTo>
                    <a:pt x="52" y="0"/>
                  </a:lnTo>
                  <a:lnTo>
                    <a:pt x="48" y="0"/>
                  </a:lnTo>
                  <a:lnTo>
                    <a:pt x="2" y="0"/>
                  </a:lnTo>
                  <a:lnTo>
                    <a:pt x="2" y="4"/>
                  </a:lnTo>
                  <a:lnTo>
                    <a:pt x="0" y="4"/>
                  </a:lnTo>
                  <a:lnTo>
                    <a:pt x="48" y="4"/>
                  </a:lnTo>
                  <a:lnTo>
                    <a:pt x="52" y="4"/>
                  </a:lnTo>
                  <a:lnTo>
                    <a:pt x="147" y="4"/>
                  </a:lnTo>
                  <a:lnTo>
                    <a:pt x="147" y="0"/>
                  </a:lnTo>
                  <a:moveTo>
                    <a:pt x="347" y="0"/>
                  </a:moveTo>
                  <a:lnTo>
                    <a:pt x="251" y="0"/>
                  </a:lnTo>
                  <a:lnTo>
                    <a:pt x="247" y="0"/>
                  </a:lnTo>
                  <a:lnTo>
                    <a:pt x="152" y="0"/>
                  </a:lnTo>
                  <a:lnTo>
                    <a:pt x="152" y="4"/>
                  </a:lnTo>
                  <a:lnTo>
                    <a:pt x="247" y="4"/>
                  </a:lnTo>
                  <a:lnTo>
                    <a:pt x="251" y="4"/>
                  </a:lnTo>
                  <a:lnTo>
                    <a:pt x="347" y="4"/>
                  </a:lnTo>
                  <a:lnTo>
                    <a:pt x="347" y="0"/>
                  </a:lnTo>
                  <a:moveTo>
                    <a:pt x="547" y="0"/>
                  </a:moveTo>
                  <a:lnTo>
                    <a:pt x="451" y="0"/>
                  </a:lnTo>
                  <a:lnTo>
                    <a:pt x="447" y="0"/>
                  </a:lnTo>
                  <a:lnTo>
                    <a:pt x="351" y="0"/>
                  </a:lnTo>
                  <a:lnTo>
                    <a:pt x="351" y="4"/>
                  </a:lnTo>
                  <a:lnTo>
                    <a:pt x="447" y="4"/>
                  </a:lnTo>
                  <a:lnTo>
                    <a:pt x="451" y="4"/>
                  </a:lnTo>
                  <a:lnTo>
                    <a:pt x="547" y="4"/>
                  </a:lnTo>
                  <a:lnTo>
                    <a:pt x="547" y="0"/>
                  </a:lnTo>
                  <a:moveTo>
                    <a:pt x="599" y="0"/>
                  </a:moveTo>
                  <a:lnTo>
                    <a:pt x="551" y="0"/>
                  </a:lnTo>
                  <a:lnTo>
                    <a:pt x="551" y="4"/>
                  </a:lnTo>
                  <a:lnTo>
                    <a:pt x="597" y="4"/>
                  </a:lnTo>
                  <a:lnTo>
                    <a:pt x="599" y="4"/>
                  </a:lnTo>
                  <a:lnTo>
                    <a:pt x="59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483" name="ïṡlíḓê"/>
            <p:cNvSpPr/>
            <p:nvPr/>
          </p:nvSpPr>
          <p:spPr bwMode="auto">
            <a:xfrm>
              <a:off x="1681709" y="2669367"/>
              <a:ext cx="5953" cy="711994"/>
            </a:xfrm>
            <a:custGeom>
              <a:avLst/>
              <a:gdLst>
                <a:gd name="T0" fmla="*/ 0 w 5"/>
                <a:gd name="T1" fmla="*/ 0 h 598"/>
                <a:gd name="T2" fmla="*/ 0 w 5"/>
                <a:gd name="T3" fmla="*/ 0 h 598"/>
                <a:gd name="T4" fmla="*/ 0 w 5"/>
                <a:gd name="T5" fmla="*/ 48 h 598"/>
                <a:gd name="T6" fmla="*/ 0 w 5"/>
                <a:gd name="T7" fmla="*/ 52 h 598"/>
                <a:gd name="T8" fmla="*/ 0 w 5"/>
                <a:gd name="T9" fmla="*/ 148 h 598"/>
                <a:gd name="T10" fmla="*/ 0 w 5"/>
                <a:gd name="T11" fmla="*/ 152 h 598"/>
                <a:gd name="T12" fmla="*/ 0 w 5"/>
                <a:gd name="T13" fmla="*/ 248 h 598"/>
                <a:gd name="T14" fmla="*/ 0 w 5"/>
                <a:gd name="T15" fmla="*/ 252 h 598"/>
                <a:gd name="T16" fmla="*/ 0 w 5"/>
                <a:gd name="T17" fmla="*/ 347 h 598"/>
                <a:gd name="T18" fmla="*/ 0 w 5"/>
                <a:gd name="T19" fmla="*/ 351 h 598"/>
                <a:gd name="T20" fmla="*/ 0 w 5"/>
                <a:gd name="T21" fmla="*/ 447 h 598"/>
                <a:gd name="T22" fmla="*/ 0 w 5"/>
                <a:gd name="T23" fmla="*/ 451 h 598"/>
                <a:gd name="T24" fmla="*/ 0 w 5"/>
                <a:gd name="T25" fmla="*/ 547 h 598"/>
                <a:gd name="T26" fmla="*/ 0 w 5"/>
                <a:gd name="T27" fmla="*/ 551 h 598"/>
                <a:gd name="T28" fmla="*/ 0 w 5"/>
                <a:gd name="T29" fmla="*/ 596 h 598"/>
                <a:gd name="T30" fmla="*/ 0 w 5"/>
                <a:gd name="T31" fmla="*/ 598 h 598"/>
                <a:gd name="T32" fmla="*/ 5 w 5"/>
                <a:gd name="T33" fmla="*/ 598 h 598"/>
                <a:gd name="T34" fmla="*/ 5 w 5"/>
                <a:gd name="T35" fmla="*/ 551 h 598"/>
                <a:gd name="T36" fmla="*/ 5 w 5"/>
                <a:gd name="T37" fmla="*/ 547 h 598"/>
                <a:gd name="T38" fmla="*/ 5 w 5"/>
                <a:gd name="T39" fmla="*/ 451 h 598"/>
                <a:gd name="T40" fmla="*/ 5 w 5"/>
                <a:gd name="T41" fmla="*/ 447 h 598"/>
                <a:gd name="T42" fmla="*/ 5 w 5"/>
                <a:gd name="T43" fmla="*/ 351 h 598"/>
                <a:gd name="T44" fmla="*/ 5 w 5"/>
                <a:gd name="T45" fmla="*/ 347 h 598"/>
                <a:gd name="T46" fmla="*/ 5 w 5"/>
                <a:gd name="T47" fmla="*/ 252 h 598"/>
                <a:gd name="T48" fmla="*/ 5 w 5"/>
                <a:gd name="T49" fmla="*/ 248 h 598"/>
                <a:gd name="T50" fmla="*/ 5 w 5"/>
                <a:gd name="T51" fmla="*/ 152 h 598"/>
                <a:gd name="T52" fmla="*/ 5 w 5"/>
                <a:gd name="T53" fmla="*/ 148 h 598"/>
                <a:gd name="T54" fmla="*/ 5 w 5"/>
                <a:gd name="T55" fmla="*/ 52 h 598"/>
                <a:gd name="T56" fmla="*/ 5 w 5"/>
                <a:gd name="T57" fmla="*/ 48 h 598"/>
                <a:gd name="T58" fmla="*/ 5 w 5"/>
                <a:gd name="T59" fmla="*/ 2 h 598"/>
                <a:gd name="T60" fmla="*/ 0 w 5"/>
                <a:gd name="T61" fmla="*/ 2 h 598"/>
                <a:gd name="T62" fmla="*/ 0 w 5"/>
                <a:gd name="T63" fmla="*/ 0 h 5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" h="598">
                  <a:moveTo>
                    <a:pt x="0" y="0"/>
                  </a:moveTo>
                  <a:lnTo>
                    <a:pt x="0" y="0"/>
                  </a:lnTo>
                  <a:lnTo>
                    <a:pt x="0" y="48"/>
                  </a:lnTo>
                  <a:lnTo>
                    <a:pt x="0" y="52"/>
                  </a:lnTo>
                  <a:lnTo>
                    <a:pt x="0" y="148"/>
                  </a:lnTo>
                  <a:lnTo>
                    <a:pt x="0" y="152"/>
                  </a:lnTo>
                  <a:lnTo>
                    <a:pt x="0" y="248"/>
                  </a:lnTo>
                  <a:lnTo>
                    <a:pt x="0" y="252"/>
                  </a:lnTo>
                  <a:lnTo>
                    <a:pt x="0" y="347"/>
                  </a:lnTo>
                  <a:lnTo>
                    <a:pt x="0" y="351"/>
                  </a:lnTo>
                  <a:lnTo>
                    <a:pt x="0" y="447"/>
                  </a:lnTo>
                  <a:lnTo>
                    <a:pt x="0" y="451"/>
                  </a:lnTo>
                  <a:lnTo>
                    <a:pt x="0" y="547"/>
                  </a:lnTo>
                  <a:lnTo>
                    <a:pt x="0" y="551"/>
                  </a:lnTo>
                  <a:lnTo>
                    <a:pt x="0" y="596"/>
                  </a:lnTo>
                  <a:lnTo>
                    <a:pt x="0" y="598"/>
                  </a:lnTo>
                  <a:lnTo>
                    <a:pt x="5" y="598"/>
                  </a:lnTo>
                  <a:lnTo>
                    <a:pt x="5" y="551"/>
                  </a:lnTo>
                  <a:lnTo>
                    <a:pt x="5" y="547"/>
                  </a:lnTo>
                  <a:lnTo>
                    <a:pt x="5" y="451"/>
                  </a:lnTo>
                  <a:lnTo>
                    <a:pt x="5" y="447"/>
                  </a:lnTo>
                  <a:lnTo>
                    <a:pt x="5" y="351"/>
                  </a:lnTo>
                  <a:lnTo>
                    <a:pt x="5" y="347"/>
                  </a:lnTo>
                  <a:lnTo>
                    <a:pt x="5" y="252"/>
                  </a:lnTo>
                  <a:lnTo>
                    <a:pt x="5" y="248"/>
                  </a:lnTo>
                  <a:lnTo>
                    <a:pt x="5" y="152"/>
                  </a:lnTo>
                  <a:lnTo>
                    <a:pt x="5" y="148"/>
                  </a:lnTo>
                  <a:lnTo>
                    <a:pt x="5" y="52"/>
                  </a:lnTo>
                  <a:lnTo>
                    <a:pt x="5" y="48"/>
                  </a:lnTo>
                  <a:lnTo>
                    <a:pt x="5" y="2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484" name="ïṧľîďê"/>
            <p:cNvSpPr/>
            <p:nvPr/>
          </p:nvSpPr>
          <p:spPr bwMode="auto">
            <a:xfrm>
              <a:off x="1681709" y="2669367"/>
              <a:ext cx="5953" cy="711994"/>
            </a:xfrm>
            <a:custGeom>
              <a:avLst/>
              <a:gdLst>
                <a:gd name="T0" fmla="*/ 0 w 5"/>
                <a:gd name="T1" fmla="*/ 0 h 598"/>
                <a:gd name="T2" fmla="*/ 0 w 5"/>
                <a:gd name="T3" fmla="*/ 0 h 598"/>
                <a:gd name="T4" fmla="*/ 0 w 5"/>
                <a:gd name="T5" fmla="*/ 48 h 598"/>
                <a:gd name="T6" fmla="*/ 0 w 5"/>
                <a:gd name="T7" fmla="*/ 52 h 598"/>
                <a:gd name="T8" fmla="*/ 0 w 5"/>
                <a:gd name="T9" fmla="*/ 148 h 598"/>
                <a:gd name="T10" fmla="*/ 0 w 5"/>
                <a:gd name="T11" fmla="*/ 152 h 598"/>
                <a:gd name="T12" fmla="*/ 0 w 5"/>
                <a:gd name="T13" fmla="*/ 248 h 598"/>
                <a:gd name="T14" fmla="*/ 0 w 5"/>
                <a:gd name="T15" fmla="*/ 252 h 598"/>
                <a:gd name="T16" fmla="*/ 0 w 5"/>
                <a:gd name="T17" fmla="*/ 347 h 598"/>
                <a:gd name="T18" fmla="*/ 0 w 5"/>
                <a:gd name="T19" fmla="*/ 351 h 598"/>
                <a:gd name="T20" fmla="*/ 0 w 5"/>
                <a:gd name="T21" fmla="*/ 447 h 598"/>
                <a:gd name="T22" fmla="*/ 0 w 5"/>
                <a:gd name="T23" fmla="*/ 451 h 598"/>
                <a:gd name="T24" fmla="*/ 0 w 5"/>
                <a:gd name="T25" fmla="*/ 547 h 598"/>
                <a:gd name="T26" fmla="*/ 0 w 5"/>
                <a:gd name="T27" fmla="*/ 551 h 598"/>
                <a:gd name="T28" fmla="*/ 0 w 5"/>
                <a:gd name="T29" fmla="*/ 596 h 598"/>
                <a:gd name="T30" fmla="*/ 0 w 5"/>
                <a:gd name="T31" fmla="*/ 598 h 598"/>
                <a:gd name="T32" fmla="*/ 5 w 5"/>
                <a:gd name="T33" fmla="*/ 598 h 598"/>
                <a:gd name="T34" fmla="*/ 5 w 5"/>
                <a:gd name="T35" fmla="*/ 551 h 598"/>
                <a:gd name="T36" fmla="*/ 5 w 5"/>
                <a:gd name="T37" fmla="*/ 547 h 598"/>
                <a:gd name="T38" fmla="*/ 5 w 5"/>
                <a:gd name="T39" fmla="*/ 451 h 598"/>
                <a:gd name="T40" fmla="*/ 5 w 5"/>
                <a:gd name="T41" fmla="*/ 447 h 598"/>
                <a:gd name="T42" fmla="*/ 5 w 5"/>
                <a:gd name="T43" fmla="*/ 351 h 598"/>
                <a:gd name="T44" fmla="*/ 5 w 5"/>
                <a:gd name="T45" fmla="*/ 347 h 598"/>
                <a:gd name="T46" fmla="*/ 5 w 5"/>
                <a:gd name="T47" fmla="*/ 252 h 598"/>
                <a:gd name="T48" fmla="*/ 5 w 5"/>
                <a:gd name="T49" fmla="*/ 248 h 598"/>
                <a:gd name="T50" fmla="*/ 5 w 5"/>
                <a:gd name="T51" fmla="*/ 152 h 598"/>
                <a:gd name="T52" fmla="*/ 5 w 5"/>
                <a:gd name="T53" fmla="*/ 148 h 598"/>
                <a:gd name="T54" fmla="*/ 5 w 5"/>
                <a:gd name="T55" fmla="*/ 52 h 598"/>
                <a:gd name="T56" fmla="*/ 5 w 5"/>
                <a:gd name="T57" fmla="*/ 48 h 598"/>
                <a:gd name="T58" fmla="*/ 5 w 5"/>
                <a:gd name="T59" fmla="*/ 2 h 598"/>
                <a:gd name="T60" fmla="*/ 0 w 5"/>
                <a:gd name="T61" fmla="*/ 2 h 598"/>
                <a:gd name="T62" fmla="*/ 0 w 5"/>
                <a:gd name="T63" fmla="*/ 0 h 5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" h="598">
                  <a:moveTo>
                    <a:pt x="0" y="0"/>
                  </a:moveTo>
                  <a:lnTo>
                    <a:pt x="0" y="0"/>
                  </a:lnTo>
                  <a:lnTo>
                    <a:pt x="0" y="48"/>
                  </a:lnTo>
                  <a:lnTo>
                    <a:pt x="0" y="52"/>
                  </a:lnTo>
                  <a:lnTo>
                    <a:pt x="0" y="148"/>
                  </a:lnTo>
                  <a:lnTo>
                    <a:pt x="0" y="152"/>
                  </a:lnTo>
                  <a:lnTo>
                    <a:pt x="0" y="248"/>
                  </a:lnTo>
                  <a:lnTo>
                    <a:pt x="0" y="252"/>
                  </a:lnTo>
                  <a:lnTo>
                    <a:pt x="0" y="347"/>
                  </a:lnTo>
                  <a:lnTo>
                    <a:pt x="0" y="351"/>
                  </a:lnTo>
                  <a:lnTo>
                    <a:pt x="0" y="447"/>
                  </a:lnTo>
                  <a:lnTo>
                    <a:pt x="0" y="451"/>
                  </a:lnTo>
                  <a:lnTo>
                    <a:pt x="0" y="547"/>
                  </a:lnTo>
                  <a:lnTo>
                    <a:pt x="0" y="551"/>
                  </a:lnTo>
                  <a:lnTo>
                    <a:pt x="0" y="596"/>
                  </a:lnTo>
                  <a:lnTo>
                    <a:pt x="0" y="598"/>
                  </a:lnTo>
                  <a:lnTo>
                    <a:pt x="5" y="598"/>
                  </a:lnTo>
                  <a:lnTo>
                    <a:pt x="5" y="551"/>
                  </a:lnTo>
                  <a:lnTo>
                    <a:pt x="5" y="547"/>
                  </a:lnTo>
                  <a:lnTo>
                    <a:pt x="5" y="451"/>
                  </a:lnTo>
                  <a:lnTo>
                    <a:pt x="5" y="447"/>
                  </a:lnTo>
                  <a:lnTo>
                    <a:pt x="5" y="351"/>
                  </a:lnTo>
                  <a:lnTo>
                    <a:pt x="5" y="347"/>
                  </a:lnTo>
                  <a:lnTo>
                    <a:pt x="5" y="252"/>
                  </a:lnTo>
                  <a:lnTo>
                    <a:pt x="5" y="248"/>
                  </a:lnTo>
                  <a:lnTo>
                    <a:pt x="5" y="152"/>
                  </a:lnTo>
                  <a:lnTo>
                    <a:pt x="5" y="148"/>
                  </a:lnTo>
                  <a:lnTo>
                    <a:pt x="5" y="52"/>
                  </a:lnTo>
                  <a:lnTo>
                    <a:pt x="5" y="48"/>
                  </a:lnTo>
                  <a:lnTo>
                    <a:pt x="5" y="2"/>
                  </a:lnTo>
                  <a:lnTo>
                    <a:pt x="0" y="2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485" name="iṣḻîḓê"/>
            <p:cNvSpPr/>
            <p:nvPr/>
          </p:nvSpPr>
          <p:spPr bwMode="auto">
            <a:xfrm>
              <a:off x="1919834" y="2669367"/>
              <a:ext cx="4762" cy="711994"/>
            </a:xfrm>
            <a:custGeom>
              <a:avLst/>
              <a:gdLst>
                <a:gd name="T0" fmla="*/ 0 w 4"/>
                <a:gd name="T1" fmla="*/ 0 h 598"/>
                <a:gd name="T2" fmla="*/ 0 w 4"/>
                <a:gd name="T3" fmla="*/ 0 h 598"/>
                <a:gd name="T4" fmla="*/ 0 w 4"/>
                <a:gd name="T5" fmla="*/ 48 h 598"/>
                <a:gd name="T6" fmla="*/ 0 w 4"/>
                <a:gd name="T7" fmla="*/ 52 h 598"/>
                <a:gd name="T8" fmla="*/ 0 w 4"/>
                <a:gd name="T9" fmla="*/ 148 h 598"/>
                <a:gd name="T10" fmla="*/ 0 w 4"/>
                <a:gd name="T11" fmla="*/ 152 h 598"/>
                <a:gd name="T12" fmla="*/ 0 w 4"/>
                <a:gd name="T13" fmla="*/ 248 h 598"/>
                <a:gd name="T14" fmla="*/ 0 w 4"/>
                <a:gd name="T15" fmla="*/ 252 h 598"/>
                <a:gd name="T16" fmla="*/ 0 w 4"/>
                <a:gd name="T17" fmla="*/ 347 h 598"/>
                <a:gd name="T18" fmla="*/ 0 w 4"/>
                <a:gd name="T19" fmla="*/ 351 h 598"/>
                <a:gd name="T20" fmla="*/ 0 w 4"/>
                <a:gd name="T21" fmla="*/ 447 h 598"/>
                <a:gd name="T22" fmla="*/ 0 w 4"/>
                <a:gd name="T23" fmla="*/ 451 h 598"/>
                <a:gd name="T24" fmla="*/ 0 w 4"/>
                <a:gd name="T25" fmla="*/ 547 h 598"/>
                <a:gd name="T26" fmla="*/ 0 w 4"/>
                <a:gd name="T27" fmla="*/ 551 h 598"/>
                <a:gd name="T28" fmla="*/ 0 w 4"/>
                <a:gd name="T29" fmla="*/ 596 h 598"/>
                <a:gd name="T30" fmla="*/ 0 w 4"/>
                <a:gd name="T31" fmla="*/ 598 h 598"/>
                <a:gd name="T32" fmla="*/ 4 w 4"/>
                <a:gd name="T33" fmla="*/ 598 h 598"/>
                <a:gd name="T34" fmla="*/ 4 w 4"/>
                <a:gd name="T35" fmla="*/ 551 h 598"/>
                <a:gd name="T36" fmla="*/ 4 w 4"/>
                <a:gd name="T37" fmla="*/ 547 h 598"/>
                <a:gd name="T38" fmla="*/ 4 w 4"/>
                <a:gd name="T39" fmla="*/ 451 h 598"/>
                <a:gd name="T40" fmla="*/ 4 w 4"/>
                <a:gd name="T41" fmla="*/ 447 h 598"/>
                <a:gd name="T42" fmla="*/ 4 w 4"/>
                <a:gd name="T43" fmla="*/ 351 h 598"/>
                <a:gd name="T44" fmla="*/ 4 w 4"/>
                <a:gd name="T45" fmla="*/ 347 h 598"/>
                <a:gd name="T46" fmla="*/ 4 w 4"/>
                <a:gd name="T47" fmla="*/ 252 h 598"/>
                <a:gd name="T48" fmla="*/ 4 w 4"/>
                <a:gd name="T49" fmla="*/ 248 h 598"/>
                <a:gd name="T50" fmla="*/ 4 w 4"/>
                <a:gd name="T51" fmla="*/ 152 h 598"/>
                <a:gd name="T52" fmla="*/ 4 w 4"/>
                <a:gd name="T53" fmla="*/ 148 h 598"/>
                <a:gd name="T54" fmla="*/ 4 w 4"/>
                <a:gd name="T55" fmla="*/ 52 h 598"/>
                <a:gd name="T56" fmla="*/ 4 w 4"/>
                <a:gd name="T57" fmla="*/ 48 h 598"/>
                <a:gd name="T58" fmla="*/ 4 w 4"/>
                <a:gd name="T59" fmla="*/ 2 h 598"/>
                <a:gd name="T60" fmla="*/ 0 w 4"/>
                <a:gd name="T61" fmla="*/ 2 h 598"/>
                <a:gd name="T62" fmla="*/ 0 w 4"/>
                <a:gd name="T63" fmla="*/ 0 h 5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" h="598">
                  <a:moveTo>
                    <a:pt x="0" y="0"/>
                  </a:moveTo>
                  <a:lnTo>
                    <a:pt x="0" y="0"/>
                  </a:lnTo>
                  <a:lnTo>
                    <a:pt x="0" y="48"/>
                  </a:lnTo>
                  <a:lnTo>
                    <a:pt x="0" y="52"/>
                  </a:lnTo>
                  <a:lnTo>
                    <a:pt x="0" y="148"/>
                  </a:lnTo>
                  <a:lnTo>
                    <a:pt x="0" y="152"/>
                  </a:lnTo>
                  <a:lnTo>
                    <a:pt x="0" y="248"/>
                  </a:lnTo>
                  <a:lnTo>
                    <a:pt x="0" y="252"/>
                  </a:lnTo>
                  <a:lnTo>
                    <a:pt x="0" y="347"/>
                  </a:lnTo>
                  <a:lnTo>
                    <a:pt x="0" y="351"/>
                  </a:lnTo>
                  <a:lnTo>
                    <a:pt x="0" y="447"/>
                  </a:lnTo>
                  <a:lnTo>
                    <a:pt x="0" y="451"/>
                  </a:lnTo>
                  <a:lnTo>
                    <a:pt x="0" y="547"/>
                  </a:lnTo>
                  <a:lnTo>
                    <a:pt x="0" y="551"/>
                  </a:lnTo>
                  <a:lnTo>
                    <a:pt x="0" y="596"/>
                  </a:lnTo>
                  <a:lnTo>
                    <a:pt x="0" y="598"/>
                  </a:lnTo>
                  <a:lnTo>
                    <a:pt x="4" y="598"/>
                  </a:lnTo>
                  <a:lnTo>
                    <a:pt x="4" y="551"/>
                  </a:lnTo>
                  <a:lnTo>
                    <a:pt x="4" y="547"/>
                  </a:lnTo>
                  <a:lnTo>
                    <a:pt x="4" y="451"/>
                  </a:lnTo>
                  <a:lnTo>
                    <a:pt x="4" y="447"/>
                  </a:lnTo>
                  <a:lnTo>
                    <a:pt x="4" y="351"/>
                  </a:lnTo>
                  <a:lnTo>
                    <a:pt x="4" y="347"/>
                  </a:lnTo>
                  <a:lnTo>
                    <a:pt x="4" y="252"/>
                  </a:lnTo>
                  <a:lnTo>
                    <a:pt x="4" y="248"/>
                  </a:lnTo>
                  <a:lnTo>
                    <a:pt x="4" y="152"/>
                  </a:lnTo>
                  <a:lnTo>
                    <a:pt x="4" y="148"/>
                  </a:lnTo>
                  <a:lnTo>
                    <a:pt x="4" y="52"/>
                  </a:lnTo>
                  <a:lnTo>
                    <a:pt x="4" y="48"/>
                  </a:lnTo>
                  <a:lnTo>
                    <a:pt x="4" y="2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486" name="iśľiḑè"/>
            <p:cNvSpPr/>
            <p:nvPr/>
          </p:nvSpPr>
          <p:spPr bwMode="auto">
            <a:xfrm>
              <a:off x="1919834" y="2669367"/>
              <a:ext cx="4762" cy="711994"/>
            </a:xfrm>
            <a:custGeom>
              <a:avLst/>
              <a:gdLst>
                <a:gd name="T0" fmla="*/ 0 w 4"/>
                <a:gd name="T1" fmla="*/ 0 h 598"/>
                <a:gd name="T2" fmla="*/ 0 w 4"/>
                <a:gd name="T3" fmla="*/ 0 h 598"/>
                <a:gd name="T4" fmla="*/ 0 w 4"/>
                <a:gd name="T5" fmla="*/ 48 h 598"/>
                <a:gd name="T6" fmla="*/ 0 w 4"/>
                <a:gd name="T7" fmla="*/ 52 h 598"/>
                <a:gd name="T8" fmla="*/ 0 w 4"/>
                <a:gd name="T9" fmla="*/ 148 h 598"/>
                <a:gd name="T10" fmla="*/ 0 w 4"/>
                <a:gd name="T11" fmla="*/ 152 h 598"/>
                <a:gd name="T12" fmla="*/ 0 w 4"/>
                <a:gd name="T13" fmla="*/ 248 h 598"/>
                <a:gd name="T14" fmla="*/ 0 w 4"/>
                <a:gd name="T15" fmla="*/ 252 h 598"/>
                <a:gd name="T16" fmla="*/ 0 w 4"/>
                <a:gd name="T17" fmla="*/ 347 h 598"/>
                <a:gd name="T18" fmla="*/ 0 w 4"/>
                <a:gd name="T19" fmla="*/ 351 h 598"/>
                <a:gd name="T20" fmla="*/ 0 w 4"/>
                <a:gd name="T21" fmla="*/ 447 h 598"/>
                <a:gd name="T22" fmla="*/ 0 w 4"/>
                <a:gd name="T23" fmla="*/ 451 h 598"/>
                <a:gd name="T24" fmla="*/ 0 w 4"/>
                <a:gd name="T25" fmla="*/ 547 h 598"/>
                <a:gd name="T26" fmla="*/ 0 w 4"/>
                <a:gd name="T27" fmla="*/ 551 h 598"/>
                <a:gd name="T28" fmla="*/ 0 w 4"/>
                <a:gd name="T29" fmla="*/ 596 h 598"/>
                <a:gd name="T30" fmla="*/ 0 w 4"/>
                <a:gd name="T31" fmla="*/ 598 h 598"/>
                <a:gd name="T32" fmla="*/ 4 w 4"/>
                <a:gd name="T33" fmla="*/ 598 h 598"/>
                <a:gd name="T34" fmla="*/ 4 w 4"/>
                <a:gd name="T35" fmla="*/ 551 h 598"/>
                <a:gd name="T36" fmla="*/ 4 w 4"/>
                <a:gd name="T37" fmla="*/ 547 h 598"/>
                <a:gd name="T38" fmla="*/ 4 w 4"/>
                <a:gd name="T39" fmla="*/ 451 h 598"/>
                <a:gd name="T40" fmla="*/ 4 w 4"/>
                <a:gd name="T41" fmla="*/ 447 h 598"/>
                <a:gd name="T42" fmla="*/ 4 w 4"/>
                <a:gd name="T43" fmla="*/ 351 h 598"/>
                <a:gd name="T44" fmla="*/ 4 w 4"/>
                <a:gd name="T45" fmla="*/ 347 h 598"/>
                <a:gd name="T46" fmla="*/ 4 w 4"/>
                <a:gd name="T47" fmla="*/ 252 h 598"/>
                <a:gd name="T48" fmla="*/ 4 w 4"/>
                <a:gd name="T49" fmla="*/ 248 h 598"/>
                <a:gd name="T50" fmla="*/ 4 w 4"/>
                <a:gd name="T51" fmla="*/ 152 h 598"/>
                <a:gd name="T52" fmla="*/ 4 w 4"/>
                <a:gd name="T53" fmla="*/ 148 h 598"/>
                <a:gd name="T54" fmla="*/ 4 w 4"/>
                <a:gd name="T55" fmla="*/ 52 h 598"/>
                <a:gd name="T56" fmla="*/ 4 w 4"/>
                <a:gd name="T57" fmla="*/ 48 h 598"/>
                <a:gd name="T58" fmla="*/ 4 w 4"/>
                <a:gd name="T59" fmla="*/ 2 h 598"/>
                <a:gd name="T60" fmla="*/ 0 w 4"/>
                <a:gd name="T61" fmla="*/ 2 h 598"/>
                <a:gd name="T62" fmla="*/ 0 w 4"/>
                <a:gd name="T63" fmla="*/ 0 h 5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" h="598">
                  <a:moveTo>
                    <a:pt x="0" y="0"/>
                  </a:moveTo>
                  <a:lnTo>
                    <a:pt x="0" y="0"/>
                  </a:lnTo>
                  <a:lnTo>
                    <a:pt x="0" y="48"/>
                  </a:lnTo>
                  <a:lnTo>
                    <a:pt x="0" y="52"/>
                  </a:lnTo>
                  <a:lnTo>
                    <a:pt x="0" y="148"/>
                  </a:lnTo>
                  <a:lnTo>
                    <a:pt x="0" y="152"/>
                  </a:lnTo>
                  <a:lnTo>
                    <a:pt x="0" y="248"/>
                  </a:lnTo>
                  <a:lnTo>
                    <a:pt x="0" y="252"/>
                  </a:lnTo>
                  <a:lnTo>
                    <a:pt x="0" y="347"/>
                  </a:lnTo>
                  <a:lnTo>
                    <a:pt x="0" y="351"/>
                  </a:lnTo>
                  <a:lnTo>
                    <a:pt x="0" y="447"/>
                  </a:lnTo>
                  <a:lnTo>
                    <a:pt x="0" y="451"/>
                  </a:lnTo>
                  <a:lnTo>
                    <a:pt x="0" y="547"/>
                  </a:lnTo>
                  <a:lnTo>
                    <a:pt x="0" y="551"/>
                  </a:lnTo>
                  <a:lnTo>
                    <a:pt x="0" y="596"/>
                  </a:lnTo>
                  <a:lnTo>
                    <a:pt x="0" y="598"/>
                  </a:lnTo>
                  <a:lnTo>
                    <a:pt x="4" y="598"/>
                  </a:lnTo>
                  <a:lnTo>
                    <a:pt x="4" y="551"/>
                  </a:lnTo>
                  <a:lnTo>
                    <a:pt x="4" y="547"/>
                  </a:lnTo>
                  <a:lnTo>
                    <a:pt x="4" y="451"/>
                  </a:lnTo>
                  <a:lnTo>
                    <a:pt x="4" y="447"/>
                  </a:lnTo>
                  <a:lnTo>
                    <a:pt x="4" y="351"/>
                  </a:lnTo>
                  <a:lnTo>
                    <a:pt x="4" y="347"/>
                  </a:lnTo>
                  <a:lnTo>
                    <a:pt x="4" y="252"/>
                  </a:lnTo>
                  <a:lnTo>
                    <a:pt x="4" y="248"/>
                  </a:lnTo>
                  <a:lnTo>
                    <a:pt x="4" y="152"/>
                  </a:lnTo>
                  <a:lnTo>
                    <a:pt x="4" y="148"/>
                  </a:lnTo>
                  <a:lnTo>
                    <a:pt x="4" y="52"/>
                  </a:lnTo>
                  <a:lnTo>
                    <a:pt x="4" y="48"/>
                  </a:lnTo>
                  <a:lnTo>
                    <a:pt x="4" y="2"/>
                  </a:lnTo>
                  <a:lnTo>
                    <a:pt x="0" y="2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487" name="ïṩḷîďe"/>
            <p:cNvSpPr/>
            <p:nvPr/>
          </p:nvSpPr>
          <p:spPr bwMode="auto">
            <a:xfrm>
              <a:off x="2157959" y="2669367"/>
              <a:ext cx="4762" cy="711994"/>
            </a:xfrm>
            <a:custGeom>
              <a:avLst/>
              <a:gdLst>
                <a:gd name="T0" fmla="*/ 0 w 4"/>
                <a:gd name="T1" fmla="*/ 0 h 598"/>
                <a:gd name="T2" fmla="*/ 0 w 4"/>
                <a:gd name="T3" fmla="*/ 0 h 598"/>
                <a:gd name="T4" fmla="*/ 0 w 4"/>
                <a:gd name="T5" fmla="*/ 48 h 598"/>
                <a:gd name="T6" fmla="*/ 0 w 4"/>
                <a:gd name="T7" fmla="*/ 52 h 598"/>
                <a:gd name="T8" fmla="*/ 0 w 4"/>
                <a:gd name="T9" fmla="*/ 148 h 598"/>
                <a:gd name="T10" fmla="*/ 0 w 4"/>
                <a:gd name="T11" fmla="*/ 152 h 598"/>
                <a:gd name="T12" fmla="*/ 0 w 4"/>
                <a:gd name="T13" fmla="*/ 248 h 598"/>
                <a:gd name="T14" fmla="*/ 0 w 4"/>
                <a:gd name="T15" fmla="*/ 252 h 598"/>
                <a:gd name="T16" fmla="*/ 0 w 4"/>
                <a:gd name="T17" fmla="*/ 347 h 598"/>
                <a:gd name="T18" fmla="*/ 0 w 4"/>
                <a:gd name="T19" fmla="*/ 351 h 598"/>
                <a:gd name="T20" fmla="*/ 0 w 4"/>
                <a:gd name="T21" fmla="*/ 447 h 598"/>
                <a:gd name="T22" fmla="*/ 0 w 4"/>
                <a:gd name="T23" fmla="*/ 451 h 598"/>
                <a:gd name="T24" fmla="*/ 0 w 4"/>
                <a:gd name="T25" fmla="*/ 547 h 598"/>
                <a:gd name="T26" fmla="*/ 0 w 4"/>
                <a:gd name="T27" fmla="*/ 551 h 598"/>
                <a:gd name="T28" fmla="*/ 0 w 4"/>
                <a:gd name="T29" fmla="*/ 596 h 598"/>
                <a:gd name="T30" fmla="*/ 0 w 4"/>
                <a:gd name="T31" fmla="*/ 598 h 598"/>
                <a:gd name="T32" fmla="*/ 4 w 4"/>
                <a:gd name="T33" fmla="*/ 598 h 598"/>
                <a:gd name="T34" fmla="*/ 4 w 4"/>
                <a:gd name="T35" fmla="*/ 551 h 598"/>
                <a:gd name="T36" fmla="*/ 4 w 4"/>
                <a:gd name="T37" fmla="*/ 547 h 598"/>
                <a:gd name="T38" fmla="*/ 4 w 4"/>
                <a:gd name="T39" fmla="*/ 451 h 598"/>
                <a:gd name="T40" fmla="*/ 4 w 4"/>
                <a:gd name="T41" fmla="*/ 447 h 598"/>
                <a:gd name="T42" fmla="*/ 4 w 4"/>
                <a:gd name="T43" fmla="*/ 351 h 598"/>
                <a:gd name="T44" fmla="*/ 4 w 4"/>
                <a:gd name="T45" fmla="*/ 347 h 598"/>
                <a:gd name="T46" fmla="*/ 4 w 4"/>
                <a:gd name="T47" fmla="*/ 252 h 598"/>
                <a:gd name="T48" fmla="*/ 4 w 4"/>
                <a:gd name="T49" fmla="*/ 248 h 598"/>
                <a:gd name="T50" fmla="*/ 4 w 4"/>
                <a:gd name="T51" fmla="*/ 152 h 598"/>
                <a:gd name="T52" fmla="*/ 4 w 4"/>
                <a:gd name="T53" fmla="*/ 148 h 598"/>
                <a:gd name="T54" fmla="*/ 4 w 4"/>
                <a:gd name="T55" fmla="*/ 52 h 598"/>
                <a:gd name="T56" fmla="*/ 4 w 4"/>
                <a:gd name="T57" fmla="*/ 48 h 598"/>
                <a:gd name="T58" fmla="*/ 4 w 4"/>
                <a:gd name="T59" fmla="*/ 2 h 598"/>
                <a:gd name="T60" fmla="*/ 0 w 4"/>
                <a:gd name="T61" fmla="*/ 2 h 598"/>
                <a:gd name="T62" fmla="*/ 0 w 4"/>
                <a:gd name="T63" fmla="*/ 0 h 5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" h="598">
                  <a:moveTo>
                    <a:pt x="0" y="0"/>
                  </a:moveTo>
                  <a:lnTo>
                    <a:pt x="0" y="0"/>
                  </a:lnTo>
                  <a:lnTo>
                    <a:pt x="0" y="48"/>
                  </a:lnTo>
                  <a:lnTo>
                    <a:pt x="0" y="52"/>
                  </a:lnTo>
                  <a:lnTo>
                    <a:pt x="0" y="148"/>
                  </a:lnTo>
                  <a:lnTo>
                    <a:pt x="0" y="152"/>
                  </a:lnTo>
                  <a:lnTo>
                    <a:pt x="0" y="248"/>
                  </a:lnTo>
                  <a:lnTo>
                    <a:pt x="0" y="252"/>
                  </a:lnTo>
                  <a:lnTo>
                    <a:pt x="0" y="347"/>
                  </a:lnTo>
                  <a:lnTo>
                    <a:pt x="0" y="351"/>
                  </a:lnTo>
                  <a:lnTo>
                    <a:pt x="0" y="447"/>
                  </a:lnTo>
                  <a:lnTo>
                    <a:pt x="0" y="451"/>
                  </a:lnTo>
                  <a:lnTo>
                    <a:pt x="0" y="547"/>
                  </a:lnTo>
                  <a:lnTo>
                    <a:pt x="0" y="551"/>
                  </a:lnTo>
                  <a:lnTo>
                    <a:pt x="0" y="596"/>
                  </a:lnTo>
                  <a:lnTo>
                    <a:pt x="0" y="598"/>
                  </a:lnTo>
                  <a:lnTo>
                    <a:pt x="4" y="598"/>
                  </a:lnTo>
                  <a:lnTo>
                    <a:pt x="4" y="551"/>
                  </a:lnTo>
                  <a:lnTo>
                    <a:pt x="4" y="547"/>
                  </a:lnTo>
                  <a:lnTo>
                    <a:pt x="4" y="451"/>
                  </a:lnTo>
                  <a:lnTo>
                    <a:pt x="4" y="447"/>
                  </a:lnTo>
                  <a:lnTo>
                    <a:pt x="4" y="351"/>
                  </a:lnTo>
                  <a:lnTo>
                    <a:pt x="4" y="347"/>
                  </a:lnTo>
                  <a:lnTo>
                    <a:pt x="4" y="252"/>
                  </a:lnTo>
                  <a:lnTo>
                    <a:pt x="4" y="248"/>
                  </a:lnTo>
                  <a:lnTo>
                    <a:pt x="4" y="152"/>
                  </a:lnTo>
                  <a:lnTo>
                    <a:pt x="4" y="148"/>
                  </a:lnTo>
                  <a:lnTo>
                    <a:pt x="4" y="52"/>
                  </a:lnTo>
                  <a:lnTo>
                    <a:pt x="4" y="48"/>
                  </a:lnTo>
                  <a:lnTo>
                    <a:pt x="4" y="2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488" name="ïşlïďè"/>
            <p:cNvSpPr/>
            <p:nvPr/>
          </p:nvSpPr>
          <p:spPr bwMode="auto">
            <a:xfrm>
              <a:off x="2157959" y="2669367"/>
              <a:ext cx="4762" cy="711994"/>
            </a:xfrm>
            <a:custGeom>
              <a:avLst/>
              <a:gdLst>
                <a:gd name="T0" fmla="*/ 0 w 4"/>
                <a:gd name="T1" fmla="*/ 0 h 598"/>
                <a:gd name="T2" fmla="*/ 0 w 4"/>
                <a:gd name="T3" fmla="*/ 0 h 598"/>
                <a:gd name="T4" fmla="*/ 0 w 4"/>
                <a:gd name="T5" fmla="*/ 48 h 598"/>
                <a:gd name="T6" fmla="*/ 0 w 4"/>
                <a:gd name="T7" fmla="*/ 52 h 598"/>
                <a:gd name="T8" fmla="*/ 0 w 4"/>
                <a:gd name="T9" fmla="*/ 148 h 598"/>
                <a:gd name="T10" fmla="*/ 0 w 4"/>
                <a:gd name="T11" fmla="*/ 152 h 598"/>
                <a:gd name="T12" fmla="*/ 0 w 4"/>
                <a:gd name="T13" fmla="*/ 248 h 598"/>
                <a:gd name="T14" fmla="*/ 0 w 4"/>
                <a:gd name="T15" fmla="*/ 252 h 598"/>
                <a:gd name="T16" fmla="*/ 0 w 4"/>
                <a:gd name="T17" fmla="*/ 347 h 598"/>
                <a:gd name="T18" fmla="*/ 0 w 4"/>
                <a:gd name="T19" fmla="*/ 351 h 598"/>
                <a:gd name="T20" fmla="*/ 0 w 4"/>
                <a:gd name="T21" fmla="*/ 447 h 598"/>
                <a:gd name="T22" fmla="*/ 0 w 4"/>
                <a:gd name="T23" fmla="*/ 451 h 598"/>
                <a:gd name="T24" fmla="*/ 0 w 4"/>
                <a:gd name="T25" fmla="*/ 547 h 598"/>
                <a:gd name="T26" fmla="*/ 0 w 4"/>
                <a:gd name="T27" fmla="*/ 551 h 598"/>
                <a:gd name="T28" fmla="*/ 0 w 4"/>
                <a:gd name="T29" fmla="*/ 596 h 598"/>
                <a:gd name="T30" fmla="*/ 0 w 4"/>
                <a:gd name="T31" fmla="*/ 598 h 598"/>
                <a:gd name="T32" fmla="*/ 4 w 4"/>
                <a:gd name="T33" fmla="*/ 598 h 598"/>
                <a:gd name="T34" fmla="*/ 4 w 4"/>
                <a:gd name="T35" fmla="*/ 551 h 598"/>
                <a:gd name="T36" fmla="*/ 4 w 4"/>
                <a:gd name="T37" fmla="*/ 547 h 598"/>
                <a:gd name="T38" fmla="*/ 4 w 4"/>
                <a:gd name="T39" fmla="*/ 451 h 598"/>
                <a:gd name="T40" fmla="*/ 4 w 4"/>
                <a:gd name="T41" fmla="*/ 447 h 598"/>
                <a:gd name="T42" fmla="*/ 4 w 4"/>
                <a:gd name="T43" fmla="*/ 351 h 598"/>
                <a:gd name="T44" fmla="*/ 4 w 4"/>
                <a:gd name="T45" fmla="*/ 347 h 598"/>
                <a:gd name="T46" fmla="*/ 4 w 4"/>
                <a:gd name="T47" fmla="*/ 252 h 598"/>
                <a:gd name="T48" fmla="*/ 4 w 4"/>
                <a:gd name="T49" fmla="*/ 248 h 598"/>
                <a:gd name="T50" fmla="*/ 4 w 4"/>
                <a:gd name="T51" fmla="*/ 152 h 598"/>
                <a:gd name="T52" fmla="*/ 4 w 4"/>
                <a:gd name="T53" fmla="*/ 148 h 598"/>
                <a:gd name="T54" fmla="*/ 4 w 4"/>
                <a:gd name="T55" fmla="*/ 52 h 598"/>
                <a:gd name="T56" fmla="*/ 4 w 4"/>
                <a:gd name="T57" fmla="*/ 48 h 598"/>
                <a:gd name="T58" fmla="*/ 4 w 4"/>
                <a:gd name="T59" fmla="*/ 2 h 598"/>
                <a:gd name="T60" fmla="*/ 0 w 4"/>
                <a:gd name="T61" fmla="*/ 2 h 598"/>
                <a:gd name="T62" fmla="*/ 0 w 4"/>
                <a:gd name="T63" fmla="*/ 0 h 5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" h="598">
                  <a:moveTo>
                    <a:pt x="0" y="0"/>
                  </a:moveTo>
                  <a:lnTo>
                    <a:pt x="0" y="0"/>
                  </a:lnTo>
                  <a:lnTo>
                    <a:pt x="0" y="48"/>
                  </a:lnTo>
                  <a:lnTo>
                    <a:pt x="0" y="52"/>
                  </a:lnTo>
                  <a:lnTo>
                    <a:pt x="0" y="148"/>
                  </a:lnTo>
                  <a:lnTo>
                    <a:pt x="0" y="152"/>
                  </a:lnTo>
                  <a:lnTo>
                    <a:pt x="0" y="248"/>
                  </a:lnTo>
                  <a:lnTo>
                    <a:pt x="0" y="252"/>
                  </a:lnTo>
                  <a:lnTo>
                    <a:pt x="0" y="347"/>
                  </a:lnTo>
                  <a:lnTo>
                    <a:pt x="0" y="351"/>
                  </a:lnTo>
                  <a:lnTo>
                    <a:pt x="0" y="447"/>
                  </a:lnTo>
                  <a:lnTo>
                    <a:pt x="0" y="451"/>
                  </a:lnTo>
                  <a:lnTo>
                    <a:pt x="0" y="547"/>
                  </a:lnTo>
                  <a:lnTo>
                    <a:pt x="0" y="551"/>
                  </a:lnTo>
                  <a:lnTo>
                    <a:pt x="0" y="596"/>
                  </a:lnTo>
                  <a:lnTo>
                    <a:pt x="0" y="598"/>
                  </a:lnTo>
                  <a:lnTo>
                    <a:pt x="4" y="598"/>
                  </a:lnTo>
                  <a:lnTo>
                    <a:pt x="4" y="551"/>
                  </a:lnTo>
                  <a:lnTo>
                    <a:pt x="4" y="547"/>
                  </a:lnTo>
                  <a:lnTo>
                    <a:pt x="4" y="451"/>
                  </a:lnTo>
                  <a:lnTo>
                    <a:pt x="4" y="447"/>
                  </a:lnTo>
                  <a:lnTo>
                    <a:pt x="4" y="351"/>
                  </a:lnTo>
                  <a:lnTo>
                    <a:pt x="4" y="347"/>
                  </a:lnTo>
                  <a:lnTo>
                    <a:pt x="4" y="252"/>
                  </a:lnTo>
                  <a:lnTo>
                    <a:pt x="4" y="248"/>
                  </a:lnTo>
                  <a:lnTo>
                    <a:pt x="4" y="152"/>
                  </a:lnTo>
                  <a:lnTo>
                    <a:pt x="4" y="148"/>
                  </a:lnTo>
                  <a:lnTo>
                    <a:pt x="4" y="52"/>
                  </a:lnTo>
                  <a:lnTo>
                    <a:pt x="4" y="48"/>
                  </a:lnTo>
                  <a:lnTo>
                    <a:pt x="4" y="2"/>
                  </a:lnTo>
                  <a:lnTo>
                    <a:pt x="0" y="2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489" name="ïṡ1iďê"/>
            <p:cNvSpPr/>
            <p:nvPr/>
          </p:nvSpPr>
          <p:spPr bwMode="auto">
            <a:xfrm>
              <a:off x="1506687" y="3320640"/>
              <a:ext cx="2381" cy="4763"/>
            </a:xfrm>
            <a:prstGeom prst="rect">
              <a:avLst/>
            </a:pr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490" name="ïṩlíḍé"/>
            <p:cNvSpPr/>
            <p:nvPr/>
          </p:nvSpPr>
          <p:spPr bwMode="auto">
            <a:xfrm>
              <a:off x="1506687" y="3320640"/>
              <a:ext cx="2381" cy="47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491" name="ïṩḻîḍê"/>
            <p:cNvSpPr/>
            <p:nvPr/>
          </p:nvSpPr>
          <p:spPr bwMode="auto">
            <a:xfrm>
              <a:off x="1506687" y="3082515"/>
              <a:ext cx="2381" cy="4763"/>
            </a:xfrm>
            <a:prstGeom prst="rect">
              <a:avLst/>
            </a:pr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492" name="iṥḷïḑè"/>
            <p:cNvSpPr/>
            <p:nvPr/>
          </p:nvSpPr>
          <p:spPr bwMode="auto">
            <a:xfrm>
              <a:off x="1506687" y="3082515"/>
              <a:ext cx="2381" cy="47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493" name="i$ḻíḑe"/>
            <p:cNvSpPr/>
            <p:nvPr/>
          </p:nvSpPr>
          <p:spPr bwMode="auto">
            <a:xfrm>
              <a:off x="1506687" y="2845580"/>
              <a:ext cx="2381" cy="4763"/>
            </a:xfrm>
            <a:prstGeom prst="rect">
              <a:avLst/>
            </a:pr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494" name="îśḷîďè"/>
            <p:cNvSpPr/>
            <p:nvPr/>
          </p:nvSpPr>
          <p:spPr bwMode="auto">
            <a:xfrm>
              <a:off x="1506687" y="2845580"/>
              <a:ext cx="2381" cy="47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495" name="îšlîḋe"/>
            <p:cNvSpPr/>
            <p:nvPr/>
          </p:nvSpPr>
          <p:spPr bwMode="auto">
            <a:xfrm>
              <a:off x="1506687" y="3201577"/>
              <a:ext cx="2381" cy="4763"/>
            </a:xfrm>
            <a:prstGeom prst="rect">
              <a:avLst/>
            </a:pr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496" name="iṣḻiḑè"/>
            <p:cNvSpPr/>
            <p:nvPr/>
          </p:nvSpPr>
          <p:spPr bwMode="auto">
            <a:xfrm>
              <a:off x="1506687" y="3201577"/>
              <a:ext cx="2381" cy="47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497" name="iṡľíḑè"/>
            <p:cNvSpPr/>
            <p:nvPr/>
          </p:nvSpPr>
          <p:spPr bwMode="auto">
            <a:xfrm>
              <a:off x="1506687" y="2964642"/>
              <a:ext cx="2381" cy="4763"/>
            </a:xfrm>
            <a:prstGeom prst="rect">
              <a:avLst/>
            </a:pr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498" name="îşḷïdê"/>
            <p:cNvSpPr/>
            <p:nvPr/>
          </p:nvSpPr>
          <p:spPr bwMode="auto">
            <a:xfrm>
              <a:off x="1506687" y="2964642"/>
              <a:ext cx="2381" cy="47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499" name="ïŝḷiḓe"/>
            <p:cNvSpPr/>
            <p:nvPr/>
          </p:nvSpPr>
          <p:spPr bwMode="auto">
            <a:xfrm>
              <a:off x="1506687" y="2726517"/>
              <a:ext cx="2381" cy="4763"/>
            </a:xfrm>
            <a:prstGeom prst="rect">
              <a:avLst/>
            </a:pr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500" name="iṩļîďé"/>
            <p:cNvSpPr/>
            <p:nvPr/>
          </p:nvSpPr>
          <p:spPr bwMode="auto">
            <a:xfrm>
              <a:off x="1506687" y="2726517"/>
              <a:ext cx="2381" cy="47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501" name="îṥlîḓê"/>
            <p:cNvSpPr/>
            <p:nvPr/>
          </p:nvSpPr>
          <p:spPr bwMode="auto">
            <a:xfrm>
              <a:off x="1563837" y="2669367"/>
              <a:ext cx="4762" cy="2381"/>
            </a:xfrm>
            <a:prstGeom prst="rect">
              <a:avLst/>
            </a:pr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502" name="í$ļídè"/>
            <p:cNvSpPr/>
            <p:nvPr/>
          </p:nvSpPr>
          <p:spPr bwMode="auto">
            <a:xfrm>
              <a:off x="1563837" y="2669367"/>
              <a:ext cx="4762" cy="23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503" name="îṡḷíďê"/>
            <p:cNvSpPr/>
            <p:nvPr/>
          </p:nvSpPr>
          <p:spPr bwMode="auto">
            <a:xfrm>
              <a:off x="1800771" y="2669367"/>
              <a:ext cx="4762" cy="2381"/>
            </a:xfrm>
            <a:prstGeom prst="rect">
              <a:avLst/>
            </a:pr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504" name="îšḷíḓé"/>
            <p:cNvSpPr/>
            <p:nvPr/>
          </p:nvSpPr>
          <p:spPr bwMode="auto">
            <a:xfrm>
              <a:off x="1800771" y="2669367"/>
              <a:ext cx="4762" cy="23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505" name="íšḻîde"/>
            <p:cNvSpPr/>
            <p:nvPr/>
          </p:nvSpPr>
          <p:spPr bwMode="auto">
            <a:xfrm>
              <a:off x="2038896" y="2669367"/>
              <a:ext cx="4762" cy="2381"/>
            </a:xfrm>
            <a:prstGeom prst="rect">
              <a:avLst/>
            </a:pr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506" name="ïṣļïḑê"/>
            <p:cNvSpPr/>
            <p:nvPr/>
          </p:nvSpPr>
          <p:spPr bwMode="auto">
            <a:xfrm>
              <a:off x="2038896" y="2669367"/>
              <a:ext cx="4762" cy="23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507" name="iSlïḍê"/>
            <p:cNvSpPr/>
            <p:nvPr/>
          </p:nvSpPr>
          <p:spPr bwMode="auto">
            <a:xfrm>
              <a:off x="1681709" y="2669367"/>
              <a:ext cx="5953" cy="2381"/>
            </a:xfrm>
            <a:prstGeom prst="rect">
              <a:avLst/>
            </a:pr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508" name="iṥḷîḑè"/>
            <p:cNvSpPr/>
            <p:nvPr/>
          </p:nvSpPr>
          <p:spPr bwMode="auto">
            <a:xfrm>
              <a:off x="1681709" y="2669367"/>
              <a:ext cx="5953" cy="23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509" name="íṣľîdê"/>
            <p:cNvSpPr/>
            <p:nvPr/>
          </p:nvSpPr>
          <p:spPr bwMode="auto">
            <a:xfrm>
              <a:off x="1919834" y="2669367"/>
              <a:ext cx="4762" cy="2381"/>
            </a:xfrm>
            <a:prstGeom prst="rect">
              <a:avLst/>
            </a:pr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510" name="ï$ḷïḋê"/>
            <p:cNvSpPr/>
            <p:nvPr/>
          </p:nvSpPr>
          <p:spPr bwMode="auto">
            <a:xfrm>
              <a:off x="1919834" y="2669367"/>
              <a:ext cx="4762" cy="23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511" name="iṥlíḍè"/>
            <p:cNvSpPr/>
            <p:nvPr/>
          </p:nvSpPr>
          <p:spPr bwMode="auto">
            <a:xfrm>
              <a:off x="2157959" y="2669367"/>
              <a:ext cx="4762" cy="2381"/>
            </a:xfrm>
            <a:prstGeom prst="rect">
              <a:avLst/>
            </a:pr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512" name="îŝḷïḍê"/>
            <p:cNvSpPr/>
            <p:nvPr/>
          </p:nvSpPr>
          <p:spPr bwMode="auto">
            <a:xfrm>
              <a:off x="2157959" y="2669367"/>
              <a:ext cx="4762" cy="23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513" name="ïŝľïḋe"/>
            <p:cNvSpPr/>
            <p:nvPr/>
          </p:nvSpPr>
          <p:spPr bwMode="auto">
            <a:xfrm>
              <a:off x="2277021" y="2669367"/>
              <a:ext cx="4762" cy="711994"/>
            </a:xfrm>
            <a:custGeom>
              <a:avLst/>
              <a:gdLst>
                <a:gd name="T0" fmla="*/ 4 w 4"/>
                <a:gd name="T1" fmla="*/ 551 h 598"/>
                <a:gd name="T2" fmla="*/ 0 w 4"/>
                <a:gd name="T3" fmla="*/ 551 h 598"/>
                <a:gd name="T4" fmla="*/ 0 w 4"/>
                <a:gd name="T5" fmla="*/ 596 h 598"/>
                <a:gd name="T6" fmla="*/ 0 w 4"/>
                <a:gd name="T7" fmla="*/ 598 h 598"/>
                <a:gd name="T8" fmla="*/ 4 w 4"/>
                <a:gd name="T9" fmla="*/ 598 h 598"/>
                <a:gd name="T10" fmla="*/ 4 w 4"/>
                <a:gd name="T11" fmla="*/ 551 h 598"/>
                <a:gd name="T12" fmla="*/ 4 w 4"/>
                <a:gd name="T13" fmla="*/ 451 h 598"/>
                <a:gd name="T14" fmla="*/ 0 w 4"/>
                <a:gd name="T15" fmla="*/ 451 h 598"/>
                <a:gd name="T16" fmla="*/ 0 w 4"/>
                <a:gd name="T17" fmla="*/ 547 h 598"/>
                <a:gd name="T18" fmla="*/ 4 w 4"/>
                <a:gd name="T19" fmla="*/ 547 h 598"/>
                <a:gd name="T20" fmla="*/ 4 w 4"/>
                <a:gd name="T21" fmla="*/ 451 h 598"/>
                <a:gd name="T22" fmla="*/ 4 w 4"/>
                <a:gd name="T23" fmla="*/ 351 h 598"/>
                <a:gd name="T24" fmla="*/ 0 w 4"/>
                <a:gd name="T25" fmla="*/ 351 h 598"/>
                <a:gd name="T26" fmla="*/ 0 w 4"/>
                <a:gd name="T27" fmla="*/ 447 h 598"/>
                <a:gd name="T28" fmla="*/ 4 w 4"/>
                <a:gd name="T29" fmla="*/ 447 h 598"/>
                <a:gd name="T30" fmla="*/ 4 w 4"/>
                <a:gd name="T31" fmla="*/ 351 h 598"/>
                <a:gd name="T32" fmla="*/ 4 w 4"/>
                <a:gd name="T33" fmla="*/ 252 h 598"/>
                <a:gd name="T34" fmla="*/ 0 w 4"/>
                <a:gd name="T35" fmla="*/ 252 h 598"/>
                <a:gd name="T36" fmla="*/ 0 w 4"/>
                <a:gd name="T37" fmla="*/ 347 h 598"/>
                <a:gd name="T38" fmla="*/ 4 w 4"/>
                <a:gd name="T39" fmla="*/ 347 h 598"/>
                <a:gd name="T40" fmla="*/ 4 w 4"/>
                <a:gd name="T41" fmla="*/ 252 h 598"/>
                <a:gd name="T42" fmla="*/ 4 w 4"/>
                <a:gd name="T43" fmla="*/ 152 h 598"/>
                <a:gd name="T44" fmla="*/ 0 w 4"/>
                <a:gd name="T45" fmla="*/ 152 h 598"/>
                <a:gd name="T46" fmla="*/ 0 w 4"/>
                <a:gd name="T47" fmla="*/ 248 h 598"/>
                <a:gd name="T48" fmla="*/ 4 w 4"/>
                <a:gd name="T49" fmla="*/ 248 h 598"/>
                <a:gd name="T50" fmla="*/ 4 w 4"/>
                <a:gd name="T51" fmla="*/ 152 h 598"/>
                <a:gd name="T52" fmla="*/ 4 w 4"/>
                <a:gd name="T53" fmla="*/ 52 h 598"/>
                <a:gd name="T54" fmla="*/ 0 w 4"/>
                <a:gd name="T55" fmla="*/ 52 h 598"/>
                <a:gd name="T56" fmla="*/ 0 w 4"/>
                <a:gd name="T57" fmla="*/ 148 h 598"/>
                <a:gd name="T58" fmla="*/ 4 w 4"/>
                <a:gd name="T59" fmla="*/ 148 h 598"/>
                <a:gd name="T60" fmla="*/ 4 w 4"/>
                <a:gd name="T61" fmla="*/ 52 h 598"/>
                <a:gd name="T62" fmla="*/ 0 w 4"/>
                <a:gd name="T63" fmla="*/ 0 h 598"/>
                <a:gd name="T64" fmla="*/ 0 w 4"/>
                <a:gd name="T65" fmla="*/ 0 h 598"/>
                <a:gd name="T66" fmla="*/ 0 w 4"/>
                <a:gd name="T67" fmla="*/ 48 h 598"/>
                <a:gd name="T68" fmla="*/ 4 w 4"/>
                <a:gd name="T69" fmla="*/ 48 h 598"/>
                <a:gd name="T70" fmla="*/ 4 w 4"/>
                <a:gd name="T71" fmla="*/ 2 h 598"/>
                <a:gd name="T72" fmla="*/ 0 w 4"/>
                <a:gd name="T73" fmla="*/ 2 h 598"/>
                <a:gd name="T74" fmla="*/ 0 w 4"/>
                <a:gd name="T75" fmla="*/ 0 h 5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" h="598">
                  <a:moveTo>
                    <a:pt x="4" y="551"/>
                  </a:moveTo>
                  <a:lnTo>
                    <a:pt x="0" y="551"/>
                  </a:lnTo>
                  <a:lnTo>
                    <a:pt x="0" y="596"/>
                  </a:lnTo>
                  <a:lnTo>
                    <a:pt x="0" y="598"/>
                  </a:lnTo>
                  <a:lnTo>
                    <a:pt x="4" y="598"/>
                  </a:lnTo>
                  <a:lnTo>
                    <a:pt x="4" y="551"/>
                  </a:lnTo>
                  <a:close/>
                  <a:moveTo>
                    <a:pt x="4" y="451"/>
                  </a:moveTo>
                  <a:lnTo>
                    <a:pt x="0" y="451"/>
                  </a:lnTo>
                  <a:lnTo>
                    <a:pt x="0" y="547"/>
                  </a:lnTo>
                  <a:lnTo>
                    <a:pt x="4" y="547"/>
                  </a:lnTo>
                  <a:lnTo>
                    <a:pt x="4" y="451"/>
                  </a:lnTo>
                  <a:close/>
                  <a:moveTo>
                    <a:pt x="4" y="351"/>
                  </a:moveTo>
                  <a:lnTo>
                    <a:pt x="0" y="351"/>
                  </a:lnTo>
                  <a:lnTo>
                    <a:pt x="0" y="447"/>
                  </a:lnTo>
                  <a:lnTo>
                    <a:pt x="4" y="447"/>
                  </a:lnTo>
                  <a:lnTo>
                    <a:pt x="4" y="351"/>
                  </a:lnTo>
                  <a:close/>
                  <a:moveTo>
                    <a:pt x="4" y="252"/>
                  </a:moveTo>
                  <a:lnTo>
                    <a:pt x="0" y="252"/>
                  </a:lnTo>
                  <a:lnTo>
                    <a:pt x="0" y="347"/>
                  </a:lnTo>
                  <a:lnTo>
                    <a:pt x="4" y="347"/>
                  </a:lnTo>
                  <a:lnTo>
                    <a:pt x="4" y="252"/>
                  </a:lnTo>
                  <a:close/>
                  <a:moveTo>
                    <a:pt x="4" y="152"/>
                  </a:moveTo>
                  <a:lnTo>
                    <a:pt x="0" y="152"/>
                  </a:lnTo>
                  <a:lnTo>
                    <a:pt x="0" y="248"/>
                  </a:lnTo>
                  <a:lnTo>
                    <a:pt x="4" y="248"/>
                  </a:lnTo>
                  <a:lnTo>
                    <a:pt x="4" y="152"/>
                  </a:lnTo>
                  <a:close/>
                  <a:moveTo>
                    <a:pt x="4" y="52"/>
                  </a:moveTo>
                  <a:lnTo>
                    <a:pt x="0" y="52"/>
                  </a:lnTo>
                  <a:lnTo>
                    <a:pt x="0" y="148"/>
                  </a:lnTo>
                  <a:lnTo>
                    <a:pt x="4" y="148"/>
                  </a:lnTo>
                  <a:lnTo>
                    <a:pt x="4" y="52"/>
                  </a:lnTo>
                  <a:close/>
                  <a:moveTo>
                    <a:pt x="0" y="0"/>
                  </a:moveTo>
                  <a:lnTo>
                    <a:pt x="0" y="0"/>
                  </a:lnTo>
                  <a:lnTo>
                    <a:pt x="0" y="48"/>
                  </a:lnTo>
                  <a:lnTo>
                    <a:pt x="4" y="48"/>
                  </a:lnTo>
                  <a:lnTo>
                    <a:pt x="4" y="2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514" name="ïšlîḋè"/>
            <p:cNvSpPr/>
            <p:nvPr/>
          </p:nvSpPr>
          <p:spPr bwMode="auto">
            <a:xfrm>
              <a:off x="2277021" y="2669367"/>
              <a:ext cx="4762" cy="711994"/>
            </a:xfrm>
            <a:custGeom>
              <a:avLst/>
              <a:gdLst>
                <a:gd name="T0" fmla="*/ 4 w 4"/>
                <a:gd name="T1" fmla="*/ 551 h 598"/>
                <a:gd name="T2" fmla="*/ 0 w 4"/>
                <a:gd name="T3" fmla="*/ 551 h 598"/>
                <a:gd name="T4" fmla="*/ 0 w 4"/>
                <a:gd name="T5" fmla="*/ 596 h 598"/>
                <a:gd name="T6" fmla="*/ 0 w 4"/>
                <a:gd name="T7" fmla="*/ 598 h 598"/>
                <a:gd name="T8" fmla="*/ 4 w 4"/>
                <a:gd name="T9" fmla="*/ 598 h 598"/>
                <a:gd name="T10" fmla="*/ 4 w 4"/>
                <a:gd name="T11" fmla="*/ 551 h 598"/>
                <a:gd name="T12" fmla="*/ 4 w 4"/>
                <a:gd name="T13" fmla="*/ 451 h 598"/>
                <a:gd name="T14" fmla="*/ 0 w 4"/>
                <a:gd name="T15" fmla="*/ 451 h 598"/>
                <a:gd name="T16" fmla="*/ 0 w 4"/>
                <a:gd name="T17" fmla="*/ 547 h 598"/>
                <a:gd name="T18" fmla="*/ 4 w 4"/>
                <a:gd name="T19" fmla="*/ 547 h 598"/>
                <a:gd name="T20" fmla="*/ 4 w 4"/>
                <a:gd name="T21" fmla="*/ 451 h 598"/>
                <a:gd name="T22" fmla="*/ 4 w 4"/>
                <a:gd name="T23" fmla="*/ 351 h 598"/>
                <a:gd name="T24" fmla="*/ 0 w 4"/>
                <a:gd name="T25" fmla="*/ 351 h 598"/>
                <a:gd name="T26" fmla="*/ 0 w 4"/>
                <a:gd name="T27" fmla="*/ 447 h 598"/>
                <a:gd name="T28" fmla="*/ 4 w 4"/>
                <a:gd name="T29" fmla="*/ 447 h 598"/>
                <a:gd name="T30" fmla="*/ 4 w 4"/>
                <a:gd name="T31" fmla="*/ 351 h 598"/>
                <a:gd name="T32" fmla="*/ 4 w 4"/>
                <a:gd name="T33" fmla="*/ 252 h 598"/>
                <a:gd name="T34" fmla="*/ 0 w 4"/>
                <a:gd name="T35" fmla="*/ 252 h 598"/>
                <a:gd name="T36" fmla="*/ 0 w 4"/>
                <a:gd name="T37" fmla="*/ 347 h 598"/>
                <a:gd name="T38" fmla="*/ 4 w 4"/>
                <a:gd name="T39" fmla="*/ 347 h 598"/>
                <a:gd name="T40" fmla="*/ 4 w 4"/>
                <a:gd name="T41" fmla="*/ 252 h 598"/>
                <a:gd name="T42" fmla="*/ 4 w 4"/>
                <a:gd name="T43" fmla="*/ 152 h 598"/>
                <a:gd name="T44" fmla="*/ 0 w 4"/>
                <a:gd name="T45" fmla="*/ 152 h 598"/>
                <a:gd name="T46" fmla="*/ 0 w 4"/>
                <a:gd name="T47" fmla="*/ 248 h 598"/>
                <a:gd name="T48" fmla="*/ 4 w 4"/>
                <a:gd name="T49" fmla="*/ 248 h 598"/>
                <a:gd name="T50" fmla="*/ 4 w 4"/>
                <a:gd name="T51" fmla="*/ 152 h 598"/>
                <a:gd name="T52" fmla="*/ 4 w 4"/>
                <a:gd name="T53" fmla="*/ 52 h 598"/>
                <a:gd name="T54" fmla="*/ 0 w 4"/>
                <a:gd name="T55" fmla="*/ 52 h 598"/>
                <a:gd name="T56" fmla="*/ 0 w 4"/>
                <a:gd name="T57" fmla="*/ 148 h 598"/>
                <a:gd name="T58" fmla="*/ 4 w 4"/>
                <a:gd name="T59" fmla="*/ 148 h 598"/>
                <a:gd name="T60" fmla="*/ 4 w 4"/>
                <a:gd name="T61" fmla="*/ 52 h 598"/>
                <a:gd name="T62" fmla="*/ 0 w 4"/>
                <a:gd name="T63" fmla="*/ 0 h 598"/>
                <a:gd name="T64" fmla="*/ 0 w 4"/>
                <a:gd name="T65" fmla="*/ 0 h 598"/>
                <a:gd name="T66" fmla="*/ 0 w 4"/>
                <a:gd name="T67" fmla="*/ 48 h 598"/>
                <a:gd name="T68" fmla="*/ 4 w 4"/>
                <a:gd name="T69" fmla="*/ 48 h 598"/>
                <a:gd name="T70" fmla="*/ 4 w 4"/>
                <a:gd name="T71" fmla="*/ 2 h 598"/>
                <a:gd name="T72" fmla="*/ 0 w 4"/>
                <a:gd name="T73" fmla="*/ 2 h 598"/>
                <a:gd name="T74" fmla="*/ 0 w 4"/>
                <a:gd name="T75" fmla="*/ 0 h 5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" h="598">
                  <a:moveTo>
                    <a:pt x="4" y="551"/>
                  </a:moveTo>
                  <a:lnTo>
                    <a:pt x="0" y="551"/>
                  </a:lnTo>
                  <a:lnTo>
                    <a:pt x="0" y="596"/>
                  </a:lnTo>
                  <a:lnTo>
                    <a:pt x="0" y="598"/>
                  </a:lnTo>
                  <a:lnTo>
                    <a:pt x="4" y="598"/>
                  </a:lnTo>
                  <a:lnTo>
                    <a:pt x="4" y="551"/>
                  </a:lnTo>
                  <a:moveTo>
                    <a:pt x="4" y="451"/>
                  </a:moveTo>
                  <a:lnTo>
                    <a:pt x="0" y="451"/>
                  </a:lnTo>
                  <a:lnTo>
                    <a:pt x="0" y="547"/>
                  </a:lnTo>
                  <a:lnTo>
                    <a:pt x="4" y="547"/>
                  </a:lnTo>
                  <a:lnTo>
                    <a:pt x="4" y="451"/>
                  </a:lnTo>
                  <a:moveTo>
                    <a:pt x="4" y="351"/>
                  </a:moveTo>
                  <a:lnTo>
                    <a:pt x="0" y="351"/>
                  </a:lnTo>
                  <a:lnTo>
                    <a:pt x="0" y="447"/>
                  </a:lnTo>
                  <a:lnTo>
                    <a:pt x="4" y="447"/>
                  </a:lnTo>
                  <a:lnTo>
                    <a:pt x="4" y="351"/>
                  </a:lnTo>
                  <a:moveTo>
                    <a:pt x="4" y="252"/>
                  </a:moveTo>
                  <a:lnTo>
                    <a:pt x="0" y="252"/>
                  </a:lnTo>
                  <a:lnTo>
                    <a:pt x="0" y="347"/>
                  </a:lnTo>
                  <a:lnTo>
                    <a:pt x="4" y="347"/>
                  </a:lnTo>
                  <a:lnTo>
                    <a:pt x="4" y="252"/>
                  </a:lnTo>
                  <a:moveTo>
                    <a:pt x="4" y="152"/>
                  </a:moveTo>
                  <a:lnTo>
                    <a:pt x="0" y="152"/>
                  </a:lnTo>
                  <a:lnTo>
                    <a:pt x="0" y="248"/>
                  </a:lnTo>
                  <a:lnTo>
                    <a:pt x="4" y="248"/>
                  </a:lnTo>
                  <a:lnTo>
                    <a:pt x="4" y="152"/>
                  </a:lnTo>
                  <a:moveTo>
                    <a:pt x="4" y="52"/>
                  </a:moveTo>
                  <a:lnTo>
                    <a:pt x="0" y="52"/>
                  </a:lnTo>
                  <a:lnTo>
                    <a:pt x="0" y="148"/>
                  </a:lnTo>
                  <a:lnTo>
                    <a:pt x="4" y="148"/>
                  </a:lnTo>
                  <a:lnTo>
                    <a:pt x="4" y="52"/>
                  </a:lnTo>
                  <a:moveTo>
                    <a:pt x="0" y="0"/>
                  </a:moveTo>
                  <a:lnTo>
                    <a:pt x="0" y="0"/>
                  </a:lnTo>
                  <a:lnTo>
                    <a:pt x="0" y="48"/>
                  </a:lnTo>
                  <a:lnTo>
                    <a:pt x="4" y="48"/>
                  </a:lnTo>
                  <a:lnTo>
                    <a:pt x="4" y="2"/>
                  </a:lnTo>
                  <a:lnTo>
                    <a:pt x="0" y="2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515" name="î$ļîdè"/>
            <p:cNvSpPr/>
            <p:nvPr/>
          </p:nvSpPr>
          <p:spPr bwMode="auto">
            <a:xfrm>
              <a:off x="2513956" y="2669367"/>
              <a:ext cx="4762" cy="711994"/>
            </a:xfrm>
            <a:custGeom>
              <a:avLst/>
              <a:gdLst>
                <a:gd name="T0" fmla="*/ 4 w 4"/>
                <a:gd name="T1" fmla="*/ 551 h 598"/>
                <a:gd name="T2" fmla="*/ 0 w 4"/>
                <a:gd name="T3" fmla="*/ 551 h 598"/>
                <a:gd name="T4" fmla="*/ 0 w 4"/>
                <a:gd name="T5" fmla="*/ 596 h 598"/>
                <a:gd name="T6" fmla="*/ 0 w 4"/>
                <a:gd name="T7" fmla="*/ 598 h 598"/>
                <a:gd name="T8" fmla="*/ 4 w 4"/>
                <a:gd name="T9" fmla="*/ 598 h 598"/>
                <a:gd name="T10" fmla="*/ 4 w 4"/>
                <a:gd name="T11" fmla="*/ 551 h 598"/>
                <a:gd name="T12" fmla="*/ 4 w 4"/>
                <a:gd name="T13" fmla="*/ 451 h 598"/>
                <a:gd name="T14" fmla="*/ 0 w 4"/>
                <a:gd name="T15" fmla="*/ 451 h 598"/>
                <a:gd name="T16" fmla="*/ 0 w 4"/>
                <a:gd name="T17" fmla="*/ 547 h 598"/>
                <a:gd name="T18" fmla="*/ 4 w 4"/>
                <a:gd name="T19" fmla="*/ 547 h 598"/>
                <a:gd name="T20" fmla="*/ 4 w 4"/>
                <a:gd name="T21" fmla="*/ 451 h 598"/>
                <a:gd name="T22" fmla="*/ 4 w 4"/>
                <a:gd name="T23" fmla="*/ 351 h 598"/>
                <a:gd name="T24" fmla="*/ 0 w 4"/>
                <a:gd name="T25" fmla="*/ 351 h 598"/>
                <a:gd name="T26" fmla="*/ 0 w 4"/>
                <a:gd name="T27" fmla="*/ 447 h 598"/>
                <a:gd name="T28" fmla="*/ 4 w 4"/>
                <a:gd name="T29" fmla="*/ 447 h 598"/>
                <a:gd name="T30" fmla="*/ 4 w 4"/>
                <a:gd name="T31" fmla="*/ 351 h 598"/>
                <a:gd name="T32" fmla="*/ 4 w 4"/>
                <a:gd name="T33" fmla="*/ 252 h 598"/>
                <a:gd name="T34" fmla="*/ 0 w 4"/>
                <a:gd name="T35" fmla="*/ 252 h 598"/>
                <a:gd name="T36" fmla="*/ 0 w 4"/>
                <a:gd name="T37" fmla="*/ 347 h 598"/>
                <a:gd name="T38" fmla="*/ 4 w 4"/>
                <a:gd name="T39" fmla="*/ 347 h 598"/>
                <a:gd name="T40" fmla="*/ 4 w 4"/>
                <a:gd name="T41" fmla="*/ 252 h 598"/>
                <a:gd name="T42" fmla="*/ 4 w 4"/>
                <a:gd name="T43" fmla="*/ 152 h 598"/>
                <a:gd name="T44" fmla="*/ 0 w 4"/>
                <a:gd name="T45" fmla="*/ 152 h 598"/>
                <a:gd name="T46" fmla="*/ 0 w 4"/>
                <a:gd name="T47" fmla="*/ 248 h 598"/>
                <a:gd name="T48" fmla="*/ 4 w 4"/>
                <a:gd name="T49" fmla="*/ 248 h 598"/>
                <a:gd name="T50" fmla="*/ 4 w 4"/>
                <a:gd name="T51" fmla="*/ 152 h 598"/>
                <a:gd name="T52" fmla="*/ 4 w 4"/>
                <a:gd name="T53" fmla="*/ 52 h 598"/>
                <a:gd name="T54" fmla="*/ 0 w 4"/>
                <a:gd name="T55" fmla="*/ 52 h 598"/>
                <a:gd name="T56" fmla="*/ 0 w 4"/>
                <a:gd name="T57" fmla="*/ 148 h 598"/>
                <a:gd name="T58" fmla="*/ 4 w 4"/>
                <a:gd name="T59" fmla="*/ 148 h 598"/>
                <a:gd name="T60" fmla="*/ 4 w 4"/>
                <a:gd name="T61" fmla="*/ 52 h 598"/>
                <a:gd name="T62" fmla="*/ 0 w 4"/>
                <a:gd name="T63" fmla="*/ 0 h 598"/>
                <a:gd name="T64" fmla="*/ 0 w 4"/>
                <a:gd name="T65" fmla="*/ 0 h 598"/>
                <a:gd name="T66" fmla="*/ 0 w 4"/>
                <a:gd name="T67" fmla="*/ 48 h 598"/>
                <a:gd name="T68" fmla="*/ 4 w 4"/>
                <a:gd name="T69" fmla="*/ 48 h 598"/>
                <a:gd name="T70" fmla="*/ 4 w 4"/>
                <a:gd name="T71" fmla="*/ 2 h 598"/>
                <a:gd name="T72" fmla="*/ 0 w 4"/>
                <a:gd name="T73" fmla="*/ 2 h 598"/>
                <a:gd name="T74" fmla="*/ 0 w 4"/>
                <a:gd name="T75" fmla="*/ 0 h 5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" h="598">
                  <a:moveTo>
                    <a:pt x="4" y="551"/>
                  </a:moveTo>
                  <a:lnTo>
                    <a:pt x="0" y="551"/>
                  </a:lnTo>
                  <a:lnTo>
                    <a:pt x="0" y="596"/>
                  </a:lnTo>
                  <a:lnTo>
                    <a:pt x="0" y="598"/>
                  </a:lnTo>
                  <a:lnTo>
                    <a:pt x="4" y="598"/>
                  </a:lnTo>
                  <a:lnTo>
                    <a:pt x="4" y="551"/>
                  </a:lnTo>
                  <a:close/>
                  <a:moveTo>
                    <a:pt x="4" y="451"/>
                  </a:moveTo>
                  <a:lnTo>
                    <a:pt x="0" y="451"/>
                  </a:lnTo>
                  <a:lnTo>
                    <a:pt x="0" y="547"/>
                  </a:lnTo>
                  <a:lnTo>
                    <a:pt x="4" y="547"/>
                  </a:lnTo>
                  <a:lnTo>
                    <a:pt x="4" y="451"/>
                  </a:lnTo>
                  <a:close/>
                  <a:moveTo>
                    <a:pt x="4" y="351"/>
                  </a:moveTo>
                  <a:lnTo>
                    <a:pt x="0" y="351"/>
                  </a:lnTo>
                  <a:lnTo>
                    <a:pt x="0" y="447"/>
                  </a:lnTo>
                  <a:lnTo>
                    <a:pt x="4" y="447"/>
                  </a:lnTo>
                  <a:lnTo>
                    <a:pt x="4" y="351"/>
                  </a:lnTo>
                  <a:close/>
                  <a:moveTo>
                    <a:pt x="4" y="252"/>
                  </a:moveTo>
                  <a:lnTo>
                    <a:pt x="0" y="252"/>
                  </a:lnTo>
                  <a:lnTo>
                    <a:pt x="0" y="347"/>
                  </a:lnTo>
                  <a:lnTo>
                    <a:pt x="4" y="347"/>
                  </a:lnTo>
                  <a:lnTo>
                    <a:pt x="4" y="252"/>
                  </a:lnTo>
                  <a:close/>
                  <a:moveTo>
                    <a:pt x="4" y="152"/>
                  </a:moveTo>
                  <a:lnTo>
                    <a:pt x="0" y="152"/>
                  </a:lnTo>
                  <a:lnTo>
                    <a:pt x="0" y="248"/>
                  </a:lnTo>
                  <a:lnTo>
                    <a:pt x="4" y="248"/>
                  </a:lnTo>
                  <a:lnTo>
                    <a:pt x="4" y="152"/>
                  </a:lnTo>
                  <a:close/>
                  <a:moveTo>
                    <a:pt x="4" y="52"/>
                  </a:moveTo>
                  <a:lnTo>
                    <a:pt x="0" y="52"/>
                  </a:lnTo>
                  <a:lnTo>
                    <a:pt x="0" y="148"/>
                  </a:lnTo>
                  <a:lnTo>
                    <a:pt x="4" y="148"/>
                  </a:lnTo>
                  <a:lnTo>
                    <a:pt x="4" y="52"/>
                  </a:lnTo>
                  <a:close/>
                  <a:moveTo>
                    <a:pt x="0" y="0"/>
                  </a:moveTo>
                  <a:lnTo>
                    <a:pt x="0" y="0"/>
                  </a:lnTo>
                  <a:lnTo>
                    <a:pt x="0" y="48"/>
                  </a:lnTo>
                  <a:lnTo>
                    <a:pt x="4" y="48"/>
                  </a:lnTo>
                  <a:lnTo>
                    <a:pt x="4" y="2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516" name="iśḷíḓê"/>
            <p:cNvSpPr/>
            <p:nvPr/>
          </p:nvSpPr>
          <p:spPr bwMode="auto">
            <a:xfrm>
              <a:off x="2513956" y="2669367"/>
              <a:ext cx="4762" cy="711994"/>
            </a:xfrm>
            <a:custGeom>
              <a:avLst/>
              <a:gdLst>
                <a:gd name="T0" fmla="*/ 4 w 4"/>
                <a:gd name="T1" fmla="*/ 551 h 598"/>
                <a:gd name="T2" fmla="*/ 0 w 4"/>
                <a:gd name="T3" fmla="*/ 551 h 598"/>
                <a:gd name="T4" fmla="*/ 0 w 4"/>
                <a:gd name="T5" fmla="*/ 596 h 598"/>
                <a:gd name="T6" fmla="*/ 0 w 4"/>
                <a:gd name="T7" fmla="*/ 598 h 598"/>
                <a:gd name="T8" fmla="*/ 4 w 4"/>
                <a:gd name="T9" fmla="*/ 598 h 598"/>
                <a:gd name="T10" fmla="*/ 4 w 4"/>
                <a:gd name="T11" fmla="*/ 551 h 598"/>
                <a:gd name="T12" fmla="*/ 4 w 4"/>
                <a:gd name="T13" fmla="*/ 451 h 598"/>
                <a:gd name="T14" fmla="*/ 0 w 4"/>
                <a:gd name="T15" fmla="*/ 451 h 598"/>
                <a:gd name="T16" fmla="*/ 0 w 4"/>
                <a:gd name="T17" fmla="*/ 547 h 598"/>
                <a:gd name="T18" fmla="*/ 4 w 4"/>
                <a:gd name="T19" fmla="*/ 547 h 598"/>
                <a:gd name="T20" fmla="*/ 4 w 4"/>
                <a:gd name="T21" fmla="*/ 451 h 598"/>
                <a:gd name="T22" fmla="*/ 4 w 4"/>
                <a:gd name="T23" fmla="*/ 351 h 598"/>
                <a:gd name="T24" fmla="*/ 0 w 4"/>
                <a:gd name="T25" fmla="*/ 351 h 598"/>
                <a:gd name="T26" fmla="*/ 0 w 4"/>
                <a:gd name="T27" fmla="*/ 447 h 598"/>
                <a:gd name="T28" fmla="*/ 4 w 4"/>
                <a:gd name="T29" fmla="*/ 447 h 598"/>
                <a:gd name="T30" fmla="*/ 4 w 4"/>
                <a:gd name="T31" fmla="*/ 351 h 598"/>
                <a:gd name="T32" fmla="*/ 4 w 4"/>
                <a:gd name="T33" fmla="*/ 252 h 598"/>
                <a:gd name="T34" fmla="*/ 0 w 4"/>
                <a:gd name="T35" fmla="*/ 252 h 598"/>
                <a:gd name="T36" fmla="*/ 0 w 4"/>
                <a:gd name="T37" fmla="*/ 347 h 598"/>
                <a:gd name="T38" fmla="*/ 4 w 4"/>
                <a:gd name="T39" fmla="*/ 347 h 598"/>
                <a:gd name="T40" fmla="*/ 4 w 4"/>
                <a:gd name="T41" fmla="*/ 252 h 598"/>
                <a:gd name="T42" fmla="*/ 4 w 4"/>
                <a:gd name="T43" fmla="*/ 152 h 598"/>
                <a:gd name="T44" fmla="*/ 0 w 4"/>
                <a:gd name="T45" fmla="*/ 152 h 598"/>
                <a:gd name="T46" fmla="*/ 0 w 4"/>
                <a:gd name="T47" fmla="*/ 248 h 598"/>
                <a:gd name="T48" fmla="*/ 4 w 4"/>
                <a:gd name="T49" fmla="*/ 248 h 598"/>
                <a:gd name="T50" fmla="*/ 4 w 4"/>
                <a:gd name="T51" fmla="*/ 152 h 598"/>
                <a:gd name="T52" fmla="*/ 4 w 4"/>
                <a:gd name="T53" fmla="*/ 52 h 598"/>
                <a:gd name="T54" fmla="*/ 0 w 4"/>
                <a:gd name="T55" fmla="*/ 52 h 598"/>
                <a:gd name="T56" fmla="*/ 0 w 4"/>
                <a:gd name="T57" fmla="*/ 148 h 598"/>
                <a:gd name="T58" fmla="*/ 4 w 4"/>
                <a:gd name="T59" fmla="*/ 148 h 598"/>
                <a:gd name="T60" fmla="*/ 4 w 4"/>
                <a:gd name="T61" fmla="*/ 52 h 598"/>
                <a:gd name="T62" fmla="*/ 0 w 4"/>
                <a:gd name="T63" fmla="*/ 0 h 598"/>
                <a:gd name="T64" fmla="*/ 0 w 4"/>
                <a:gd name="T65" fmla="*/ 0 h 598"/>
                <a:gd name="T66" fmla="*/ 0 w 4"/>
                <a:gd name="T67" fmla="*/ 48 h 598"/>
                <a:gd name="T68" fmla="*/ 4 w 4"/>
                <a:gd name="T69" fmla="*/ 48 h 598"/>
                <a:gd name="T70" fmla="*/ 4 w 4"/>
                <a:gd name="T71" fmla="*/ 2 h 598"/>
                <a:gd name="T72" fmla="*/ 0 w 4"/>
                <a:gd name="T73" fmla="*/ 2 h 598"/>
                <a:gd name="T74" fmla="*/ 0 w 4"/>
                <a:gd name="T75" fmla="*/ 0 h 5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" h="598">
                  <a:moveTo>
                    <a:pt x="4" y="551"/>
                  </a:moveTo>
                  <a:lnTo>
                    <a:pt x="0" y="551"/>
                  </a:lnTo>
                  <a:lnTo>
                    <a:pt x="0" y="596"/>
                  </a:lnTo>
                  <a:lnTo>
                    <a:pt x="0" y="598"/>
                  </a:lnTo>
                  <a:lnTo>
                    <a:pt x="4" y="598"/>
                  </a:lnTo>
                  <a:lnTo>
                    <a:pt x="4" y="551"/>
                  </a:lnTo>
                  <a:moveTo>
                    <a:pt x="4" y="451"/>
                  </a:moveTo>
                  <a:lnTo>
                    <a:pt x="0" y="451"/>
                  </a:lnTo>
                  <a:lnTo>
                    <a:pt x="0" y="547"/>
                  </a:lnTo>
                  <a:lnTo>
                    <a:pt x="4" y="547"/>
                  </a:lnTo>
                  <a:lnTo>
                    <a:pt x="4" y="451"/>
                  </a:lnTo>
                  <a:moveTo>
                    <a:pt x="4" y="351"/>
                  </a:moveTo>
                  <a:lnTo>
                    <a:pt x="0" y="351"/>
                  </a:lnTo>
                  <a:lnTo>
                    <a:pt x="0" y="447"/>
                  </a:lnTo>
                  <a:lnTo>
                    <a:pt x="4" y="447"/>
                  </a:lnTo>
                  <a:lnTo>
                    <a:pt x="4" y="351"/>
                  </a:lnTo>
                  <a:moveTo>
                    <a:pt x="4" y="252"/>
                  </a:moveTo>
                  <a:lnTo>
                    <a:pt x="0" y="252"/>
                  </a:lnTo>
                  <a:lnTo>
                    <a:pt x="0" y="347"/>
                  </a:lnTo>
                  <a:lnTo>
                    <a:pt x="4" y="347"/>
                  </a:lnTo>
                  <a:lnTo>
                    <a:pt x="4" y="252"/>
                  </a:lnTo>
                  <a:moveTo>
                    <a:pt x="4" y="152"/>
                  </a:moveTo>
                  <a:lnTo>
                    <a:pt x="0" y="152"/>
                  </a:lnTo>
                  <a:lnTo>
                    <a:pt x="0" y="248"/>
                  </a:lnTo>
                  <a:lnTo>
                    <a:pt x="4" y="248"/>
                  </a:lnTo>
                  <a:lnTo>
                    <a:pt x="4" y="152"/>
                  </a:lnTo>
                  <a:moveTo>
                    <a:pt x="4" y="52"/>
                  </a:moveTo>
                  <a:lnTo>
                    <a:pt x="0" y="52"/>
                  </a:lnTo>
                  <a:lnTo>
                    <a:pt x="0" y="148"/>
                  </a:lnTo>
                  <a:lnTo>
                    <a:pt x="4" y="148"/>
                  </a:lnTo>
                  <a:lnTo>
                    <a:pt x="4" y="52"/>
                  </a:lnTo>
                  <a:moveTo>
                    <a:pt x="0" y="0"/>
                  </a:moveTo>
                  <a:lnTo>
                    <a:pt x="0" y="0"/>
                  </a:lnTo>
                  <a:lnTo>
                    <a:pt x="0" y="48"/>
                  </a:lnTo>
                  <a:lnTo>
                    <a:pt x="4" y="48"/>
                  </a:lnTo>
                  <a:lnTo>
                    <a:pt x="4" y="2"/>
                  </a:lnTo>
                  <a:lnTo>
                    <a:pt x="0" y="2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517" name="îŝ1íḓê"/>
            <p:cNvSpPr/>
            <p:nvPr/>
          </p:nvSpPr>
          <p:spPr bwMode="auto">
            <a:xfrm>
              <a:off x="2752081" y="2669367"/>
              <a:ext cx="4762" cy="711994"/>
            </a:xfrm>
            <a:custGeom>
              <a:avLst/>
              <a:gdLst>
                <a:gd name="T0" fmla="*/ 4 w 4"/>
                <a:gd name="T1" fmla="*/ 551 h 598"/>
                <a:gd name="T2" fmla="*/ 0 w 4"/>
                <a:gd name="T3" fmla="*/ 551 h 598"/>
                <a:gd name="T4" fmla="*/ 0 w 4"/>
                <a:gd name="T5" fmla="*/ 596 h 598"/>
                <a:gd name="T6" fmla="*/ 0 w 4"/>
                <a:gd name="T7" fmla="*/ 598 h 598"/>
                <a:gd name="T8" fmla="*/ 4 w 4"/>
                <a:gd name="T9" fmla="*/ 598 h 598"/>
                <a:gd name="T10" fmla="*/ 4 w 4"/>
                <a:gd name="T11" fmla="*/ 551 h 598"/>
                <a:gd name="T12" fmla="*/ 4 w 4"/>
                <a:gd name="T13" fmla="*/ 451 h 598"/>
                <a:gd name="T14" fmla="*/ 0 w 4"/>
                <a:gd name="T15" fmla="*/ 451 h 598"/>
                <a:gd name="T16" fmla="*/ 0 w 4"/>
                <a:gd name="T17" fmla="*/ 547 h 598"/>
                <a:gd name="T18" fmla="*/ 4 w 4"/>
                <a:gd name="T19" fmla="*/ 547 h 598"/>
                <a:gd name="T20" fmla="*/ 4 w 4"/>
                <a:gd name="T21" fmla="*/ 451 h 598"/>
                <a:gd name="T22" fmla="*/ 4 w 4"/>
                <a:gd name="T23" fmla="*/ 351 h 598"/>
                <a:gd name="T24" fmla="*/ 0 w 4"/>
                <a:gd name="T25" fmla="*/ 351 h 598"/>
                <a:gd name="T26" fmla="*/ 0 w 4"/>
                <a:gd name="T27" fmla="*/ 447 h 598"/>
                <a:gd name="T28" fmla="*/ 4 w 4"/>
                <a:gd name="T29" fmla="*/ 447 h 598"/>
                <a:gd name="T30" fmla="*/ 4 w 4"/>
                <a:gd name="T31" fmla="*/ 351 h 598"/>
                <a:gd name="T32" fmla="*/ 4 w 4"/>
                <a:gd name="T33" fmla="*/ 252 h 598"/>
                <a:gd name="T34" fmla="*/ 0 w 4"/>
                <a:gd name="T35" fmla="*/ 252 h 598"/>
                <a:gd name="T36" fmla="*/ 0 w 4"/>
                <a:gd name="T37" fmla="*/ 347 h 598"/>
                <a:gd name="T38" fmla="*/ 4 w 4"/>
                <a:gd name="T39" fmla="*/ 347 h 598"/>
                <a:gd name="T40" fmla="*/ 4 w 4"/>
                <a:gd name="T41" fmla="*/ 252 h 598"/>
                <a:gd name="T42" fmla="*/ 4 w 4"/>
                <a:gd name="T43" fmla="*/ 152 h 598"/>
                <a:gd name="T44" fmla="*/ 0 w 4"/>
                <a:gd name="T45" fmla="*/ 152 h 598"/>
                <a:gd name="T46" fmla="*/ 0 w 4"/>
                <a:gd name="T47" fmla="*/ 248 h 598"/>
                <a:gd name="T48" fmla="*/ 4 w 4"/>
                <a:gd name="T49" fmla="*/ 248 h 598"/>
                <a:gd name="T50" fmla="*/ 4 w 4"/>
                <a:gd name="T51" fmla="*/ 152 h 598"/>
                <a:gd name="T52" fmla="*/ 4 w 4"/>
                <a:gd name="T53" fmla="*/ 52 h 598"/>
                <a:gd name="T54" fmla="*/ 0 w 4"/>
                <a:gd name="T55" fmla="*/ 52 h 598"/>
                <a:gd name="T56" fmla="*/ 0 w 4"/>
                <a:gd name="T57" fmla="*/ 148 h 598"/>
                <a:gd name="T58" fmla="*/ 4 w 4"/>
                <a:gd name="T59" fmla="*/ 148 h 598"/>
                <a:gd name="T60" fmla="*/ 4 w 4"/>
                <a:gd name="T61" fmla="*/ 52 h 598"/>
                <a:gd name="T62" fmla="*/ 0 w 4"/>
                <a:gd name="T63" fmla="*/ 0 h 598"/>
                <a:gd name="T64" fmla="*/ 0 w 4"/>
                <a:gd name="T65" fmla="*/ 0 h 598"/>
                <a:gd name="T66" fmla="*/ 0 w 4"/>
                <a:gd name="T67" fmla="*/ 48 h 598"/>
                <a:gd name="T68" fmla="*/ 4 w 4"/>
                <a:gd name="T69" fmla="*/ 48 h 598"/>
                <a:gd name="T70" fmla="*/ 4 w 4"/>
                <a:gd name="T71" fmla="*/ 2 h 598"/>
                <a:gd name="T72" fmla="*/ 0 w 4"/>
                <a:gd name="T73" fmla="*/ 2 h 598"/>
                <a:gd name="T74" fmla="*/ 0 w 4"/>
                <a:gd name="T75" fmla="*/ 0 h 5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" h="598">
                  <a:moveTo>
                    <a:pt x="4" y="551"/>
                  </a:moveTo>
                  <a:lnTo>
                    <a:pt x="0" y="551"/>
                  </a:lnTo>
                  <a:lnTo>
                    <a:pt x="0" y="596"/>
                  </a:lnTo>
                  <a:lnTo>
                    <a:pt x="0" y="598"/>
                  </a:lnTo>
                  <a:lnTo>
                    <a:pt x="4" y="598"/>
                  </a:lnTo>
                  <a:lnTo>
                    <a:pt x="4" y="551"/>
                  </a:lnTo>
                  <a:close/>
                  <a:moveTo>
                    <a:pt x="4" y="451"/>
                  </a:moveTo>
                  <a:lnTo>
                    <a:pt x="0" y="451"/>
                  </a:lnTo>
                  <a:lnTo>
                    <a:pt x="0" y="547"/>
                  </a:lnTo>
                  <a:lnTo>
                    <a:pt x="4" y="547"/>
                  </a:lnTo>
                  <a:lnTo>
                    <a:pt x="4" y="451"/>
                  </a:lnTo>
                  <a:close/>
                  <a:moveTo>
                    <a:pt x="4" y="351"/>
                  </a:moveTo>
                  <a:lnTo>
                    <a:pt x="0" y="351"/>
                  </a:lnTo>
                  <a:lnTo>
                    <a:pt x="0" y="447"/>
                  </a:lnTo>
                  <a:lnTo>
                    <a:pt x="4" y="447"/>
                  </a:lnTo>
                  <a:lnTo>
                    <a:pt x="4" y="351"/>
                  </a:lnTo>
                  <a:close/>
                  <a:moveTo>
                    <a:pt x="4" y="252"/>
                  </a:moveTo>
                  <a:lnTo>
                    <a:pt x="0" y="252"/>
                  </a:lnTo>
                  <a:lnTo>
                    <a:pt x="0" y="347"/>
                  </a:lnTo>
                  <a:lnTo>
                    <a:pt x="4" y="347"/>
                  </a:lnTo>
                  <a:lnTo>
                    <a:pt x="4" y="252"/>
                  </a:lnTo>
                  <a:close/>
                  <a:moveTo>
                    <a:pt x="4" y="152"/>
                  </a:moveTo>
                  <a:lnTo>
                    <a:pt x="0" y="152"/>
                  </a:lnTo>
                  <a:lnTo>
                    <a:pt x="0" y="248"/>
                  </a:lnTo>
                  <a:lnTo>
                    <a:pt x="4" y="248"/>
                  </a:lnTo>
                  <a:lnTo>
                    <a:pt x="4" y="152"/>
                  </a:lnTo>
                  <a:close/>
                  <a:moveTo>
                    <a:pt x="4" y="52"/>
                  </a:moveTo>
                  <a:lnTo>
                    <a:pt x="0" y="52"/>
                  </a:lnTo>
                  <a:lnTo>
                    <a:pt x="0" y="148"/>
                  </a:lnTo>
                  <a:lnTo>
                    <a:pt x="4" y="148"/>
                  </a:lnTo>
                  <a:lnTo>
                    <a:pt x="4" y="52"/>
                  </a:lnTo>
                  <a:close/>
                  <a:moveTo>
                    <a:pt x="0" y="0"/>
                  </a:moveTo>
                  <a:lnTo>
                    <a:pt x="0" y="0"/>
                  </a:lnTo>
                  <a:lnTo>
                    <a:pt x="0" y="48"/>
                  </a:lnTo>
                  <a:lnTo>
                    <a:pt x="4" y="48"/>
                  </a:lnTo>
                  <a:lnTo>
                    <a:pt x="4" y="2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518" name="íŝlîďè"/>
            <p:cNvSpPr/>
            <p:nvPr/>
          </p:nvSpPr>
          <p:spPr bwMode="auto">
            <a:xfrm>
              <a:off x="2752081" y="2669367"/>
              <a:ext cx="4762" cy="711994"/>
            </a:xfrm>
            <a:custGeom>
              <a:avLst/>
              <a:gdLst>
                <a:gd name="T0" fmla="*/ 4 w 4"/>
                <a:gd name="T1" fmla="*/ 551 h 598"/>
                <a:gd name="T2" fmla="*/ 0 w 4"/>
                <a:gd name="T3" fmla="*/ 551 h 598"/>
                <a:gd name="T4" fmla="*/ 0 w 4"/>
                <a:gd name="T5" fmla="*/ 596 h 598"/>
                <a:gd name="T6" fmla="*/ 0 w 4"/>
                <a:gd name="T7" fmla="*/ 598 h 598"/>
                <a:gd name="T8" fmla="*/ 4 w 4"/>
                <a:gd name="T9" fmla="*/ 598 h 598"/>
                <a:gd name="T10" fmla="*/ 4 w 4"/>
                <a:gd name="T11" fmla="*/ 551 h 598"/>
                <a:gd name="T12" fmla="*/ 4 w 4"/>
                <a:gd name="T13" fmla="*/ 451 h 598"/>
                <a:gd name="T14" fmla="*/ 0 w 4"/>
                <a:gd name="T15" fmla="*/ 451 h 598"/>
                <a:gd name="T16" fmla="*/ 0 w 4"/>
                <a:gd name="T17" fmla="*/ 547 h 598"/>
                <a:gd name="T18" fmla="*/ 4 w 4"/>
                <a:gd name="T19" fmla="*/ 547 h 598"/>
                <a:gd name="T20" fmla="*/ 4 w 4"/>
                <a:gd name="T21" fmla="*/ 451 h 598"/>
                <a:gd name="T22" fmla="*/ 4 w 4"/>
                <a:gd name="T23" fmla="*/ 351 h 598"/>
                <a:gd name="T24" fmla="*/ 0 w 4"/>
                <a:gd name="T25" fmla="*/ 351 h 598"/>
                <a:gd name="T26" fmla="*/ 0 w 4"/>
                <a:gd name="T27" fmla="*/ 447 h 598"/>
                <a:gd name="T28" fmla="*/ 4 w 4"/>
                <a:gd name="T29" fmla="*/ 447 h 598"/>
                <a:gd name="T30" fmla="*/ 4 w 4"/>
                <a:gd name="T31" fmla="*/ 351 h 598"/>
                <a:gd name="T32" fmla="*/ 4 w 4"/>
                <a:gd name="T33" fmla="*/ 252 h 598"/>
                <a:gd name="T34" fmla="*/ 0 w 4"/>
                <a:gd name="T35" fmla="*/ 252 h 598"/>
                <a:gd name="T36" fmla="*/ 0 w 4"/>
                <a:gd name="T37" fmla="*/ 347 h 598"/>
                <a:gd name="T38" fmla="*/ 4 w 4"/>
                <a:gd name="T39" fmla="*/ 347 h 598"/>
                <a:gd name="T40" fmla="*/ 4 w 4"/>
                <a:gd name="T41" fmla="*/ 252 h 598"/>
                <a:gd name="T42" fmla="*/ 4 w 4"/>
                <a:gd name="T43" fmla="*/ 152 h 598"/>
                <a:gd name="T44" fmla="*/ 0 w 4"/>
                <a:gd name="T45" fmla="*/ 152 h 598"/>
                <a:gd name="T46" fmla="*/ 0 w 4"/>
                <a:gd name="T47" fmla="*/ 248 h 598"/>
                <a:gd name="T48" fmla="*/ 4 w 4"/>
                <a:gd name="T49" fmla="*/ 248 h 598"/>
                <a:gd name="T50" fmla="*/ 4 w 4"/>
                <a:gd name="T51" fmla="*/ 152 h 598"/>
                <a:gd name="T52" fmla="*/ 4 w 4"/>
                <a:gd name="T53" fmla="*/ 52 h 598"/>
                <a:gd name="T54" fmla="*/ 0 w 4"/>
                <a:gd name="T55" fmla="*/ 52 h 598"/>
                <a:gd name="T56" fmla="*/ 0 w 4"/>
                <a:gd name="T57" fmla="*/ 148 h 598"/>
                <a:gd name="T58" fmla="*/ 4 w 4"/>
                <a:gd name="T59" fmla="*/ 148 h 598"/>
                <a:gd name="T60" fmla="*/ 4 w 4"/>
                <a:gd name="T61" fmla="*/ 52 h 598"/>
                <a:gd name="T62" fmla="*/ 0 w 4"/>
                <a:gd name="T63" fmla="*/ 0 h 598"/>
                <a:gd name="T64" fmla="*/ 0 w 4"/>
                <a:gd name="T65" fmla="*/ 0 h 598"/>
                <a:gd name="T66" fmla="*/ 0 w 4"/>
                <a:gd name="T67" fmla="*/ 48 h 598"/>
                <a:gd name="T68" fmla="*/ 4 w 4"/>
                <a:gd name="T69" fmla="*/ 48 h 598"/>
                <a:gd name="T70" fmla="*/ 4 w 4"/>
                <a:gd name="T71" fmla="*/ 2 h 598"/>
                <a:gd name="T72" fmla="*/ 0 w 4"/>
                <a:gd name="T73" fmla="*/ 2 h 598"/>
                <a:gd name="T74" fmla="*/ 0 w 4"/>
                <a:gd name="T75" fmla="*/ 0 h 5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" h="598">
                  <a:moveTo>
                    <a:pt x="4" y="551"/>
                  </a:moveTo>
                  <a:lnTo>
                    <a:pt x="0" y="551"/>
                  </a:lnTo>
                  <a:lnTo>
                    <a:pt x="0" y="596"/>
                  </a:lnTo>
                  <a:lnTo>
                    <a:pt x="0" y="598"/>
                  </a:lnTo>
                  <a:lnTo>
                    <a:pt x="4" y="598"/>
                  </a:lnTo>
                  <a:lnTo>
                    <a:pt x="4" y="551"/>
                  </a:lnTo>
                  <a:moveTo>
                    <a:pt x="4" y="451"/>
                  </a:moveTo>
                  <a:lnTo>
                    <a:pt x="0" y="451"/>
                  </a:lnTo>
                  <a:lnTo>
                    <a:pt x="0" y="547"/>
                  </a:lnTo>
                  <a:lnTo>
                    <a:pt x="4" y="547"/>
                  </a:lnTo>
                  <a:lnTo>
                    <a:pt x="4" y="451"/>
                  </a:lnTo>
                  <a:moveTo>
                    <a:pt x="4" y="351"/>
                  </a:moveTo>
                  <a:lnTo>
                    <a:pt x="0" y="351"/>
                  </a:lnTo>
                  <a:lnTo>
                    <a:pt x="0" y="447"/>
                  </a:lnTo>
                  <a:lnTo>
                    <a:pt x="4" y="447"/>
                  </a:lnTo>
                  <a:lnTo>
                    <a:pt x="4" y="351"/>
                  </a:lnTo>
                  <a:moveTo>
                    <a:pt x="4" y="252"/>
                  </a:moveTo>
                  <a:lnTo>
                    <a:pt x="0" y="252"/>
                  </a:lnTo>
                  <a:lnTo>
                    <a:pt x="0" y="347"/>
                  </a:lnTo>
                  <a:lnTo>
                    <a:pt x="4" y="347"/>
                  </a:lnTo>
                  <a:lnTo>
                    <a:pt x="4" y="252"/>
                  </a:lnTo>
                  <a:moveTo>
                    <a:pt x="4" y="152"/>
                  </a:moveTo>
                  <a:lnTo>
                    <a:pt x="0" y="152"/>
                  </a:lnTo>
                  <a:lnTo>
                    <a:pt x="0" y="248"/>
                  </a:lnTo>
                  <a:lnTo>
                    <a:pt x="4" y="248"/>
                  </a:lnTo>
                  <a:lnTo>
                    <a:pt x="4" y="152"/>
                  </a:lnTo>
                  <a:moveTo>
                    <a:pt x="4" y="52"/>
                  </a:moveTo>
                  <a:lnTo>
                    <a:pt x="0" y="52"/>
                  </a:lnTo>
                  <a:lnTo>
                    <a:pt x="0" y="148"/>
                  </a:lnTo>
                  <a:lnTo>
                    <a:pt x="4" y="148"/>
                  </a:lnTo>
                  <a:lnTo>
                    <a:pt x="4" y="52"/>
                  </a:lnTo>
                  <a:moveTo>
                    <a:pt x="0" y="0"/>
                  </a:moveTo>
                  <a:lnTo>
                    <a:pt x="0" y="0"/>
                  </a:lnTo>
                  <a:lnTo>
                    <a:pt x="0" y="48"/>
                  </a:lnTo>
                  <a:lnTo>
                    <a:pt x="4" y="48"/>
                  </a:lnTo>
                  <a:lnTo>
                    <a:pt x="4" y="2"/>
                  </a:lnTo>
                  <a:lnTo>
                    <a:pt x="0" y="2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519" name="îšḻîďè"/>
            <p:cNvSpPr/>
            <p:nvPr/>
          </p:nvSpPr>
          <p:spPr bwMode="auto">
            <a:xfrm>
              <a:off x="2219871" y="3320640"/>
              <a:ext cx="713185" cy="4763"/>
            </a:xfrm>
            <a:custGeom>
              <a:avLst/>
              <a:gdLst>
                <a:gd name="T0" fmla="*/ 147 w 599"/>
                <a:gd name="T1" fmla="*/ 0 h 4"/>
                <a:gd name="T2" fmla="*/ 52 w 599"/>
                <a:gd name="T3" fmla="*/ 0 h 4"/>
                <a:gd name="T4" fmla="*/ 48 w 599"/>
                <a:gd name="T5" fmla="*/ 0 h 4"/>
                <a:gd name="T6" fmla="*/ 2 w 599"/>
                <a:gd name="T7" fmla="*/ 0 h 4"/>
                <a:gd name="T8" fmla="*/ 2 w 599"/>
                <a:gd name="T9" fmla="*/ 4 h 4"/>
                <a:gd name="T10" fmla="*/ 0 w 599"/>
                <a:gd name="T11" fmla="*/ 4 h 4"/>
                <a:gd name="T12" fmla="*/ 48 w 599"/>
                <a:gd name="T13" fmla="*/ 4 h 4"/>
                <a:gd name="T14" fmla="*/ 52 w 599"/>
                <a:gd name="T15" fmla="*/ 4 h 4"/>
                <a:gd name="T16" fmla="*/ 147 w 599"/>
                <a:gd name="T17" fmla="*/ 4 h 4"/>
                <a:gd name="T18" fmla="*/ 147 w 599"/>
                <a:gd name="T19" fmla="*/ 0 h 4"/>
                <a:gd name="T20" fmla="*/ 347 w 599"/>
                <a:gd name="T21" fmla="*/ 0 h 4"/>
                <a:gd name="T22" fmla="*/ 251 w 599"/>
                <a:gd name="T23" fmla="*/ 0 h 4"/>
                <a:gd name="T24" fmla="*/ 247 w 599"/>
                <a:gd name="T25" fmla="*/ 0 h 4"/>
                <a:gd name="T26" fmla="*/ 152 w 599"/>
                <a:gd name="T27" fmla="*/ 0 h 4"/>
                <a:gd name="T28" fmla="*/ 152 w 599"/>
                <a:gd name="T29" fmla="*/ 4 h 4"/>
                <a:gd name="T30" fmla="*/ 247 w 599"/>
                <a:gd name="T31" fmla="*/ 4 h 4"/>
                <a:gd name="T32" fmla="*/ 251 w 599"/>
                <a:gd name="T33" fmla="*/ 4 h 4"/>
                <a:gd name="T34" fmla="*/ 347 w 599"/>
                <a:gd name="T35" fmla="*/ 4 h 4"/>
                <a:gd name="T36" fmla="*/ 347 w 599"/>
                <a:gd name="T37" fmla="*/ 0 h 4"/>
                <a:gd name="T38" fmla="*/ 547 w 599"/>
                <a:gd name="T39" fmla="*/ 0 h 4"/>
                <a:gd name="T40" fmla="*/ 451 w 599"/>
                <a:gd name="T41" fmla="*/ 0 h 4"/>
                <a:gd name="T42" fmla="*/ 447 w 599"/>
                <a:gd name="T43" fmla="*/ 0 h 4"/>
                <a:gd name="T44" fmla="*/ 351 w 599"/>
                <a:gd name="T45" fmla="*/ 0 h 4"/>
                <a:gd name="T46" fmla="*/ 351 w 599"/>
                <a:gd name="T47" fmla="*/ 4 h 4"/>
                <a:gd name="T48" fmla="*/ 447 w 599"/>
                <a:gd name="T49" fmla="*/ 4 h 4"/>
                <a:gd name="T50" fmla="*/ 451 w 599"/>
                <a:gd name="T51" fmla="*/ 4 h 4"/>
                <a:gd name="T52" fmla="*/ 547 w 599"/>
                <a:gd name="T53" fmla="*/ 4 h 4"/>
                <a:gd name="T54" fmla="*/ 547 w 599"/>
                <a:gd name="T55" fmla="*/ 0 h 4"/>
                <a:gd name="T56" fmla="*/ 599 w 599"/>
                <a:gd name="T57" fmla="*/ 0 h 4"/>
                <a:gd name="T58" fmla="*/ 551 w 599"/>
                <a:gd name="T59" fmla="*/ 0 h 4"/>
                <a:gd name="T60" fmla="*/ 551 w 599"/>
                <a:gd name="T61" fmla="*/ 4 h 4"/>
                <a:gd name="T62" fmla="*/ 597 w 599"/>
                <a:gd name="T63" fmla="*/ 4 h 4"/>
                <a:gd name="T64" fmla="*/ 599 w 599"/>
                <a:gd name="T65" fmla="*/ 4 h 4"/>
                <a:gd name="T66" fmla="*/ 599 w 599"/>
                <a:gd name="T6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99" h="4">
                  <a:moveTo>
                    <a:pt x="147" y="0"/>
                  </a:moveTo>
                  <a:lnTo>
                    <a:pt x="52" y="0"/>
                  </a:lnTo>
                  <a:lnTo>
                    <a:pt x="48" y="0"/>
                  </a:lnTo>
                  <a:lnTo>
                    <a:pt x="2" y="0"/>
                  </a:lnTo>
                  <a:lnTo>
                    <a:pt x="2" y="4"/>
                  </a:lnTo>
                  <a:lnTo>
                    <a:pt x="0" y="4"/>
                  </a:lnTo>
                  <a:lnTo>
                    <a:pt x="48" y="4"/>
                  </a:lnTo>
                  <a:lnTo>
                    <a:pt x="52" y="4"/>
                  </a:lnTo>
                  <a:lnTo>
                    <a:pt x="147" y="4"/>
                  </a:lnTo>
                  <a:lnTo>
                    <a:pt x="147" y="0"/>
                  </a:lnTo>
                  <a:close/>
                  <a:moveTo>
                    <a:pt x="347" y="0"/>
                  </a:moveTo>
                  <a:lnTo>
                    <a:pt x="251" y="0"/>
                  </a:lnTo>
                  <a:lnTo>
                    <a:pt x="247" y="0"/>
                  </a:lnTo>
                  <a:lnTo>
                    <a:pt x="152" y="0"/>
                  </a:lnTo>
                  <a:lnTo>
                    <a:pt x="152" y="4"/>
                  </a:lnTo>
                  <a:lnTo>
                    <a:pt x="247" y="4"/>
                  </a:lnTo>
                  <a:lnTo>
                    <a:pt x="251" y="4"/>
                  </a:lnTo>
                  <a:lnTo>
                    <a:pt x="347" y="4"/>
                  </a:lnTo>
                  <a:lnTo>
                    <a:pt x="347" y="0"/>
                  </a:lnTo>
                  <a:close/>
                  <a:moveTo>
                    <a:pt x="547" y="0"/>
                  </a:moveTo>
                  <a:lnTo>
                    <a:pt x="451" y="0"/>
                  </a:lnTo>
                  <a:lnTo>
                    <a:pt x="447" y="0"/>
                  </a:lnTo>
                  <a:lnTo>
                    <a:pt x="351" y="0"/>
                  </a:lnTo>
                  <a:lnTo>
                    <a:pt x="351" y="4"/>
                  </a:lnTo>
                  <a:lnTo>
                    <a:pt x="447" y="4"/>
                  </a:lnTo>
                  <a:lnTo>
                    <a:pt x="451" y="4"/>
                  </a:lnTo>
                  <a:lnTo>
                    <a:pt x="547" y="4"/>
                  </a:lnTo>
                  <a:lnTo>
                    <a:pt x="547" y="0"/>
                  </a:lnTo>
                  <a:close/>
                  <a:moveTo>
                    <a:pt x="599" y="0"/>
                  </a:moveTo>
                  <a:lnTo>
                    <a:pt x="551" y="0"/>
                  </a:lnTo>
                  <a:lnTo>
                    <a:pt x="551" y="4"/>
                  </a:lnTo>
                  <a:lnTo>
                    <a:pt x="597" y="4"/>
                  </a:lnTo>
                  <a:lnTo>
                    <a:pt x="599" y="4"/>
                  </a:lnTo>
                  <a:lnTo>
                    <a:pt x="599" y="0"/>
                  </a:lnTo>
                  <a:close/>
                </a:path>
              </a:pathLst>
            </a:cu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520" name="îṡlïḓè"/>
            <p:cNvSpPr/>
            <p:nvPr/>
          </p:nvSpPr>
          <p:spPr bwMode="auto">
            <a:xfrm>
              <a:off x="2219871" y="3320640"/>
              <a:ext cx="713185" cy="4763"/>
            </a:xfrm>
            <a:custGeom>
              <a:avLst/>
              <a:gdLst>
                <a:gd name="T0" fmla="*/ 147 w 599"/>
                <a:gd name="T1" fmla="*/ 0 h 4"/>
                <a:gd name="T2" fmla="*/ 52 w 599"/>
                <a:gd name="T3" fmla="*/ 0 h 4"/>
                <a:gd name="T4" fmla="*/ 48 w 599"/>
                <a:gd name="T5" fmla="*/ 0 h 4"/>
                <a:gd name="T6" fmla="*/ 2 w 599"/>
                <a:gd name="T7" fmla="*/ 0 h 4"/>
                <a:gd name="T8" fmla="*/ 2 w 599"/>
                <a:gd name="T9" fmla="*/ 4 h 4"/>
                <a:gd name="T10" fmla="*/ 0 w 599"/>
                <a:gd name="T11" fmla="*/ 4 h 4"/>
                <a:gd name="T12" fmla="*/ 48 w 599"/>
                <a:gd name="T13" fmla="*/ 4 h 4"/>
                <a:gd name="T14" fmla="*/ 52 w 599"/>
                <a:gd name="T15" fmla="*/ 4 h 4"/>
                <a:gd name="T16" fmla="*/ 147 w 599"/>
                <a:gd name="T17" fmla="*/ 4 h 4"/>
                <a:gd name="T18" fmla="*/ 147 w 599"/>
                <a:gd name="T19" fmla="*/ 0 h 4"/>
                <a:gd name="T20" fmla="*/ 347 w 599"/>
                <a:gd name="T21" fmla="*/ 0 h 4"/>
                <a:gd name="T22" fmla="*/ 251 w 599"/>
                <a:gd name="T23" fmla="*/ 0 h 4"/>
                <a:gd name="T24" fmla="*/ 247 w 599"/>
                <a:gd name="T25" fmla="*/ 0 h 4"/>
                <a:gd name="T26" fmla="*/ 152 w 599"/>
                <a:gd name="T27" fmla="*/ 0 h 4"/>
                <a:gd name="T28" fmla="*/ 152 w 599"/>
                <a:gd name="T29" fmla="*/ 4 h 4"/>
                <a:gd name="T30" fmla="*/ 247 w 599"/>
                <a:gd name="T31" fmla="*/ 4 h 4"/>
                <a:gd name="T32" fmla="*/ 251 w 599"/>
                <a:gd name="T33" fmla="*/ 4 h 4"/>
                <a:gd name="T34" fmla="*/ 347 w 599"/>
                <a:gd name="T35" fmla="*/ 4 h 4"/>
                <a:gd name="T36" fmla="*/ 347 w 599"/>
                <a:gd name="T37" fmla="*/ 0 h 4"/>
                <a:gd name="T38" fmla="*/ 547 w 599"/>
                <a:gd name="T39" fmla="*/ 0 h 4"/>
                <a:gd name="T40" fmla="*/ 451 w 599"/>
                <a:gd name="T41" fmla="*/ 0 h 4"/>
                <a:gd name="T42" fmla="*/ 447 w 599"/>
                <a:gd name="T43" fmla="*/ 0 h 4"/>
                <a:gd name="T44" fmla="*/ 351 w 599"/>
                <a:gd name="T45" fmla="*/ 0 h 4"/>
                <a:gd name="T46" fmla="*/ 351 w 599"/>
                <a:gd name="T47" fmla="*/ 4 h 4"/>
                <a:gd name="T48" fmla="*/ 447 w 599"/>
                <a:gd name="T49" fmla="*/ 4 h 4"/>
                <a:gd name="T50" fmla="*/ 451 w 599"/>
                <a:gd name="T51" fmla="*/ 4 h 4"/>
                <a:gd name="T52" fmla="*/ 547 w 599"/>
                <a:gd name="T53" fmla="*/ 4 h 4"/>
                <a:gd name="T54" fmla="*/ 547 w 599"/>
                <a:gd name="T55" fmla="*/ 0 h 4"/>
                <a:gd name="T56" fmla="*/ 599 w 599"/>
                <a:gd name="T57" fmla="*/ 0 h 4"/>
                <a:gd name="T58" fmla="*/ 551 w 599"/>
                <a:gd name="T59" fmla="*/ 0 h 4"/>
                <a:gd name="T60" fmla="*/ 551 w 599"/>
                <a:gd name="T61" fmla="*/ 4 h 4"/>
                <a:gd name="T62" fmla="*/ 597 w 599"/>
                <a:gd name="T63" fmla="*/ 4 h 4"/>
                <a:gd name="T64" fmla="*/ 599 w 599"/>
                <a:gd name="T65" fmla="*/ 4 h 4"/>
                <a:gd name="T66" fmla="*/ 599 w 599"/>
                <a:gd name="T6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99" h="4">
                  <a:moveTo>
                    <a:pt x="147" y="0"/>
                  </a:moveTo>
                  <a:lnTo>
                    <a:pt x="52" y="0"/>
                  </a:lnTo>
                  <a:lnTo>
                    <a:pt x="48" y="0"/>
                  </a:lnTo>
                  <a:lnTo>
                    <a:pt x="2" y="0"/>
                  </a:lnTo>
                  <a:lnTo>
                    <a:pt x="2" y="4"/>
                  </a:lnTo>
                  <a:lnTo>
                    <a:pt x="0" y="4"/>
                  </a:lnTo>
                  <a:lnTo>
                    <a:pt x="48" y="4"/>
                  </a:lnTo>
                  <a:lnTo>
                    <a:pt x="52" y="4"/>
                  </a:lnTo>
                  <a:lnTo>
                    <a:pt x="147" y="4"/>
                  </a:lnTo>
                  <a:lnTo>
                    <a:pt x="147" y="0"/>
                  </a:lnTo>
                  <a:moveTo>
                    <a:pt x="347" y="0"/>
                  </a:moveTo>
                  <a:lnTo>
                    <a:pt x="251" y="0"/>
                  </a:lnTo>
                  <a:lnTo>
                    <a:pt x="247" y="0"/>
                  </a:lnTo>
                  <a:lnTo>
                    <a:pt x="152" y="0"/>
                  </a:lnTo>
                  <a:lnTo>
                    <a:pt x="152" y="4"/>
                  </a:lnTo>
                  <a:lnTo>
                    <a:pt x="247" y="4"/>
                  </a:lnTo>
                  <a:lnTo>
                    <a:pt x="251" y="4"/>
                  </a:lnTo>
                  <a:lnTo>
                    <a:pt x="347" y="4"/>
                  </a:lnTo>
                  <a:lnTo>
                    <a:pt x="347" y="0"/>
                  </a:lnTo>
                  <a:moveTo>
                    <a:pt x="547" y="0"/>
                  </a:moveTo>
                  <a:lnTo>
                    <a:pt x="451" y="0"/>
                  </a:lnTo>
                  <a:lnTo>
                    <a:pt x="447" y="0"/>
                  </a:lnTo>
                  <a:lnTo>
                    <a:pt x="351" y="0"/>
                  </a:lnTo>
                  <a:lnTo>
                    <a:pt x="351" y="4"/>
                  </a:lnTo>
                  <a:lnTo>
                    <a:pt x="447" y="4"/>
                  </a:lnTo>
                  <a:lnTo>
                    <a:pt x="451" y="4"/>
                  </a:lnTo>
                  <a:lnTo>
                    <a:pt x="547" y="4"/>
                  </a:lnTo>
                  <a:lnTo>
                    <a:pt x="547" y="0"/>
                  </a:lnTo>
                  <a:moveTo>
                    <a:pt x="599" y="0"/>
                  </a:moveTo>
                  <a:lnTo>
                    <a:pt x="551" y="0"/>
                  </a:lnTo>
                  <a:lnTo>
                    <a:pt x="551" y="4"/>
                  </a:lnTo>
                  <a:lnTo>
                    <a:pt x="597" y="4"/>
                  </a:lnTo>
                  <a:lnTo>
                    <a:pt x="599" y="4"/>
                  </a:lnTo>
                  <a:lnTo>
                    <a:pt x="59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521" name="ïsḷíḑe"/>
            <p:cNvSpPr/>
            <p:nvPr/>
          </p:nvSpPr>
          <p:spPr bwMode="auto">
            <a:xfrm>
              <a:off x="2219871" y="3082515"/>
              <a:ext cx="713185" cy="4763"/>
            </a:xfrm>
            <a:custGeom>
              <a:avLst/>
              <a:gdLst>
                <a:gd name="T0" fmla="*/ 147 w 599"/>
                <a:gd name="T1" fmla="*/ 0 h 4"/>
                <a:gd name="T2" fmla="*/ 52 w 599"/>
                <a:gd name="T3" fmla="*/ 0 h 4"/>
                <a:gd name="T4" fmla="*/ 48 w 599"/>
                <a:gd name="T5" fmla="*/ 0 h 4"/>
                <a:gd name="T6" fmla="*/ 2 w 599"/>
                <a:gd name="T7" fmla="*/ 0 h 4"/>
                <a:gd name="T8" fmla="*/ 2 w 599"/>
                <a:gd name="T9" fmla="*/ 4 h 4"/>
                <a:gd name="T10" fmla="*/ 0 w 599"/>
                <a:gd name="T11" fmla="*/ 4 h 4"/>
                <a:gd name="T12" fmla="*/ 48 w 599"/>
                <a:gd name="T13" fmla="*/ 4 h 4"/>
                <a:gd name="T14" fmla="*/ 52 w 599"/>
                <a:gd name="T15" fmla="*/ 4 h 4"/>
                <a:gd name="T16" fmla="*/ 147 w 599"/>
                <a:gd name="T17" fmla="*/ 4 h 4"/>
                <a:gd name="T18" fmla="*/ 147 w 599"/>
                <a:gd name="T19" fmla="*/ 0 h 4"/>
                <a:gd name="T20" fmla="*/ 347 w 599"/>
                <a:gd name="T21" fmla="*/ 0 h 4"/>
                <a:gd name="T22" fmla="*/ 251 w 599"/>
                <a:gd name="T23" fmla="*/ 0 h 4"/>
                <a:gd name="T24" fmla="*/ 247 w 599"/>
                <a:gd name="T25" fmla="*/ 0 h 4"/>
                <a:gd name="T26" fmla="*/ 152 w 599"/>
                <a:gd name="T27" fmla="*/ 0 h 4"/>
                <a:gd name="T28" fmla="*/ 152 w 599"/>
                <a:gd name="T29" fmla="*/ 4 h 4"/>
                <a:gd name="T30" fmla="*/ 247 w 599"/>
                <a:gd name="T31" fmla="*/ 4 h 4"/>
                <a:gd name="T32" fmla="*/ 251 w 599"/>
                <a:gd name="T33" fmla="*/ 4 h 4"/>
                <a:gd name="T34" fmla="*/ 347 w 599"/>
                <a:gd name="T35" fmla="*/ 4 h 4"/>
                <a:gd name="T36" fmla="*/ 347 w 599"/>
                <a:gd name="T37" fmla="*/ 0 h 4"/>
                <a:gd name="T38" fmla="*/ 547 w 599"/>
                <a:gd name="T39" fmla="*/ 0 h 4"/>
                <a:gd name="T40" fmla="*/ 451 w 599"/>
                <a:gd name="T41" fmla="*/ 0 h 4"/>
                <a:gd name="T42" fmla="*/ 447 w 599"/>
                <a:gd name="T43" fmla="*/ 0 h 4"/>
                <a:gd name="T44" fmla="*/ 351 w 599"/>
                <a:gd name="T45" fmla="*/ 0 h 4"/>
                <a:gd name="T46" fmla="*/ 351 w 599"/>
                <a:gd name="T47" fmla="*/ 4 h 4"/>
                <a:gd name="T48" fmla="*/ 447 w 599"/>
                <a:gd name="T49" fmla="*/ 4 h 4"/>
                <a:gd name="T50" fmla="*/ 451 w 599"/>
                <a:gd name="T51" fmla="*/ 4 h 4"/>
                <a:gd name="T52" fmla="*/ 547 w 599"/>
                <a:gd name="T53" fmla="*/ 4 h 4"/>
                <a:gd name="T54" fmla="*/ 547 w 599"/>
                <a:gd name="T55" fmla="*/ 0 h 4"/>
                <a:gd name="T56" fmla="*/ 599 w 599"/>
                <a:gd name="T57" fmla="*/ 0 h 4"/>
                <a:gd name="T58" fmla="*/ 551 w 599"/>
                <a:gd name="T59" fmla="*/ 0 h 4"/>
                <a:gd name="T60" fmla="*/ 551 w 599"/>
                <a:gd name="T61" fmla="*/ 4 h 4"/>
                <a:gd name="T62" fmla="*/ 597 w 599"/>
                <a:gd name="T63" fmla="*/ 4 h 4"/>
                <a:gd name="T64" fmla="*/ 599 w 599"/>
                <a:gd name="T65" fmla="*/ 4 h 4"/>
                <a:gd name="T66" fmla="*/ 599 w 599"/>
                <a:gd name="T6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99" h="4">
                  <a:moveTo>
                    <a:pt x="147" y="0"/>
                  </a:moveTo>
                  <a:lnTo>
                    <a:pt x="52" y="0"/>
                  </a:lnTo>
                  <a:lnTo>
                    <a:pt x="48" y="0"/>
                  </a:lnTo>
                  <a:lnTo>
                    <a:pt x="2" y="0"/>
                  </a:lnTo>
                  <a:lnTo>
                    <a:pt x="2" y="4"/>
                  </a:lnTo>
                  <a:lnTo>
                    <a:pt x="0" y="4"/>
                  </a:lnTo>
                  <a:lnTo>
                    <a:pt x="48" y="4"/>
                  </a:lnTo>
                  <a:lnTo>
                    <a:pt x="52" y="4"/>
                  </a:lnTo>
                  <a:lnTo>
                    <a:pt x="147" y="4"/>
                  </a:lnTo>
                  <a:lnTo>
                    <a:pt x="147" y="0"/>
                  </a:lnTo>
                  <a:close/>
                  <a:moveTo>
                    <a:pt x="347" y="0"/>
                  </a:moveTo>
                  <a:lnTo>
                    <a:pt x="251" y="0"/>
                  </a:lnTo>
                  <a:lnTo>
                    <a:pt x="247" y="0"/>
                  </a:lnTo>
                  <a:lnTo>
                    <a:pt x="152" y="0"/>
                  </a:lnTo>
                  <a:lnTo>
                    <a:pt x="152" y="4"/>
                  </a:lnTo>
                  <a:lnTo>
                    <a:pt x="247" y="4"/>
                  </a:lnTo>
                  <a:lnTo>
                    <a:pt x="251" y="4"/>
                  </a:lnTo>
                  <a:lnTo>
                    <a:pt x="347" y="4"/>
                  </a:lnTo>
                  <a:lnTo>
                    <a:pt x="347" y="0"/>
                  </a:lnTo>
                  <a:close/>
                  <a:moveTo>
                    <a:pt x="547" y="0"/>
                  </a:moveTo>
                  <a:lnTo>
                    <a:pt x="451" y="0"/>
                  </a:lnTo>
                  <a:lnTo>
                    <a:pt x="447" y="0"/>
                  </a:lnTo>
                  <a:lnTo>
                    <a:pt x="351" y="0"/>
                  </a:lnTo>
                  <a:lnTo>
                    <a:pt x="351" y="4"/>
                  </a:lnTo>
                  <a:lnTo>
                    <a:pt x="447" y="4"/>
                  </a:lnTo>
                  <a:lnTo>
                    <a:pt x="451" y="4"/>
                  </a:lnTo>
                  <a:lnTo>
                    <a:pt x="547" y="4"/>
                  </a:lnTo>
                  <a:lnTo>
                    <a:pt x="547" y="0"/>
                  </a:lnTo>
                  <a:close/>
                  <a:moveTo>
                    <a:pt x="599" y="0"/>
                  </a:moveTo>
                  <a:lnTo>
                    <a:pt x="551" y="0"/>
                  </a:lnTo>
                  <a:lnTo>
                    <a:pt x="551" y="4"/>
                  </a:lnTo>
                  <a:lnTo>
                    <a:pt x="597" y="4"/>
                  </a:lnTo>
                  <a:lnTo>
                    <a:pt x="599" y="4"/>
                  </a:lnTo>
                  <a:lnTo>
                    <a:pt x="599" y="0"/>
                  </a:lnTo>
                  <a:close/>
                </a:path>
              </a:pathLst>
            </a:cu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522" name="iṩḻíḋé"/>
            <p:cNvSpPr/>
            <p:nvPr/>
          </p:nvSpPr>
          <p:spPr bwMode="auto">
            <a:xfrm>
              <a:off x="2219871" y="3082515"/>
              <a:ext cx="713185" cy="4763"/>
            </a:xfrm>
            <a:custGeom>
              <a:avLst/>
              <a:gdLst>
                <a:gd name="T0" fmla="*/ 147 w 599"/>
                <a:gd name="T1" fmla="*/ 0 h 4"/>
                <a:gd name="T2" fmla="*/ 52 w 599"/>
                <a:gd name="T3" fmla="*/ 0 h 4"/>
                <a:gd name="T4" fmla="*/ 48 w 599"/>
                <a:gd name="T5" fmla="*/ 0 h 4"/>
                <a:gd name="T6" fmla="*/ 2 w 599"/>
                <a:gd name="T7" fmla="*/ 0 h 4"/>
                <a:gd name="T8" fmla="*/ 2 w 599"/>
                <a:gd name="T9" fmla="*/ 4 h 4"/>
                <a:gd name="T10" fmla="*/ 0 w 599"/>
                <a:gd name="T11" fmla="*/ 4 h 4"/>
                <a:gd name="T12" fmla="*/ 48 w 599"/>
                <a:gd name="T13" fmla="*/ 4 h 4"/>
                <a:gd name="T14" fmla="*/ 52 w 599"/>
                <a:gd name="T15" fmla="*/ 4 h 4"/>
                <a:gd name="T16" fmla="*/ 147 w 599"/>
                <a:gd name="T17" fmla="*/ 4 h 4"/>
                <a:gd name="T18" fmla="*/ 147 w 599"/>
                <a:gd name="T19" fmla="*/ 0 h 4"/>
                <a:gd name="T20" fmla="*/ 347 w 599"/>
                <a:gd name="T21" fmla="*/ 0 h 4"/>
                <a:gd name="T22" fmla="*/ 251 w 599"/>
                <a:gd name="T23" fmla="*/ 0 h 4"/>
                <a:gd name="T24" fmla="*/ 247 w 599"/>
                <a:gd name="T25" fmla="*/ 0 h 4"/>
                <a:gd name="T26" fmla="*/ 152 w 599"/>
                <a:gd name="T27" fmla="*/ 0 h 4"/>
                <a:gd name="T28" fmla="*/ 152 w 599"/>
                <a:gd name="T29" fmla="*/ 4 h 4"/>
                <a:gd name="T30" fmla="*/ 247 w 599"/>
                <a:gd name="T31" fmla="*/ 4 h 4"/>
                <a:gd name="T32" fmla="*/ 251 w 599"/>
                <a:gd name="T33" fmla="*/ 4 h 4"/>
                <a:gd name="T34" fmla="*/ 347 w 599"/>
                <a:gd name="T35" fmla="*/ 4 h 4"/>
                <a:gd name="T36" fmla="*/ 347 w 599"/>
                <a:gd name="T37" fmla="*/ 0 h 4"/>
                <a:gd name="T38" fmla="*/ 547 w 599"/>
                <a:gd name="T39" fmla="*/ 0 h 4"/>
                <a:gd name="T40" fmla="*/ 451 w 599"/>
                <a:gd name="T41" fmla="*/ 0 h 4"/>
                <a:gd name="T42" fmla="*/ 447 w 599"/>
                <a:gd name="T43" fmla="*/ 0 h 4"/>
                <a:gd name="T44" fmla="*/ 351 w 599"/>
                <a:gd name="T45" fmla="*/ 0 h 4"/>
                <a:gd name="T46" fmla="*/ 351 w 599"/>
                <a:gd name="T47" fmla="*/ 4 h 4"/>
                <a:gd name="T48" fmla="*/ 447 w 599"/>
                <a:gd name="T49" fmla="*/ 4 h 4"/>
                <a:gd name="T50" fmla="*/ 451 w 599"/>
                <a:gd name="T51" fmla="*/ 4 h 4"/>
                <a:gd name="T52" fmla="*/ 547 w 599"/>
                <a:gd name="T53" fmla="*/ 4 h 4"/>
                <a:gd name="T54" fmla="*/ 547 w 599"/>
                <a:gd name="T55" fmla="*/ 0 h 4"/>
                <a:gd name="T56" fmla="*/ 599 w 599"/>
                <a:gd name="T57" fmla="*/ 0 h 4"/>
                <a:gd name="T58" fmla="*/ 551 w 599"/>
                <a:gd name="T59" fmla="*/ 0 h 4"/>
                <a:gd name="T60" fmla="*/ 551 w 599"/>
                <a:gd name="T61" fmla="*/ 4 h 4"/>
                <a:gd name="T62" fmla="*/ 597 w 599"/>
                <a:gd name="T63" fmla="*/ 4 h 4"/>
                <a:gd name="T64" fmla="*/ 599 w 599"/>
                <a:gd name="T65" fmla="*/ 4 h 4"/>
                <a:gd name="T66" fmla="*/ 599 w 599"/>
                <a:gd name="T6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99" h="4">
                  <a:moveTo>
                    <a:pt x="147" y="0"/>
                  </a:moveTo>
                  <a:lnTo>
                    <a:pt x="52" y="0"/>
                  </a:lnTo>
                  <a:lnTo>
                    <a:pt x="48" y="0"/>
                  </a:lnTo>
                  <a:lnTo>
                    <a:pt x="2" y="0"/>
                  </a:lnTo>
                  <a:lnTo>
                    <a:pt x="2" y="4"/>
                  </a:lnTo>
                  <a:lnTo>
                    <a:pt x="0" y="4"/>
                  </a:lnTo>
                  <a:lnTo>
                    <a:pt x="48" y="4"/>
                  </a:lnTo>
                  <a:lnTo>
                    <a:pt x="52" y="4"/>
                  </a:lnTo>
                  <a:lnTo>
                    <a:pt x="147" y="4"/>
                  </a:lnTo>
                  <a:lnTo>
                    <a:pt x="147" y="0"/>
                  </a:lnTo>
                  <a:moveTo>
                    <a:pt x="347" y="0"/>
                  </a:moveTo>
                  <a:lnTo>
                    <a:pt x="251" y="0"/>
                  </a:lnTo>
                  <a:lnTo>
                    <a:pt x="247" y="0"/>
                  </a:lnTo>
                  <a:lnTo>
                    <a:pt x="152" y="0"/>
                  </a:lnTo>
                  <a:lnTo>
                    <a:pt x="152" y="4"/>
                  </a:lnTo>
                  <a:lnTo>
                    <a:pt x="247" y="4"/>
                  </a:lnTo>
                  <a:lnTo>
                    <a:pt x="251" y="4"/>
                  </a:lnTo>
                  <a:lnTo>
                    <a:pt x="347" y="4"/>
                  </a:lnTo>
                  <a:lnTo>
                    <a:pt x="347" y="0"/>
                  </a:lnTo>
                  <a:moveTo>
                    <a:pt x="547" y="0"/>
                  </a:moveTo>
                  <a:lnTo>
                    <a:pt x="451" y="0"/>
                  </a:lnTo>
                  <a:lnTo>
                    <a:pt x="447" y="0"/>
                  </a:lnTo>
                  <a:lnTo>
                    <a:pt x="351" y="0"/>
                  </a:lnTo>
                  <a:lnTo>
                    <a:pt x="351" y="4"/>
                  </a:lnTo>
                  <a:lnTo>
                    <a:pt x="447" y="4"/>
                  </a:lnTo>
                  <a:lnTo>
                    <a:pt x="451" y="4"/>
                  </a:lnTo>
                  <a:lnTo>
                    <a:pt x="547" y="4"/>
                  </a:lnTo>
                  <a:lnTo>
                    <a:pt x="547" y="0"/>
                  </a:lnTo>
                  <a:moveTo>
                    <a:pt x="599" y="0"/>
                  </a:moveTo>
                  <a:lnTo>
                    <a:pt x="551" y="0"/>
                  </a:lnTo>
                  <a:lnTo>
                    <a:pt x="551" y="4"/>
                  </a:lnTo>
                  <a:lnTo>
                    <a:pt x="597" y="4"/>
                  </a:lnTo>
                  <a:lnTo>
                    <a:pt x="599" y="4"/>
                  </a:lnTo>
                  <a:lnTo>
                    <a:pt x="59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523" name="iṥ1íḋé"/>
            <p:cNvSpPr/>
            <p:nvPr/>
          </p:nvSpPr>
          <p:spPr bwMode="auto">
            <a:xfrm>
              <a:off x="2219871" y="2845580"/>
              <a:ext cx="713185" cy="4763"/>
            </a:xfrm>
            <a:custGeom>
              <a:avLst/>
              <a:gdLst>
                <a:gd name="T0" fmla="*/ 147 w 599"/>
                <a:gd name="T1" fmla="*/ 0 h 4"/>
                <a:gd name="T2" fmla="*/ 52 w 599"/>
                <a:gd name="T3" fmla="*/ 0 h 4"/>
                <a:gd name="T4" fmla="*/ 48 w 599"/>
                <a:gd name="T5" fmla="*/ 0 h 4"/>
                <a:gd name="T6" fmla="*/ 2 w 599"/>
                <a:gd name="T7" fmla="*/ 0 h 4"/>
                <a:gd name="T8" fmla="*/ 2 w 599"/>
                <a:gd name="T9" fmla="*/ 4 h 4"/>
                <a:gd name="T10" fmla="*/ 0 w 599"/>
                <a:gd name="T11" fmla="*/ 4 h 4"/>
                <a:gd name="T12" fmla="*/ 48 w 599"/>
                <a:gd name="T13" fmla="*/ 4 h 4"/>
                <a:gd name="T14" fmla="*/ 52 w 599"/>
                <a:gd name="T15" fmla="*/ 4 h 4"/>
                <a:gd name="T16" fmla="*/ 147 w 599"/>
                <a:gd name="T17" fmla="*/ 4 h 4"/>
                <a:gd name="T18" fmla="*/ 147 w 599"/>
                <a:gd name="T19" fmla="*/ 0 h 4"/>
                <a:gd name="T20" fmla="*/ 347 w 599"/>
                <a:gd name="T21" fmla="*/ 0 h 4"/>
                <a:gd name="T22" fmla="*/ 251 w 599"/>
                <a:gd name="T23" fmla="*/ 0 h 4"/>
                <a:gd name="T24" fmla="*/ 247 w 599"/>
                <a:gd name="T25" fmla="*/ 0 h 4"/>
                <a:gd name="T26" fmla="*/ 152 w 599"/>
                <a:gd name="T27" fmla="*/ 0 h 4"/>
                <a:gd name="T28" fmla="*/ 152 w 599"/>
                <a:gd name="T29" fmla="*/ 4 h 4"/>
                <a:gd name="T30" fmla="*/ 247 w 599"/>
                <a:gd name="T31" fmla="*/ 4 h 4"/>
                <a:gd name="T32" fmla="*/ 251 w 599"/>
                <a:gd name="T33" fmla="*/ 4 h 4"/>
                <a:gd name="T34" fmla="*/ 347 w 599"/>
                <a:gd name="T35" fmla="*/ 4 h 4"/>
                <a:gd name="T36" fmla="*/ 347 w 599"/>
                <a:gd name="T37" fmla="*/ 0 h 4"/>
                <a:gd name="T38" fmla="*/ 547 w 599"/>
                <a:gd name="T39" fmla="*/ 0 h 4"/>
                <a:gd name="T40" fmla="*/ 451 w 599"/>
                <a:gd name="T41" fmla="*/ 0 h 4"/>
                <a:gd name="T42" fmla="*/ 447 w 599"/>
                <a:gd name="T43" fmla="*/ 0 h 4"/>
                <a:gd name="T44" fmla="*/ 351 w 599"/>
                <a:gd name="T45" fmla="*/ 0 h 4"/>
                <a:gd name="T46" fmla="*/ 351 w 599"/>
                <a:gd name="T47" fmla="*/ 4 h 4"/>
                <a:gd name="T48" fmla="*/ 447 w 599"/>
                <a:gd name="T49" fmla="*/ 4 h 4"/>
                <a:gd name="T50" fmla="*/ 451 w 599"/>
                <a:gd name="T51" fmla="*/ 4 h 4"/>
                <a:gd name="T52" fmla="*/ 547 w 599"/>
                <a:gd name="T53" fmla="*/ 4 h 4"/>
                <a:gd name="T54" fmla="*/ 547 w 599"/>
                <a:gd name="T55" fmla="*/ 0 h 4"/>
                <a:gd name="T56" fmla="*/ 599 w 599"/>
                <a:gd name="T57" fmla="*/ 0 h 4"/>
                <a:gd name="T58" fmla="*/ 551 w 599"/>
                <a:gd name="T59" fmla="*/ 0 h 4"/>
                <a:gd name="T60" fmla="*/ 551 w 599"/>
                <a:gd name="T61" fmla="*/ 4 h 4"/>
                <a:gd name="T62" fmla="*/ 597 w 599"/>
                <a:gd name="T63" fmla="*/ 4 h 4"/>
                <a:gd name="T64" fmla="*/ 599 w 599"/>
                <a:gd name="T65" fmla="*/ 4 h 4"/>
                <a:gd name="T66" fmla="*/ 599 w 599"/>
                <a:gd name="T6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99" h="4">
                  <a:moveTo>
                    <a:pt x="147" y="0"/>
                  </a:moveTo>
                  <a:lnTo>
                    <a:pt x="52" y="0"/>
                  </a:lnTo>
                  <a:lnTo>
                    <a:pt x="48" y="0"/>
                  </a:lnTo>
                  <a:lnTo>
                    <a:pt x="2" y="0"/>
                  </a:lnTo>
                  <a:lnTo>
                    <a:pt x="2" y="4"/>
                  </a:lnTo>
                  <a:lnTo>
                    <a:pt x="0" y="4"/>
                  </a:lnTo>
                  <a:lnTo>
                    <a:pt x="48" y="4"/>
                  </a:lnTo>
                  <a:lnTo>
                    <a:pt x="52" y="4"/>
                  </a:lnTo>
                  <a:lnTo>
                    <a:pt x="147" y="4"/>
                  </a:lnTo>
                  <a:lnTo>
                    <a:pt x="147" y="0"/>
                  </a:lnTo>
                  <a:close/>
                  <a:moveTo>
                    <a:pt x="347" y="0"/>
                  </a:moveTo>
                  <a:lnTo>
                    <a:pt x="251" y="0"/>
                  </a:lnTo>
                  <a:lnTo>
                    <a:pt x="247" y="0"/>
                  </a:lnTo>
                  <a:lnTo>
                    <a:pt x="152" y="0"/>
                  </a:lnTo>
                  <a:lnTo>
                    <a:pt x="152" y="4"/>
                  </a:lnTo>
                  <a:lnTo>
                    <a:pt x="247" y="4"/>
                  </a:lnTo>
                  <a:lnTo>
                    <a:pt x="251" y="4"/>
                  </a:lnTo>
                  <a:lnTo>
                    <a:pt x="347" y="4"/>
                  </a:lnTo>
                  <a:lnTo>
                    <a:pt x="347" y="0"/>
                  </a:lnTo>
                  <a:close/>
                  <a:moveTo>
                    <a:pt x="547" y="0"/>
                  </a:moveTo>
                  <a:lnTo>
                    <a:pt x="451" y="0"/>
                  </a:lnTo>
                  <a:lnTo>
                    <a:pt x="447" y="0"/>
                  </a:lnTo>
                  <a:lnTo>
                    <a:pt x="351" y="0"/>
                  </a:lnTo>
                  <a:lnTo>
                    <a:pt x="351" y="4"/>
                  </a:lnTo>
                  <a:lnTo>
                    <a:pt x="447" y="4"/>
                  </a:lnTo>
                  <a:lnTo>
                    <a:pt x="451" y="4"/>
                  </a:lnTo>
                  <a:lnTo>
                    <a:pt x="547" y="4"/>
                  </a:lnTo>
                  <a:lnTo>
                    <a:pt x="547" y="0"/>
                  </a:lnTo>
                  <a:close/>
                  <a:moveTo>
                    <a:pt x="599" y="0"/>
                  </a:moveTo>
                  <a:lnTo>
                    <a:pt x="551" y="0"/>
                  </a:lnTo>
                  <a:lnTo>
                    <a:pt x="551" y="4"/>
                  </a:lnTo>
                  <a:lnTo>
                    <a:pt x="597" y="4"/>
                  </a:lnTo>
                  <a:lnTo>
                    <a:pt x="599" y="4"/>
                  </a:lnTo>
                  <a:lnTo>
                    <a:pt x="599" y="0"/>
                  </a:lnTo>
                  <a:close/>
                </a:path>
              </a:pathLst>
            </a:cu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524" name="islíde"/>
            <p:cNvSpPr/>
            <p:nvPr/>
          </p:nvSpPr>
          <p:spPr bwMode="auto">
            <a:xfrm>
              <a:off x="2219871" y="2845580"/>
              <a:ext cx="713185" cy="4763"/>
            </a:xfrm>
            <a:custGeom>
              <a:avLst/>
              <a:gdLst>
                <a:gd name="T0" fmla="*/ 147 w 599"/>
                <a:gd name="T1" fmla="*/ 0 h 4"/>
                <a:gd name="T2" fmla="*/ 52 w 599"/>
                <a:gd name="T3" fmla="*/ 0 h 4"/>
                <a:gd name="T4" fmla="*/ 48 w 599"/>
                <a:gd name="T5" fmla="*/ 0 h 4"/>
                <a:gd name="T6" fmla="*/ 2 w 599"/>
                <a:gd name="T7" fmla="*/ 0 h 4"/>
                <a:gd name="T8" fmla="*/ 2 w 599"/>
                <a:gd name="T9" fmla="*/ 4 h 4"/>
                <a:gd name="T10" fmla="*/ 0 w 599"/>
                <a:gd name="T11" fmla="*/ 4 h 4"/>
                <a:gd name="T12" fmla="*/ 48 w 599"/>
                <a:gd name="T13" fmla="*/ 4 h 4"/>
                <a:gd name="T14" fmla="*/ 52 w 599"/>
                <a:gd name="T15" fmla="*/ 4 h 4"/>
                <a:gd name="T16" fmla="*/ 147 w 599"/>
                <a:gd name="T17" fmla="*/ 4 h 4"/>
                <a:gd name="T18" fmla="*/ 147 w 599"/>
                <a:gd name="T19" fmla="*/ 0 h 4"/>
                <a:gd name="T20" fmla="*/ 347 w 599"/>
                <a:gd name="T21" fmla="*/ 0 h 4"/>
                <a:gd name="T22" fmla="*/ 251 w 599"/>
                <a:gd name="T23" fmla="*/ 0 h 4"/>
                <a:gd name="T24" fmla="*/ 247 w 599"/>
                <a:gd name="T25" fmla="*/ 0 h 4"/>
                <a:gd name="T26" fmla="*/ 152 w 599"/>
                <a:gd name="T27" fmla="*/ 0 h 4"/>
                <a:gd name="T28" fmla="*/ 152 w 599"/>
                <a:gd name="T29" fmla="*/ 4 h 4"/>
                <a:gd name="T30" fmla="*/ 247 w 599"/>
                <a:gd name="T31" fmla="*/ 4 h 4"/>
                <a:gd name="T32" fmla="*/ 251 w 599"/>
                <a:gd name="T33" fmla="*/ 4 h 4"/>
                <a:gd name="T34" fmla="*/ 347 w 599"/>
                <a:gd name="T35" fmla="*/ 4 h 4"/>
                <a:gd name="T36" fmla="*/ 347 w 599"/>
                <a:gd name="T37" fmla="*/ 0 h 4"/>
                <a:gd name="T38" fmla="*/ 547 w 599"/>
                <a:gd name="T39" fmla="*/ 0 h 4"/>
                <a:gd name="T40" fmla="*/ 451 w 599"/>
                <a:gd name="T41" fmla="*/ 0 h 4"/>
                <a:gd name="T42" fmla="*/ 447 w 599"/>
                <a:gd name="T43" fmla="*/ 0 h 4"/>
                <a:gd name="T44" fmla="*/ 351 w 599"/>
                <a:gd name="T45" fmla="*/ 0 h 4"/>
                <a:gd name="T46" fmla="*/ 351 w 599"/>
                <a:gd name="T47" fmla="*/ 4 h 4"/>
                <a:gd name="T48" fmla="*/ 447 w 599"/>
                <a:gd name="T49" fmla="*/ 4 h 4"/>
                <a:gd name="T50" fmla="*/ 451 w 599"/>
                <a:gd name="T51" fmla="*/ 4 h 4"/>
                <a:gd name="T52" fmla="*/ 547 w 599"/>
                <a:gd name="T53" fmla="*/ 4 h 4"/>
                <a:gd name="T54" fmla="*/ 547 w 599"/>
                <a:gd name="T55" fmla="*/ 0 h 4"/>
                <a:gd name="T56" fmla="*/ 599 w 599"/>
                <a:gd name="T57" fmla="*/ 0 h 4"/>
                <a:gd name="T58" fmla="*/ 551 w 599"/>
                <a:gd name="T59" fmla="*/ 0 h 4"/>
                <a:gd name="T60" fmla="*/ 551 w 599"/>
                <a:gd name="T61" fmla="*/ 4 h 4"/>
                <a:gd name="T62" fmla="*/ 597 w 599"/>
                <a:gd name="T63" fmla="*/ 4 h 4"/>
                <a:gd name="T64" fmla="*/ 599 w 599"/>
                <a:gd name="T65" fmla="*/ 4 h 4"/>
                <a:gd name="T66" fmla="*/ 599 w 599"/>
                <a:gd name="T6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99" h="4">
                  <a:moveTo>
                    <a:pt x="147" y="0"/>
                  </a:moveTo>
                  <a:lnTo>
                    <a:pt x="52" y="0"/>
                  </a:lnTo>
                  <a:lnTo>
                    <a:pt x="48" y="0"/>
                  </a:lnTo>
                  <a:lnTo>
                    <a:pt x="2" y="0"/>
                  </a:lnTo>
                  <a:lnTo>
                    <a:pt x="2" y="4"/>
                  </a:lnTo>
                  <a:lnTo>
                    <a:pt x="0" y="4"/>
                  </a:lnTo>
                  <a:lnTo>
                    <a:pt x="48" y="4"/>
                  </a:lnTo>
                  <a:lnTo>
                    <a:pt x="52" y="4"/>
                  </a:lnTo>
                  <a:lnTo>
                    <a:pt x="147" y="4"/>
                  </a:lnTo>
                  <a:lnTo>
                    <a:pt x="147" y="0"/>
                  </a:lnTo>
                  <a:moveTo>
                    <a:pt x="347" y="0"/>
                  </a:moveTo>
                  <a:lnTo>
                    <a:pt x="251" y="0"/>
                  </a:lnTo>
                  <a:lnTo>
                    <a:pt x="247" y="0"/>
                  </a:lnTo>
                  <a:lnTo>
                    <a:pt x="152" y="0"/>
                  </a:lnTo>
                  <a:lnTo>
                    <a:pt x="152" y="4"/>
                  </a:lnTo>
                  <a:lnTo>
                    <a:pt x="247" y="4"/>
                  </a:lnTo>
                  <a:lnTo>
                    <a:pt x="251" y="4"/>
                  </a:lnTo>
                  <a:lnTo>
                    <a:pt x="347" y="4"/>
                  </a:lnTo>
                  <a:lnTo>
                    <a:pt x="347" y="0"/>
                  </a:lnTo>
                  <a:moveTo>
                    <a:pt x="547" y="0"/>
                  </a:moveTo>
                  <a:lnTo>
                    <a:pt x="451" y="0"/>
                  </a:lnTo>
                  <a:lnTo>
                    <a:pt x="447" y="0"/>
                  </a:lnTo>
                  <a:lnTo>
                    <a:pt x="351" y="0"/>
                  </a:lnTo>
                  <a:lnTo>
                    <a:pt x="351" y="4"/>
                  </a:lnTo>
                  <a:lnTo>
                    <a:pt x="447" y="4"/>
                  </a:lnTo>
                  <a:lnTo>
                    <a:pt x="451" y="4"/>
                  </a:lnTo>
                  <a:lnTo>
                    <a:pt x="547" y="4"/>
                  </a:lnTo>
                  <a:lnTo>
                    <a:pt x="547" y="0"/>
                  </a:lnTo>
                  <a:moveTo>
                    <a:pt x="599" y="0"/>
                  </a:moveTo>
                  <a:lnTo>
                    <a:pt x="551" y="0"/>
                  </a:lnTo>
                  <a:lnTo>
                    <a:pt x="551" y="4"/>
                  </a:lnTo>
                  <a:lnTo>
                    <a:pt x="597" y="4"/>
                  </a:lnTo>
                  <a:lnTo>
                    <a:pt x="599" y="4"/>
                  </a:lnTo>
                  <a:lnTo>
                    <a:pt x="59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525" name="îṣlíḓè"/>
            <p:cNvSpPr/>
            <p:nvPr/>
          </p:nvSpPr>
          <p:spPr bwMode="auto">
            <a:xfrm>
              <a:off x="2219871" y="3201577"/>
              <a:ext cx="713185" cy="4763"/>
            </a:xfrm>
            <a:custGeom>
              <a:avLst/>
              <a:gdLst>
                <a:gd name="T0" fmla="*/ 147 w 599"/>
                <a:gd name="T1" fmla="*/ 0 h 4"/>
                <a:gd name="T2" fmla="*/ 52 w 599"/>
                <a:gd name="T3" fmla="*/ 0 h 4"/>
                <a:gd name="T4" fmla="*/ 48 w 599"/>
                <a:gd name="T5" fmla="*/ 0 h 4"/>
                <a:gd name="T6" fmla="*/ 2 w 599"/>
                <a:gd name="T7" fmla="*/ 0 h 4"/>
                <a:gd name="T8" fmla="*/ 2 w 599"/>
                <a:gd name="T9" fmla="*/ 4 h 4"/>
                <a:gd name="T10" fmla="*/ 0 w 599"/>
                <a:gd name="T11" fmla="*/ 4 h 4"/>
                <a:gd name="T12" fmla="*/ 48 w 599"/>
                <a:gd name="T13" fmla="*/ 4 h 4"/>
                <a:gd name="T14" fmla="*/ 52 w 599"/>
                <a:gd name="T15" fmla="*/ 4 h 4"/>
                <a:gd name="T16" fmla="*/ 147 w 599"/>
                <a:gd name="T17" fmla="*/ 4 h 4"/>
                <a:gd name="T18" fmla="*/ 147 w 599"/>
                <a:gd name="T19" fmla="*/ 0 h 4"/>
                <a:gd name="T20" fmla="*/ 347 w 599"/>
                <a:gd name="T21" fmla="*/ 0 h 4"/>
                <a:gd name="T22" fmla="*/ 251 w 599"/>
                <a:gd name="T23" fmla="*/ 0 h 4"/>
                <a:gd name="T24" fmla="*/ 247 w 599"/>
                <a:gd name="T25" fmla="*/ 0 h 4"/>
                <a:gd name="T26" fmla="*/ 152 w 599"/>
                <a:gd name="T27" fmla="*/ 0 h 4"/>
                <a:gd name="T28" fmla="*/ 152 w 599"/>
                <a:gd name="T29" fmla="*/ 4 h 4"/>
                <a:gd name="T30" fmla="*/ 247 w 599"/>
                <a:gd name="T31" fmla="*/ 4 h 4"/>
                <a:gd name="T32" fmla="*/ 251 w 599"/>
                <a:gd name="T33" fmla="*/ 4 h 4"/>
                <a:gd name="T34" fmla="*/ 347 w 599"/>
                <a:gd name="T35" fmla="*/ 4 h 4"/>
                <a:gd name="T36" fmla="*/ 347 w 599"/>
                <a:gd name="T37" fmla="*/ 0 h 4"/>
                <a:gd name="T38" fmla="*/ 547 w 599"/>
                <a:gd name="T39" fmla="*/ 0 h 4"/>
                <a:gd name="T40" fmla="*/ 451 w 599"/>
                <a:gd name="T41" fmla="*/ 0 h 4"/>
                <a:gd name="T42" fmla="*/ 447 w 599"/>
                <a:gd name="T43" fmla="*/ 0 h 4"/>
                <a:gd name="T44" fmla="*/ 351 w 599"/>
                <a:gd name="T45" fmla="*/ 0 h 4"/>
                <a:gd name="T46" fmla="*/ 351 w 599"/>
                <a:gd name="T47" fmla="*/ 4 h 4"/>
                <a:gd name="T48" fmla="*/ 447 w 599"/>
                <a:gd name="T49" fmla="*/ 4 h 4"/>
                <a:gd name="T50" fmla="*/ 451 w 599"/>
                <a:gd name="T51" fmla="*/ 4 h 4"/>
                <a:gd name="T52" fmla="*/ 547 w 599"/>
                <a:gd name="T53" fmla="*/ 4 h 4"/>
                <a:gd name="T54" fmla="*/ 547 w 599"/>
                <a:gd name="T55" fmla="*/ 0 h 4"/>
                <a:gd name="T56" fmla="*/ 599 w 599"/>
                <a:gd name="T57" fmla="*/ 0 h 4"/>
                <a:gd name="T58" fmla="*/ 551 w 599"/>
                <a:gd name="T59" fmla="*/ 0 h 4"/>
                <a:gd name="T60" fmla="*/ 551 w 599"/>
                <a:gd name="T61" fmla="*/ 4 h 4"/>
                <a:gd name="T62" fmla="*/ 597 w 599"/>
                <a:gd name="T63" fmla="*/ 4 h 4"/>
                <a:gd name="T64" fmla="*/ 599 w 599"/>
                <a:gd name="T65" fmla="*/ 4 h 4"/>
                <a:gd name="T66" fmla="*/ 599 w 599"/>
                <a:gd name="T6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99" h="4">
                  <a:moveTo>
                    <a:pt x="147" y="0"/>
                  </a:moveTo>
                  <a:lnTo>
                    <a:pt x="52" y="0"/>
                  </a:lnTo>
                  <a:lnTo>
                    <a:pt x="48" y="0"/>
                  </a:lnTo>
                  <a:lnTo>
                    <a:pt x="2" y="0"/>
                  </a:lnTo>
                  <a:lnTo>
                    <a:pt x="2" y="4"/>
                  </a:lnTo>
                  <a:lnTo>
                    <a:pt x="0" y="4"/>
                  </a:lnTo>
                  <a:lnTo>
                    <a:pt x="48" y="4"/>
                  </a:lnTo>
                  <a:lnTo>
                    <a:pt x="52" y="4"/>
                  </a:lnTo>
                  <a:lnTo>
                    <a:pt x="147" y="4"/>
                  </a:lnTo>
                  <a:lnTo>
                    <a:pt x="147" y="0"/>
                  </a:lnTo>
                  <a:close/>
                  <a:moveTo>
                    <a:pt x="347" y="0"/>
                  </a:moveTo>
                  <a:lnTo>
                    <a:pt x="251" y="0"/>
                  </a:lnTo>
                  <a:lnTo>
                    <a:pt x="247" y="0"/>
                  </a:lnTo>
                  <a:lnTo>
                    <a:pt x="152" y="0"/>
                  </a:lnTo>
                  <a:lnTo>
                    <a:pt x="152" y="4"/>
                  </a:lnTo>
                  <a:lnTo>
                    <a:pt x="247" y="4"/>
                  </a:lnTo>
                  <a:lnTo>
                    <a:pt x="251" y="4"/>
                  </a:lnTo>
                  <a:lnTo>
                    <a:pt x="347" y="4"/>
                  </a:lnTo>
                  <a:lnTo>
                    <a:pt x="347" y="0"/>
                  </a:lnTo>
                  <a:close/>
                  <a:moveTo>
                    <a:pt x="547" y="0"/>
                  </a:moveTo>
                  <a:lnTo>
                    <a:pt x="451" y="0"/>
                  </a:lnTo>
                  <a:lnTo>
                    <a:pt x="447" y="0"/>
                  </a:lnTo>
                  <a:lnTo>
                    <a:pt x="351" y="0"/>
                  </a:lnTo>
                  <a:lnTo>
                    <a:pt x="351" y="4"/>
                  </a:lnTo>
                  <a:lnTo>
                    <a:pt x="447" y="4"/>
                  </a:lnTo>
                  <a:lnTo>
                    <a:pt x="451" y="4"/>
                  </a:lnTo>
                  <a:lnTo>
                    <a:pt x="547" y="4"/>
                  </a:lnTo>
                  <a:lnTo>
                    <a:pt x="547" y="0"/>
                  </a:lnTo>
                  <a:close/>
                  <a:moveTo>
                    <a:pt x="599" y="0"/>
                  </a:moveTo>
                  <a:lnTo>
                    <a:pt x="551" y="0"/>
                  </a:lnTo>
                  <a:lnTo>
                    <a:pt x="551" y="4"/>
                  </a:lnTo>
                  <a:lnTo>
                    <a:pt x="597" y="4"/>
                  </a:lnTo>
                  <a:lnTo>
                    <a:pt x="599" y="4"/>
                  </a:lnTo>
                  <a:lnTo>
                    <a:pt x="599" y="0"/>
                  </a:lnTo>
                  <a:close/>
                </a:path>
              </a:pathLst>
            </a:cu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526" name="îš1ïḍé"/>
            <p:cNvSpPr/>
            <p:nvPr/>
          </p:nvSpPr>
          <p:spPr bwMode="auto">
            <a:xfrm>
              <a:off x="2219871" y="3201577"/>
              <a:ext cx="713185" cy="4763"/>
            </a:xfrm>
            <a:custGeom>
              <a:avLst/>
              <a:gdLst>
                <a:gd name="T0" fmla="*/ 147 w 599"/>
                <a:gd name="T1" fmla="*/ 0 h 4"/>
                <a:gd name="T2" fmla="*/ 52 w 599"/>
                <a:gd name="T3" fmla="*/ 0 h 4"/>
                <a:gd name="T4" fmla="*/ 48 w 599"/>
                <a:gd name="T5" fmla="*/ 0 h 4"/>
                <a:gd name="T6" fmla="*/ 2 w 599"/>
                <a:gd name="T7" fmla="*/ 0 h 4"/>
                <a:gd name="T8" fmla="*/ 2 w 599"/>
                <a:gd name="T9" fmla="*/ 4 h 4"/>
                <a:gd name="T10" fmla="*/ 0 w 599"/>
                <a:gd name="T11" fmla="*/ 4 h 4"/>
                <a:gd name="T12" fmla="*/ 48 w 599"/>
                <a:gd name="T13" fmla="*/ 4 h 4"/>
                <a:gd name="T14" fmla="*/ 52 w 599"/>
                <a:gd name="T15" fmla="*/ 4 h 4"/>
                <a:gd name="T16" fmla="*/ 147 w 599"/>
                <a:gd name="T17" fmla="*/ 4 h 4"/>
                <a:gd name="T18" fmla="*/ 147 w 599"/>
                <a:gd name="T19" fmla="*/ 0 h 4"/>
                <a:gd name="T20" fmla="*/ 347 w 599"/>
                <a:gd name="T21" fmla="*/ 0 h 4"/>
                <a:gd name="T22" fmla="*/ 251 w 599"/>
                <a:gd name="T23" fmla="*/ 0 h 4"/>
                <a:gd name="T24" fmla="*/ 247 w 599"/>
                <a:gd name="T25" fmla="*/ 0 h 4"/>
                <a:gd name="T26" fmla="*/ 152 w 599"/>
                <a:gd name="T27" fmla="*/ 0 h 4"/>
                <a:gd name="T28" fmla="*/ 152 w 599"/>
                <a:gd name="T29" fmla="*/ 4 h 4"/>
                <a:gd name="T30" fmla="*/ 247 w 599"/>
                <a:gd name="T31" fmla="*/ 4 h 4"/>
                <a:gd name="T32" fmla="*/ 251 w 599"/>
                <a:gd name="T33" fmla="*/ 4 h 4"/>
                <a:gd name="T34" fmla="*/ 347 w 599"/>
                <a:gd name="T35" fmla="*/ 4 h 4"/>
                <a:gd name="T36" fmla="*/ 347 w 599"/>
                <a:gd name="T37" fmla="*/ 0 h 4"/>
                <a:gd name="T38" fmla="*/ 547 w 599"/>
                <a:gd name="T39" fmla="*/ 0 h 4"/>
                <a:gd name="T40" fmla="*/ 451 w 599"/>
                <a:gd name="T41" fmla="*/ 0 h 4"/>
                <a:gd name="T42" fmla="*/ 447 w 599"/>
                <a:gd name="T43" fmla="*/ 0 h 4"/>
                <a:gd name="T44" fmla="*/ 351 w 599"/>
                <a:gd name="T45" fmla="*/ 0 h 4"/>
                <a:gd name="T46" fmla="*/ 351 w 599"/>
                <a:gd name="T47" fmla="*/ 4 h 4"/>
                <a:gd name="T48" fmla="*/ 447 w 599"/>
                <a:gd name="T49" fmla="*/ 4 h 4"/>
                <a:gd name="T50" fmla="*/ 451 w 599"/>
                <a:gd name="T51" fmla="*/ 4 h 4"/>
                <a:gd name="T52" fmla="*/ 547 w 599"/>
                <a:gd name="T53" fmla="*/ 4 h 4"/>
                <a:gd name="T54" fmla="*/ 547 w 599"/>
                <a:gd name="T55" fmla="*/ 0 h 4"/>
                <a:gd name="T56" fmla="*/ 599 w 599"/>
                <a:gd name="T57" fmla="*/ 0 h 4"/>
                <a:gd name="T58" fmla="*/ 551 w 599"/>
                <a:gd name="T59" fmla="*/ 0 h 4"/>
                <a:gd name="T60" fmla="*/ 551 w 599"/>
                <a:gd name="T61" fmla="*/ 4 h 4"/>
                <a:gd name="T62" fmla="*/ 597 w 599"/>
                <a:gd name="T63" fmla="*/ 4 h 4"/>
                <a:gd name="T64" fmla="*/ 599 w 599"/>
                <a:gd name="T65" fmla="*/ 4 h 4"/>
                <a:gd name="T66" fmla="*/ 599 w 599"/>
                <a:gd name="T6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99" h="4">
                  <a:moveTo>
                    <a:pt x="147" y="0"/>
                  </a:moveTo>
                  <a:lnTo>
                    <a:pt x="52" y="0"/>
                  </a:lnTo>
                  <a:lnTo>
                    <a:pt x="48" y="0"/>
                  </a:lnTo>
                  <a:lnTo>
                    <a:pt x="2" y="0"/>
                  </a:lnTo>
                  <a:lnTo>
                    <a:pt x="2" y="4"/>
                  </a:lnTo>
                  <a:lnTo>
                    <a:pt x="0" y="4"/>
                  </a:lnTo>
                  <a:lnTo>
                    <a:pt x="48" y="4"/>
                  </a:lnTo>
                  <a:lnTo>
                    <a:pt x="52" y="4"/>
                  </a:lnTo>
                  <a:lnTo>
                    <a:pt x="147" y="4"/>
                  </a:lnTo>
                  <a:lnTo>
                    <a:pt x="147" y="0"/>
                  </a:lnTo>
                  <a:moveTo>
                    <a:pt x="347" y="0"/>
                  </a:moveTo>
                  <a:lnTo>
                    <a:pt x="251" y="0"/>
                  </a:lnTo>
                  <a:lnTo>
                    <a:pt x="247" y="0"/>
                  </a:lnTo>
                  <a:lnTo>
                    <a:pt x="152" y="0"/>
                  </a:lnTo>
                  <a:lnTo>
                    <a:pt x="152" y="4"/>
                  </a:lnTo>
                  <a:lnTo>
                    <a:pt x="247" y="4"/>
                  </a:lnTo>
                  <a:lnTo>
                    <a:pt x="251" y="4"/>
                  </a:lnTo>
                  <a:lnTo>
                    <a:pt x="347" y="4"/>
                  </a:lnTo>
                  <a:lnTo>
                    <a:pt x="347" y="0"/>
                  </a:lnTo>
                  <a:moveTo>
                    <a:pt x="547" y="0"/>
                  </a:moveTo>
                  <a:lnTo>
                    <a:pt x="451" y="0"/>
                  </a:lnTo>
                  <a:lnTo>
                    <a:pt x="447" y="0"/>
                  </a:lnTo>
                  <a:lnTo>
                    <a:pt x="351" y="0"/>
                  </a:lnTo>
                  <a:lnTo>
                    <a:pt x="351" y="4"/>
                  </a:lnTo>
                  <a:lnTo>
                    <a:pt x="447" y="4"/>
                  </a:lnTo>
                  <a:lnTo>
                    <a:pt x="451" y="4"/>
                  </a:lnTo>
                  <a:lnTo>
                    <a:pt x="547" y="4"/>
                  </a:lnTo>
                  <a:lnTo>
                    <a:pt x="547" y="0"/>
                  </a:lnTo>
                  <a:moveTo>
                    <a:pt x="599" y="0"/>
                  </a:moveTo>
                  <a:lnTo>
                    <a:pt x="551" y="0"/>
                  </a:lnTo>
                  <a:lnTo>
                    <a:pt x="551" y="4"/>
                  </a:lnTo>
                  <a:lnTo>
                    <a:pt x="597" y="4"/>
                  </a:lnTo>
                  <a:lnTo>
                    <a:pt x="599" y="4"/>
                  </a:lnTo>
                  <a:lnTo>
                    <a:pt x="59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527" name="iS1iḍè"/>
            <p:cNvSpPr/>
            <p:nvPr/>
          </p:nvSpPr>
          <p:spPr bwMode="auto">
            <a:xfrm>
              <a:off x="2219871" y="2964642"/>
              <a:ext cx="713185" cy="4763"/>
            </a:xfrm>
            <a:custGeom>
              <a:avLst/>
              <a:gdLst>
                <a:gd name="T0" fmla="*/ 147 w 599"/>
                <a:gd name="T1" fmla="*/ 0 h 4"/>
                <a:gd name="T2" fmla="*/ 52 w 599"/>
                <a:gd name="T3" fmla="*/ 0 h 4"/>
                <a:gd name="T4" fmla="*/ 48 w 599"/>
                <a:gd name="T5" fmla="*/ 0 h 4"/>
                <a:gd name="T6" fmla="*/ 2 w 599"/>
                <a:gd name="T7" fmla="*/ 0 h 4"/>
                <a:gd name="T8" fmla="*/ 2 w 599"/>
                <a:gd name="T9" fmla="*/ 4 h 4"/>
                <a:gd name="T10" fmla="*/ 0 w 599"/>
                <a:gd name="T11" fmla="*/ 4 h 4"/>
                <a:gd name="T12" fmla="*/ 48 w 599"/>
                <a:gd name="T13" fmla="*/ 4 h 4"/>
                <a:gd name="T14" fmla="*/ 52 w 599"/>
                <a:gd name="T15" fmla="*/ 4 h 4"/>
                <a:gd name="T16" fmla="*/ 147 w 599"/>
                <a:gd name="T17" fmla="*/ 4 h 4"/>
                <a:gd name="T18" fmla="*/ 147 w 599"/>
                <a:gd name="T19" fmla="*/ 0 h 4"/>
                <a:gd name="T20" fmla="*/ 347 w 599"/>
                <a:gd name="T21" fmla="*/ 0 h 4"/>
                <a:gd name="T22" fmla="*/ 251 w 599"/>
                <a:gd name="T23" fmla="*/ 0 h 4"/>
                <a:gd name="T24" fmla="*/ 247 w 599"/>
                <a:gd name="T25" fmla="*/ 0 h 4"/>
                <a:gd name="T26" fmla="*/ 152 w 599"/>
                <a:gd name="T27" fmla="*/ 0 h 4"/>
                <a:gd name="T28" fmla="*/ 152 w 599"/>
                <a:gd name="T29" fmla="*/ 4 h 4"/>
                <a:gd name="T30" fmla="*/ 247 w 599"/>
                <a:gd name="T31" fmla="*/ 4 h 4"/>
                <a:gd name="T32" fmla="*/ 251 w 599"/>
                <a:gd name="T33" fmla="*/ 4 h 4"/>
                <a:gd name="T34" fmla="*/ 347 w 599"/>
                <a:gd name="T35" fmla="*/ 4 h 4"/>
                <a:gd name="T36" fmla="*/ 347 w 599"/>
                <a:gd name="T37" fmla="*/ 0 h 4"/>
                <a:gd name="T38" fmla="*/ 547 w 599"/>
                <a:gd name="T39" fmla="*/ 0 h 4"/>
                <a:gd name="T40" fmla="*/ 451 w 599"/>
                <a:gd name="T41" fmla="*/ 0 h 4"/>
                <a:gd name="T42" fmla="*/ 447 w 599"/>
                <a:gd name="T43" fmla="*/ 0 h 4"/>
                <a:gd name="T44" fmla="*/ 351 w 599"/>
                <a:gd name="T45" fmla="*/ 0 h 4"/>
                <a:gd name="T46" fmla="*/ 351 w 599"/>
                <a:gd name="T47" fmla="*/ 4 h 4"/>
                <a:gd name="T48" fmla="*/ 447 w 599"/>
                <a:gd name="T49" fmla="*/ 4 h 4"/>
                <a:gd name="T50" fmla="*/ 451 w 599"/>
                <a:gd name="T51" fmla="*/ 4 h 4"/>
                <a:gd name="T52" fmla="*/ 547 w 599"/>
                <a:gd name="T53" fmla="*/ 4 h 4"/>
                <a:gd name="T54" fmla="*/ 547 w 599"/>
                <a:gd name="T55" fmla="*/ 0 h 4"/>
                <a:gd name="T56" fmla="*/ 599 w 599"/>
                <a:gd name="T57" fmla="*/ 0 h 4"/>
                <a:gd name="T58" fmla="*/ 551 w 599"/>
                <a:gd name="T59" fmla="*/ 0 h 4"/>
                <a:gd name="T60" fmla="*/ 551 w 599"/>
                <a:gd name="T61" fmla="*/ 4 h 4"/>
                <a:gd name="T62" fmla="*/ 597 w 599"/>
                <a:gd name="T63" fmla="*/ 4 h 4"/>
                <a:gd name="T64" fmla="*/ 599 w 599"/>
                <a:gd name="T65" fmla="*/ 4 h 4"/>
                <a:gd name="T66" fmla="*/ 599 w 599"/>
                <a:gd name="T6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99" h="4">
                  <a:moveTo>
                    <a:pt x="147" y="0"/>
                  </a:moveTo>
                  <a:lnTo>
                    <a:pt x="52" y="0"/>
                  </a:lnTo>
                  <a:lnTo>
                    <a:pt x="48" y="0"/>
                  </a:lnTo>
                  <a:lnTo>
                    <a:pt x="2" y="0"/>
                  </a:lnTo>
                  <a:lnTo>
                    <a:pt x="2" y="4"/>
                  </a:lnTo>
                  <a:lnTo>
                    <a:pt x="0" y="4"/>
                  </a:lnTo>
                  <a:lnTo>
                    <a:pt x="48" y="4"/>
                  </a:lnTo>
                  <a:lnTo>
                    <a:pt x="52" y="4"/>
                  </a:lnTo>
                  <a:lnTo>
                    <a:pt x="147" y="4"/>
                  </a:lnTo>
                  <a:lnTo>
                    <a:pt x="147" y="0"/>
                  </a:lnTo>
                  <a:close/>
                  <a:moveTo>
                    <a:pt x="347" y="0"/>
                  </a:moveTo>
                  <a:lnTo>
                    <a:pt x="251" y="0"/>
                  </a:lnTo>
                  <a:lnTo>
                    <a:pt x="247" y="0"/>
                  </a:lnTo>
                  <a:lnTo>
                    <a:pt x="152" y="0"/>
                  </a:lnTo>
                  <a:lnTo>
                    <a:pt x="152" y="4"/>
                  </a:lnTo>
                  <a:lnTo>
                    <a:pt x="247" y="4"/>
                  </a:lnTo>
                  <a:lnTo>
                    <a:pt x="251" y="4"/>
                  </a:lnTo>
                  <a:lnTo>
                    <a:pt x="347" y="4"/>
                  </a:lnTo>
                  <a:lnTo>
                    <a:pt x="347" y="0"/>
                  </a:lnTo>
                  <a:close/>
                  <a:moveTo>
                    <a:pt x="547" y="0"/>
                  </a:moveTo>
                  <a:lnTo>
                    <a:pt x="451" y="0"/>
                  </a:lnTo>
                  <a:lnTo>
                    <a:pt x="447" y="0"/>
                  </a:lnTo>
                  <a:lnTo>
                    <a:pt x="351" y="0"/>
                  </a:lnTo>
                  <a:lnTo>
                    <a:pt x="351" y="4"/>
                  </a:lnTo>
                  <a:lnTo>
                    <a:pt x="447" y="4"/>
                  </a:lnTo>
                  <a:lnTo>
                    <a:pt x="451" y="4"/>
                  </a:lnTo>
                  <a:lnTo>
                    <a:pt x="547" y="4"/>
                  </a:lnTo>
                  <a:lnTo>
                    <a:pt x="547" y="0"/>
                  </a:lnTo>
                  <a:close/>
                  <a:moveTo>
                    <a:pt x="599" y="0"/>
                  </a:moveTo>
                  <a:lnTo>
                    <a:pt x="551" y="0"/>
                  </a:lnTo>
                  <a:lnTo>
                    <a:pt x="551" y="4"/>
                  </a:lnTo>
                  <a:lnTo>
                    <a:pt x="597" y="4"/>
                  </a:lnTo>
                  <a:lnTo>
                    <a:pt x="599" y="4"/>
                  </a:lnTo>
                  <a:lnTo>
                    <a:pt x="599" y="0"/>
                  </a:lnTo>
                  <a:close/>
                </a:path>
              </a:pathLst>
            </a:cu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528" name="íSļíḍè"/>
            <p:cNvSpPr/>
            <p:nvPr/>
          </p:nvSpPr>
          <p:spPr bwMode="auto">
            <a:xfrm>
              <a:off x="2219871" y="2964642"/>
              <a:ext cx="713185" cy="4763"/>
            </a:xfrm>
            <a:custGeom>
              <a:avLst/>
              <a:gdLst>
                <a:gd name="T0" fmla="*/ 147 w 599"/>
                <a:gd name="T1" fmla="*/ 0 h 4"/>
                <a:gd name="T2" fmla="*/ 52 w 599"/>
                <a:gd name="T3" fmla="*/ 0 h 4"/>
                <a:gd name="T4" fmla="*/ 48 w 599"/>
                <a:gd name="T5" fmla="*/ 0 h 4"/>
                <a:gd name="T6" fmla="*/ 2 w 599"/>
                <a:gd name="T7" fmla="*/ 0 h 4"/>
                <a:gd name="T8" fmla="*/ 2 w 599"/>
                <a:gd name="T9" fmla="*/ 4 h 4"/>
                <a:gd name="T10" fmla="*/ 0 w 599"/>
                <a:gd name="T11" fmla="*/ 4 h 4"/>
                <a:gd name="T12" fmla="*/ 48 w 599"/>
                <a:gd name="T13" fmla="*/ 4 h 4"/>
                <a:gd name="T14" fmla="*/ 52 w 599"/>
                <a:gd name="T15" fmla="*/ 4 h 4"/>
                <a:gd name="T16" fmla="*/ 147 w 599"/>
                <a:gd name="T17" fmla="*/ 4 h 4"/>
                <a:gd name="T18" fmla="*/ 147 w 599"/>
                <a:gd name="T19" fmla="*/ 0 h 4"/>
                <a:gd name="T20" fmla="*/ 347 w 599"/>
                <a:gd name="T21" fmla="*/ 0 h 4"/>
                <a:gd name="T22" fmla="*/ 251 w 599"/>
                <a:gd name="T23" fmla="*/ 0 h 4"/>
                <a:gd name="T24" fmla="*/ 247 w 599"/>
                <a:gd name="T25" fmla="*/ 0 h 4"/>
                <a:gd name="T26" fmla="*/ 152 w 599"/>
                <a:gd name="T27" fmla="*/ 0 h 4"/>
                <a:gd name="T28" fmla="*/ 152 w 599"/>
                <a:gd name="T29" fmla="*/ 4 h 4"/>
                <a:gd name="T30" fmla="*/ 247 w 599"/>
                <a:gd name="T31" fmla="*/ 4 h 4"/>
                <a:gd name="T32" fmla="*/ 251 w 599"/>
                <a:gd name="T33" fmla="*/ 4 h 4"/>
                <a:gd name="T34" fmla="*/ 347 w 599"/>
                <a:gd name="T35" fmla="*/ 4 h 4"/>
                <a:gd name="T36" fmla="*/ 347 w 599"/>
                <a:gd name="T37" fmla="*/ 0 h 4"/>
                <a:gd name="T38" fmla="*/ 547 w 599"/>
                <a:gd name="T39" fmla="*/ 0 h 4"/>
                <a:gd name="T40" fmla="*/ 451 w 599"/>
                <a:gd name="T41" fmla="*/ 0 h 4"/>
                <a:gd name="T42" fmla="*/ 447 w 599"/>
                <a:gd name="T43" fmla="*/ 0 h 4"/>
                <a:gd name="T44" fmla="*/ 351 w 599"/>
                <a:gd name="T45" fmla="*/ 0 h 4"/>
                <a:gd name="T46" fmla="*/ 351 w 599"/>
                <a:gd name="T47" fmla="*/ 4 h 4"/>
                <a:gd name="T48" fmla="*/ 447 w 599"/>
                <a:gd name="T49" fmla="*/ 4 h 4"/>
                <a:gd name="T50" fmla="*/ 451 w 599"/>
                <a:gd name="T51" fmla="*/ 4 h 4"/>
                <a:gd name="T52" fmla="*/ 547 w 599"/>
                <a:gd name="T53" fmla="*/ 4 h 4"/>
                <a:gd name="T54" fmla="*/ 547 w 599"/>
                <a:gd name="T55" fmla="*/ 0 h 4"/>
                <a:gd name="T56" fmla="*/ 599 w 599"/>
                <a:gd name="T57" fmla="*/ 0 h 4"/>
                <a:gd name="T58" fmla="*/ 551 w 599"/>
                <a:gd name="T59" fmla="*/ 0 h 4"/>
                <a:gd name="T60" fmla="*/ 551 w 599"/>
                <a:gd name="T61" fmla="*/ 4 h 4"/>
                <a:gd name="T62" fmla="*/ 597 w 599"/>
                <a:gd name="T63" fmla="*/ 4 h 4"/>
                <a:gd name="T64" fmla="*/ 599 w 599"/>
                <a:gd name="T65" fmla="*/ 4 h 4"/>
                <a:gd name="T66" fmla="*/ 599 w 599"/>
                <a:gd name="T6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99" h="4">
                  <a:moveTo>
                    <a:pt x="147" y="0"/>
                  </a:moveTo>
                  <a:lnTo>
                    <a:pt x="52" y="0"/>
                  </a:lnTo>
                  <a:lnTo>
                    <a:pt x="48" y="0"/>
                  </a:lnTo>
                  <a:lnTo>
                    <a:pt x="2" y="0"/>
                  </a:lnTo>
                  <a:lnTo>
                    <a:pt x="2" y="4"/>
                  </a:lnTo>
                  <a:lnTo>
                    <a:pt x="0" y="4"/>
                  </a:lnTo>
                  <a:lnTo>
                    <a:pt x="48" y="4"/>
                  </a:lnTo>
                  <a:lnTo>
                    <a:pt x="52" y="4"/>
                  </a:lnTo>
                  <a:lnTo>
                    <a:pt x="147" y="4"/>
                  </a:lnTo>
                  <a:lnTo>
                    <a:pt x="147" y="0"/>
                  </a:lnTo>
                  <a:moveTo>
                    <a:pt x="347" y="0"/>
                  </a:moveTo>
                  <a:lnTo>
                    <a:pt x="251" y="0"/>
                  </a:lnTo>
                  <a:lnTo>
                    <a:pt x="247" y="0"/>
                  </a:lnTo>
                  <a:lnTo>
                    <a:pt x="152" y="0"/>
                  </a:lnTo>
                  <a:lnTo>
                    <a:pt x="152" y="4"/>
                  </a:lnTo>
                  <a:lnTo>
                    <a:pt x="247" y="4"/>
                  </a:lnTo>
                  <a:lnTo>
                    <a:pt x="251" y="4"/>
                  </a:lnTo>
                  <a:lnTo>
                    <a:pt x="347" y="4"/>
                  </a:lnTo>
                  <a:lnTo>
                    <a:pt x="347" y="0"/>
                  </a:lnTo>
                  <a:moveTo>
                    <a:pt x="547" y="0"/>
                  </a:moveTo>
                  <a:lnTo>
                    <a:pt x="451" y="0"/>
                  </a:lnTo>
                  <a:lnTo>
                    <a:pt x="447" y="0"/>
                  </a:lnTo>
                  <a:lnTo>
                    <a:pt x="351" y="0"/>
                  </a:lnTo>
                  <a:lnTo>
                    <a:pt x="351" y="4"/>
                  </a:lnTo>
                  <a:lnTo>
                    <a:pt x="447" y="4"/>
                  </a:lnTo>
                  <a:lnTo>
                    <a:pt x="451" y="4"/>
                  </a:lnTo>
                  <a:lnTo>
                    <a:pt x="547" y="4"/>
                  </a:lnTo>
                  <a:lnTo>
                    <a:pt x="547" y="0"/>
                  </a:lnTo>
                  <a:moveTo>
                    <a:pt x="599" y="0"/>
                  </a:moveTo>
                  <a:lnTo>
                    <a:pt x="551" y="0"/>
                  </a:lnTo>
                  <a:lnTo>
                    <a:pt x="551" y="4"/>
                  </a:lnTo>
                  <a:lnTo>
                    <a:pt x="597" y="4"/>
                  </a:lnTo>
                  <a:lnTo>
                    <a:pt x="599" y="4"/>
                  </a:lnTo>
                  <a:lnTo>
                    <a:pt x="59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529" name="íś1îḑé"/>
            <p:cNvSpPr/>
            <p:nvPr/>
          </p:nvSpPr>
          <p:spPr bwMode="auto">
            <a:xfrm>
              <a:off x="2219871" y="2726517"/>
              <a:ext cx="713185" cy="4763"/>
            </a:xfrm>
            <a:custGeom>
              <a:avLst/>
              <a:gdLst>
                <a:gd name="T0" fmla="*/ 147 w 599"/>
                <a:gd name="T1" fmla="*/ 0 h 4"/>
                <a:gd name="T2" fmla="*/ 52 w 599"/>
                <a:gd name="T3" fmla="*/ 0 h 4"/>
                <a:gd name="T4" fmla="*/ 48 w 599"/>
                <a:gd name="T5" fmla="*/ 0 h 4"/>
                <a:gd name="T6" fmla="*/ 2 w 599"/>
                <a:gd name="T7" fmla="*/ 0 h 4"/>
                <a:gd name="T8" fmla="*/ 2 w 599"/>
                <a:gd name="T9" fmla="*/ 4 h 4"/>
                <a:gd name="T10" fmla="*/ 0 w 599"/>
                <a:gd name="T11" fmla="*/ 4 h 4"/>
                <a:gd name="T12" fmla="*/ 48 w 599"/>
                <a:gd name="T13" fmla="*/ 4 h 4"/>
                <a:gd name="T14" fmla="*/ 52 w 599"/>
                <a:gd name="T15" fmla="*/ 4 h 4"/>
                <a:gd name="T16" fmla="*/ 147 w 599"/>
                <a:gd name="T17" fmla="*/ 4 h 4"/>
                <a:gd name="T18" fmla="*/ 147 w 599"/>
                <a:gd name="T19" fmla="*/ 0 h 4"/>
                <a:gd name="T20" fmla="*/ 347 w 599"/>
                <a:gd name="T21" fmla="*/ 0 h 4"/>
                <a:gd name="T22" fmla="*/ 251 w 599"/>
                <a:gd name="T23" fmla="*/ 0 h 4"/>
                <a:gd name="T24" fmla="*/ 247 w 599"/>
                <a:gd name="T25" fmla="*/ 0 h 4"/>
                <a:gd name="T26" fmla="*/ 152 w 599"/>
                <a:gd name="T27" fmla="*/ 0 h 4"/>
                <a:gd name="T28" fmla="*/ 152 w 599"/>
                <a:gd name="T29" fmla="*/ 4 h 4"/>
                <a:gd name="T30" fmla="*/ 247 w 599"/>
                <a:gd name="T31" fmla="*/ 4 h 4"/>
                <a:gd name="T32" fmla="*/ 251 w 599"/>
                <a:gd name="T33" fmla="*/ 4 h 4"/>
                <a:gd name="T34" fmla="*/ 347 w 599"/>
                <a:gd name="T35" fmla="*/ 4 h 4"/>
                <a:gd name="T36" fmla="*/ 347 w 599"/>
                <a:gd name="T37" fmla="*/ 0 h 4"/>
                <a:gd name="T38" fmla="*/ 547 w 599"/>
                <a:gd name="T39" fmla="*/ 0 h 4"/>
                <a:gd name="T40" fmla="*/ 451 w 599"/>
                <a:gd name="T41" fmla="*/ 0 h 4"/>
                <a:gd name="T42" fmla="*/ 447 w 599"/>
                <a:gd name="T43" fmla="*/ 0 h 4"/>
                <a:gd name="T44" fmla="*/ 351 w 599"/>
                <a:gd name="T45" fmla="*/ 0 h 4"/>
                <a:gd name="T46" fmla="*/ 351 w 599"/>
                <a:gd name="T47" fmla="*/ 4 h 4"/>
                <a:gd name="T48" fmla="*/ 447 w 599"/>
                <a:gd name="T49" fmla="*/ 4 h 4"/>
                <a:gd name="T50" fmla="*/ 451 w 599"/>
                <a:gd name="T51" fmla="*/ 4 h 4"/>
                <a:gd name="T52" fmla="*/ 547 w 599"/>
                <a:gd name="T53" fmla="*/ 4 h 4"/>
                <a:gd name="T54" fmla="*/ 547 w 599"/>
                <a:gd name="T55" fmla="*/ 0 h 4"/>
                <a:gd name="T56" fmla="*/ 599 w 599"/>
                <a:gd name="T57" fmla="*/ 0 h 4"/>
                <a:gd name="T58" fmla="*/ 551 w 599"/>
                <a:gd name="T59" fmla="*/ 0 h 4"/>
                <a:gd name="T60" fmla="*/ 551 w 599"/>
                <a:gd name="T61" fmla="*/ 4 h 4"/>
                <a:gd name="T62" fmla="*/ 597 w 599"/>
                <a:gd name="T63" fmla="*/ 4 h 4"/>
                <a:gd name="T64" fmla="*/ 599 w 599"/>
                <a:gd name="T65" fmla="*/ 4 h 4"/>
                <a:gd name="T66" fmla="*/ 599 w 599"/>
                <a:gd name="T6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99" h="4">
                  <a:moveTo>
                    <a:pt x="147" y="0"/>
                  </a:moveTo>
                  <a:lnTo>
                    <a:pt x="52" y="0"/>
                  </a:lnTo>
                  <a:lnTo>
                    <a:pt x="48" y="0"/>
                  </a:lnTo>
                  <a:lnTo>
                    <a:pt x="2" y="0"/>
                  </a:lnTo>
                  <a:lnTo>
                    <a:pt x="2" y="4"/>
                  </a:lnTo>
                  <a:lnTo>
                    <a:pt x="0" y="4"/>
                  </a:lnTo>
                  <a:lnTo>
                    <a:pt x="48" y="4"/>
                  </a:lnTo>
                  <a:lnTo>
                    <a:pt x="52" y="4"/>
                  </a:lnTo>
                  <a:lnTo>
                    <a:pt x="147" y="4"/>
                  </a:lnTo>
                  <a:lnTo>
                    <a:pt x="147" y="0"/>
                  </a:lnTo>
                  <a:close/>
                  <a:moveTo>
                    <a:pt x="347" y="0"/>
                  </a:moveTo>
                  <a:lnTo>
                    <a:pt x="251" y="0"/>
                  </a:lnTo>
                  <a:lnTo>
                    <a:pt x="247" y="0"/>
                  </a:lnTo>
                  <a:lnTo>
                    <a:pt x="152" y="0"/>
                  </a:lnTo>
                  <a:lnTo>
                    <a:pt x="152" y="4"/>
                  </a:lnTo>
                  <a:lnTo>
                    <a:pt x="247" y="4"/>
                  </a:lnTo>
                  <a:lnTo>
                    <a:pt x="251" y="4"/>
                  </a:lnTo>
                  <a:lnTo>
                    <a:pt x="347" y="4"/>
                  </a:lnTo>
                  <a:lnTo>
                    <a:pt x="347" y="0"/>
                  </a:lnTo>
                  <a:close/>
                  <a:moveTo>
                    <a:pt x="547" y="0"/>
                  </a:moveTo>
                  <a:lnTo>
                    <a:pt x="451" y="0"/>
                  </a:lnTo>
                  <a:lnTo>
                    <a:pt x="447" y="0"/>
                  </a:lnTo>
                  <a:lnTo>
                    <a:pt x="351" y="0"/>
                  </a:lnTo>
                  <a:lnTo>
                    <a:pt x="351" y="4"/>
                  </a:lnTo>
                  <a:lnTo>
                    <a:pt x="447" y="4"/>
                  </a:lnTo>
                  <a:lnTo>
                    <a:pt x="451" y="4"/>
                  </a:lnTo>
                  <a:lnTo>
                    <a:pt x="547" y="4"/>
                  </a:lnTo>
                  <a:lnTo>
                    <a:pt x="547" y="0"/>
                  </a:lnTo>
                  <a:close/>
                  <a:moveTo>
                    <a:pt x="599" y="0"/>
                  </a:moveTo>
                  <a:lnTo>
                    <a:pt x="551" y="0"/>
                  </a:lnTo>
                  <a:lnTo>
                    <a:pt x="551" y="4"/>
                  </a:lnTo>
                  <a:lnTo>
                    <a:pt x="597" y="4"/>
                  </a:lnTo>
                  <a:lnTo>
                    <a:pt x="599" y="4"/>
                  </a:lnTo>
                  <a:lnTo>
                    <a:pt x="599" y="0"/>
                  </a:lnTo>
                  <a:close/>
                </a:path>
              </a:pathLst>
            </a:cu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530" name="iṩ1îďê"/>
            <p:cNvSpPr/>
            <p:nvPr/>
          </p:nvSpPr>
          <p:spPr bwMode="auto">
            <a:xfrm>
              <a:off x="2219871" y="2726517"/>
              <a:ext cx="713185" cy="4763"/>
            </a:xfrm>
            <a:custGeom>
              <a:avLst/>
              <a:gdLst>
                <a:gd name="T0" fmla="*/ 147 w 599"/>
                <a:gd name="T1" fmla="*/ 0 h 4"/>
                <a:gd name="T2" fmla="*/ 52 w 599"/>
                <a:gd name="T3" fmla="*/ 0 h 4"/>
                <a:gd name="T4" fmla="*/ 48 w 599"/>
                <a:gd name="T5" fmla="*/ 0 h 4"/>
                <a:gd name="T6" fmla="*/ 2 w 599"/>
                <a:gd name="T7" fmla="*/ 0 h 4"/>
                <a:gd name="T8" fmla="*/ 2 w 599"/>
                <a:gd name="T9" fmla="*/ 4 h 4"/>
                <a:gd name="T10" fmla="*/ 0 w 599"/>
                <a:gd name="T11" fmla="*/ 4 h 4"/>
                <a:gd name="T12" fmla="*/ 48 w 599"/>
                <a:gd name="T13" fmla="*/ 4 h 4"/>
                <a:gd name="T14" fmla="*/ 52 w 599"/>
                <a:gd name="T15" fmla="*/ 4 h 4"/>
                <a:gd name="T16" fmla="*/ 147 w 599"/>
                <a:gd name="T17" fmla="*/ 4 h 4"/>
                <a:gd name="T18" fmla="*/ 147 w 599"/>
                <a:gd name="T19" fmla="*/ 0 h 4"/>
                <a:gd name="T20" fmla="*/ 347 w 599"/>
                <a:gd name="T21" fmla="*/ 0 h 4"/>
                <a:gd name="T22" fmla="*/ 251 w 599"/>
                <a:gd name="T23" fmla="*/ 0 h 4"/>
                <a:gd name="T24" fmla="*/ 247 w 599"/>
                <a:gd name="T25" fmla="*/ 0 h 4"/>
                <a:gd name="T26" fmla="*/ 152 w 599"/>
                <a:gd name="T27" fmla="*/ 0 h 4"/>
                <a:gd name="T28" fmla="*/ 152 w 599"/>
                <a:gd name="T29" fmla="*/ 4 h 4"/>
                <a:gd name="T30" fmla="*/ 247 w 599"/>
                <a:gd name="T31" fmla="*/ 4 h 4"/>
                <a:gd name="T32" fmla="*/ 251 w 599"/>
                <a:gd name="T33" fmla="*/ 4 h 4"/>
                <a:gd name="T34" fmla="*/ 347 w 599"/>
                <a:gd name="T35" fmla="*/ 4 h 4"/>
                <a:gd name="T36" fmla="*/ 347 w 599"/>
                <a:gd name="T37" fmla="*/ 0 h 4"/>
                <a:gd name="T38" fmla="*/ 547 w 599"/>
                <a:gd name="T39" fmla="*/ 0 h 4"/>
                <a:gd name="T40" fmla="*/ 451 w 599"/>
                <a:gd name="T41" fmla="*/ 0 h 4"/>
                <a:gd name="T42" fmla="*/ 447 w 599"/>
                <a:gd name="T43" fmla="*/ 0 h 4"/>
                <a:gd name="T44" fmla="*/ 351 w 599"/>
                <a:gd name="T45" fmla="*/ 0 h 4"/>
                <a:gd name="T46" fmla="*/ 351 w 599"/>
                <a:gd name="T47" fmla="*/ 4 h 4"/>
                <a:gd name="T48" fmla="*/ 447 w 599"/>
                <a:gd name="T49" fmla="*/ 4 h 4"/>
                <a:gd name="T50" fmla="*/ 451 w 599"/>
                <a:gd name="T51" fmla="*/ 4 h 4"/>
                <a:gd name="T52" fmla="*/ 547 w 599"/>
                <a:gd name="T53" fmla="*/ 4 h 4"/>
                <a:gd name="T54" fmla="*/ 547 w 599"/>
                <a:gd name="T55" fmla="*/ 0 h 4"/>
                <a:gd name="T56" fmla="*/ 599 w 599"/>
                <a:gd name="T57" fmla="*/ 0 h 4"/>
                <a:gd name="T58" fmla="*/ 551 w 599"/>
                <a:gd name="T59" fmla="*/ 0 h 4"/>
                <a:gd name="T60" fmla="*/ 551 w 599"/>
                <a:gd name="T61" fmla="*/ 4 h 4"/>
                <a:gd name="T62" fmla="*/ 597 w 599"/>
                <a:gd name="T63" fmla="*/ 4 h 4"/>
                <a:gd name="T64" fmla="*/ 599 w 599"/>
                <a:gd name="T65" fmla="*/ 4 h 4"/>
                <a:gd name="T66" fmla="*/ 599 w 599"/>
                <a:gd name="T6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99" h="4">
                  <a:moveTo>
                    <a:pt x="147" y="0"/>
                  </a:moveTo>
                  <a:lnTo>
                    <a:pt x="52" y="0"/>
                  </a:lnTo>
                  <a:lnTo>
                    <a:pt x="48" y="0"/>
                  </a:lnTo>
                  <a:lnTo>
                    <a:pt x="2" y="0"/>
                  </a:lnTo>
                  <a:lnTo>
                    <a:pt x="2" y="4"/>
                  </a:lnTo>
                  <a:lnTo>
                    <a:pt x="0" y="4"/>
                  </a:lnTo>
                  <a:lnTo>
                    <a:pt x="48" y="4"/>
                  </a:lnTo>
                  <a:lnTo>
                    <a:pt x="52" y="4"/>
                  </a:lnTo>
                  <a:lnTo>
                    <a:pt x="147" y="4"/>
                  </a:lnTo>
                  <a:lnTo>
                    <a:pt x="147" y="0"/>
                  </a:lnTo>
                  <a:moveTo>
                    <a:pt x="347" y="0"/>
                  </a:moveTo>
                  <a:lnTo>
                    <a:pt x="251" y="0"/>
                  </a:lnTo>
                  <a:lnTo>
                    <a:pt x="247" y="0"/>
                  </a:lnTo>
                  <a:lnTo>
                    <a:pt x="152" y="0"/>
                  </a:lnTo>
                  <a:lnTo>
                    <a:pt x="152" y="4"/>
                  </a:lnTo>
                  <a:lnTo>
                    <a:pt x="247" y="4"/>
                  </a:lnTo>
                  <a:lnTo>
                    <a:pt x="251" y="4"/>
                  </a:lnTo>
                  <a:lnTo>
                    <a:pt x="347" y="4"/>
                  </a:lnTo>
                  <a:lnTo>
                    <a:pt x="347" y="0"/>
                  </a:lnTo>
                  <a:moveTo>
                    <a:pt x="547" y="0"/>
                  </a:moveTo>
                  <a:lnTo>
                    <a:pt x="451" y="0"/>
                  </a:lnTo>
                  <a:lnTo>
                    <a:pt x="447" y="0"/>
                  </a:lnTo>
                  <a:lnTo>
                    <a:pt x="351" y="0"/>
                  </a:lnTo>
                  <a:lnTo>
                    <a:pt x="351" y="4"/>
                  </a:lnTo>
                  <a:lnTo>
                    <a:pt x="447" y="4"/>
                  </a:lnTo>
                  <a:lnTo>
                    <a:pt x="451" y="4"/>
                  </a:lnTo>
                  <a:lnTo>
                    <a:pt x="547" y="4"/>
                  </a:lnTo>
                  <a:lnTo>
                    <a:pt x="547" y="0"/>
                  </a:lnTo>
                  <a:moveTo>
                    <a:pt x="599" y="0"/>
                  </a:moveTo>
                  <a:lnTo>
                    <a:pt x="551" y="0"/>
                  </a:lnTo>
                  <a:lnTo>
                    <a:pt x="551" y="4"/>
                  </a:lnTo>
                  <a:lnTo>
                    <a:pt x="597" y="4"/>
                  </a:lnTo>
                  <a:lnTo>
                    <a:pt x="599" y="4"/>
                  </a:lnTo>
                  <a:lnTo>
                    <a:pt x="59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531" name="ïṧḷíďè"/>
            <p:cNvSpPr/>
            <p:nvPr/>
          </p:nvSpPr>
          <p:spPr bwMode="auto">
            <a:xfrm>
              <a:off x="2394893" y="2669367"/>
              <a:ext cx="5953" cy="711994"/>
            </a:xfrm>
            <a:custGeom>
              <a:avLst/>
              <a:gdLst>
                <a:gd name="T0" fmla="*/ 0 w 5"/>
                <a:gd name="T1" fmla="*/ 0 h 598"/>
                <a:gd name="T2" fmla="*/ 0 w 5"/>
                <a:gd name="T3" fmla="*/ 0 h 598"/>
                <a:gd name="T4" fmla="*/ 0 w 5"/>
                <a:gd name="T5" fmla="*/ 48 h 598"/>
                <a:gd name="T6" fmla="*/ 0 w 5"/>
                <a:gd name="T7" fmla="*/ 52 h 598"/>
                <a:gd name="T8" fmla="*/ 0 w 5"/>
                <a:gd name="T9" fmla="*/ 148 h 598"/>
                <a:gd name="T10" fmla="*/ 0 w 5"/>
                <a:gd name="T11" fmla="*/ 152 h 598"/>
                <a:gd name="T12" fmla="*/ 0 w 5"/>
                <a:gd name="T13" fmla="*/ 248 h 598"/>
                <a:gd name="T14" fmla="*/ 0 w 5"/>
                <a:gd name="T15" fmla="*/ 252 h 598"/>
                <a:gd name="T16" fmla="*/ 0 w 5"/>
                <a:gd name="T17" fmla="*/ 347 h 598"/>
                <a:gd name="T18" fmla="*/ 0 w 5"/>
                <a:gd name="T19" fmla="*/ 351 h 598"/>
                <a:gd name="T20" fmla="*/ 0 w 5"/>
                <a:gd name="T21" fmla="*/ 447 h 598"/>
                <a:gd name="T22" fmla="*/ 0 w 5"/>
                <a:gd name="T23" fmla="*/ 451 h 598"/>
                <a:gd name="T24" fmla="*/ 0 w 5"/>
                <a:gd name="T25" fmla="*/ 547 h 598"/>
                <a:gd name="T26" fmla="*/ 0 w 5"/>
                <a:gd name="T27" fmla="*/ 551 h 598"/>
                <a:gd name="T28" fmla="*/ 0 w 5"/>
                <a:gd name="T29" fmla="*/ 596 h 598"/>
                <a:gd name="T30" fmla="*/ 0 w 5"/>
                <a:gd name="T31" fmla="*/ 598 h 598"/>
                <a:gd name="T32" fmla="*/ 5 w 5"/>
                <a:gd name="T33" fmla="*/ 598 h 598"/>
                <a:gd name="T34" fmla="*/ 5 w 5"/>
                <a:gd name="T35" fmla="*/ 551 h 598"/>
                <a:gd name="T36" fmla="*/ 5 w 5"/>
                <a:gd name="T37" fmla="*/ 547 h 598"/>
                <a:gd name="T38" fmla="*/ 5 w 5"/>
                <a:gd name="T39" fmla="*/ 451 h 598"/>
                <a:gd name="T40" fmla="*/ 5 w 5"/>
                <a:gd name="T41" fmla="*/ 447 h 598"/>
                <a:gd name="T42" fmla="*/ 5 w 5"/>
                <a:gd name="T43" fmla="*/ 351 h 598"/>
                <a:gd name="T44" fmla="*/ 5 w 5"/>
                <a:gd name="T45" fmla="*/ 347 h 598"/>
                <a:gd name="T46" fmla="*/ 5 w 5"/>
                <a:gd name="T47" fmla="*/ 252 h 598"/>
                <a:gd name="T48" fmla="*/ 5 w 5"/>
                <a:gd name="T49" fmla="*/ 248 h 598"/>
                <a:gd name="T50" fmla="*/ 5 w 5"/>
                <a:gd name="T51" fmla="*/ 152 h 598"/>
                <a:gd name="T52" fmla="*/ 5 w 5"/>
                <a:gd name="T53" fmla="*/ 148 h 598"/>
                <a:gd name="T54" fmla="*/ 5 w 5"/>
                <a:gd name="T55" fmla="*/ 52 h 598"/>
                <a:gd name="T56" fmla="*/ 5 w 5"/>
                <a:gd name="T57" fmla="*/ 48 h 598"/>
                <a:gd name="T58" fmla="*/ 5 w 5"/>
                <a:gd name="T59" fmla="*/ 2 h 598"/>
                <a:gd name="T60" fmla="*/ 0 w 5"/>
                <a:gd name="T61" fmla="*/ 2 h 598"/>
                <a:gd name="T62" fmla="*/ 0 w 5"/>
                <a:gd name="T63" fmla="*/ 0 h 5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" h="598">
                  <a:moveTo>
                    <a:pt x="0" y="0"/>
                  </a:moveTo>
                  <a:lnTo>
                    <a:pt x="0" y="0"/>
                  </a:lnTo>
                  <a:lnTo>
                    <a:pt x="0" y="48"/>
                  </a:lnTo>
                  <a:lnTo>
                    <a:pt x="0" y="52"/>
                  </a:lnTo>
                  <a:lnTo>
                    <a:pt x="0" y="148"/>
                  </a:lnTo>
                  <a:lnTo>
                    <a:pt x="0" y="152"/>
                  </a:lnTo>
                  <a:lnTo>
                    <a:pt x="0" y="248"/>
                  </a:lnTo>
                  <a:lnTo>
                    <a:pt x="0" y="252"/>
                  </a:lnTo>
                  <a:lnTo>
                    <a:pt x="0" y="347"/>
                  </a:lnTo>
                  <a:lnTo>
                    <a:pt x="0" y="351"/>
                  </a:lnTo>
                  <a:lnTo>
                    <a:pt x="0" y="447"/>
                  </a:lnTo>
                  <a:lnTo>
                    <a:pt x="0" y="451"/>
                  </a:lnTo>
                  <a:lnTo>
                    <a:pt x="0" y="547"/>
                  </a:lnTo>
                  <a:lnTo>
                    <a:pt x="0" y="551"/>
                  </a:lnTo>
                  <a:lnTo>
                    <a:pt x="0" y="596"/>
                  </a:lnTo>
                  <a:lnTo>
                    <a:pt x="0" y="598"/>
                  </a:lnTo>
                  <a:lnTo>
                    <a:pt x="5" y="598"/>
                  </a:lnTo>
                  <a:lnTo>
                    <a:pt x="5" y="551"/>
                  </a:lnTo>
                  <a:lnTo>
                    <a:pt x="5" y="547"/>
                  </a:lnTo>
                  <a:lnTo>
                    <a:pt x="5" y="451"/>
                  </a:lnTo>
                  <a:lnTo>
                    <a:pt x="5" y="447"/>
                  </a:lnTo>
                  <a:lnTo>
                    <a:pt x="5" y="351"/>
                  </a:lnTo>
                  <a:lnTo>
                    <a:pt x="5" y="347"/>
                  </a:lnTo>
                  <a:lnTo>
                    <a:pt x="5" y="252"/>
                  </a:lnTo>
                  <a:lnTo>
                    <a:pt x="5" y="248"/>
                  </a:lnTo>
                  <a:lnTo>
                    <a:pt x="5" y="152"/>
                  </a:lnTo>
                  <a:lnTo>
                    <a:pt x="5" y="148"/>
                  </a:lnTo>
                  <a:lnTo>
                    <a:pt x="5" y="52"/>
                  </a:lnTo>
                  <a:lnTo>
                    <a:pt x="5" y="48"/>
                  </a:lnTo>
                  <a:lnTo>
                    <a:pt x="5" y="2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532" name="îś1íde"/>
            <p:cNvSpPr/>
            <p:nvPr/>
          </p:nvSpPr>
          <p:spPr bwMode="auto">
            <a:xfrm>
              <a:off x="2394893" y="2669367"/>
              <a:ext cx="5953" cy="711994"/>
            </a:xfrm>
            <a:custGeom>
              <a:avLst/>
              <a:gdLst>
                <a:gd name="T0" fmla="*/ 0 w 5"/>
                <a:gd name="T1" fmla="*/ 0 h 598"/>
                <a:gd name="T2" fmla="*/ 0 w 5"/>
                <a:gd name="T3" fmla="*/ 0 h 598"/>
                <a:gd name="T4" fmla="*/ 0 w 5"/>
                <a:gd name="T5" fmla="*/ 48 h 598"/>
                <a:gd name="T6" fmla="*/ 0 w 5"/>
                <a:gd name="T7" fmla="*/ 52 h 598"/>
                <a:gd name="T8" fmla="*/ 0 w 5"/>
                <a:gd name="T9" fmla="*/ 148 h 598"/>
                <a:gd name="T10" fmla="*/ 0 w 5"/>
                <a:gd name="T11" fmla="*/ 152 h 598"/>
                <a:gd name="T12" fmla="*/ 0 w 5"/>
                <a:gd name="T13" fmla="*/ 248 h 598"/>
                <a:gd name="T14" fmla="*/ 0 w 5"/>
                <a:gd name="T15" fmla="*/ 252 h 598"/>
                <a:gd name="T16" fmla="*/ 0 w 5"/>
                <a:gd name="T17" fmla="*/ 347 h 598"/>
                <a:gd name="T18" fmla="*/ 0 w 5"/>
                <a:gd name="T19" fmla="*/ 351 h 598"/>
                <a:gd name="T20" fmla="*/ 0 w 5"/>
                <a:gd name="T21" fmla="*/ 447 h 598"/>
                <a:gd name="T22" fmla="*/ 0 w 5"/>
                <a:gd name="T23" fmla="*/ 451 h 598"/>
                <a:gd name="T24" fmla="*/ 0 w 5"/>
                <a:gd name="T25" fmla="*/ 547 h 598"/>
                <a:gd name="T26" fmla="*/ 0 w 5"/>
                <a:gd name="T27" fmla="*/ 551 h 598"/>
                <a:gd name="T28" fmla="*/ 0 w 5"/>
                <a:gd name="T29" fmla="*/ 596 h 598"/>
                <a:gd name="T30" fmla="*/ 0 w 5"/>
                <a:gd name="T31" fmla="*/ 598 h 598"/>
                <a:gd name="T32" fmla="*/ 5 w 5"/>
                <a:gd name="T33" fmla="*/ 598 h 598"/>
                <a:gd name="T34" fmla="*/ 5 w 5"/>
                <a:gd name="T35" fmla="*/ 551 h 598"/>
                <a:gd name="T36" fmla="*/ 5 w 5"/>
                <a:gd name="T37" fmla="*/ 547 h 598"/>
                <a:gd name="T38" fmla="*/ 5 w 5"/>
                <a:gd name="T39" fmla="*/ 451 h 598"/>
                <a:gd name="T40" fmla="*/ 5 w 5"/>
                <a:gd name="T41" fmla="*/ 447 h 598"/>
                <a:gd name="T42" fmla="*/ 5 w 5"/>
                <a:gd name="T43" fmla="*/ 351 h 598"/>
                <a:gd name="T44" fmla="*/ 5 w 5"/>
                <a:gd name="T45" fmla="*/ 347 h 598"/>
                <a:gd name="T46" fmla="*/ 5 w 5"/>
                <a:gd name="T47" fmla="*/ 252 h 598"/>
                <a:gd name="T48" fmla="*/ 5 w 5"/>
                <a:gd name="T49" fmla="*/ 248 h 598"/>
                <a:gd name="T50" fmla="*/ 5 w 5"/>
                <a:gd name="T51" fmla="*/ 152 h 598"/>
                <a:gd name="T52" fmla="*/ 5 w 5"/>
                <a:gd name="T53" fmla="*/ 148 h 598"/>
                <a:gd name="T54" fmla="*/ 5 w 5"/>
                <a:gd name="T55" fmla="*/ 52 h 598"/>
                <a:gd name="T56" fmla="*/ 5 w 5"/>
                <a:gd name="T57" fmla="*/ 48 h 598"/>
                <a:gd name="T58" fmla="*/ 5 w 5"/>
                <a:gd name="T59" fmla="*/ 2 h 598"/>
                <a:gd name="T60" fmla="*/ 0 w 5"/>
                <a:gd name="T61" fmla="*/ 2 h 598"/>
                <a:gd name="T62" fmla="*/ 0 w 5"/>
                <a:gd name="T63" fmla="*/ 0 h 5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" h="598">
                  <a:moveTo>
                    <a:pt x="0" y="0"/>
                  </a:moveTo>
                  <a:lnTo>
                    <a:pt x="0" y="0"/>
                  </a:lnTo>
                  <a:lnTo>
                    <a:pt x="0" y="48"/>
                  </a:lnTo>
                  <a:lnTo>
                    <a:pt x="0" y="52"/>
                  </a:lnTo>
                  <a:lnTo>
                    <a:pt x="0" y="148"/>
                  </a:lnTo>
                  <a:lnTo>
                    <a:pt x="0" y="152"/>
                  </a:lnTo>
                  <a:lnTo>
                    <a:pt x="0" y="248"/>
                  </a:lnTo>
                  <a:lnTo>
                    <a:pt x="0" y="252"/>
                  </a:lnTo>
                  <a:lnTo>
                    <a:pt x="0" y="347"/>
                  </a:lnTo>
                  <a:lnTo>
                    <a:pt x="0" y="351"/>
                  </a:lnTo>
                  <a:lnTo>
                    <a:pt x="0" y="447"/>
                  </a:lnTo>
                  <a:lnTo>
                    <a:pt x="0" y="451"/>
                  </a:lnTo>
                  <a:lnTo>
                    <a:pt x="0" y="547"/>
                  </a:lnTo>
                  <a:lnTo>
                    <a:pt x="0" y="551"/>
                  </a:lnTo>
                  <a:lnTo>
                    <a:pt x="0" y="596"/>
                  </a:lnTo>
                  <a:lnTo>
                    <a:pt x="0" y="598"/>
                  </a:lnTo>
                  <a:lnTo>
                    <a:pt x="5" y="598"/>
                  </a:lnTo>
                  <a:lnTo>
                    <a:pt x="5" y="551"/>
                  </a:lnTo>
                  <a:lnTo>
                    <a:pt x="5" y="547"/>
                  </a:lnTo>
                  <a:lnTo>
                    <a:pt x="5" y="451"/>
                  </a:lnTo>
                  <a:lnTo>
                    <a:pt x="5" y="447"/>
                  </a:lnTo>
                  <a:lnTo>
                    <a:pt x="5" y="351"/>
                  </a:lnTo>
                  <a:lnTo>
                    <a:pt x="5" y="347"/>
                  </a:lnTo>
                  <a:lnTo>
                    <a:pt x="5" y="252"/>
                  </a:lnTo>
                  <a:lnTo>
                    <a:pt x="5" y="248"/>
                  </a:lnTo>
                  <a:lnTo>
                    <a:pt x="5" y="152"/>
                  </a:lnTo>
                  <a:lnTo>
                    <a:pt x="5" y="148"/>
                  </a:lnTo>
                  <a:lnTo>
                    <a:pt x="5" y="52"/>
                  </a:lnTo>
                  <a:lnTo>
                    <a:pt x="5" y="48"/>
                  </a:lnTo>
                  <a:lnTo>
                    <a:pt x="5" y="2"/>
                  </a:lnTo>
                  <a:lnTo>
                    <a:pt x="0" y="2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533" name="íSḷîďê"/>
            <p:cNvSpPr/>
            <p:nvPr/>
          </p:nvSpPr>
          <p:spPr bwMode="auto">
            <a:xfrm>
              <a:off x="2633018" y="2669367"/>
              <a:ext cx="4762" cy="711994"/>
            </a:xfrm>
            <a:custGeom>
              <a:avLst/>
              <a:gdLst>
                <a:gd name="T0" fmla="*/ 0 w 4"/>
                <a:gd name="T1" fmla="*/ 0 h 598"/>
                <a:gd name="T2" fmla="*/ 0 w 4"/>
                <a:gd name="T3" fmla="*/ 0 h 598"/>
                <a:gd name="T4" fmla="*/ 0 w 4"/>
                <a:gd name="T5" fmla="*/ 48 h 598"/>
                <a:gd name="T6" fmla="*/ 0 w 4"/>
                <a:gd name="T7" fmla="*/ 52 h 598"/>
                <a:gd name="T8" fmla="*/ 0 w 4"/>
                <a:gd name="T9" fmla="*/ 148 h 598"/>
                <a:gd name="T10" fmla="*/ 0 w 4"/>
                <a:gd name="T11" fmla="*/ 152 h 598"/>
                <a:gd name="T12" fmla="*/ 0 w 4"/>
                <a:gd name="T13" fmla="*/ 248 h 598"/>
                <a:gd name="T14" fmla="*/ 0 w 4"/>
                <a:gd name="T15" fmla="*/ 252 h 598"/>
                <a:gd name="T16" fmla="*/ 0 w 4"/>
                <a:gd name="T17" fmla="*/ 347 h 598"/>
                <a:gd name="T18" fmla="*/ 0 w 4"/>
                <a:gd name="T19" fmla="*/ 351 h 598"/>
                <a:gd name="T20" fmla="*/ 0 w 4"/>
                <a:gd name="T21" fmla="*/ 447 h 598"/>
                <a:gd name="T22" fmla="*/ 0 w 4"/>
                <a:gd name="T23" fmla="*/ 451 h 598"/>
                <a:gd name="T24" fmla="*/ 0 w 4"/>
                <a:gd name="T25" fmla="*/ 547 h 598"/>
                <a:gd name="T26" fmla="*/ 0 w 4"/>
                <a:gd name="T27" fmla="*/ 551 h 598"/>
                <a:gd name="T28" fmla="*/ 0 w 4"/>
                <a:gd name="T29" fmla="*/ 596 h 598"/>
                <a:gd name="T30" fmla="*/ 0 w 4"/>
                <a:gd name="T31" fmla="*/ 598 h 598"/>
                <a:gd name="T32" fmla="*/ 4 w 4"/>
                <a:gd name="T33" fmla="*/ 598 h 598"/>
                <a:gd name="T34" fmla="*/ 4 w 4"/>
                <a:gd name="T35" fmla="*/ 551 h 598"/>
                <a:gd name="T36" fmla="*/ 4 w 4"/>
                <a:gd name="T37" fmla="*/ 547 h 598"/>
                <a:gd name="T38" fmla="*/ 4 w 4"/>
                <a:gd name="T39" fmla="*/ 451 h 598"/>
                <a:gd name="T40" fmla="*/ 4 w 4"/>
                <a:gd name="T41" fmla="*/ 447 h 598"/>
                <a:gd name="T42" fmla="*/ 4 w 4"/>
                <a:gd name="T43" fmla="*/ 351 h 598"/>
                <a:gd name="T44" fmla="*/ 4 w 4"/>
                <a:gd name="T45" fmla="*/ 347 h 598"/>
                <a:gd name="T46" fmla="*/ 4 w 4"/>
                <a:gd name="T47" fmla="*/ 252 h 598"/>
                <a:gd name="T48" fmla="*/ 4 w 4"/>
                <a:gd name="T49" fmla="*/ 248 h 598"/>
                <a:gd name="T50" fmla="*/ 4 w 4"/>
                <a:gd name="T51" fmla="*/ 152 h 598"/>
                <a:gd name="T52" fmla="*/ 4 w 4"/>
                <a:gd name="T53" fmla="*/ 148 h 598"/>
                <a:gd name="T54" fmla="*/ 4 w 4"/>
                <a:gd name="T55" fmla="*/ 52 h 598"/>
                <a:gd name="T56" fmla="*/ 4 w 4"/>
                <a:gd name="T57" fmla="*/ 48 h 598"/>
                <a:gd name="T58" fmla="*/ 4 w 4"/>
                <a:gd name="T59" fmla="*/ 2 h 598"/>
                <a:gd name="T60" fmla="*/ 0 w 4"/>
                <a:gd name="T61" fmla="*/ 2 h 598"/>
                <a:gd name="T62" fmla="*/ 0 w 4"/>
                <a:gd name="T63" fmla="*/ 0 h 5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" h="598">
                  <a:moveTo>
                    <a:pt x="0" y="0"/>
                  </a:moveTo>
                  <a:lnTo>
                    <a:pt x="0" y="0"/>
                  </a:lnTo>
                  <a:lnTo>
                    <a:pt x="0" y="48"/>
                  </a:lnTo>
                  <a:lnTo>
                    <a:pt x="0" y="52"/>
                  </a:lnTo>
                  <a:lnTo>
                    <a:pt x="0" y="148"/>
                  </a:lnTo>
                  <a:lnTo>
                    <a:pt x="0" y="152"/>
                  </a:lnTo>
                  <a:lnTo>
                    <a:pt x="0" y="248"/>
                  </a:lnTo>
                  <a:lnTo>
                    <a:pt x="0" y="252"/>
                  </a:lnTo>
                  <a:lnTo>
                    <a:pt x="0" y="347"/>
                  </a:lnTo>
                  <a:lnTo>
                    <a:pt x="0" y="351"/>
                  </a:lnTo>
                  <a:lnTo>
                    <a:pt x="0" y="447"/>
                  </a:lnTo>
                  <a:lnTo>
                    <a:pt x="0" y="451"/>
                  </a:lnTo>
                  <a:lnTo>
                    <a:pt x="0" y="547"/>
                  </a:lnTo>
                  <a:lnTo>
                    <a:pt x="0" y="551"/>
                  </a:lnTo>
                  <a:lnTo>
                    <a:pt x="0" y="596"/>
                  </a:lnTo>
                  <a:lnTo>
                    <a:pt x="0" y="598"/>
                  </a:lnTo>
                  <a:lnTo>
                    <a:pt x="4" y="598"/>
                  </a:lnTo>
                  <a:lnTo>
                    <a:pt x="4" y="551"/>
                  </a:lnTo>
                  <a:lnTo>
                    <a:pt x="4" y="547"/>
                  </a:lnTo>
                  <a:lnTo>
                    <a:pt x="4" y="451"/>
                  </a:lnTo>
                  <a:lnTo>
                    <a:pt x="4" y="447"/>
                  </a:lnTo>
                  <a:lnTo>
                    <a:pt x="4" y="351"/>
                  </a:lnTo>
                  <a:lnTo>
                    <a:pt x="4" y="347"/>
                  </a:lnTo>
                  <a:lnTo>
                    <a:pt x="4" y="252"/>
                  </a:lnTo>
                  <a:lnTo>
                    <a:pt x="4" y="248"/>
                  </a:lnTo>
                  <a:lnTo>
                    <a:pt x="4" y="152"/>
                  </a:lnTo>
                  <a:lnTo>
                    <a:pt x="4" y="148"/>
                  </a:lnTo>
                  <a:lnTo>
                    <a:pt x="4" y="52"/>
                  </a:lnTo>
                  <a:lnTo>
                    <a:pt x="4" y="48"/>
                  </a:lnTo>
                  <a:lnTo>
                    <a:pt x="4" y="2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534" name="íślïdè"/>
            <p:cNvSpPr/>
            <p:nvPr/>
          </p:nvSpPr>
          <p:spPr bwMode="auto">
            <a:xfrm>
              <a:off x="2633018" y="2669367"/>
              <a:ext cx="4762" cy="711994"/>
            </a:xfrm>
            <a:custGeom>
              <a:avLst/>
              <a:gdLst>
                <a:gd name="T0" fmla="*/ 0 w 4"/>
                <a:gd name="T1" fmla="*/ 0 h 598"/>
                <a:gd name="T2" fmla="*/ 0 w 4"/>
                <a:gd name="T3" fmla="*/ 0 h 598"/>
                <a:gd name="T4" fmla="*/ 0 w 4"/>
                <a:gd name="T5" fmla="*/ 48 h 598"/>
                <a:gd name="T6" fmla="*/ 0 w 4"/>
                <a:gd name="T7" fmla="*/ 52 h 598"/>
                <a:gd name="T8" fmla="*/ 0 w 4"/>
                <a:gd name="T9" fmla="*/ 148 h 598"/>
                <a:gd name="T10" fmla="*/ 0 w 4"/>
                <a:gd name="T11" fmla="*/ 152 h 598"/>
                <a:gd name="T12" fmla="*/ 0 w 4"/>
                <a:gd name="T13" fmla="*/ 248 h 598"/>
                <a:gd name="T14" fmla="*/ 0 w 4"/>
                <a:gd name="T15" fmla="*/ 252 h 598"/>
                <a:gd name="T16" fmla="*/ 0 w 4"/>
                <a:gd name="T17" fmla="*/ 347 h 598"/>
                <a:gd name="T18" fmla="*/ 0 w 4"/>
                <a:gd name="T19" fmla="*/ 351 h 598"/>
                <a:gd name="T20" fmla="*/ 0 w 4"/>
                <a:gd name="T21" fmla="*/ 447 h 598"/>
                <a:gd name="T22" fmla="*/ 0 w 4"/>
                <a:gd name="T23" fmla="*/ 451 h 598"/>
                <a:gd name="T24" fmla="*/ 0 w 4"/>
                <a:gd name="T25" fmla="*/ 547 h 598"/>
                <a:gd name="T26" fmla="*/ 0 w 4"/>
                <a:gd name="T27" fmla="*/ 551 h 598"/>
                <a:gd name="T28" fmla="*/ 0 w 4"/>
                <a:gd name="T29" fmla="*/ 596 h 598"/>
                <a:gd name="T30" fmla="*/ 0 w 4"/>
                <a:gd name="T31" fmla="*/ 598 h 598"/>
                <a:gd name="T32" fmla="*/ 4 w 4"/>
                <a:gd name="T33" fmla="*/ 598 h 598"/>
                <a:gd name="T34" fmla="*/ 4 w 4"/>
                <a:gd name="T35" fmla="*/ 551 h 598"/>
                <a:gd name="T36" fmla="*/ 4 w 4"/>
                <a:gd name="T37" fmla="*/ 547 h 598"/>
                <a:gd name="T38" fmla="*/ 4 w 4"/>
                <a:gd name="T39" fmla="*/ 451 h 598"/>
                <a:gd name="T40" fmla="*/ 4 w 4"/>
                <a:gd name="T41" fmla="*/ 447 h 598"/>
                <a:gd name="T42" fmla="*/ 4 w 4"/>
                <a:gd name="T43" fmla="*/ 351 h 598"/>
                <a:gd name="T44" fmla="*/ 4 w 4"/>
                <a:gd name="T45" fmla="*/ 347 h 598"/>
                <a:gd name="T46" fmla="*/ 4 w 4"/>
                <a:gd name="T47" fmla="*/ 252 h 598"/>
                <a:gd name="T48" fmla="*/ 4 w 4"/>
                <a:gd name="T49" fmla="*/ 248 h 598"/>
                <a:gd name="T50" fmla="*/ 4 w 4"/>
                <a:gd name="T51" fmla="*/ 152 h 598"/>
                <a:gd name="T52" fmla="*/ 4 w 4"/>
                <a:gd name="T53" fmla="*/ 148 h 598"/>
                <a:gd name="T54" fmla="*/ 4 w 4"/>
                <a:gd name="T55" fmla="*/ 52 h 598"/>
                <a:gd name="T56" fmla="*/ 4 w 4"/>
                <a:gd name="T57" fmla="*/ 48 h 598"/>
                <a:gd name="T58" fmla="*/ 4 w 4"/>
                <a:gd name="T59" fmla="*/ 2 h 598"/>
                <a:gd name="T60" fmla="*/ 0 w 4"/>
                <a:gd name="T61" fmla="*/ 2 h 598"/>
                <a:gd name="T62" fmla="*/ 0 w 4"/>
                <a:gd name="T63" fmla="*/ 0 h 5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" h="598">
                  <a:moveTo>
                    <a:pt x="0" y="0"/>
                  </a:moveTo>
                  <a:lnTo>
                    <a:pt x="0" y="0"/>
                  </a:lnTo>
                  <a:lnTo>
                    <a:pt x="0" y="48"/>
                  </a:lnTo>
                  <a:lnTo>
                    <a:pt x="0" y="52"/>
                  </a:lnTo>
                  <a:lnTo>
                    <a:pt x="0" y="148"/>
                  </a:lnTo>
                  <a:lnTo>
                    <a:pt x="0" y="152"/>
                  </a:lnTo>
                  <a:lnTo>
                    <a:pt x="0" y="248"/>
                  </a:lnTo>
                  <a:lnTo>
                    <a:pt x="0" y="252"/>
                  </a:lnTo>
                  <a:lnTo>
                    <a:pt x="0" y="347"/>
                  </a:lnTo>
                  <a:lnTo>
                    <a:pt x="0" y="351"/>
                  </a:lnTo>
                  <a:lnTo>
                    <a:pt x="0" y="447"/>
                  </a:lnTo>
                  <a:lnTo>
                    <a:pt x="0" y="451"/>
                  </a:lnTo>
                  <a:lnTo>
                    <a:pt x="0" y="547"/>
                  </a:lnTo>
                  <a:lnTo>
                    <a:pt x="0" y="551"/>
                  </a:lnTo>
                  <a:lnTo>
                    <a:pt x="0" y="596"/>
                  </a:lnTo>
                  <a:lnTo>
                    <a:pt x="0" y="598"/>
                  </a:lnTo>
                  <a:lnTo>
                    <a:pt x="4" y="598"/>
                  </a:lnTo>
                  <a:lnTo>
                    <a:pt x="4" y="551"/>
                  </a:lnTo>
                  <a:lnTo>
                    <a:pt x="4" y="547"/>
                  </a:lnTo>
                  <a:lnTo>
                    <a:pt x="4" y="451"/>
                  </a:lnTo>
                  <a:lnTo>
                    <a:pt x="4" y="447"/>
                  </a:lnTo>
                  <a:lnTo>
                    <a:pt x="4" y="351"/>
                  </a:lnTo>
                  <a:lnTo>
                    <a:pt x="4" y="347"/>
                  </a:lnTo>
                  <a:lnTo>
                    <a:pt x="4" y="252"/>
                  </a:lnTo>
                  <a:lnTo>
                    <a:pt x="4" y="248"/>
                  </a:lnTo>
                  <a:lnTo>
                    <a:pt x="4" y="152"/>
                  </a:lnTo>
                  <a:lnTo>
                    <a:pt x="4" y="148"/>
                  </a:lnTo>
                  <a:lnTo>
                    <a:pt x="4" y="52"/>
                  </a:lnTo>
                  <a:lnTo>
                    <a:pt x="4" y="48"/>
                  </a:lnTo>
                  <a:lnTo>
                    <a:pt x="4" y="2"/>
                  </a:lnTo>
                  <a:lnTo>
                    <a:pt x="0" y="2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535" name="íšlíḓê"/>
            <p:cNvSpPr/>
            <p:nvPr/>
          </p:nvSpPr>
          <p:spPr bwMode="auto">
            <a:xfrm>
              <a:off x="2871143" y="2669367"/>
              <a:ext cx="4762" cy="711994"/>
            </a:xfrm>
            <a:custGeom>
              <a:avLst/>
              <a:gdLst>
                <a:gd name="T0" fmla="*/ 0 w 4"/>
                <a:gd name="T1" fmla="*/ 0 h 598"/>
                <a:gd name="T2" fmla="*/ 0 w 4"/>
                <a:gd name="T3" fmla="*/ 0 h 598"/>
                <a:gd name="T4" fmla="*/ 0 w 4"/>
                <a:gd name="T5" fmla="*/ 48 h 598"/>
                <a:gd name="T6" fmla="*/ 0 w 4"/>
                <a:gd name="T7" fmla="*/ 52 h 598"/>
                <a:gd name="T8" fmla="*/ 0 w 4"/>
                <a:gd name="T9" fmla="*/ 148 h 598"/>
                <a:gd name="T10" fmla="*/ 0 w 4"/>
                <a:gd name="T11" fmla="*/ 152 h 598"/>
                <a:gd name="T12" fmla="*/ 0 w 4"/>
                <a:gd name="T13" fmla="*/ 248 h 598"/>
                <a:gd name="T14" fmla="*/ 0 w 4"/>
                <a:gd name="T15" fmla="*/ 252 h 598"/>
                <a:gd name="T16" fmla="*/ 0 w 4"/>
                <a:gd name="T17" fmla="*/ 347 h 598"/>
                <a:gd name="T18" fmla="*/ 0 w 4"/>
                <a:gd name="T19" fmla="*/ 351 h 598"/>
                <a:gd name="T20" fmla="*/ 0 w 4"/>
                <a:gd name="T21" fmla="*/ 447 h 598"/>
                <a:gd name="T22" fmla="*/ 0 w 4"/>
                <a:gd name="T23" fmla="*/ 451 h 598"/>
                <a:gd name="T24" fmla="*/ 0 w 4"/>
                <a:gd name="T25" fmla="*/ 547 h 598"/>
                <a:gd name="T26" fmla="*/ 0 w 4"/>
                <a:gd name="T27" fmla="*/ 551 h 598"/>
                <a:gd name="T28" fmla="*/ 0 w 4"/>
                <a:gd name="T29" fmla="*/ 596 h 598"/>
                <a:gd name="T30" fmla="*/ 0 w 4"/>
                <a:gd name="T31" fmla="*/ 598 h 598"/>
                <a:gd name="T32" fmla="*/ 4 w 4"/>
                <a:gd name="T33" fmla="*/ 598 h 598"/>
                <a:gd name="T34" fmla="*/ 4 w 4"/>
                <a:gd name="T35" fmla="*/ 551 h 598"/>
                <a:gd name="T36" fmla="*/ 4 w 4"/>
                <a:gd name="T37" fmla="*/ 547 h 598"/>
                <a:gd name="T38" fmla="*/ 4 w 4"/>
                <a:gd name="T39" fmla="*/ 451 h 598"/>
                <a:gd name="T40" fmla="*/ 4 w 4"/>
                <a:gd name="T41" fmla="*/ 447 h 598"/>
                <a:gd name="T42" fmla="*/ 4 w 4"/>
                <a:gd name="T43" fmla="*/ 351 h 598"/>
                <a:gd name="T44" fmla="*/ 4 w 4"/>
                <a:gd name="T45" fmla="*/ 347 h 598"/>
                <a:gd name="T46" fmla="*/ 4 w 4"/>
                <a:gd name="T47" fmla="*/ 252 h 598"/>
                <a:gd name="T48" fmla="*/ 4 w 4"/>
                <a:gd name="T49" fmla="*/ 248 h 598"/>
                <a:gd name="T50" fmla="*/ 4 w 4"/>
                <a:gd name="T51" fmla="*/ 152 h 598"/>
                <a:gd name="T52" fmla="*/ 4 w 4"/>
                <a:gd name="T53" fmla="*/ 148 h 598"/>
                <a:gd name="T54" fmla="*/ 4 w 4"/>
                <a:gd name="T55" fmla="*/ 52 h 598"/>
                <a:gd name="T56" fmla="*/ 4 w 4"/>
                <a:gd name="T57" fmla="*/ 48 h 598"/>
                <a:gd name="T58" fmla="*/ 4 w 4"/>
                <a:gd name="T59" fmla="*/ 2 h 598"/>
                <a:gd name="T60" fmla="*/ 0 w 4"/>
                <a:gd name="T61" fmla="*/ 2 h 598"/>
                <a:gd name="T62" fmla="*/ 0 w 4"/>
                <a:gd name="T63" fmla="*/ 0 h 5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" h="598">
                  <a:moveTo>
                    <a:pt x="0" y="0"/>
                  </a:moveTo>
                  <a:lnTo>
                    <a:pt x="0" y="0"/>
                  </a:lnTo>
                  <a:lnTo>
                    <a:pt x="0" y="48"/>
                  </a:lnTo>
                  <a:lnTo>
                    <a:pt x="0" y="52"/>
                  </a:lnTo>
                  <a:lnTo>
                    <a:pt x="0" y="148"/>
                  </a:lnTo>
                  <a:lnTo>
                    <a:pt x="0" y="152"/>
                  </a:lnTo>
                  <a:lnTo>
                    <a:pt x="0" y="248"/>
                  </a:lnTo>
                  <a:lnTo>
                    <a:pt x="0" y="252"/>
                  </a:lnTo>
                  <a:lnTo>
                    <a:pt x="0" y="347"/>
                  </a:lnTo>
                  <a:lnTo>
                    <a:pt x="0" y="351"/>
                  </a:lnTo>
                  <a:lnTo>
                    <a:pt x="0" y="447"/>
                  </a:lnTo>
                  <a:lnTo>
                    <a:pt x="0" y="451"/>
                  </a:lnTo>
                  <a:lnTo>
                    <a:pt x="0" y="547"/>
                  </a:lnTo>
                  <a:lnTo>
                    <a:pt x="0" y="551"/>
                  </a:lnTo>
                  <a:lnTo>
                    <a:pt x="0" y="596"/>
                  </a:lnTo>
                  <a:lnTo>
                    <a:pt x="0" y="598"/>
                  </a:lnTo>
                  <a:lnTo>
                    <a:pt x="4" y="598"/>
                  </a:lnTo>
                  <a:lnTo>
                    <a:pt x="4" y="551"/>
                  </a:lnTo>
                  <a:lnTo>
                    <a:pt x="4" y="547"/>
                  </a:lnTo>
                  <a:lnTo>
                    <a:pt x="4" y="451"/>
                  </a:lnTo>
                  <a:lnTo>
                    <a:pt x="4" y="447"/>
                  </a:lnTo>
                  <a:lnTo>
                    <a:pt x="4" y="351"/>
                  </a:lnTo>
                  <a:lnTo>
                    <a:pt x="4" y="347"/>
                  </a:lnTo>
                  <a:lnTo>
                    <a:pt x="4" y="252"/>
                  </a:lnTo>
                  <a:lnTo>
                    <a:pt x="4" y="248"/>
                  </a:lnTo>
                  <a:lnTo>
                    <a:pt x="4" y="152"/>
                  </a:lnTo>
                  <a:lnTo>
                    <a:pt x="4" y="148"/>
                  </a:lnTo>
                  <a:lnTo>
                    <a:pt x="4" y="52"/>
                  </a:lnTo>
                  <a:lnTo>
                    <a:pt x="4" y="48"/>
                  </a:lnTo>
                  <a:lnTo>
                    <a:pt x="4" y="2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536" name="îṣliḋé"/>
            <p:cNvSpPr/>
            <p:nvPr/>
          </p:nvSpPr>
          <p:spPr bwMode="auto">
            <a:xfrm>
              <a:off x="2871143" y="2669367"/>
              <a:ext cx="4762" cy="711994"/>
            </a:xfrm>
            <a:custGeom>
              <a:avLst/>
              <a:gdLst>
                <a:gd name="T0" fmla="*/ 0 w 4"/>
                <a:gd name="T1" fmla="*/ 0 h 598"/>
                <a:gd name="T2" fmla="*/ 0 w 4"/>
                <a:gd name="T3" fmla="*/ 0 h 598"/>
                <a:gd name="T4" fmla="*/ 0 w 4"/>
                <a:gd name="T5" fmla="*/ 48 h 598"/>
                <a:gd name="T6" fmla="*/ 0 w 4"/>
                <a:gd name="T7" fmla="*/ 52 h 598"/>
                <a:gd name="T8" fmla="*/ 0 w 4"/>
                <a:gd name="T9" fmla="*/ 148 h 598"/>
                <a:gd name="T10" fmla="*/ 0 w 4"/>
                <a:gd name="T11" fmla="*/ 152 h 598"/>
                <a:gd name="T12" fmla="*/ 0 w 4"/>
                <a:gd name="T13" fmla="*/ 248 h 598"/>
                <a:gd name="T14" fmla="*/ 0 w 4"/>
                <a:gd name="T15" fmla="*/ 252 h 598"/>
                <a:gd name="T16" fmla="*/ 0 w 4"/>
                <a:gd name="T17" fmla="*/ 347 h 598"/>
                <a:gd name="T18" fmla="*/ 0 w 4"/>
                <a:gd name="T19" fmla="*/ 351 h 598"/>
                <a:gd name="T20" fmla="*/ 0 w 4"/>
                <a:gd name="T21" fmla="*/ 447 h 598"/>
                <a:gd name="T22" fmla="*/ 0 w 4"/>
                <a:gd name="T23" fmla="*/ 451 h 598"/>
                <a:gd name="T24" fmla="*/ 0 w 4"/>
                <a:gd name="T25" fmla="*/ 547 h 598"/>
                <a:gd name="T26" fmla="*/ 0 w 4"/>
                <a:gd name="T27" fmla="*/ 551 h 598"/>
                <a:gd name="T28" fmla="*/ 0 w 4"/>
                <a:gd name="T29" fmla="*/ 596 h 598"/>
                <a:gd name="T30" fmla="*/ 0 w 4"/>
                <a:gd name="T31" fmla="*/ 598 h 598"/>
                <a:gd name="T32" fmla="*/ 4 w 4"/>
                <a:gd name="T33" fmla="*/ 598 h 598"/>
                <a:gd name="T34" fmla="*/ 4 w 4"/>
                <a:gd name="T35" fmla="*/ 551 h 598"/>
                <a:gd name="T36" fmla="*/ 4 w 4"/>
                <a:gd name="T37" fmla="*/ 547 h 598"/>
                <a:gd name="T38" fmla="*/ 4 w 4"/>
                <a:gd name="T39" fmla="*/ 451 h 598"/>
                <a:gd name="T40" fmla="*/ 4 w 4"/>
                <a:gd name="T41" fmla="*/ 447 h 598"/>
                <a:gd name="T42" fmla="*/ 4 w 4"/>
                <a:gd name="T43" fmla="*/ 351 h 598"/>
                <a:gd name="T44" fmla="*/ 4 w 4"/>
                <a:gd name="T45" fmla="*/ 347 h 598"/>
                <a:gd name="T46" fmla="*/ 4 w 4"/>
                <a:gd name="T47" fmla="*/ 252 h 598"/>
                <a:gd name="T48" fmla="*/ 4 w 4"/>
                <a:gd name="T49" fmla="*/ 248 h 598"/>
                <a:gd name="T50" fmla="*/ 4 w 4"/>
                <a:gd name="T51" fmla="*/ 152 h 598"/>
                <a:gd name="T52" fmla="*/ 4 w 4"/>
                <a:gd name="T53" fmla="*/ 148 h 598"/>
                <a:gd name="T54" fmla="*/ 4 w 4"/>
                <a:gd name="T55" fmla="*/ 52 h 598"/>
                <a:gd name="T56" fmla="*/ 4 w 4"/>
                <a:gd name="T57" fmla="*/ 48 h 598"/>
                <a:gd name="T58" fmla="*/ 4 w 4"/>
                <a:gd name="T59" fmla="*/ 2 h 598"/>
                <a:gd name="T60" fmla="*/ 0 w 4"/>
                <a:gd name="T61" fmla="*/ 2 h 598"/>
                <a:gd name="T62" fmla="*/ 0 w 4"/>
                <a:gd name="T63" fmla="*/ 0 h 5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" h="598">
                  <a:moveTo>
                    <a:pt x="0" y="0"/>
                  </a:moveTo>
                  <a:lnTo>
                    <a:pt x="0" y="0"/>
                  </a:lnTo>
                  <a:lnTo>
                    <a:pt x="0" y="48"/>
                  </a:lnTo>
                  <a:lnTo>
                    <a:pt x="0" y="52"/>
                  </a:lnTo>
                  <a:lnTo>
                    <a:pt x="0" y="148"/>
                  </a:lnTo>
                  <a:lnTo>
                    <a:pt x="0" y="152"/>
                  </a:lnTo>
                  <a:lnTo>
                    <a:pt x="0" y="248"/>
                  </a:lnTo>
                  <a:lnTo>
                    <a:pt x="0" y="252"/>
                  </a:lnTo>
                  <a:lnTo>
                    <a:pt x="0" y="347"/>
                  </a:lnTo>
                  <a:lnTo>
                    <a:pt x="0" y="351"/>
                  </a:lnTo>
                  <a:lnTo>
                    <a:pt x="0" y="447"/>
                  </a:lnTo>
                  <a:lnTo>
                    <a:pt x="0" y="451"/>
                  </a:lnTo>
                  <a:lnTo>
                    <a:pt x="0" y="547"/>
                  </a:lnTo>
                  <a:lnTo>
                    <a:pt x="0" y="551"/>
                  </a:lnTo>
                  <a:lnTo>
                    <a:pt x="0" y="596"/>
                  </a:lnTo>
                  <a:lnTo>
                    <a:pt x="0" y="598"/>
                  </a:lnTo>
                  <a:lnTo>
                    <a:pt x="4" y="598"/>
                  </a:lnTo>
                  <a:lnTo>
                    <a:pt x="4" y="551"/>
                  </a:lnTo>
                  <a:lnTo>
                    <a:pt x="4" y="547"/>
                  </a:lnTo>
                  <a:lnTo>
                    <a:pt x="4" y="451"/>
                  </a:lnTo>
                  <a:lnTo>
                    <a:pt x="4" y="447"/>
                  </a:lnTo>
                  <a:lnTo>
                    <a:pt x="4" y="351"/>
                  </a:lnTo>
                  <a:lnTo>
                    <a:pt x="4" y="347"/>
                  </a:lnTo>
                  <a:lnTo>
                    <a:pt x="4" y="252"/>
                  </a:lnTo>
                  <a:lnTo>
                    <a:pt x="4" y="248"/>
                  </a:lnTo>
                  <a:lnTo>
                    <a:pt x="4" y="152"/>
                  </a:lnTo>
                  <a:lnTo>
                    <a:pt x="4" y="148"/>
                  </a:lnTo>
                  <a:lnTo>
                    <a:pt x="4" y="52"/>
                  </a:lnTo>
                  <a:lnTo>
                    <a:pt x="4" y="48"/>
                  </a:lnTo>
                  <a:lnTo>
                    <a:pt x="4" y="2"/>
                  </a:lnTo>
                  <a:lnTo>
                    <a:pt x="0" y="2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537" name="ïşlíḓe"/>
            <p:cNvSpPr/>
            <p:nvPr/>
          </p:nvSpPr>
          <p:spPr bwMode="auto">
            <a:xfrm>
              <a:off x="2219871" y="3320640"/>
              <a:ext cx="2381" cy="4763"/>
            </a:xfrm>
            <a:prstGeom prst="rect">
              <a:avLst/>
            </a:pr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538" name="íS1ïḋé"/>
            <p:cNvSpPr/>
            <p:nvPr/>
          </p:nvSpPr>
          <p:spPr bwMode="auto">
            <a:xfrm>
              <a:off x="2219871" y="3320640"/>
              <a:ext cx="2381" cy="47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539" name="ïśļidé"/>
            <p:cNvSpPr/>
            <p:nvPr/>
          </p:nvSpPr>
          <p:spPr bwMode="auto">
            <a:xfrm>
              <a:off x="2219871" y="3082515"/>
              <a:ext cx="2381" cy="4763"/>
            </a:xfrm>
            <a:prstGeom prst="rect">
              <a:avLst/>
            </a:pr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540" name="îşḷídê"/>
            <p:cNvSpPr/>
            <p:nvPr/>
          </p:nvSpPr>
          <p:spPr bwMode="auto">
            <a:xfrm>
              <a:off x="2219871" y="3082515"/>
              <a:ext cx="2381" cy="47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541" name="isļiḓé"/>
            <p:cNvSpPr/>
            <p:nvPr/>
          </p:nvSpPr>
          <p:spPr bwMode="auto">
            <a:xfrm>
              <a:off x="2219871" y="2845580"/>
              <a:ext cx="2381" cy="4763"/>
            </a:xfrm>
            <a:prstGeom prst="rect">
              <a:avLst/>
            </a:pr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542" name="ï$ḷiďe"/>
            <p:cNvSpPr/>
            <p:nvPr/>
          </p:nvSpPr>
          <p:spPr bwMode="auto">
            <a:xfrm>
              <a:off x="2219871" y="2845580"/>
              <a:ext cx="2381" cy="47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543" name="ï$ļiḍê"/>
            <p:cNvSpPr/>
            <p:nvPr/>
          </p:nvSpPr>
          <p:spPr bwMode="auto">
            <a:xfrm>
              <a:off x="2219871" y="3201577"/>
              <a:ext cx="2381" cy="4763"/>
            </a:xfrm>
            <a:prstGeom prst="rect">
              <a:avLst/>
            </a:pr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544" name="iṡļïḍè"/>
            <p:cNvSpPr/>
            <p:nvPr/>
          </p:nvSpPr>
          <p:spPr bwMode="auto">
            <a:xfrm>
              <a:off x="2219871" y="3201577"/>
              <a:ext cx="2381" cy="47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545" name="íṥľîḍè"/>
            <p:cNvSpPr/>
            <p:nvPr/>
          </p:nvSpPr>
          <p:spPr bwMode="auto">
            <a:xfrm>
              <a:off x="2219871" y="2964642"/>
              <a:ext cx="2381" cy="4763"/>
            </a:xfrm>
            <a:prstGeom prst="rect">
              <a:avLst/>
            </a:pr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546" name="ïṡḻiḋé"/>
            <p:cNvSpPr/>
            <p:nvPr/>
          </p:nvSpPr>
          <p:spPr bwMode="auto">
            <a:xfrm>
              <a:off x="2219871" y="2964642"/>
              <a:ext cx="2381" cy="47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547" name="îṡlîde"/>
            <p:cNvSpPr/>
            <p:nvPr/>
          </p:nvSpPr>
          <p:spPr bwMode="auto">
            <a:xfrm>
              <a:off x="2219871" y="2726517"/>
              <a:ext cx="2381" cy="4763"/>
            </a:xfrm>
            <a:prstGeom prst="rect">
              <a:avLst/>
            </a:pr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548" name="ïṧlîḋê"/>
            <p:cNvSpPr/>
            <p:nvPr/>
          </p:nvSpPr>
          <p:spPr bwMode="auto">
            <a:xfrm>
              <a:off x="2219871" y="2726517"/>
              <a:ext cx="2381" cy="47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549" name="iṣľïdé"/>
            <p:cNvSpPr/>
            <p:nvPr/>
          </p:nvSpPr>
          <p:spPr bwMode="auto">
            <a:xfrm>
              <a:off x="2277021" y="2669367"/>
              <a:ext cx="4762" cy="2381"/>
            </a:xfrm>
            <a:prstGeom prst="rect">
              <a:avLst/>
            </a:pr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550" name="íśḷiḑe"/>
            <p:cNvSpPr/>
            <p:nvPr/>
          </p:nvSpPr>
          <p:spPr bwMode="auto">
            <a:xfrm>
              <a:off x="2277021" y="2669367"/>
              <a:ext cx="4762" cy="23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551" name="iśḷíḋé"/>
            <p:cNvSpPr/>
            <p:nvPr/>
          </p:nvSpPr>
          <p:spPr bwMode="auto">
            <a:xfrm>
              <a:off x="2513956" y="2669367"/>
              <a:ext cx="4762" cy="2381"/>
            </a:xfrm>
            <a:prstGeom prst="rect">
              <a:avLst/>
            </a:pr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552" name="iṥḻïḍe"/>
            <p:cNvSpPr/>
            <p:nvPr/>
          </p:nvSpPr>
          <p:spPr bwMode="auto">
            <a:xfrm>
              <a:off x="2513956" y="2669367"/>
              <a:ext cx="4762" cy="23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553" name="îṣlíďé"/>
            <p:cNvSpPr/>
            <p:nvPr/>
          </p:nvSpPr>
          <p:spPr bwMode="auto">
            <a:xfrm>
              <a:off x="2752081" y="2669367"/>
              <a:ext cx="4762" cy="2381"/>
            </a:xfrm>
            <a:prstGeom prst="rect">
              <a:avLst/>
            </a:pr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554" name="işlîḑê"/>
            <p:cNvSpPr/>
            <p:nvPr/>
          </p:nvSpPr>
          <p:spPr bwMode="auto">
            <a:xfrm>
              <a:off x="2752081" y="2669367"/>
              <a:ext cx="4762" cy="23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555" name="ïSliḓê"/>
            <p:cNvSpPr/>
            <p:nvPr/>
          </p:nvSpPr>
          <p:spPr bwMode="auto">
            <a:xfrm>
              <a:off x="2394893" y="2669367"/>
              <a:ext cx="5953" cy="2381"/>
            </a:xfrm>
            <a:prstGeom prst="rect">
              <a:avLst/>
            </a:pr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556" name="ïṥḷiḑê"/>
            <p:cNvSpPr/>
            <p:nvPr/>
          </p:nvSpPr>
          <p:spPr bwMode="auto">
            <a:xfrm>
              <a:off x="2394893" y="2669367"/>
              <a:ext cx="5953" cy="23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557" name="íṩļîḍê"/>
            <p:cNvSpPr/>
            <p:nvPr/>
          </p:nvSpPr>
          <p:spPr bwMode="auto">
            <a:xfrm>
              <a:off x="2633018" y="2669367"/>
              <a:ext cx="4762" cy="2381"/>
            </a:xfrm>
            <a:prstGeom prst="rect">
              <a:avLst/>
            </a:pr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558" name="ïs1ídè"/>
            <p:cNvSpPr/>
            <p:nvPr/>
          </p:nvSpPr>
          <p:spPr bwMode="auto">
            <a:xfrm>
              <a:off x="2633018" y="2669367"/>
              <a:ext cx="4762" cy="23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559" name="íSlïďé"/>
            <p:cNvSpPr/>
            <p:nvPr/>
          </p:nvSpPr>
          <p:spPr bwMode="auto">
            <a:xfrm>
              <a:off x="2871143" y="2669367"/>
              <a:ext cx="4762" cy="2381"/>
            </a:xfrm>
            <a:prstGeom prst="rect">
              <a:avLst/>
            </a:pr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560" name="ïṩḷïḍe"/>
            <p:cNvSpPr/>
            <p:nvPr/>
          </p:nvSpPr>
          <p:spPr bwMode="auto">
            <a:xfrm>
              <a:off x="2871143" y="2669367"/>
              <a:ext cx="4762" cy="23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561" name="íSḷïdê"/>
            <p:cNvSpPr/>
            <p:nvPr/>
          </p:nvSpPr>
          <p:spPr bwMode="auto">
            <a:xfrm>
              <a:off x="2990206" y="2669367"/>
              <a:ext cx="4762" cy="711994"/>
            </a:xfrm>
            <a:custGeom>
              <a:avLst/>
              <a:gdLst>
                <a:gd name="T0" fmla="*/ 4 w 4"/>
                <a:gd name="T1" fmla="*/ 551 h 598"/>
                <a:gd name="T2" fmla="*/ 0 w 4"/>
                <a:gd name="T3" fmla="*/ 551 h 598"/>
                <a:gd name="T4" fmla="*/ 0 w 4"/>
                <a:gd name="T5" fmla="*/ 596 h 598"/>
                <a:gd name="T6" fmla="*/ 0 w 4"/>
                <a:gd name="T7" fmla="*/ 598 h 598"/>
                <a:gd name="T8" fmla="*/ 4 w 4"/>
                <a:gd name="T9" fmla="*/ 598 h 598"/>
                <a:gd name="T10" fmla="*/ 4 w 4"/>
                <a:gd name="T11" fmla="*/ 551 h 598"/>
                <a:gd name="T12" fmla="*/ 4 w 4"/>
                <a:gd name="T13" fmla="*/ 451 h 598"/>
                <a:gd name="T14" fmla="*/ 0 w 4"/>
                <a:gd name="T15" fmla="*/ 451 h 598"/>
                <a:gd name="T16" fmla="*/ 0 w 4"/>
                <a:gd name="T17" fmla="*/ 547 h 598"/>
                <a:gd name="T18" fmla="*/ 4 w 4"/>
                <a:gd name="T19" fmla="*/ 547 h 598"/>
                <a:gd name="T20" fmla="*/ 4 w 4"/>
                <a:gd name="T21" fmla="*/ 451 h 598"/>
                <a:gd name="T22" fmla="*/ 4 w 4"/>
                <a:gd name="T23" fmla="*/ 351 h 598"/>
                <a:gd name="T24" fmla="*/ 0 w 4"/>
                <a:gd name="T25" fmla="*/ 351 h 598"/>
                <a:gd name="T26" fmla="*/ 0 w 4"/>
                <a:gd name="T27" fmla="*/ 447 h 598"/>
                <a:gd name="T28" fmla="*/ 4 w 4"/>
                <a:gd name="T29" fmla="*/ 447 h 598"/>
                <a:gd name="T30" fmla="*/ 4 w 4"/>
                <a:gd name="T31" fmla="*/ 351 h 598"/>
                <a:gd name="T32" fmla="*/ 4 w 4"/>
                <a:gd name="T33" fmla="*/ 252 h 598"/>
                <a:gd name="T34" fmla="*/ 0 w 4"/>
                <a:gd name="T35" fmla="*/ 252 h 598"/>
                <a:gd name="T36" fmla="*/ 0 w 4"/>
                <a:gd name="T37" fmla="*/ 347 h 598"/>
                <a:gd name="T38" fmla="*/ 4 w 4"/>
                <a:gd name="T39" fmla="*/ 347 h 598"/>
                <a:gd name="T40" fmla="*/ 4 w 4"/>
                <a:gd name="T41" fmla="*/ 252 h 598"/>
                <a:gd name="T42" fmla="*/ 4 w 4"/>
                <a:gd name="T43" fmla="*/ 152 h 598"/>
                <a:gd name="T44" fmla="*/ 0 w 4"/>
                <a:gd name="T45" fmla="*/ 152 h 598"/>
                <a:gd name="T46" fmla="*/ 0 w 4"/>
                <a:gd name="T47" fmla="*/ 248 h 598"/>
                <a:gd name="T48" fmla="*/ 4 w 4"/>
                <a:gd name="T49" fmla="*/ 248 h 598"/>
                <a:gd name="T50" fmla="*/ 4 w 4"/>
                <a:gd name="T51" fmla="*/ 152 h 598"/>
                <a:gd name="T52" fmla="*/ 4 w 4"/>
                <a:gd name="T53" fmla="*/ 52 h 598"/>
                <a:gd name="T54" fmla="*/ 0 w 4"/>
                <a:gd name="T55" fmla="*/ 52 h 598"/>
                <a:gd name="T56" fmla="*/ 0 w 4"/>
                <a:gd name="T57" fmla="*/ 148 h 598"/>
                <a:gd name="T58" fmla="*/ 4 w 4"/>
                <a:gd name="T59" fmla="*/ 148 h 598"/>
                <a:gd name="T60" fmla="*/ 4 w 4"/>
                <a:gd name="T61" fmla="*/ 52 h 598"/>
                <a:gd name="T62" fmla="*/ 0 w 4"/>
                <a:gd name="T63" fmla="*/ 0 h 598"/>
                <a:gd name="T64" fmla="*/ 0 w 4"/>
                <a:gd name="T65" fmla="*/ 0 h 598"/>
                <a:gd name="T66" fmla="*/ 0 w 4"/>
                <a:gd name="T67" fmla="*/ 48 h 598"/>
                <a:gd name="T68" fmla="*/ 4 w 4"/>
                <a:gd name="T69" fmla="*/ 48 h 598"/>
                <a:gd name="T70" fmla="*/ 4 w 4"/>
                <a:gd name="T71" fmla="*/ 2 h 598"/>
                <a:gd name="T72" fmla="*/ 0 w 4"/>
                <a:gd name="T73" fmla="*/ 2 h 598"/>
                <a:gd name="T74" fmla="*/ 0 w 4"/>
                <a:gd name="T75" fmla="*/ 0 h 5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" h="598">
                  <a:moveTo>
                    <a:pt x="4" y="551"/>
                  </a:moveTo>
                  <a:lnTo>
                    <a:pt x="0" y="551"/>
                  </a:lnTo>
                  <a:lnTo>
                    <a:pt x="0" y="596"/>
                  </a:lnTo>
                  <a:lnTo>
                    <a:pt x="0" y="598"/>
                  </a:lnTo>
                  <a:lnTo>
                    <a:pt x="4" y="598"/>
                  </a:lnTo>
                  <a:lnTo>
                    <a:pt x="4" y="551"/>
                  </a:lnTo>
                  <a:close/>
                  <a:moveTo>
                    <a:pt x="4" y="451"/>
                  </a:moveTo>
                  <a:lnTo>
                    <a:pt x="0" y="451"/>
                  </a:lnTo>
                  <a:lnTo>
                    <a:pt x="0" y="547"/>
                  </a:lnTo>
                  <a:lnTo>
                    <a:pt x="4" y="547"/>
                  </a:lnTo>
                  <a:lnTo>
                    <a:pt x="4" y="451"/>
                  </a:lnTo>
                  <a:close/>
                  <a:moveTo>
                    <a:pt x="4" y="351"/>
                  </a:moveTo>
                  <a:lnTo>
                    <a:pt x="0" y="351"/>
                  </a:lnTo>
                  <a:lnTo>
                    <a:pt x="0" y="447"/>
                  </a:lnTo>
                  <a:lnTo>
                    <a:pt x="4" y="447"/>
                  </a:lnTo>
                  <a:lnTo>
                    <a:pt x="4" y="351"/>
                  </a:lnTo>
                  <a:close/>
                  <a:moveTo>
                    <a:pt x="4" y="252"/>
                  </a:moveTo>
                  <a:lnTo>
                    <a:pt x="0" y="252"/>
                  </a:lnTo>
                  <a:lnTo>
                    <a:pt x="0" y="347"/>
                  </a:lnTo>
                  <a:lnTo>
                    <a:pt x="4" y="347"/>
                  </a:lnTo>
                  <a:lnTo>
                    <a:pt x="4" y="252"/>
                  </a:lnTo>
                  <a:close/>
                  <a:moveTo>
                    <a:pt x="4" y="152"/>
                  </a:moveTo>
                  <a:lnTo>
                    <a:pt x="0" y="152"/>
                  </a:lnTo>
                  <a:lnTo>
                    <a:pt x="0" y="248"/>
                  </a:lnTo>
                  <a:lnTo>
                    <a:pt x="4" y="248"/>
                  </a:lnTo>
                  <a:lnTo>
                    <a:pt x="4" y="152"/>
                  </a:lnTo>
                  <a:close/>
                  <a:moveTo>
                    <a:pt x="4" y="52"/>
                  </a:moveTo>
                  <a:lnTo>
                    <a:pt x="0" y="52"/>
                  </a:lnTo>
                  <a:lnTo>
                    <a:pt x="0" y="148"/>
                  </a:lnTo>
                  <a:lnTo>
                    <a:pt x="4" y="148"/>
                  </a:lnTo>
                  <a:lnTo>
                    <a:pt x="4" y="52"/>
                  </a:lnTo>
                  <a:close/>
                  <a:moveTo>
                    <a:pt x="0" y="0"/>
                  </a:moveTo>
                  <a:lnTo>
                    <a:pt x="0" y="0"/>
                  </a:lnTo>
                  <a:lnTo>
                    <a:pt x="0" y="48"/>
                  </a:lnTo>
                  <a:lnTo>
                    <a:pt x="4" y="48"/>
                  </a:lnTo>
                  <a:lnTo>
                    <a:pt x="4" y="2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562" name="íṩ1ídé"/>
            <p:cNvSpPr/>
            <p:nvPr/>
          </p:nvSpPr>
          <p:spPr bwMode="auto">
            <a:xfrm>
              <a:off x="2990206" y="2669367"/>
              <a:ext cx="4762" cy="711994"/>
            </a:xfrm>
            <a:custGeom>
              <a:avLst/>
              <a:gdLst>
                <a:gd name="T0" fmla="*/ 4 w 4"/>
                <a:gd name="T1" fmla="*/ 551 h 598"/>
                <a:gd name="T2" fmla="*/ 0 w 4"/>
                <a:gd name="T3" fmla="*/ 551 h 598"/>
                <a:gd name="T4" fmla="*/ 0 w 4"/>
                <a:gd name="T5" fmla="*/ 596 h 598"/>
                <a:gd name="T6" fmla="*/ 0 w 4"/>
                <a:gd name="T7" fmla="*/ 598 h 598"/>
                <a:gd name="T8" fmla="*/ 4 w 4"/>
                <a:gd name="T9" fmla="*/ 598 h 598"/>
                <a:gd name="T10" fmla="*/ 4 w 4"/>
                <a:gd name="T11" fmla="*/ 551 h 598"/>
                <a:gd name="T12" fmla="*/ 4 w 4"/>
                <a:gd name="T13" fmla="*/ 451 h 598"/>
                <a:gd name="T14" fmla="*/ 0 w 4"/>
                <a:gd name="T15" fmla="*/ 451 h 598"/>
                <a:gd name="T16" fmla="*/ 0 w 4"/>
                <a:gd name="T17" fmla="*/ 547 h 598"/>
                <a:gd name="T18" fmla="*/ 4 w 4"/>
                <a:gd name="T19" fmla="*/ 547 h 598"/>
                <a:gd name="T20" fmla="*/ 4 w 4"/>
                <a:gd name="T21" fmla="*/ 451 h 598"/>
                <a:gd name="T22" fmla="*/ 4 w 4"/>
                <a:gd name="T23" fmla="*/ 351 h 598"/>
                <a:gd name="T24" fmla="*/ 0 w 4"/>
                <a:gd name="T25" fmla="*/ 351 h 598"/>
                <a:gd name="T26" fmla="*/ 0 w 4"/>
                <a:gd name="T27" fmla="*/ 447 h 598"/>
                <a:gd name="T28" fmla="*/ 4 w 4"/>
                <a:gd name="T29" fmla="*/ 447 h 598"/>
                <a:gd name="T30" fmla="*/ 4 w 4"/>
                <a:gd name="T31" fmla="*/ 351 h 598"/>
                <a:gd name="T32" fmla="*/ 4 w 4"/>
                <a:gd name="T33" fmla="*/ 252 h 598"/>
                <a:gd name="T34" fmla="*/ 0 w 4"/>
                <a:gd name="T35" fmla="*/ 252 h 598"/>
                <a:gd name="T36" fmla="*/ 0 w 4"/>
                <a:gd name="T37" fmla="*/ 347 h 598"/>
                <a:gd name="T38" fmla="*/ 4 w 4"/>
                <a:gd name="T39" fmla="*/ 347 h 598"/>
                <a:gd name="T40" fmla="*/ 4 w 4"/>
                <a:gd name="T41" fmla="*/ 252 h 598"/>
                <a:gd name="T42" fmla="*/ 4 w 4"/>
                <a:gd name="T43" fmla="*/ 152 h 598"/>
                <a:gd name="T44" fmla="*/ 0 w 4"/>
                <a:gd name="T45" fmla="*/ 152 h 598"/>
                <a:gd name="T46" fmla="*/ 0 w 4"/>
                <a:gd name="T47" fmla="*/ 248 h 598"/>
                <a:gd name="T48" fmla="*/ 4 w 4"/>
                <a:gd name="T49" fmla="*/ 248 h 598"/>
                <a:gd name="T50" fmla="*/ 4 w 4"/>
                <a:gd name="T51" fmla="*/ 152 h 598"/>
                <a:gd name="T52" fmla="*/ 4 w 4"/>
                <a:gd name="T53" fmla="*/ 52 h 598"/>
                <a:gd name="T54" fmla="*/ 0 w 4"/>
                <a:gd name="T55" fmla="*/ 52 h 598"/>
                <a:gd name="T56" fmla="*/ 0 w 4"/>
                <a:gd name="T57" fmla="*/ 148 h 598"/>
                <a:gd name="T58" fmla="*/ 4 w 4"/>
                <a:gd name="T59" fmla="*/ 148 h 598"/>
                <a:gd name="T60" fmla="*/ 4 w 4"/>
                <a:gd name="T61" fmla="*/ 52 h 598"/>
                <a:gd name="T62" fmla="*/ 0 w 4"/>
                <a:gd name="T63" fmla="*/ 0 h 598"/>
                <a:gd name="T64" fmla="*/ 0 w 4"/>
                <a:gd name="T65" fmla="*/ 0 h 598"/>
                <a:gd name="T66" fmla="*/ 0 w 4"/>
                <a:gd name="T67" fmla="*/ 48 h 598"/>
                <a:gd name="T68" fmla="*/ 4 w 4"/>
                <a:gd name="T69" fmla="*/ 48 h 598"/>
                <a:gd name="T70" fmla="*/ 4 w 4"/>
                <a:gd name="T71" fmla="*/ 2 h 598"/>
                <a:gd name="T72" fmla="*/ 0 w 4"/>
                <a:gd name="T73" fmla="*/ 2 h 598"/>
                <a:gd name="T74" fmla="*/ 0 w 4"/>
                <a:gd name="T75" fmla="*/ 0 h 5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" h="598">
                  <a:moveTo>
                    <a:pt x="4" y="551"/>
                  </a:moveTo>
                  <a:lnTo>
                    <a:pt x="0" y="551"/>
                  </a:lnTo>
                  <a:lnTo>
                    <a:pt x="0" y="596"/>
                  </a:lnTo>
                  <a:lnTo>
                    <a:pt x="0" y="598"/>
                  </a:lnTo>
                  <a:lnTo>
                    <a:pt x="4" y="598"/>
                  </a:lnTo>
                  <a:lnTo>
                    <a:pt x="4" y="551"/>
                  </a:lnTo>
                  <a:moveTo>
                    <a:pt x="4" y="451"/>
                  </a:moveTo>
                  <a:lnTo>
                    <a:pt x="0" y="451"/>
                  </a:lnTo>
                  <a:lnTo>
                    <a:pt x="0" y="547"/>
                  </a:lnTo>
                  <a:lnTo>
                    <a:pt x="4" y="547"/>
                  </a:lnTo>
                  <a:lnTo>
                    <a:pt x="4" y="451"/>
                  </a:lnTo>
                  <a:moveTo>
                    <a:pt x="4" y="351"/>
                  </a:moveTo>
                  <a:lnTo>
                    <a:pt x="0" y="351"/>
                  </a:lnTo>
                  <a:lnTo>
                    <a:pt x="0" y="447"/>
                  </a:lnTo>
                  <a:lnTo>
                    <a:pt x="4" y="447"/>
                  </a:lnTo>
                  <a:lnTo>
                    <a:pt x="4" y="351"/>
                  </a:lnTo>
                  <a:moveTo>
                    <a:pt x="4" y="252"/>
                  </a:moveTo>
                  <a:lnTo>
                    <a:pt x="0" y="252"/>
                  </a:lnTo>
                  <a:lnTo>
                    <a:pt x="0" y="347"/>
                  </a:lnTo>
                  <a:lnTo>
                    <a:pt x="4" y="347"/>
                  </a:lnTo>
                  <a:lnTo>
                    <a:pt x="4" y="252"/>
                  </a:lnTo>
                  <a:moveTo>
                    <a:pt x="4" y="152"/>
                  </a:moveTo>
                  <a:lnTo>
                    <a:pt x="0" y="152"/>
                  </a:lnTo>
                  <a:lnTo>
                    <a:pt x="0" y="248"/>
                  </a:lnTo>
                  <a:lnTo>
                    <a:pt x="4" y="248"/>
                  </a:lnTo>
                  <a:lnTo>
                    <a:pt x="4" y="152"/>
                  </a:lnTo>
                  <a:moveTo>
                    <a:pt x="4" y="52"/>
                  </a:moveTo>
                  <a:lnTo>
                    <a:pt x="0" y="52"/>
                  </a:lnTo>
                  <a:lnTo>
                    <a:pt x="0" y="148"/>
                  </a:lnTo>
                  <a:lnTo>
                    <a:pt x="4" y="148"/>
                  </a:lnTo>
                  <a:lnTo>
                    <a:pt x="4" y="52"/>
                  </a:lnTo>
                  <a:moveTo>
                    <a:pt x="0" y="0"/>
                  </a:moveTo>
                  <a:lnTo>
                    <a:pt x="0" y="0"/>
                  </a:lnTo>
                  <a:lnTo>
                    <a:pt x="0" y="48"/>
                  </a:lnTo>
                  <a:lnTo>
                    <a:pt x="4" y="48"/>
                  </a:lnTo>
                  <a:lnTo>
                    <a:pt x="4" y="2"/>
                  </a:lnTo>
                  <a:lnTo>
                    <a:pt x="0" y="2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563" name="iṡļîḑè"/>
            <p:cNvSpPr/>
            <p:nvPr/>
          </p:nvSpPr>
          <p:spPr bwMode="auto">
            <a:xfrm>
              <a:off x="3227140" y="2669367"/>
              <a:ext cx="4762" cy="711994"/>
            </a:xfrm>
            <a:custGeom>
              <a:avLst/>
              <a:gdLst>
                <a:gd name="T0" fmla="*/ 4 w 4"/>
                <a:gd name="T1" fmla="*/ 551 h 598"/>
                <a:gd name="T2" fmla="*/ 0 w 4"/>
                <a:gd name="T3" fmla="*/ 551 h 598"/>
                <a:gd name="T4" fmla="*/ 0 w 4"/>
                <a:gd name="T5" fmla="*/ 596 h 598"/>
                <a:gd name="T6" fmla="*/ 0 w 4"/>
                <a:gd name="T7" fmla="*/ 598 h 598"/>
                <a:gd name="T8" fmla="*/ 4 w 4"/>
                <a:gd name="T9" fmla="*/ 598 h 598"/>
                <a:gd name="T10" fmla="*/ 4 w 4"/>
                <a:gd name="T11" fmla="*/ 551 h 598"/>
                <a:gd name="T12" fmla="*/ 4 w 4"/>
                <a:gd name="T13" fmla="*/ 451 h 598"/>
                <a:gd name="T14" fmla="*/ 0 w 4"/>
                <a:gd name="T15" fmla="*/ 451 h 598"/>
                <a:gd name="T16" fmla="*/ 0 w 4"/>
                <a:gd name="T17" fmla="*/ 547 h 598"/>
                <a:gd name="T18" fmla="*/ 4 w 4"/>
                <a:gd name="T19" fmla="*/ 547 h 598"/>
                <a:gd name="T20" fmla="*/ 4 w 4"/>
                <a:gd name="T21" fmla="*/ 451 h 598"/>
                <a:gd name="T22" fmla="*/ 4 w 4"/>
                <a:gd name="T23" fmla="*/ 351 h 598"/>
                <a:gd name="T24" fmla="*/ 0 w 4"/>
                <a:gd name="T25" fmla="*/ 351 h 598"/>
                <a:gd name="T26" fmla="*/ 0 w 4"/>
                <a:gd name="T27" fmla="*/ 447 h 598"/>
                <a:gd name="T28" fmla="*/ 4 w 4"/>
                <a:gd name="T29" fmla="*/ 447 h 598"/>
                <a:gd name="T30" fmla="*/ 4 w 4"/>
                <a:gd name="T31" fmla="*/ 351 h 598"/>
                <a:gd name="T32" fmla="*/ 4 w 4"/>
                <a:gd name="T33" fmla="*/ 252 h 598"/>
                <a:gd name="T34" fmla="*/ 0 w 4"/>
                <a:gd name="T35" fmla="*/ 252 h 598"/>
                <a:gd name="T36" fmla="*/ 0 w 4"/>
                <a:gd name="T37" fmla="*/ 347 h 598"/>
                <a:gd name="T38" fmla="*/ 4 w 4"/>
                <a:gd name="T39" fmla="*/ 347 h 598"/>
                <a:gd name="T40" fmla="*/ 4 w 4"/>
                <a:gd name="T41" fmla="*/ 252 h 598"/>
                <a:gd name="T42" fmla="*/ 4 w 4"/>
                <a:gd name="T43" fmla="*/ 152 h 598"/>
                <a:gd name="T44" fmla="*/ 0 w 4"/>
                <a:gd name="T45" fmla="*/ 152 h 598"/>
                <a:gd name="T46" fmla="*/ 0 w 4"/>
                <a:gd name="T47" fmla="*/ 248 h 598"/>
                <a:gd name="T48" fmla="*/ 4 w 4"/>
                <a:gd name="T49" fmla="*/ 248 h 598"/>
                <a:gd name="T50" fmla="*/ 4 w 4"/>
                <a:gd name="T51" fmla="*/ 152 h 598"/>
                <a:gd name="T52" fmla="*/ 4 w 4"/>
                <a:gd name="T53" fmla="*/ 52 h 598"/>
                <a:gd name="T54" fmla="*/ 0 w 4"/>
                <a:gd name="T55" fmla="*/ 52 h 598"/>
                <a:gd name="T56" fmla="*/ 0 w 4"/>
                <a:gd name="T57" fmla="*/ 148 h 598"/>
                <a:gd name="T58" fmla="*/ 4 w 4"/>
                <a:gd name="T59" fmla="*/ 148 h 598"/>
                <a:gd name="T60" fmla="*/ 4 w 4"/>
                <a:gd name="T61" fmla="*/ 52 h 598"/>
                <a:gd name="T62" fmla="*/ 0 w 4"/>
                <a:gd name="T63" fmla="*/ 0 h 598"/>
                <a:gd name="T64" fmla="*/ 0 w 4"/>
                <a:gd name="T65" fmla="*/ 0 h 598"/>
                <a:gd name="T66" fmla="*/ 0 w 4"/>
                <a:gd name="T67" fmla="*/ 48 h 598"/>
                <a:gd name="T68" fmla="*/ 4 w 4"/>
                <a:gd name="T69" fmla="*/ 48 h 598"/>
                <a:gd name="T70" fmla="*/ 4 w 4"/>
                <a:gd name="T71" fmla="*/ 2 h 598"/>
                <a:gd name="T72" fmla="*/ 0 w 4"/>
                <a:gd name="T73" fmla="*/ 2 h 598"/>
                <a:gd name="T74" fmla="*/ 0 w 4"/>
                <a:gd name="T75" fmla="*/ 0 h 5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" h="598">
                  <a:moveTo>
                    <a:pt x="4" y="551"/>
                  </a:moveTo>
                  <a:lnTo>
                    <a:pt x="0" y="551"/>
                  </a:lnTo>
                  <a:lnTo>
                    <a:pt x="0" y="596"/>
                  </a:lnTo>
                  <a:lnTo>
                    <a:pt x="0" y="598"/>
                  </a:lnTo>
                  <a:lnTo>
                    <a:pt x="4" y="598"/>
                  </a:lnTo>
                  <a:lnTo>
                    <a:pt x="4" y="551"/>
                  </a:lnTo>
                  <a:close/>
                  <a:moveTo>
                    <a:pt x="4" y="451"/>
                  </a:moveTo>
                  <a:lnTo>
                    <a:pt x="0" y="451"/>
                  </a:lnTo>
                  <a:lnTo>
                    <a:pt x="0" y="547"/>
                  </a:lnTo>
                  <a:lnTo>
                    <a:pt x="4" y="547"/>
                  </a:lnTo>
                  <a:lnTo>
                    <a:pt x="4" y="451"/>
                  </a:lnTo>
                  <a:close/>
                  <a:moveTo>
                    <a:pt x="4" y="351"/>
                  </a:moveTo>
                  <a:lnTo>
                    <a:pt x="0" y="351"/>
                  </a:lnTo>
                  <a:lnTo>
                    <a:pt x="0" y="447"/>
                  </a:lnTo>
                  <a:lnTo>
                    <a:pt x="4" y="447"/>
                  </a:lnTo>
                  <a:lnTo>
                    <a:pt x="4" y="351"/>
                  </a:lnTo>
                  <a:close/>
                  <a:moveTo>
                    <a:pt x="4" y="252"/>
                  </a:moveTo>
                  <a:lnTo>
                    <a:pt x="0" y="252"/>
                  </a:lnTo>
                  <a:lnTo>
                    <a:pt x="0" y="347"/>
                  </a:lnTo>
                  <a:lnTo>
                    <a:pt x="4" y="347"/>
                  </a:lnTo>
                  <a:lnTo>
                    <a:pt x="4" y="252"/>
                  </a:lnTo>
                  <a:close/>
                  <a:moveTo>
                    <a:pt x="4" y="152"/>
                  </a:moveTo>
                  <a:lnTo>
                    <a:pt x="0" y="152"/>
                  </a:lnTo>
                  <a:lnTo>
                    <a:pt x="0" y="248"/>
                  </a:lnTo>
                  <a:lnTo>
                    <a:pt x="4" y="248"/>
                  </a:lnTo>
                  <a:lnTo>
                    <a:pt x="4" y="152"/>
                  </a:lnTo>
                  <a:close/>
                  <a:moveTo>
                    <a:pt x="4" y="52"/>
                  </a:moveTo>
                  <a:lnTo>
                    <a:pt x="0" y="52"/>
                  </a:lnTo>
                  <a:lnTo>
                    <a:pt x="0" y="148"/>
                  </a:lnTo>
                  <a:lnTo>
                    <a:pt x="4" y="148"/>
                  </a:lnTo>
                  <a:lnTo>
                    <a:pt x="4" y="52"/>
                  </a:lnTo>
                  <a:close/>
                  <a:moveTo>
                    <a:pt x="0" y="0"/>
                  </a:moveTo>
                  <a:lnTo>
                    <a:pt x="0" y="0"/>
                  </a:lnTo>
                  <a:lnTo>
                    <a:pt x="0" y="48"/>
                  </a:lnTo>
                  <a:lnTo>
                    <a:pt x="4" y="48"/>
                  </a:lnTo>
                  <a:lnTo>
                    <a:pt x="4" y="2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564" name="îṣḻïḓê"/>
            <p:cNvSpPr/>
            <p:nvPr/>
          </p:nvSpPr>
          <p:spPr bwMode="auto">
            <a:xfrm>
              <a:off x="3227140" y="2669367"/>
              <a:ext cx="4762" cy="711994"/>
            </a:xfrm>
            <a:custGeom>
              <a:avLst/>
              <a:gdLst>
                <a:gd name="T0" fmla="*/ 4 w 4"/>
                <a:gd name="T1" fmla="*/ 551 h 598"/>
                <a:gd name="T2" fmla="*/ 0 w 4"/>
                <a:gd name="T3" fmla="*/ 551 h 598"/>
                <a:gd name="T4" fmla="*/ 0 w 4"/>
                <a:gd name="T5" fmla="*/ 596 h 598"/>
                <a:gd name="T6" fmla="*/ 0 w 4"/>
                <a:gd name="T7" fmla="*/ 598 h 598"/>
                <a:gd name="T8" fmla="*/ 4 w 4"/>
                <a:gd name="T9" fmla="*/ 598 h 598"/>
                <a:gd name="T10" fmla="*/ 4 w 4"/>
                <a:gd name="T11" fmla="*/ 551 h 598"/>
                <a:gd name="T12" fmla="*/ 4 w 4"/>
                <a:gd name="T13" fmla="*/ 451 h 598"/>
                <a:gd name="T14" fmla="*/ 0 w 4"/>
                <a:gd name="T15" fmla="*/ 451 h 598"/>
                <a:gd name="T16" fmla="*/ 0 w 4"/>
                <a:gd name="T17" fmla="*/ 547 h 598"/>
                <a:gd name="T18" fmla="*/ 4 w 4"/>
                <a:gd name="T19" fmla="*/ 547 h 598"/>
                <a:gd name="T20" fmla="*/ 4 w 4"/>
                <a:gd name="T21" fmla="*/ 451 h 598"/>
                <a:gd name="T22" fmla="*/ 4 w 4"/>
                <a:gd name="T23" fmla="*/ 351 h 598"/>
                <a:gd name="T24" fmla="*/ 0 w 4"/>
                <a:gd name="T25" fmla="*/ 351 h 598"/>
                <a:gd name="T26" fmla="*/ 0 w 4"/>
                <a:gd name="T27" fmla="*/ 447 h 598"/>
                <a:gd name="T28" fmla="*/ 4 w 4"/>
                <a:gd name="T29" fmla="*/ 447 h 598"/>
                <a:gd name="T30" fmla="*/ 4 w 4"/>
                <a:gd name="T31" fmla="*/ 351 h 598"/>
                <a:gd name="T32" fmla="*/ 4 w 4"/>
                <a:gd name="T33" fmla="*/ 252 h 598"/>
                <a:gd name="T34" fmla="*/ 0 w 4"/>
                <a:gd name="T35" fmla="*/ 252 h 598"/>
                <a:gd name="T36" fmla="*/ 0 w 4"/>
                <a:gd name="T37" fmla="*/ 347 h 598"/>
                <a:gd name="T38" fmla="*/ 4 w 4"/>
                <a:gd name="T39" fmla="*/ 347 h 598"/>
                <a:gd name="T40" fmla="*/ 4 w 4"/>
                <a:gd name="T41" fmla="*/ 252 h 598"/>
                <a:gd name="T42" fmla="*/ 4 w 4"/>
                <a:gd name="T43" fmla="*/ 152 h 598"/>
                <a:gd name="T44" fmla="*/ 0 w 4"/>
                <a:gd name="T45" fmla="*/ 152 h 598"/>
                <a:gd name="T46" fmla="*/ 0 w 4"/>
                <a:gd name="T47" fmla="*/ 248 h 598"/>
                <a:gd name="T48" fmla="*/ 4 w 4"/>
                <a:gd name="T49" fmla="*/ 248 h 598"/>
                <a:gd name="T50" fmla="*/ 4 w 4"/>
                <a:gd name="T51" fmla="*/ 152 h 598"/>
                <a:gd name="T52" fmla="*/ 4 w 4"/>
                <a:gd name="T53" fmla="*/ 52 h 598"/>
                <a:gd name="T54" fmla="*/ 0 w 4"/>
                <a:gd name="T55" fmla="*/ 52 h 598"/>
                <a:gd name="T56" fmla="*/ 0 w 4"/>
                <a:gd name="T57" fmla="*/ 148 h 598"/>
                <a:gd name="T58" fmla="*/ 4 w 4"/>
                <a:gd name="T59" fmla="*/ 148 h 598"/>
                <a:gd name="T60" fmla="*/ 4 w 4"/>
                <a:gd name="T61" fmla="*/ 52 h 598"/>
                <a:gd name="T62" fmla="*/ 0 w 4"/>
                <a:gd name="T63" fmla="*/ 0 h 598"/>
                <a:gd name="T64" fmla="*/ 0 w 4"/>
                <a:gd name="T65" fmla="*/ 0 h 598"/>
                <a:gd name="T66" fmla="*/ 0 w 4"/>
                <a:gd name="T67" fmla="*/ 48 h 598"/>
                <a:gd name="T68" fmla="*/ 4 w 4"/>
                <a:gd name="T69" fmla="*/ 48 h 598"/>
                <a:gd name="T70" fmla="*/ 4 w 4"/>
                <a:gd name="T71" fmla="*/ 2 h 598"/>
                <a:gd name="T72" fmla="*/ 0 w 4"/>
                <a:gd name="T73" fmla="*/ 2 h 598"/>
                <a:gd name="T74" fmla="*/ 0 w 4"/>
                <a:gd name="T75" fmla="*/ 0 h 5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" h="598">
                  <a:moveTo>
                    <a:pt x="4" y="551"/>
                  </a:moveTo>
                  <a:lnTo>
                    <a:pt x="0" y="551"/>
                  </a:lnTo>
                  <a:lnTo>
                    <a:pt x="0" y="596"/>
                  </a:lnTo>
                  <a:lnTo>
                    <a:pt x="0" y="598"/>
                  </a:lnTo>
                  <a:lnTo>
                    <a:pt x="4" y="598"/>
                  </a:lnTo>
                  <a:lnTo>
                    <a:pt x="4" y="551"/>
                  </a:lnTo>
                  <a:moveTo>
                    <a:pt x="4" y="451"/>
                  </a:moveTo>
                  <a:lnTo>
                    <a:pt x="0" y="451"/>
                  </a:lnTo>
                  <a:lnTo>
                    <a:pt x="0" y="547"/>
                  </a:lnTo>
                  <a:lnTo>
                    <a:pt x="4" y="547"/>
                  </a:lnTo>
                  <a:lnTo>
                    <a:pt x="4" y="451"/>
                  </a:lnTo>
                  <a:moveTo>
                    <a:pt x="4" y="351"/>
                  </a:moveTo>
                  <a:lnTo>
                    <a:pt x="0" y="351"/>
                  </a:lnTo>
                  <a:lnTo>
                    <a:pt x="0" y="447"/>
                  </a:lnTo>
                  <a:lnTo>
                    <a:pt x="4" y="447"/>
                  </a:lnTo>
                  <a:lnTo>
                    <a:pt x="4" y="351"/>
                  </a:lnTo>
                  <a:moveTo>
                    <a:pt x="4" y="252"/>
                  </a:moveTo>
                  <a:lnTo>
                    <a:pt x="0" y="252"/>
                  </a:lnTo>
                  <a:lnTo>
                    <a:pt x="0" y="347"/>
                  </a:lnTo>
                  <a:lnTo>
                    <a:pt x="4" y="347"/>
                  </a:lnTo>
                  <a:lnTo>
                    <a:pt x="4" y="252"/>
                  </a:lnTo>
                  <a:moveTo>
                    <a:pt x="4" y="152"/>
                  </a:moveTo>
                  <a:lnTo>
                    <a:pt x="0" y="152"/>
                  </a:lnTo>
                  <a:lnTo>
                    <a:pt x="0" y="248"/>
                  </a:lnTo>
                  <a:lnTo>
                    <a:pt x="4" y="248"/>
                  </a:lnTo>
                  <a:lnTo>
                    <a:pt x="4" y="152"/>
                  </a:lnTo>
                  <a:moveTo>
                    <a:pt x="4" y="52"/>
                  </a:moveTo>
                  <a:lnTo>
                    <a:pt x="0" y="52"/>
                  </a:lnTo>
                  <a:lnTo>
                    <a:pt x="0" y="148"/>
                  </a:lnTo>
                  <a:lnTo>
                    <a:pt x="4" y="148"/>
                  </a:lnTo>
                  <a:lnTo>
                    <a:pt x="4" y="52"/>
                  </a:lnTo>
                  <a:moveTo>
                    <a:pt x="0" y="0"/>
                  </a:moveTo>
                  <a:lnTo>
                    <a:pt x="0" y="0"/>
                  </a:lnTo>
                  <a:lnTo>
                    <a:pt x="0" y="48"/>
                  </a:lnTo>
                  <a:lnTo>
                    <a:pt x="4" y="48"/>
                  </a:lnTo>
                  <a:lnTo>
                    <a:pt x="4" y="2"/>
                  </a:lnTo>
                  <a:lnTo>
                    <a:pt x="0" y="2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565" name="îšļiḍe"/>
            <p:cNvSpPr/>
            <p:nvPr/>
          </p:nvSpPr>
          <p:spPr bwMode="auto">
            <a:xfrm>
              <a:off x="3465265" y="2669367"/>
              <a:ext cx="4762" cy="711994"/>
            </a:xfrm>
            <a:custGeom>
              <a:avLst/>
              <a:gdLst>
                <a:gd name="T0" fmla="*/ 4 w 4"/>
                <a:gd name="T1" fmla="*/ 551 h 598"/>
                <a:gd name="T2" fmla="*/ 0 w 4"/>
                <a:gd name="T3" fmla="*/ 551 h 598"/>
                <a:gd name="T4" fmla="*/ 0 w 4"/>
                <a:gd name="T5" fmla="*/ 596 h 598"/>
                <a:gd name="T6" fmla="*/ 0 w 4"/>
                <a:gd name="T7" fmla="*/ 598 h 598"/>
                <a:gd name="T8" fmla="*/ 4 w 4"/>
                <a:gd name="T9" fmla="*/ 598 h 598"/>
                <a:gd name="T10" fmla="*/ 4 w 4"/>
                <a:gd name="T11" fmla="*/ 551 h 598"/>
                <a:gd name="T12" fmla="*/ 4 w 4"/>
                <a:gd name="T13" fmla="*/ 451 h 598"/>
                <a:gd name="T14" fmla="*/ 0 w 4"/>
                <a:gd name="T15" fmla="*/ 451 h 598"/>
                <a:gd name="T16" fmla="*/ 0 w 4"/>
                <a:gd name="T17" fmla="*/ 547 h 598"/>
                <a:gd name="T18" fmla="*/ 4 w 4"/>
                <a:gd name="T19" fmla="*/ 547 h 598"/>
                <a:gd name="T20" fmla="*/ 4 w 4"/>
                <a:gd name="T21" fmla="*/ 451 h 598"/>
                <a:gd name="T22" fmla="*/ 4 w 4"/>
                <a:gd name="T23" fmla="*/ 351 h 598"/>
                <a:gd name="T24" fmla="*/ 0 w 4"/>
                <a:gd name="T25" fmla="*/ 351 h 598"/>
                <a:gd name="T26" fmla="*/ 0 w 4"/>
                <a:gd name="T27" fmla="*/ 447 h 598"/>
                <a:gd name="T28" fmla="*/ 4 w 4"/>
                <a:gd name="T29" fmla="*/ 447 h 598"/>
                <a:gd name="T30" fmla="*/ 4 w 4"/>
                <a:gd name="T31" fmla="*/ 351 h 598"/>
                <a:gd name="T32" fmla="*/ 4 w 4"/>
                <a:gd name="T33" fmla="*/ 252 h 598"/>
                <a:gd name="T34" fmla="*/ 0 w 4"/>
                <a:gd name="T35" fmla="*/ 252 h 598"/>
                <a:gd name="T36" fmla="*/ 0 w 4"/>
                <a:gd name="T37" fmla="*/ 347 h 598"/>
                <a:gd name="T38" fmla="*/ 4 w 4"/>
                <a:gd name="T39" fmla="*/ 347 h 598"/>
                <a:gd name="T40" fmla="*/ 4 w 4"/>
                <a:gd name="T41" fmla="*/ 252 h 598"/>
                <a:gd name="T42" fmla="*/ 4 w 4"/>
                <a:gd name="T43" fmla="*/ 152 h 598"/>
                <a:gd name="T44" fmla="*/ 0 w 4"/>
                <a:gd name="T45" fmla="*/ 152 h 598"/>
                <a:gd name="T46" fmla="*/ 0 w 4"/>
                <a:gd name="T47" fmla="*/ 248 h 598"/>
                <a:gd name="T48" fmla="*/ 4 w 4"/>
                <a:gd name="T49" fmla="*/ 248 h 598"/>
                <a:gd name="T50" fmla="*/ 4 w 4"/>
                <a:gd name="T51" fmla="*/ 152 h 598"/>
                <a:gd name="T52" fmla="*/ 4 w 4"/>
                <a:gd name="T53" fmla="*/ 52 h 598"/>
                <a:gd name="T54" fmla="*/ 0 w 4"/>
                <a:gd name="T55" fmla="*/ 52 h 598"/>
                <a:gd name="T56" fmla="*/ 0 w 4"/>
                <a:gd name="T57" fmla="*/ 148 h 598"/>
                <a:gd name="T58" fmla="*/ 4 w 4"/>
                <a:gd name="T59" fmla="*/ 148 h 598"/>
                <a:gd name="T60" fmla="*/ 4 w 4"/>
                <a:gd name="T61" fmla="*/ 52 h 598"/>
                <a:gd name="T62" fmla="*/ 0 w 4"/>
                <a:gd name="T63" fmla="*/ 0 h 598"/>
                <a:gd name="T64" fmla="*/ 0 w 4"/>
                <a:gd name="T65" fmla="*/ 0 h 598"/>
                <a:gd name="T66" fmla="*/ 0 w 4"/>
                <a:gd name="T67" fmla="*/ 48 h 598"/>
                <a:gd name="T68" fmla="*/ 4 w 4"/>
                <a:gd name="T69" fmla="*/ 48 h 598"/>
                <a:gd name="T70" fmla="*/ 4 w 4"/>
                <a:gd name="T71" fmla="*/ 2 h 598"/>
                <a:gd name="T72" fmla="*/ 0 w 4"/>
                <a:gd name="T73" fmla="*/ 2 h 598"/>
                <a:gd name="T74" fmla="*/ 0 w 4"/>
                <a:gd name="T75" fmla="*/ 0 h 5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" h="598">
                  <a:moveTo>
                    <a:pt x="4" y="551"/>
                  </a:moveTo>
                  <a:lnTo>
                    <a:pt x="0" y="551"/>
                  </a:lnTo>
                  <a:lnTo>
                    <a:pt x="0" y="596"/>
                  </a:lnTo>
                  <a:lnTo>
                    <a:pt x="0" y="598"/>
                  </a:lnTo>
                  <a:lnTo>
                    <a:pt x="4" y="598"/>
                  </a:lnTo>
                  <a:lnTo>
                    <a:pt x="4" y="551"/>
                  </a:lnTo>
                  <a:close/>
                  <a:moveTo>
                    <a:pt x="4" y="451"/>
                  </a:moveTo>
                  <a:lnTo>
                    <a:pt x="0" y="451"/>
                  </a:lnTo>
                  <a:lnTo>
                    <a:pt x="0" y="547"/>
                  </a:lnTo>
                  <a:lnTo>
                    <a:pt x="4" y="547"/>
                  </a:lnTo>
                  <a:lnTo>
                    <a:pt x="4" y="451"/>
                  </a:lnTo>
                  <a:close/>
                  <a:moveTo>
                    <a:pt x="4" y="351"/>
                  </a:moveTo>
                  <a:lnTo>
                    <a:pt x="0" y="351"/>
                  </a:lnTo>
                  <a:lnTo>
                    <a:pt x="0" y="447"/>
                  </a:lnTo>
                  <a:lnTo>
                    <a:pt x="4" y="447"/>
                  </a:lnTo>
                  <a:lnTo>
                    <a:pt x="4" y="351"/>
                  </a:lnTo>
                  <a:close/>
                  <a:moveTo>
                    <a:pt x="4" y="252"/>
                  </a:moveTo>
                  <a:lnTo>
                    <a:pt x="0" y="252"/>
                  </a:lnTo>
                  <a:lnTo>
                    <a:pt x="0" y="347"/>
                  </a:lnTo>
                  <a:lnTo>
                    <a:pt x="4" y="347"/>
                  </a:lnTo>
                  <a:lnTo>
                    <a:pt x="4" y="252"/>
                  </a:lnTo>
                  <a:close/>
                  <a:moveTo>
                    <a:pt x="4" y="152"/>
                  </a:moveTo>
                  <a:lnTo>
                    <a:pt x="0" y="152"/>
                  </a:lnTo>
                  <a:lnTo>
                    <a:pt x="0" y="248"/>
                  </a:lnTo>
                  <a:lnTo>
                    <a:pt x="4" y="248"/>
                  </a:lnTo>
                  <a:lnTo>
                    <a:pt x="4" y="152"/>
                  </a:lnTo>
                  <a:close/>
                  <a:moveTo>
                    <a:pt x="4" y="52"/>
                  </a:moveTo>
                  <a:lnTo>
                    <a:pt x="0" y="52"/>
                  </a:lnTo>
                  <a:lnTo>
                    <a:pt x="0" y="148"/>
                  </a:lnTo>
                  <a:lnTo>
                    <a:pt x="4" y="148"/>
                  </a:lnTo>
                  <a:lnTo>
                    <a:pt x="4" y="52"/>
                  </a:lnTo>
                  <a:close/>
                  <a:moveTo>
                    <a:pt x="0" y="0"/>
                  </a:moveTo>
                  <a:lnTo>
                    <a:pt x="0" y="0"/>
                  </a:lnTo>
                  <a:lnTo>
                    <a:pt x="0" y="48"/>
                  </a:lnTo>
                  <a:lnTo>
                    <a:pt x="4" y="48"/>
                  </a:lnTo>
                  <a:lnTo>
                    <a:pt x="4" y="2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566" name="iṥ1íḍè"/>
            <p:cNvSpPr/>
            <p:nvPr/>
          </p:nvSpPr>
          <p:spPr bwMode="auto">
            <a:xfrm>
              <a:off x="3465265" y="2669367"/>
              <a:ext cx="4762" cy="711994"/>
            </a:xfrm>
            <a:custGeom>
              <a:avLst/>
              <a:gdLst>
                <a:gd name="T0" fmla="*/ 4 w 4"/>
                <a:gd name="T1" fmla="*/ 551 h 598"/>
                <a:gd name="T2" fmla="*/ 0 w 4"/>
                <a:gd name="T3" fmla="*/ 551 h 598"/>
                <a:gd name="T4" fmla="*/ 0 w 4"/>
                <a:gd name="T5" fmla="*/ 596 h 598"/>
                <a:gd name="T6" fmla="*/ 0 w 4"/>
                <a:gd name="T7" fmla="*/ 598 h 598"/>
                <a:gd name="T8" fmla="*/ 4 w 4"/>
                <a:gd name="T9" fmla="*/ 598 h 598"/>
                <a:gd name="T10" fmla="*/ 4 w 4"/>
                <a:gd name="T11" fmla="*/ 551 h 598"/>
                <a:gd name="T12" fmla="*/ 4 w 4"/>
                <a:gd name="T13" fmla="*/ 451 h 598"/>
                <a:gd name="T14" fmla="*/ 0 w 4"/>
                <a:gd name="T15" fmla="*/ 451 h 598"/>
                <a:gd name="T16" fmla="*/ 0 w 4"/>
                <a:gd name="T17" fmla="*/ 547 h 598"/>
                <a:gd name="T18" fmla="*/ 4 w 4"/>
                <a:gd name="T19" fmla="*/ 547 h 598"/>
                <a:gd name="T20" fmla="*/ 4 w 4"/>
                <a:gd name="T21" fmla="*/ 451 h 598"/>
                <a:gd name="T22" fmla="*/ 4 w 4"/>
                <a:gd name="T23" fmla="*/ 351 h 598"/>
                <a:gd name="T24" fmla="*/ 0 w 4"/>
                <a:gd name="T25" fmla="*/ 351 h 598"/>
                <a:gd name="T26" fmla="*/ 0 w 4"/>
                <a:gd name="T27" fmla="*/ 447 h 598"/>
                <a:gd name="T28" fmla="*/ 4 w 4"/>
                <a:gd name="T29" fmla="*/ 447 h 598"/>
                <a:gd name="T30" fmla="*/ 4 w 4"/>
                <a:gd name="T31" fmla="*/ 351 h 598"/>
                <a:gd name="T32" fmla="*/ 4 w 4"/>
                <a:gd name="T33" fmla="*/ 252 h 598"/>
                <a:gd name="T34" fmla="*/ 0 w 4"/>
                <a:gd name="T35" fmla="*/ 252 h 598"/>
                <a:gd name="T36" fmla="*/ 0 w 4"/>
                <a:gd name="T37" fmla="*/ 347 h 598"/>
                <a:gd name="T38" fmla="*/ 4 w 4"/>
                <a:gd name="T39" fmla="*/ 347 h 598"/>
                <a:gd name="T40" fmla="*/ 4 w 4"/>
                <a:gd name="T41" fmla="*/ 252 h 598"/>
                <a:gd name="T42" fmla="*/ 4 w 4"/>
                <a:gd name="T43" fmla="*/ 152 h 598"/>
                <a:gd name="T44" fmla="*/ 0 w 4"/>
                <a:gd name="T45" fmla="*/ 152 h 598"/>
                <a:gd name="T46" fmla="*/ 0 w 4"/>
                <a:gd name="T47" fmla="*/ 248 h 598"/>
                <a:gd name="T48" fmla="*/ 4 w 4"/>
                <a:gd name="T49" fmla="*/ 248 h 598"/>
                <a:gd name="T50" fmla="*/ 4 w 4"/>
                <a:gd name="T51" fmla="*/ 152 h 598"/>
                <a:gd name="T52" fmla="*/ 4 w 4"/>
                <a:gd name="T53" fmla="*/ 52 h 598"/>
                <a:gd name="T54" fmla="*/ 0 w 4"/>
                <a:gd name="T55" fmla="*/ 52 h 598"/>
                <a:gd name="T56" fmla="*/ 0 w 4"/>
                <a:gd name="T57" fmla="*/ 148 h 598"/>
                <a:gd name="T58" fmla="*/ 4 w 4"/>
                <a:gd name="T59" fmla="*/ 148 h 598"/>
                <a:gd name="T60" fmla="*/ 4 w 4"/>
                <a:gd name="T61" fmla="*/ 52 h 598"/>
                <a:gd name="T62" fmla="*/ 0 w 4"/>
                <a:gd name="T63" fmla="*/ 0 h 598"/>
                <a:gd name="T64" fmla="*/ 0 w 4"/>
                <a:gd name="T65" fmla="*/ 0 h 598"/>
                <a:gd name="T66" fmla="*/ 0 w 4"/>
                <a:gd name="T67" fmla="*/ 48 h 598"/>
                <a:gd name="T68" fmla="*/ 4 w 4"/>
                <a:gd name="T69" fmla="*/ 48 h 598"/>
                <a:gd name="T70" fmla="*/ 4 w 4"/>
                <a:gd name="T71" fmla="*/ 2 h 598"/>
                <a:gd name="T72" fmla="*/ 0 w 4"/>
                <a:gd name="T73" fmla="*/ 2 h 598"/>
                <a:gd name="T74" fmla="*/ 0 w 4"/>
                <a:gd name="T75" fmla="*/ 0 h 5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" h="598">
                  <a:moveTo>
                    <a:pt x="4" y="551"/>
                  </a:moveTo>
                  <a:lnTo>
                    <a:pt x="0" y="551"/>
                  </a:lnTo>
                  <a:lnTo>
                    <a:pt x="0" y="596"/>
                  </a:lnTo>
                  <a:lnTo>
                    <a:pt x="0" y="598"/>
                  </a:lnTo>
                  <a:lnTo>
                    <a:pt x="4" y="598"/>
                  </a:lnTo>
                  <a:lnTo>
                    <a:pt x="4" y="551"/>
                  </a:lnTo>
                  <a:moveTo>
                    <a:pt x="4" y="451"/>
                  </a:moveTo>
                  <a:lnTo>
                    <a:pt x="0" y="451"/>
                  </a:lnTo>
                  <a:lnTo>
                    <a:pt x="0" y="547"/>
                  </a:lnTo>
                  <a:lnTo>
                    <a:pt x="4" y="547"/>
                  </a:lnTo>
                  <a:lnTo>
                    <a:pt x="4" y="451"/>
                  </a:lnTo>
                  <a:moveTo>
                    <a:pt x="4" y="351"/>
                  </a:moveTo>
                  <a:lnTo>
                    <a:pt x="0" y="351"/>
                  </a:lnTo>
                  <a:lnTo>
                    <a:pt x="0" y="447"/>
                  </a:lnTo>
                  <a:lnTo>
                    <a:pt x="4" y="447"/>
                  </a:lnTo>
                  <a:lnTo>
                    <a:pt x="4" y="351"/>
                  </a:lnTo>
                  <a:moveTo>
                    <a:pt x="4" y="252"/>
                  </a:moveTo>
                  <a:lnTo>
                    <a:pt x="0" y="252"/>
                  </a:lnTo>
                  <a:lnTo>
                    <a:pt x="0" y="347"/>
                  </a:lnTo>
                  <a:lnTo>
                    <a:pt x="4" y="347"/>
                  </a:lnTo>
                  <a:lnTo>
                    <a:pt x="4" y="252"/>
                  </a:lnTo>
                  <a:moveTo>
                    <a:pt x="4" y="152"/>
                  </a:moveTo>
                  <a:lnTo>
                    <a:pt x="0" y="152"/>
                  </a:lnTo>
                  <a:lnTo>
                    <a:pt x="0" y="248"/>
                  </a:lnTo>
                  <a:lnTo>
                    <a:pt x="4" y="248"/>
                  </a:lnTo>
                  <a:lnTo>
                    <a:pt x="4" y="152"/>
                  </a:lnTo>
                  <a:moveTo>
                    <a:pt x="4" y="52"/>
                  </a:moveTo>
                  <a:lnTo>
                    <a:pt x="0" y="52"/>
                  </a:lnTo>
                  <a:lnTo>
                    <a:pt x="0" y="148"/>
                  </a:lnTo>
                  <a:lnTo>
                    <a:pt x="4" y="148"/>
                  </a:lnTo>
                  <a:lnTo>
                    <a:pt x="4" y="52"/>
                  </a:lnTo>
                  <a:moveTo>
                    <a:pt x="0" y="0"/>
                  </a:moveTo>
                  <a:lnTo>
                    <a:pt x="0" y="0"/>
                  </a:lnTo>
                  <a:lnTo>
                    <a:pt x="0" y="48"/>
                  </a:lnTo>
                  <a:lnTo>
                    <a:pt x="4" y="48"/>
                  </a:lnTo>
                  <a:lnTo>
                    <a:pt x="4" y="2"/>
                  </a:lnTo>
                  <a:lnTo>
                    <a:pt x="0" y="2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567" name="ïş1idé"/>
            <p:cNvSpPr/>
            <p:nvPr/>
          </p:nvSpPr>
          <p:spPr bwMode="auto">
            <a:xfrm>
              <a:off x="2933056" y="3320640"/>
              <a:ext cx="713185" cy="4763"/>
            </a:xfrm>
            <a:custGeom>
              <a:avLst/>
              <a:gdLst>
                <a:gd name="T0" fmla="*/ 147 w 599"/>
                <a:gd name="T1" fmla="*/ 0 h 4"/>
                <a:gd name="T2" fmla="*/ 52 w 599"/>
                <a:gd name="T3" fmla="*/ 0 h 4"/>
                <a:gd name="T4" fmla="*/ 48 w 599"/>
                <a:gd name="T5" fmla="*/ 0 h 4"/>
                <a:gd name="T6" fmla="*/ 2 w 599"/>
                <a:gd name="T7" fmla="*/ 0 h 4"/>
                <a:gd name="T8" fmla="*/ 2 w 599"/>
                <a:gd name="T9" fmla="*/ 4 h 4"/>
                <a:gd name="T10" fmla="*/ 0 w 599"/>
                <a:gd name="T11" fmla="*/ 4 h 4"/>
                <a:gd name="T12" fmla="*/ 48 w 599"/>
                <a:gd name="T13" fmla="*/ 4 h 4"/>
                <a:gd name="T14" fmla="*/ 52 w 599"/>
                <a:gd name="T15" fmla="*/ 4 h 4"/>
                <a:gd name="T16" fmla="*/ 147 w 599"/>
                <a:gd name="T17" fmla="*/ 4 h 4"/>
                <a:gd name="T18" fmla="*/ 147 w 599"/>
                <a:gd name="T19" fmla="*/ 0 h 4"/>
                <a:gd name="T20" fmla="*/ 347 w 599"/>
                <a:gd name="T21" fmla="*/ 0 h 4"/>
                <a:gd name="T22" fmla="*/ 251 w 599"/>
                <a:gd name="T23" fmla="*/ 0 h 4"/>
                <a:gd name="T24" fmla="*/ 247 w 599"/>
                <a:gd name="T25" fmla="*/ 0 h 4"/>
                <a:gd name="T26" fmla="*/ 152 w 599"/>
                <a:gd name="T27" fmla="*/ 0 h 4"/>
                <a:gd name="T28" fmla="*/ 152 w 599"/>
                <a:gd name="T29" fmla="*/ 4 h 4"/>
                <a:gd name="T30" fmla="*/ 247 w 599"/>
                <a:gd name="T31" fmla="*/ 4 h 4"/>
                <a:gd name="T32" fmla="*/ 251 w 599"/>
                <a:gd name="T33" fmla="*/ 4 h 4"/>
                <a:gd name="T34" fmla="*/ 347 w 599"/>
                <a:gd name="T35" fmla="*/ 4 h 4"/>
                <a:gd name="T36" fmla="*/ 347 w 599"/>
                <a:gd name="T37" fmla="*/ 0 h 4"/>
                <a:gd name="T38" fmla="*/ 547 w 599"/>
                <a:gd name="T39" fmla="*/ 0 h 4"/>
                <a:gd name="T40" fmla="*/ 451 w 599"/>
                <a:gd name="T41" fmla="*/ 0 h 4"/>
                <a:gd name="T42" fmla="*/ 447 w 599"/>
                <a:gd name="T43" fmla="*/ 0 h 4"/>
                <a:gd name="T44" fmla="*/ 351 w 599"/>
                <a:gd name="T45" fmla="*/ 0 h 4"/>
                <a:gd name="T46" fmla="*/ 351 w 599"/>
                <a:gd name="T47" fmla="*/ 4 h 4"/>
                <a:gd name="T48" fmla="*/ 447 w 599"/>
                <a:gd name="T49" fmla="*/ 4 h 4"/>
                <a:gd name="T50" fmla="*/ 451 w 599"/>
                <a:gd name="T51" fmla="*/ 4 h 4"/>
                <a:gd name="T52" fmla="*/ 547 w 599"/>
                <a:gd name="T53" fmla="*/ 4 h 4"/>
                <a:gd name="T54" fmla="*/ 547 w 599"/>
                <a:gd name="T55" fmla="*/ 0 h 4"/>
                <a:gd name="T56" fmla="*/ 599 w 599"/>
                <a:gd name="T57" fmla="*/ 0 h 4"/>
                <a:gd name="T58" fmla="*/ 551 w 599"/>
                <a:gd name="T59" fmla="*/ 0 h 4"/>
                <a:gd name="T60" fmla="*/ 551 w 599"/>
                <a:gd name="T61" fmla="*/ 4 h 4"/>
                <a:gd name="T62" fmla="*/ 597 w 599"/>
                <a:gd name="T63" fmla="*/ 4 h 4"/>
                <a:gd name="T64" fmla="*/ 599 w 599"/>
                <a:gd name="T65" fmla="*/ 4 h 4"/>
                <a:gd name="T66" fmla="*/ 599 w 599"/>
                <a:gd name="T6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99" h="4">
                  <a:moveTo>
                    <a:pt x="147" y="0"/>
                  </a:moveTo>
                  <a:lnTo>
                    <a:pt x="52" y="0"/>
                  </a:lnTo>
                  <a:lnTo>
                    <a:pt x="48" y="0"/>
                  </a:lnTo>
                  <a:lnTo>
                    <a:pt x="2" y="0"/>
                  </a:lnTo>
                  <a:lnTo>
                    <a:pt x="2" y="4"/>
                  </a:lnTo>
                  <a:lnTo>
                    <a:pt x="0" y="4"/>
                  </a:lnTo>
                  <a:lnTo>
                    <a:pt x="48" y="4"/>
                  </a:lnTo>
                  <a:lnTo>
                    <a:pt x="52" y="4"/>
                  </a:lnTo>
                  <a:lnTo>
                    <a:pt x="147" y="4"/>
                  </a:lnTo>
                  <a:lnTo>
                    <a:pt x="147" y="0"/>
                  </a:lnTo>
                  <a:close/>
                  <a:moveTo>
                    <a:pt x="347" y="0"/>
                  </a:moveTo>
                  <a:lnTo>
                    <a:pt x="251" y="0"/>
                  </a:lnTo>
                  <a:lnTo>
                    <a:pt x="247" y="0"/>
                  </a:lnTo>
                  <a:lnTo>
                    <a:pt x="152" y="0"/>
                  </a:lnTo>
                  <a:lnTo>
                    <a:pt x="152" y="4"/>
                  </a:lnTo>
                  <a:lnTo>
                    <a:pt x="247" y="4"/>
                  </a:lnTo>
                  <a:lnTo>
                    <a:pt x="251" y="4"/>
                  </a:lnTo>
                  <a:lnTo>
                    <a:pt x="347" y="4"/>
                  </a:lnTo>
                  <a:lnTo>
                    <a:pt x="347" y="0"/>
                  </a:lnTo>
                  <a:close/>
                  <a:moveTo>
                    <a:pt x="547" y="0"/>
                  </a:moveTo>
                  <a:lnTo>
                    <a:pt x="451" y="0"/>
                  </a:lnTo>
                  <a:lnTo>
                    <a:pt x="447" y="0"/>
                  </a:lnTo>
                  <a:lnTo>
                    <a:pt x="351" y="0"/>
                  </a:lnTo>
                  <a:lnTo>
                    <a:pt x="351" y="4"/>
                  </a:lnTo>
                  <a:lnTo>
                    <a:pt x="447" y="4"/>
                  </a:lnTo>
                  <a:lnTo>
                    <a:pt x="451" y="4"/>
                  </a:lnTo>
                  <a:lnTo>
                    <a:pt x="547" y="4"/>
                  </a:lnTo>
                  <a:lnTo>
                    <a:pt x="547" y="0"/>
                  </a:lnTo>
                  <a:close/>
                  <a:moveTo>
                    <a:pt x="599" y="0"/>
                  </a:moveTo>
                  <a:lnTo>
                    <a:pt x="551" y="0"/>
                  </a:lnTo>
                  <a:lnTo>
                    <a:pt x="551" y="4"/>
                  </a:lnTo>
                  <a:lnTo>
                    <a:pt x="597" y="4"/>
                  </a:lnTo>
                  <a:lnTo>
                    <a:pt x="599" y="4"/>
                  </a:lnTo>
                  <a:lnTo>
                    <a:pt x="599" y="0"/>
                  </a:lnTo>
                  <a:close/>
                </a:path>
              </a:pathLst>
            </a:cu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568" name="íşḻîďé"/>
            <p:cNvSpPr/>
            <p:nvPr/>
          </p:nvSpPr>
          <p:spPr bwMode="auto">
            <a:xfrm>
              <a:off x="2933056" y="3320640"/>
              <a:ext cx="713185" cy="4763"/>
            </a:xfrm>
            <a:custGeom>
              <a:avLst/>
              <a:gdLst>
                <a:gd name="T0" fmla="*/ 147 w 599"/>
                <a:gd name="T1" fmla="*/ 0 h 4"/>
                <a:gd name="T2" fmla="*/ 52 w 599"/>
                <a:gd name="T3" fmla="*/ 0 h 4"/>
                <a:gd name="T4" fmla="*/ 48 w 599"/>
                <a:gd name="T5" fmla="*/ 0 h 4"/>
                <a:gd name="T6" fmla="*/ 2 w 599"/>
                <a:gd name="T7" fmla="*/ 0 h 4"/>
                <a:gd name="T8" fmla="*/ 2 w 599"/>
                <a:gd name="T9" fmla="*/ 4 h 4"/>
                <a:gd name="T10" fmla="*/ 0 w 599"/>
                <a:gd name="T11" fmla="*/ 4 h 4"/>
                <a:gd name="T12" fmla="*/ 48 w 599"/>
                <a:gd name="T13" fmla="*/ 4 h 4"/>
                <a:gd name="T14" fmla="*/ 52 w 599"/>
                <a:gd name="T15" fmla="*/ 4 h 4"/>
                <a:gd name="T16" fmla="*/ 147 w 599"/>
                <a:gd name="T17" fmla="*/ 4 h 4"/>
                <a:gd name="T18" fmla="*/ 147 w 599"/>
                <a:gd name="T19" fmla="*/ 0 h 4"/>
                <a:gd name="T20" fmla="*/ 347 w 599"/>
                <a:gd name="T21" fmla="*/ 0 h 4"/>
                <a:gd name="T22" fmla="*/ 251 w 599"/>
                <a:gd name="T23" fmla="*/ 0 h 4"/>
                <a:gd name="T24" fmla="*/ 247 w 599"/>
                <a:gd name="T25" fmla="*/ 0 h 4"/>
                <a:gd name="T26" fmla="*/ 152 w 599"/>
                <a:gd name="T27" fmla="*/ 0 h 4"/>
                <a:gd name="T28" fmla="*/ 152 w 599"/>
                <a:gd name="T29" fmla="*/ 4 h 4"/>
                <a:gd name="T30" fmla="*/ 247 w 599"/>
                <a:gd name="T31" fmla="*/ 4 h 4"/>
                <a:gd name="T32" fmla="*/ 251 w 599"/>
                <a:gd name="T33" fmla="*/ 4 h 4"/>
                <a:gd name="T34" fmla="*/ 347 w 599"/>
                <a:gd name="T35" fmla="*/ 4 h 4"/>
                <a:gd name="T36" fmla="*/ 347 w 599"/>
                <a:gd name="T37" fmla="*/ 0 h 4"/>
                <a:gd name="T38" fmla="*/ 547 w 599"/>
                <a:gd name="T39" fmla="*/ 0 h 4"/>
                <a:gd name="T40" fmla="*/ 451 w 599"/>
                <a:gd name="T41" fmla="*/ 0 h 4"/>
                <a:gd name="T42" fmla="*/ 447 w 599"/>
                <a:gd name="T43" fmla="*/ 0 h 4"/>
                <a:gd name="T44" fmla="*/ 351 w 599"/>
                <a:gd name="T45" fmla="*/ 0 h 4"/>
                <a:gd name="T46" fmla="*/ 351 w 599"/>
                <a:gd name="T47" fmla="*/ 4 h 4"/>
                <a:gd name="T48" fmla="*/ 447 w 599"/>
                <a:gd name="T49" fmla="*/ 4 h 4"/>
                <a:gd name="T50" fmla="*/ 451 w 599"/>
                <a:gd name="T51" fmla="*/ 4 h 4"/>
                <a:gd name="T52" fmla="*/ 547 w 599"/>
                <a:gd name="T53" fmla="*/ 4 h 4"/>
                <a:gd name="T54" fmla="*/ 547 w 599"/>
                <a:gd name="T55" fmla="*/ 0 h 4"/>
                <a:gd name="T56" fmla="*/ 599 w 599"/>
                <a:gd name="T57" fmla="*/ 0 h 4"/>
                <a:gd name="T58" fmla="*/ 551 w 599"/>
                <a:gd name="T59" fmla="*/ 0 h 4"/>
                <a:gd name="T60" fmla="*/ 551 w 599"/>
                <a:gd name="T61" fmla="*/ 4 h 4"/>
                <a:gd name="T62" fmla="*/ 597 w 599"/>
                <a:gd name="T63" fmla="*/ 4 h 4"/>
                <a:gd name="T64" fmla="*/ 599 w 599"/>
                <a:gd name="T65" fmla="*/ 4 h 4"/>
                <a:gd name="T66" fmla="*/ 599 w 599"/>
                <a:gd name="T6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99" h="4">
                  <a:moveTo>
                    <a:pt x="147" y="0"/>
                  </a:moveTo>
                  <a:lnTo>
                    <a:pt x="52" y="0"/>
                  </a:lnTo>
                  <a:lnTo>
                    <a:pt x="48" y="0"/>
                  </a:lnTo>
                  <a:lnTo>
                    <a:pt x="2" y="0"/>
                  </a:lnTo>
                  <a:lnTo>
                    <a:pt x="2" y="4"/>
                  </a:lnTo>
                  <a:lnTo>
                    <a:pt x="0" y="4"/>
                  </a:lnTo>
                  <a:lnTo>
                    <a:pt x="48" y="4"/>
                  </a:lnTo>
                  <a:lnTo>
                    <a:pt x="52" y="4"/>
                  </a:lnTo>
                  <a:lnTo>
                    <a:pt x="147" y="4"/>
                  </a:lnTo>
                  <a:lnTo>
                    <a:pt x="147" y="0"/>
                  </a:lnTo>
                  <a:moveTo>
                    <a:pt x="347" y="0"/>
                  </a:moveTo>
                  <a:lnTo>
                    <a:pt x="251" y="0"/>
                  </a:lnTo>
                  <a:lnTo>
                    <a:pt x="247" y="0"/>
                  </a:lnTo>
                  <a:lnTo>
                    <a:pt x="152" y="0"/>
                  </a:lnTo>
                  <a:lnTo>
                    <a:pt x="152" y="4"/>
                  </a:lnTo>
                  <a:lnTo>
                    <a:pt x="247" y="4"/>
                  </a:lnTo>
                  <a:lnTo>
                    <a:pt x="251" y="4"/>
                  </a:lnTo>
                  <a:lnTo>
                    <a:pt x="347" y="4"/>
                  </a:lnTo>
                  <a:lnTo>
                    <a:pt x="347" y="0"/>
                  </a:lnTo>
                  <a:moveTo>
                    <a:pt x="547" y="0"/>
                  </a:moveTo>
                  <a:lnTo>
                    <a:pt x="451" y="0"/>
                  </a:lnTo>
                  <a:lnTo>
                    <a:pt x="447" y="0"/>
                  </a:lnTo>
                  <a:lnTo>
                    <a:pt x="351" y="0"/>
                  </a:lnTo>
                  <a:lnTo>
                    <a:pt x="351" y="4"/>
                  </a:lnTo>
                  <a:lnTo>
                    <a:pt x="447" y="4"/>
                  </a:lnTo>
                  <a:lnTo>
                    <a:pt x="451" y="4"/>
                  </a:lnTo>
                  <a:lnTo>
                    <a:pt x="547" y="4"/>
                  </a:lnTo>
                  <a:lnTo>
                    <a:pt x="547" y="0"/>
                  </a:lnTo>
                  <a:moveTo>
                    <a:pt x="599" y="0"/>
                  </a:moveTo>
                  <a:lnTo>
                    <a:pt x="551" y="0"/>
                  </a:lnTo>
                  <a:lnTo>
                    <a:pt x="551" y="4"/>
                  </a:lnTo>
                  <a:lnTo>
                    <a:pt x="597" y="4"/>
                  </a:lnTo>
                  <a:lnTo>
                    <a:pt x="599" y="4"/>
                  </a:lnTo>
                  <a:lnTo>
                    <a:pt x="59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569" name="ïśḻíḋê"/>
            <p:cNvSpPr/>
            <p:nvPr/>
          </p:nvSpPr>
          <p:spPr bwMode="auto">
            <a:xfrm>
              <a:off x="2933056" y="3082515"/>
              <a:ext cx="713185" cy="4763"/>
            </a:xfrm>
            <a:custGeom>
              <a:avLst/>
              <a:gdLst>
                <a:gd name="T0" fmla="*/ 147 w 599"/>
                <a:gd name="T1" fmla="*/ 0 h 4"/>
                <a:gd name="T2" fmla="*/ 52 w 599"/>
                <a:gd name="T3" fmla="*/ 0 h 4"/>
                <a:gd name="T4" fmla="*/ 48 w 599"/>
                <a:gd name="T5" fmla="*/ 0 h 4"/>
                <a:gd name="T6" fmla="*/ 2 w 599"/>
                <a:gd name="T7" fmla="*/ 0 h 4"/>
                <a:gd name="T8" fmla="*/ 2 w 599"/>
                <a:gd name="T9" fmla="*/ 4 h 4"/>
                <a:gd name="T10" fmla="*/ 0 w 599"/>
                <a:gd name="T11" fmla="*/ 4 h 4"/>
                <a:gd name="T12" fmla="*/ 48 w 599"/>
                <a:gd name="T13" fmla="*/ 4 h 4"/>
                <a:gd name="T14" fmla="*/ 52 w 599"/>
                <a:gd name="T15" fmla="*/ 4 h 4"/>
                <a:gd name="T16" fmla="*/ 147 w 599"/>
                <a:gd name="T17" fmla="*/ 4 h 4"/>
                <a:gd name="T18" fmla="*/ 147 w 599"/>
                <a:gd name="T19" fmla="*/ 0 h 4"/>
                <a:gd name="T20" fmla="*/ 347 w 599"/>
                <a:gd name="T21" fmla="*/ 0 h 4"/>
                <a:gd name="T22" fmla="*/ 251 w 599"/>
                <a:gd name="T23" fmla="*/ 0 h 4"/>
                <a:gd name="T24" fmla="*/ 247 w 599"/>
                <a:gd name="T25" fmla="*/ 0 h 4"/>
                <a:gd name="T26" fmla="*/ 152 w 599"/>
                <a:gd name="T27" fmla="*/ 0 h 4"/>
                <a:gd name="T28" fmla="*/ 152 w 599"/>
                <a:gd name="T29" fmla="*/ 4 h 4"/>
                <a:gd name="T30" fmla="*/ 247 w 599"/>
                <a:gd name="T31" fmla="*/ 4 h 4"/>
                <a:gd name="T32" fmla="*/ 251 w 599"/>
                <a:gd name="T33" fmla="*/ 4 h 4"/>
                <a:gd name="T34" fmla="*/ 347 w 599"/>
                <a:gd name="T35" fmla="*/ 4 h 4"/>
                <a:gd name="T36" fmla="*/ 347 w 599"/>
                <a:gd name="T37" fmla="*/ 0 h 4"/>
                <a:gd name="T38" fmla="*/ 547 w 599"/>
                <a:gd name="T39" fmla="*/ 0 h 4"/>
                <a:gd name="T40" fmla="*/ 451 w 599"/>
                <a:gd name="T41" fmla="*/ 0 h 4"/>
                <a:gd name="T42" fmla="*/ 447 w 599"/>
                <a:gd name="T43" fmla="*/ 0 h 4"/>
                <a:gd name="T44" fmla="*/ 351 w 599"/>
                <a:gd name="T45" fmla="*/ 0 h 4"/>
                <a:gd name="T46" fmla="*/ 351 w 599"/>
                <a:gd name="T47" fmla="*/ 4 h 4"/>
                <a:gd name="T48" fmla="*/ 447 w 599"/>
                <a:gd name="T49" fmla="*/ 4 h 4"/>
                <a:gd name="T50" fmla="*/ 451 w 599"/>
                <a:gd name="T51" fmla="*/ 4 h 4"/>
                <a:gd name="T52" fmla="*/ 547 w 599"/>
                <a:gd name="T53" fmla="*/ 4 h 4"/>
                <a:gd name="T54" fmla="*/ 547 w 599"/>
                <a:gd name="T55" fmla="*/ 0 h 4"/>
                <a:gd name="T56" fmla="*/ 599 w 599"/>
                <a:gd name="T57" fmla="*/ 0 h 4"/>
                <a:gd name="T58" fmla="*/ 551 w 599"/>
                <a:gd name="T59" fmla="*/ 0 h 4"/>
                <a:gd name="T60" fmla="*/ 551 w 599"/>
                <a:gd name="T61" fmla="*/ 4 h 4"/>
                <a:gd name="T62" fmla="*/ 597 w 599"/>
                <a:gd name="T63" fmla="*/ 4 h 4"/>
                <a:gd name="T64" fmla="*/ 599 w 599"/>
                <a:gd name="T65" fmla="*/ 4 h 4"/>
                <a:gd name="T66" fmla="*/ 599 w 599"/>
                <a:gd name="T6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99" h="4">
                  <a:moveTo>
                    <a:pt x="147" y="0"/>
                  </a:moveTo>
                  <a:lnTo>
                    <a:pt x="52" y="0"/>
                  </a:lnTo>
                  <a:lnTo>
                    <a:pt x="48" y="0"/>
                  </a:lnTo>
                  <a:lnTo>
                    <a:pt x="2" y="0"/>
                  </a:lnTo>
                  <a:lnTo>
                    <a:pt x="2" y="4"/>
                  </a:lnTo>
                  <a:lnTo>
                    <a:pt x="0" y="4"/>
                  </a:lnTo>
                  <a:lnTo>
                    <a:pt x="48" y="4"/>
                  </a:lnTo>
                  <a:lnTo>
                    <a:pt x="52" y="4"/>
                  </a:lnTo>
                  <a:lnTo>
                    <a:pt x="147" y="4"/>
                  </a:lnTo>
                  <a:lnTo>
                    <a:pt x="147" y="0"/>
                  </a:lnTo>
                  <a:close/>
                  <a:moveTo>
                    <a:pt x="347" y="0"/>
                  </a:moveTo>
                  <a:lnTo>
                    <a:pt x="251" y="0"/>
                  </a:lnTo>
                  <a:lnTo>
                    <a:pt x="247" y="0"/>
                  </a:lnTo>
                  <a:lnTo>
                    <a:pt x="152" y="0"/>
                  </a:lnTo>
                  <a:lnTo>
                    <a:pt x="152" y="4"/>
                  </a:lnTo>
                  <a:lnTo>
                    <a:pt x="247" y="4"/>
                  </a:lnTo>
                  <a:lnTo>
                    <a:pt x="251" y="4"/>
                  </a:lnTo>
                  <a:lnTo>
                    <a:pt x="347" y="4"/>
                  </a:lnTo>
                  <a:lnTo>
                    <a:pt x="347" y="0"/>
                  </a:lnTo>
                  <a:close/>
                  <a:moveTo>
                    <a:pt x="547" y="0"/>
                  </a:moveTo>
                  <a:lnTo>
                    <a:pt x="451" y="0"/>
                  </a:lnTo>
                  <a:lnTo>
                    <a:pt x="447" y="0"/>
                  </a:lnTo>
                  <a:lnTo>
                    <a:pt x="351" y="0"/>
                  </a:lnTo>
                  <a:lnTo>
                    <a:pt x="351" y="4"/>
                  </a:lnTo>
                  <a:lnTo>
                    <a:pt x="447" y="4"/>
                  </a:lnTo>
                  <a:lnTo>
                    <a:pt x="451" y="4"/>
                  </a:lnTo>
                  <a:lnTo>
                    <a:pt x="547" y="4"/>
                  </a:lnTo>
                  <a:lnTo>
                    <a:pt x="547" y="0"/>
                  </a:lnTo>
                  <a:close/>
                  <a:moveTo>
                    <a:pt x="599" y="0"/>
                  </a:moveTo>
                  <a:lnTo>
                    <a:pt x="551" y="0"/>
                  </a:lnTo>
                  <a:lnTo>
                    <a:pt x="551" y="4"/>
                  </a:lnTo>
                  <a:lnTo>
                    <a:pt x="597" y="4"/>
                  </a:lnTo>
                  <a:lnTo>
                    <a:pt x="599" y="4"/>
                  </a:lnTo>
                  <a:lnTo>
                    <a:pt x="599" y="0"/>
                  </a:lnTo>
                  <a:close/>
                </a:path>
              </a:pathLst>
            </a:cu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570" name="íṩľiḋe"/>
            <p:cNvSpPr/>
            <p:nvPr/>
          </p:nvSpPr>
          <p:spPr bwMode="auto">
            <a:xfrm>
              <a:off x="2933056" y="3082515"/>
              <a:ext cx="713185" cy="4763"/>
            </a:xfrm>
            <a:custGeom>
              <a:avLst/>
              <a:gdLst>
                <a:gd name="T0" fmla="*/ 147 w 599"/>
                <a:gd name="T1" fmla="*/ 0 h 4"/>
                <a:gd name="T2" fmla="*/ 52 w 599"/>
                <a:gd name="T3" fmla="*/ 0 h 4"/>
                <a:gd name="T4" fmla="*/ 48 w 599"/>
                <a:gd name="T5" fmla="*/ 0 h 4"/>
                <a:gd name="T6" fmla="*/ 2 w 599"/>
                <a:gd name="T7" fmla="*/ 0 h 4"/>
                <a:gd name="T8" fmla="*/ 2 w 599"/>
                <a:gd name="T9" fmla="*/ 4 h 4"/>
                <a:gd name="T10" fmla="*/ 0 w 599"/>
                <a:gd name="T11" fmla="*/ 4 h 4"/>
                <a:gd name="T12" fmla="*/ 48 w 599"/>
                <a:gd name="T13" fmla="*/ 4 h 4"/>
                <a:gd name="T14" fmla="*/ 52 w 599"/>
                <a:gd name="T15" fmla="*/ 4 h 4"/>
                <a:gd name="T16" fmla="*/ 147 w 599"/>
                <a:gd name="T17" fmla="*/ 4 h 4"/>
                <a:gd name="T18" fmla="*/ 147 w 599"/>
                <a:gd name="T19" fmla="*/ 0 h 4"/>
                <a:gd name="T20" fmla="*/ 347 w 599"/>
                <a:gd name="T21" fmla="*/ 0 h 4"/>
                <a:gd name="T22" fmla="*/ 251 w 599"/>
                <a:gd name="T23" fmla="*/ 0 h 4"/>
                <a:gd name="T24" fmla="*/ 247 w 599"/>
                <a:gd name="T25" fmla="*/ 0 h 4"/>
                <a:gd name="T26" fmla="*/ 152 w 599"/>
                <a:gd name="T27" fmla="*/ 0 h 4"/>
                <a:gd name="T28" fmla="*/ 152 w 599"/>
                <a:gd name="T29" fmla="*/ 4 h 4"/>
                <a:gd name="T30" fmla="*/ 247 w 599"/>
                <a:gd name="T31" fmla="*/ 4 h 4"/>
                <a:gd name="T32" fmla="*/ 251 w 599"/>
                <a:gd name="T33" fmla="*/ 4 h 4"/>
                <a:gd name="T34" fmla="*/ 347 w 599"/>
                <a:gd name="T35" fmla="*/ 4 h 4"/>
                <a:gd name="T36" fmla="*/ 347 w 599"/>
                <a:gd name="T37" fmla="*/ 0 h 4"/>
                <a:gd name="T38" fmla="*/ 547 w 599"/>
                <a:gd name="T39" fmla="*/ 0 h 4"/>
                <a:gd name="T40" fmla="*/ 451 w 599"/>
                <a:gd name="T41" fmla="*/ 0 h 4"/>
                <a:gd name="T42" fmla="*/ 447 w 599"/>
                <a:gd name="T43" fmla="*/ 0 h 4"/>
                <a:gd name="T44" fmla="*/ 351 w 599"/>
                <a:gd name="T45" fmla="*/ 0 h 4"/>
                <a:gd name="T46" fmla="*/ 351 w 599"/>
                <a:gd name="T47" fmla="*/ 4 h 4"/>
                <a:gd name="T48" fmla="*/ 447 w 599"/>
                <a:gd name="T49" fmla="*/ 4 h 4"/>
                <a:gd name="T50" fmla="*/ 451 w 599"/>
                <a:gd name="T51" fmla="*/ 4 h 4"/>
                <a:gd name="T52" fmla="*/ 547 w 599"/>
                <a:gd name="T53" fmla="*/ 4 h 4"/>
                <a:gd name="T54" fmla="*/ 547 w 599"/>
                <a:gd name="T55" fmla="*/ 0 h 4"/>
                <a:gd name="T56" fmla="*/ 599 w 599"/>
                <a:gd name="T57" fmla="*/ 0 h 4"/>
                <a:gd name="T58" fmla="*/ 551 w 599"/>
                <a:gd name="T59" fmla="*/ 0 h 4"/>
                <a:gd name="T60" fmla="*/ 551 w 599"/>
                <a:gd name="T61" fmla="*/ 4 h 4"/>
                <a:gd name="T62" fmla="*/ 597 w 599"/>
                <a:gd name="T63" fmla="*/ 4 h 4"/>
                <a:gd name="T64" fmla="*/ 599 w 599"/>
                <a:gd name="T65" fmla="*/ 4 h 4"/>
                <a:gd name="T66" fmla="*/ 599 w 599"/>
                <a:gd name="T6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99" h="4">
                  <a:moveTo>
                    <a:pt x="147" y="0"/>
                  </a:moveTo>
                  <a:lnTo>
                    <a:pt x="52" y="0"/>
                  </a:lnTo>
                  <a:lnTo>
                    <a:pt x="48" y="0"/>
                  </a:lnTo>
                  <a:lnTo>
                    <a:pt x="2" y="0"/>
                  </a:lnTo>
                  <a:lnTo>
                    <a:pt x="2" y="4"/>
                  </a:lnTo>
                  <a:lnTo>
                    <a:pt x="0" y="4"/>
                  </a:lnTo>
                  <a:lnTo>
                    <a:pt x="48" y="4"/>
                  </a:lnTo>
                  <a:lnTo>
                    <a:pt x="52" y="4"/>
                  </a:lnTo>
                  <a:lnTo>
                    <a:pt x="147" y="4"/>
                  </a:lnTo>
                  <a:lnTo>
                    <a:pt x="147" y="0"/>
                  </a:lnTo>
                  <a:moveTo>
                    <a:pt x="347" y="0"/>
                  </a:moveTo>
                  <a:lnTo>
                    <a:pt x="251" y="0"/>
                  </a:lnTo>
                  <a:lnTo>
                    <a:pt x="247" y="0"/>
                  </a:lnTo>
                  <a:lnTo>
                    <a:pt x="152" y="0"/>
                  </a:lnTo>
                  <a:lnTo>
                    <a:pt x="152" y="4"/>
                  </a:lnTo>
                  <a:lnTo>
                    <a:pt x="247" y="4"/>
                  </a:lnTo>
                  <a:lnTo>
                    <a:pt x="251" y="4"/>
                  </a:lnTo>
                  <a:lnTo>
                    <a:pt x="347" y="4"/>
                  </a:lnTo>
                  <a:lnTo>
                    <a:pt x="347" y="0"/>
                  </a:lnTo>
                  <a:moveTo>
                    <a:pt x="547" y="0"/>
                  </a:moveTo>
                  <a:lnTo>
                    <a:pt x="451" y="0"/>
                  </a:lnTo>
                  <a:lnTo>
                    <a:pt x="447" y="0"/>
                  </a:lnTo>
                  <a:lnTo>
                    <a:pt x="351" y="0"/>
                  </a:lnTo>
                  <a:lnTo>
                    <a:pt x="351" y="4"/>
                  </a:lnTo>
                  <a:lnTo>
                    <a:pt x="447" y="4"/>
                  </a:lnTo>
                  <a:lnTo>
                    <a:pt x="451" y="4"/>
                  </a:lnTo>
                  <a:lnTo>
                    <a:pt x="547" y="4"/>
                  </a:lnTo>
                  <a:lnTo>
                    <a:pt x="547" y="0"/>
                  </a:lnTo>
                  <a:moveTo>
                    <a:pt x="599" y="0"/>
                  </a:moveTo>
                  <a:lnTo>
                    <a:pt x="551" y="0"/>
                  </a:lnTo>
                  <a:lnTo>
                    <a:pt x="551" y="4"/>
                  </a:lnTo>
                  <a:lnTo>
                    <a:pt x="597" y="4"/>
                  </a:lnTo>
                  <a:lnTo>
                    <a:pt x="599" y="4"/>
                  </a:lnTo>
                  <a:lnTo>
                    <a:pt x="59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571" name="ís1ïḍè"/>
            <p:cNvSpPr/>
            <p:nvPr/>
          </p:nvSpPr>
          <p:spPr bwMode="auto">
            <a:xfrm>
              <a:off x="2933056" y="2845580"/>
              <a:ext cx="713185" cy="4763"/>
            </a:xfrm>
            <a:custGeom>
              <a:avLst/>
              <a:gdLst>
                <a:gd name="T0" fmla="*/ 147 w 599"/>
                <a:gd name="T1" fmla="*/ 0 h 4"/>
                <a:gd name="T2" fmla="*/ 52 w 599"/>
                <a:gd name="T3" fmla="*/ 0 h 4"/>
                <a:gd name="T4" fmla="*/ 48 w 599"/>
                <a:gd name="T5" fmla="*/ 0 h 4"/>
                <a:gd name="T6" fmla="*/ 2 w 599"/>
                <a:gd name="T7" fmla="*/ 0 h 4"/>
                <a:gd name="T8" fmla="*/ 2 w 599"/>
                <a:gd name="T9" fmla="*/ 4 h 4"/>
                <a:gd name="T10" fmla="*/ 0 w 599"/>
                <a:gd name="T11" fmla="*/ 4 h 4"/>
                <a:gd name="T12" fmla="*/ 48 w 599"/>
                <a:gd name="T13" fmla="*/ 4 h 4"/>
                <a:gd name="T14" fmla="*/ 52 w 599"/>
                <a:gd name="T15" fmla="*/ 4 h 4"/>
                <a:gd name="T16" fmla="*/ 147 w 599"/>
                <a:gd name="T17" fmla="*/ 4 h 4"/>
                <a:gd name="T18" fmla="*/ 147 w 599"/>
                <a:gd name="T19" fmla="*/ 0 h 4"/>
                <a:gd name="T20" fmla="*/ 347 w 599"/>
                <a:gd name="T21" fmla="*/ 0 h 4"/>
                <a:gd name="T22" fmla="*/ 251 w 599"/>
                <a:gd name="T23" fmla="*/ 0 h 4"/>
                <a:gd name="T24" fmla="*/ 247 w 599"/>
                <a:gd name="T25" fmla="*/ 0 h 4"/>
                <a:gd name="T26" fmla="*/ 152 w 599"/>
                <a:gd name="T27" fmla="*/ 0 h 4"/>
                <a:gd name="T28" fmla="*/ 152 w 599"/>
                <a:gd name="T29" fmla="*/ 4 h 4"/>
                <a:gd name="T30" fmla="*/ 247 w 599"/>
                <a:gd name="T31" fmla="*/ 4 h 4"/>
                <a:gd name="T32" fmla="*/ 251 w 599"/>
                <a:gd name="T33" fmla="*/ 4 h 4"/>
                <a:gd name="T34" fmla="*/ 347 w 599"/>
                <a:gd name="T35" fmla="*/ 4 h 4"/>
                <a:gd name="T36" fmla="*/ 347 w 599"/>
                <a:gd name="T37" fmla="*/ 0 h 4"/>
                <a:gd name="T38" fmla="*/ 547 w 599"/>
                <a:gd name="T39" fmla="*/ 0 h 4"/>
                <a:gd name="T40" fmla="*/ 451 w 599"/>
                <a:gd name="T41" fmla="*/ 0 h 4"/>
                <a:gd name="T42" fmla="*/ 447 w 599"/>
                <a:gd name="T43" fmla="*/ 0 h 4"/>
                <a:gd name="T44" fmla="*/ 351 w 599"/>
                <a:gd name="T45" fmla="*/ 0 h 4"/>
                <a:gd name="T46" fmla="*/ 351 w 599"/>
                <a:gd name="T47" fmla="*/ 4 h 4"/>
                <a:gd name="T48" fmla="*/ 447 w 599"/>
                <a:gd name="T49" fmla="*/ 4 h 4"/>
                <a:gd name="T50" fmla="*/ 451 w 599"/>
                <a:gd name="T51" fmla="*/ 4 h 4"/>
                <a:gd name="T52" fmla="*/ 547 w 599"/>
                <a:gd name="T53" fmla="*/ 4 h 4"/>
                <a:gd name="T54" fmla="*/ 547 w 599"/>
                <a:gd name="T55" fmla="*/ 0 h 4"/>
                <a:gd name="T56" fmla="*/ 599 w 599"/>
                <a:gd name="T57" fmla="*/ 0 h 4"/>
                <a:gd name="T58" fmla="*/ 551 w 599"/>
                <a:gd name="T59" fmla="*/ 0 h 4"/>
                <a:gd name="T60" fmla="*/ 551 w 599"/>
                <a:gd name="T61" fmla="*/ 4 h 4"/>
                <a:gd name="T62" fmla="*/ 597 w 599"/>
                <a:gd name="T63" fmla="*/ 4 h 4"/>
                <a:gd name="T64" fmla="*/ 599 w 599"/>
                <a:gd name="T65" fmla="*/ 4 h 4"/>
                <a:gd name="T66" fmla="*/ 599 w 599"/>
                <a:gd name="T6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99" h="4">
                  <a:moveTo>
                    <a:pt x="147" y="0"/>
                  </a:moveTo>
                  <a:lnTo>
                    <a:pt x="52" y="0"/>
                  </a:lnTo>
                  <a:lnTo>
                    <a:pt x="48" y="0"/>
                  </a:lnTo>
                  <a:lnTo>
                    <a:pt x="2" y="0"/>
                  </a:lnTo>
                  <a:lnTo>
                    <a:pt x="2" y="4"/>
                  </a:lnTo>
                  <a:lnTo>
                    <a:pt x="0" y="4"/>
                  </a:lnTo>
                  <a:lnTo>
                    <a:pt x="48" y="4"/>
                  </a:lnTo>
                  <a:lnTo>
                    <a:pt x="52" y="4"/>
                  </a:lnTo>
                  <a:lnTo>
                    <a:pt x="147" y="4"/>
                  </a:lnTo>
                  <a:lnTo>
                    <a:pt x="147" y="0"/>
                  </a:lnTo>
                  <a:close/>
                  <a:moveTo>
                    <a:pt x="347" y="0"/>
                  </a:moveTo>
                  <a:lnTo>
                    <a:pt x="251" y="0"/>
                  </a:lnTo>
                  <a:lnTo>
                    <a:pt x="247" y="0"/>
                  </a:lnTo>
                  <a:lnTo>
                    <a:pt x="152" y="0"/>
                  </a:lnTo>
                  <a:lnTo>
                    <a:pt x="152" y="4"/>
                  </a:lnTo>
                  <a:lnTo>
                    <a:pt x="247" y="4"/>
                  </a:lnTo>
                  <a:lnTo>
                    <a:pt x="251" y="4"/>
                  </a:lnTo>
                  <a:lnTo>
                    <a:pt x="347" y="4"/>
                  </a:lnTo>
                  <a:lnTo>
                    <a:pt x="347" y="0"/>
                  </a:lnTo>
                  <a:close/>
                  <a:moveTo>
                    <a:pt x="547" y="0"/>
                  </a:moveTo>
                  <a:lnTo>
                    <a:pt x="451" y="0"/>
                  </a:lnTo>
                  <a:lnTo>
                    <a:pt x="447" y="0"/>
                  </a:lnTo>
                  <a:lnTo>
                    <a:pt x="351" y="0"/>
                  </a:lnTo>
                  <a:lnTo>
                    <a:pt x="351" y="4"/>
                  </a:lnTo>
                  <a:lnTo>
                    <a:pt x="447" y="4"/>
                  </a:lnTo>
                  <a:lnTo>
                    <a:pt x="451" y="4"/>
                  </a:lnTo>
                  <a:lnTo>
                    <a:pt x="547" y="4"/>
                  </a:lnTo>
                  <a:lnTo>
                    <a:pt x="547" y="0"/>
                  </a:lnTo>
                  <a:close/>
                  <a:moveTo>
                    <a:pt x="599" y="0"/>
                  </a:moveTo>
                  <a:lnTo>
                    <a:pt x="551" y="0"/>
                  </a:lnTo>
                  <a:lnTo>
                    <a:pt x="551" y="4"/>
                  </a:lnTo>
                  <a:lnTo>
                    <a:pt x="597" y="4"/>
                  </a:lnTo>
                  <a:lnTo>
                    <a:pt x="599" y="4"/>
                  </a:lnTo>
                  <a:lnTo>
                    <a:pt x="599" y="0"/>
                  </a:lnTo>
                  <a:close/>
                </a:path>
              </a:pathLst>
            </a:cu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572" name="íŝḻíḑé"/>
            <p:cNvSpPr/>
            <p:nvPr/>
          </p:nvSpPr>
          <p:spPr bwMode="auto">
            <a:xfrm>
              <a:off x="2933056" y="2845580"/>
              <a:ext cx="713185" cy="4763"/>
            </a:xfrm>
            <a:custGeom>
              <a:avLst/>
              <a:gdLst>
                <a:gd name="T0" fmla="*/ 147 w 599"/>
                <a:gd name="T1" fmla="*/ 0 h 4"/>
                <a:gd name="T2" fmla="*/ 52 w 599"/>
                <a:gd name="T3" fmla="*/ 0 h 4"/>
                <a:gd name="T4" fmla="*/ 48 w 599"/>
                <a:gd name="T5" fmla="*/ 0 h 4"/>
                <a:gd name="T6" fmla="*/ 2 w 599"/>
                <a:gd name="T7" fmla="*/ 0 h 4"/>
                <a:gd name="T8" fmla="*/ 2 w 599"/>
                <a:gd name="T9" fmla="*/ 4 h 4"/>
                <a:gd name="T10" fmla="*/ 0 w 599"/>
                <a:gd name="T11" fmla="*/ 4 h 4"/>
                <a:gd name="T12" fmla="*/ 48 w 599"/>
                <a:gd name="T13" fmla="*/ 4 h 4"/>
                <a:gd name="T14" fmla="*/ 52 w 599"/>
                <a:gd name="T15" fmla="*/ 4 h 4"/>
                <a:gd name="T16" fmla="*/ 147 w 599"/>
                <a:gd name="T17" fmla="*/ 4 h 4"/>
                <a:gd name="T18" fmla="*/ 147 w 599"/>
                <a:gd name="T19" fmla="*/ 0 h 4"/>
                <a:gd name="T20" fmla="*/ 347 w 599"/>
                <a:gd name="T21" fmla="*/ 0 h 4"/>
                <a:gd name="T22" fmla="*/ 251 w 599"/>
                <a:gd name="T23" fmla="*/ 0 h 4"/>
                <a:gd name="T24" fmla="*/ 247 w 599"/>
                <a:gd name="T25" fmla="*/ 0 h 4"/>
                <a:gd name="T26" fmla="*/ 152 w 599"/>
                <a:gd name="T27" fmla="*/ 0 h 4"/>
                <a:gd name="T28" fmla="*/ 152 w 599"/>
                <a:gd name="T29" fmla="*/ 4 h 4"/>
                <a:gd name="T30" fmla="*/ 247 w 599"/>
                <a:gd name="T31" fmla="*/ 4 h 4"/>
                <a:gd name="T32" fmla="*/ 251 w 599"/>
                <a:gd name="T33" fmla="*/ 4 h 4"/>
                <a:gd name="T34" fmla="*/ 347 w 599"/>
                <a:gd name="T35" fmla="*/ 4 h 4"/>
                <a:gd name="T36" fmla="*/ 347 w 599"/>
                <a:gd name="T37" fmla="*/ 0 h 4"/>
                <a:gd name="T38" fmla="*/ 547 w 599"/>
                <a:gd name="T39" fmla="*/ 0 h 4"/>
                <a:gd name="T40" fmla="*/ 451 w 599"/>
                <a:gd name="T41" fmla="*/ 0 h 4"/>
                <a:gd name="T42" fmla="*/ 447 w 599"/>
                <a:gd name="T43" fmla="*/ 0 h 4"/>
                <a:gd name="T44" fmla="*/ 351 w 599"/>
                <a:gd name="T45" fmla="*/ 0 h 4"/>
                <a:gd name="T46" fmla="*/ 351 w 599"/>
                <a:gd name="T47" fmla="*/ 4 h 4"/>
                <a:gd name="T48" fmla="*/ 447 w 599"/>
                <a:gd name="T49" fmla="*/ 4 h 4"/>
                <a:gd name="T50" fmla="*/ 451 w 599"/>
                <a:gd name="T51" fmla="*/ 4 h 4"/>
                <a:gd name="T52" fmla="*/ 547 w 599"/>
                <a:gd name="T53" fmla="*/ 4 h 4"/>
                <a:gd name="T54" fmla="*/ 547 w 599"/>
                <a:gd name="T55" fmla="*/ 0 h 4"/>
                <a:gd name="T56" fmla="*/ 599 w 599"/>
                <a:gd name="T57" fmla="*/ 0 h 4"/>
                <a:gd name="T58" fmla="*/ 551 w 599"/>
                <a:gd name="T59" fmla="*/ 0 h 4"/>
                <a:gd name="T60" fmla="*/ 551 w 599"/>
                <a:gd name="T61" fmla="*/ 4 h 4"/>
                <a:gd name="T62" fmla="*/ 597 w 599"/>
                <a:gd name="T63" fmla="*/ 4 h 4"/>
                <a:gd name="T64" fmla="*/ 599 w 599"/>
                <a:gd name="T65" fmla="*/ 4 h 4"/>
                <a:gd name="T66" fmla="*/ 599 w 599"/>
                <a:gd name="T6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99" h="4">
                  <a:moveTo>
                    <a:pt x="147" y="0"/>
                  </a:moveTo>
                  <a:lnTo>
                    <a:pt x="52" y="0"/>
                  </a:lnTo>
                  <a:lnTo>
                    <a:pt x="48" y="0"/>
                  </a:lnTo>
                  <a:lnTo>
                    <a:pt x="2" y="0"/>
                  </a:lnTo>
                  <a:lnTo>
                    <a:pt x="2" y="4"/>
                  </a:lnTo>
                  <a:lnTo>
                    <a:pt x="0" y="4"/>
                  </a:lnTo>
                  <a:lnTo>
                    <a:pt x="48" y="4"/>
                  </a:lnTo>
                  <a:lnTo>
                    <a:pt x="52" y="4"/>
                  </a:lnTo>
                  <a:lnTo>
                    <a:pt x="147" y="4"/>
                  </a:lnTo>
                  <a:lnTo>
                    <a:pt x="147" y="0"/>
                  </a:lnTo>
                  <a:moveTo>
                    <a:pt x="347" y="0"/>
                  </a:moveTo>
                  <a:lnTo>
                    <a:pt x="251" y="0"/>
                  </a:lnTo>
                  <a:lnTo>
                    <a:pt x="247" y="0"/>
                  </a:lnTo>
                  <a:lnTo>
                    <a:pt x="152" y="0"/>
                  </a:lnTo>
                  <a:lnTo>
                    <a:pt x="152" y="4"/>
                  </a:lnTo>
                  <a:lnTo>
                    <a:pt x="247" y="4"/>
                  </a:lnTo>
                  <a:lnTo>
                    <a:pt x="251" y="4"/>
                  </a:lnTo>
                  <a:lnTo>
                    <a:pt x="347" y="4"/>
                  </a:lnTo>
                  <a:lnTo>
                    <a:pt x="347" y="0"/>
                  </a:lnTo>
                  <a:moveTo>
                    <a:pt x="547" y="0"/>
                  </a:moveTo>
                  <a:lnTo>
                    <a:pt x="451" y="0"/>
                  </a:lnTo>
                  <a:lnTo>
                    <a:pt x="447" y="0"/>
                  </a:lnTo>
                  <a:lnTo>
                    <a:pt x="351" y="0"/>
                  </a:lnTo>
                  <a:lnTo>
                    <a:pt x="351" y="4"/>
                  </a:lnTo>
                  <a:lnTo>
                    <a:pt x="447" y="4"/>
                  </a:lnTo>
                  <a:lnTo>
                    <a:pt x="451" y="4"/>
                  </a:lnTo>
                  <a:lnTo>
                    <a:pt x="547" y="4"/>
                  </a:lnTo>
                  <a:lnTo>
                    <a:pt x="547" y="0"/>
                  </a:lnTo>
                  <a:moveTo>
                    <a:pt x="599" y="0"/>
                  </a:moveTo>
                  <a:lnTo>
                    <a:pt x="551" y="0"/>
                  </a:lnTo>
                  <a:lnTo>
                    <a:pt x="551" y="4"/>
                  </a:lnTo>
                  <a:lnTo>
                    <a:pt x="597" y="4"/>
                  </a:lnTo>
                  <a:lnTo>
                    <a:pt x="599" y="4"/>
                  </a:lnTo>
                  <a:lnTo>
                    <a:pt x="59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573" name="íṩļíḍé"/>
            <p:cNvSpPr/>
            <p:nvPr/>
          </p:nvSpPr>
          <p:spPr bwMode="auto">
            <a:xfrm>
              <a:off x="2933056" y="3201577"/>
              <a:ext cx="713185" cy="4763"/>
            </a:xfrm>
            <a:custGeom>
              <a:avLst/>
              <a:gdLst>
                <a:gd name="T0" fmla="*/ 147 w 599"/>
                <a:gd name="T1" fmla="*/ 0 h 4"/>
                <a:gd name="T2" fmla="*/ 52 w 599"/>
                <a:gd name="T3" fmla="*/ 0 h 4"/>
                <a:gd name="T4" fmla="*/ 48 w 599"/>
                <a:gd name="T5" fmla="*/ 0 h 4"/>
                <a:gd name="T6" fmla="*/ 2 w 599"/>
                <a:gd name="T7" fmla="*/ 0 h 4"/>
                <a:gd name="T8" fmla="*/ 2 w 599"/>
                <a:gd name="T9" fmla="*/ 4 h 4"/>
                <a:gd name="T10" fmla="*/ 0 w 599"/>
                <a:gd name="T11" fmla="*/ 4 h 4"/>
                <a:gd name="T12" fmla="*/ 48 w 599"/>
                <a:gd name="T13" fmla="*/ 4 h 4"/>
                <a:gd name="T14" fmla="*/ 52 w 599"/>
                <a:gd name="T15" fmla="*/ 4 h 4"/>
                <a:gd name="T16" fmla="*/ 147 w 599"/>
                <a:gd name="T17" fmla="*/ 4 h 4"/>
                <a:gd name="T18" fmla="*/ 147 w 599"/>
                <a:gd name="T19" fmla="*/ 0 h 4"/>
                <a:gd name="T20" fmla="*/ 347 w 599"/>
                <a:gd name="T21" fmla="*/ 0 h 4"/>
                <a:gd name="T22" fmla="*/ 251 w 599"/>
                <a:gd name="T23" fmla="*/ 0 h 4"/>
                <a:gd name="T24" fmla="*/ 247 w 599"/>
                <a:gd name="T25" fmla="*/ 0 h 4"/>
                <a:gd name="T26" fmla="*/ 152 w 599"/>
                <a:gd name="T27" fmla="*/ 0 h 4"/>
                <a:gd name="T28" fmla="*/ 152 w 599"/>
                <a:gd name="T29" fmla="*/ 4 h 4"/>
                <a:gd name="T30" fmla="*/ 247 w 599"/>
                <a:gd name="T31" fmla="*/ 4 h 4"/>
                <a:gd name="T32" fmla="*/ 251 w 599"/>
                <a:gd name="T33" fmla="*/ 4 h 4"/>
                <a:gd name="T34" fmla="*/ 347 w 599"/>
                <a:gd name="T35" fmla="*/ 4 h 4"/>
                <a:gd name="T36" fmla="*/ 347 w 599"/>
                <a:gd name="T37" fmla="*/ 0 h 4"/>
                <a:gd name="T38" fmla="*/ 547 w 599"/>
                <a:gd name="T39" fmla="*/ 0 h 4"/>
                <a:gd name="T40" fmla="*/ 451 w 599"/>
                <a:gd name="T41" fmla="*/ 0 h 4"/>
                <a:gd name="T42" fmla="*/ 447 w 599"/>
                <a:gd name="T43" fmla="*/ 0 h 4"/>
                <a:gd name="T44" fmla="*/ 351 w 599"/>
                <a:gd name="T45" fmla="*/ 0 h 4"/>
                <a:gd name="T46" fmla="*/ 351 w 599"/>
                <a:gd name="T47" fmla="*/ 4 h 4"/>
                <a:gd name="T48" fmla="*/ 447 w 599"/>
                <a:gd name="T49" fmla="*/ 4 h 4"/>
                <a:gd name="T50" fmla="*/ 451 w 599"/>
                <a:gd name="T51" fmla="*/ 4 h 4"/>
                <a:gd name="T52" fmla="*/ 547 w 599"/>
                <a:gd name="T53" fmla="*/ 4 h 4"/>
                <a:gd name="T54" fmla="*/ 547 w 599"/>
                <a:gd name="T55" fmla="*/ 0 h 4"/>
                <a:gd name="T56" fmla="*/ 599 w 599"/>
                <a:gd name="T57" fmla="*/ 0 h 4"/>
                <a:gd name="T58" fmla="*/ 551 w 599"/>
                <a:gd name="T59" fmla="*/ 0 h 4"/>
                <a:gd name="T60" fmla="*/ 551 w 599"/>
                <a:gd name="T61" fmla="*/ 4 h 4"/>
                <a:gd name="T62" fmla="*/ 597 w 599"/>
                <a:gd name="T63" fmla="*/ 4 h 4"/>
                <a:gd name="T64" fmla="*/ 599 w 599"/>
                <a:gd name="T65" fmla="*/ 4 h 4"/>
                <a:gd name="T66" fmla="*/ 599 w 599"/>
                <a:gd name="T6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99" h="4">
                  <a:moveTo>
                    <a:pt x="147" y="0"/>
                  </a:moveTo>
                  <a:lnTo>
                    <a:pt x="52" y="0"/>
                  </a:lnTo>
                  <a:lnTo>
                    <a:pt x="48" y="0"/>
                  </a:lnTo>
                  <a:lnTo>
                    <a:pt x="2" y="0"/>
                  </a:lnTo>
                  <a:lnTo>
                    <a:pt x="2" y="4"/>
                  </a:lnTo>
                  <a:lnTo>
                    <a:pt x="0" y="4"/>
                  </a:lnTo>
                  <a:lnTo>
                    <a:pt x="48" y="4"/>
                  </a:lnTo>
                  <a:lnTo>
                    <a:pt x="52" y="4"/>
                  </a:lnTo>
                  <a:lnTo>
                    <a:pt x="147" y="4"/>
                  </a:lnTo>
                  <a:lnTo>
                    <a:pt x="147" y="0"/>
                  </a:lnTo>
                  <a:close/>
                  <a:moveTo>
                    <a:pt x="347" y="0"/>
                  </a:moveTo>
                  <a:lnTo>
                    <a:pt x="251" y="0"/>
                  </a:lnTo>
                  <a:lnTo>
                    <a:pt x="247" y="0"/>
                  </a:lnTo>
                  <a:lnTo>
                    <a:pt x="152" y="0"/>
                  </a:lnTo>
                  <a:lnTo>
                    <a:pt x="152" y="4"/>
                  </a:lnTo>
                  <a:lnTo>
                    <a:pt x="247" y="4"/>
                  </a:lnTo>
                  <a:lnTo>
                    <a:pt x="251" y="4"/>
                  </a:lnTo>
                  <a:lnTo>
                    <a:pt x="347" y="4"/>
                  </a:lnTo>
                  <a:lnTo>
                    <a:pt x="347" y="0"/>
                  </a:lnTo>
                  <a:close/>
                  <a:moveTo>
                    <a:pt x="547" y="0"/>
                  </a:moveTo>
                  <a:lnTo>
                    <a:pt x="451" y="0"/>
                  </a:lnTo>
                  <a:lnTo>
                    <a:pt x="447" y="0"/>
                  </a:lnTo>
                  <a:lnTo>
                    <a:pt x="351" y="0"/>
                  </a:lnTo>
                  <a:lnTo>
                    <a:pt x="351" y="4"/>
                  </a:lnTo>
                  <a:lnTo>
                    <a:pt x="447" y="4"/>
                  </a:lnTo>
                  <a:lnTo>
                    <a:pt x="451" y="4"/>
                  </a:lnTo>
                  <a:lnTo>
                    <a:pt x="547" y="4"/>
                  </a:lnTo>
                  <a:lnTo>
                    <a:pt x="547" y="0"/>
                  </a:lnTo>
                  <a:close/>
                  <a:moveTo>
                    <a:pt x="599" y="0"/>
                  </a:moveTo>
                  <a:lnTo>
                    <a:pt x="551" y="0"/>
                  </a:lnTo>
                  <a:lnTo>
                    <a:pt x="551" y="4"/>
                  </a:lnTo>
                  <a:lnTo>
                    <a:pt x="597" y="4"/>
                  </a:lnTo>
                  <a:lnTo>
                    <a:pt x="599" y="4"/>
                  </a:lnTo>
                  <a:lnTo>
                    <a:pt x="599" y="0"/>
                  </a:lnTo>
                  <a:close/>
                </a:path>
              </a:pathLst>
            </a:cu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574" name="ïş1iḋe"/>
            <p:cNvSpPr/>
            <p:nvPr/>
          </p:nvSpPr>
          <p:spPr bwMode="auto">
            <a:xfrm>
              <a:off x="2933056" y="3201577"/>
              <a:ext cx="713185" cy="4763"/>
            </a:xfrm>
            <a:custGeom>
              <a:avLst/>
              <a:gdLst>
                <a:gd name="T0" fmla="*/ 147 w 599"/>
                <a:gd name="T1" fmla="*/ 0 h 4"/>
                <a:gd name="T2" fmla="*/ 52 w 599"/>
                <a:gd name="T3" fmla="*/ 0 h 4"/>
                <a:gd name="T4" fmla="*/ 48 w 599"/>
                <a:gd name="T5" fmla="*/ 0 h 4"/>
                <a:gd name="T6" fmla="*/ 2 w 599"/>
                <a:gd name="T7" fmla="*/ 0 h 4"/>
                <a:gd name="T8" fmla="*/ 2 w 599"/>
                <a:gd name="T9" fmla="*/ 4 h 4"/>
                <a:gd name="T10" fmla="*/ 0 w 599"/>
                <a:gd name="T11" fmla="*/ 4 h 4"/>
                <a:gd name="T12" fmla="*/ 48 w 599"/>
                <a:gd name="T13" fmla="*/ 4 h 4"/>
                <a:gd name="T14" fmla="*/ 52 w 599"/>
                <a:gd name="T15" fmla="*/ 4 h 4"/>
                <a:gd name="T16" fmla="*/ 147 w 599"/>
                <a:gd name="T17" fmla="*/ 4 h 4"/>
                <a:gd name="T18" fmla="*/ 147 w 599"/>
                <a:gd name="T19" fmla="*/ 0 h 4"/>
                <a:gd name="T20" fmla="*/ 347 w 599"/>
                <a:gd name="T21" fmla="*/ 0 h 4"/>
                <a:gd name="T22" fmla="*/ 251 w 599"/>
                <a:gd name="T23" fmla="*/ 0 h 4"/>
                <a:gd name="T24" fmla="*/ 247 w 599"/>
                <a:gd name="T25" fmla="*/ 0 h 4"/>
                <a:gd name="T26" fmla="*/ 152 w 599"/>
                <a:gd name="T27" fmla="*/ 0 h 4"/>
                <a:gd name="T28" fmla="*/ 152 w 599"/>
                <a:gd name="T29" fmla="*/ 4 h 4"/>
                <a:gd name="T30" fmla="*/ 247 w 599"/>
                <a:gd name="T31" fmla="*/ 4 h 4"/>
                <a:gd name="T32" fmla="*/ 251 w 599"/>
                <a:gd name="T33" fmla="*/ 4 h 4"/>
                <a:gd name="T34" fmla="*/ 347 w 599"/>
                <a:gd name="T35" fmla="*/ 4 h 4"/>
                <a:gd name="T36" fmla="*/ 347 w 599"/>
                <a:gd name="T37" fmla="*/ 0 h 4"/>
                <a:gd name="T38" fmla="*/ 547 w 599"/>
                <a:gd name="T39" fmla="*/ 0 h 4"/>
                <a:gd name="T40" fmla="*/ 451 w 599"/>
                <a:gd name="T41" fmla="*/ 0 h 4"/>
                <a:gd name="T42" fmla="*/ 447 w 599"/>
                <a:gd name="T43" fmla="*/ 0 h 4"/>
                <a:gd name="T44" fmla="*/ 351 w 599"/>
                <a:gd name="T45" fmla="*/ 0 h 4"/>
                <a:gd name="T46" fmla="*/ 351 w 599"/>
                <a:gd name="T47" fmla="*/ 4 h 4"/>
                <a:gd name="T48" fmla="*/ 447 w 599"/>
                <a:gd name="T49" fmla="*/ 4 h 4"/>
                <a:gd name="T50" fmla="*/ 451 w 599"/>
                <a:gd name="T51" fmla="*/ 4 h 4"/>
                <a:gd name="T52" fmla="*/ 547 w 599"/>
                <a:gd name="T53" fmla="*/ 4 h 4"/>
                <a:gd name="T54" fmla="*/ 547 w 599"/>
                <a:gd name="T55" fmla="*/ 0 h 4"/>
                <a:gd name="T56" fmla="*/ 599 w 599"/>
                <a:gd name="T57" fmla="*/ 0 h 4"/>
                <a:gd name="T58" fmla="*/ 551 w 599"/>
                <a:gd name="T59" fmla="*/ 0 h 4"/>
                <a:gd name="T60" fmla="*/ 551 w 599"/>
                <a:gd name="T61" fmla="*/ 4 h 4"/>
                <a:gd name="T62" fmla="*/ 597 w 599"/>
                <a:gd name="T63" fmla="*/ 4 h 4"/>
                <a:gd name="T64" fmla="*/ 599 w 599"/>
                <a:gd name="T65" fmla="*/ 4 h 4"/>
                <a:gd name="T66" fmla="*/ 599 w 599"/>
                <a:gd name="T6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99" h="4">
                  <a:moveTo>
                    <a:pt x="147" y="0"/>
                  </a:moveTo>
                  <a:lnTo>
                    <a:pt x="52" y="0"/>
                  </a:lnTo>
                  <a:lnTo>
                    <a:pt x="48" y="0"/>
                  </a:lnTo>
                  <a:lnTo>
                    <a:pt x="2" y="0"/>
                  </a:lnTo>
                  <a:lnTo>
                    <a:pt x="2" y="4"/>
                  </a:lnTo>
                  <a:lnTo>
                    <a:pt x="0" y="4"/>
                  </a:lnTo>
                  <a:lnTo>
                    <a:pt x="48" y="4"/>
                  </a:lnTo>
                  <a:lnTo>
                    <a:pt x="52" y="4"/>
                  </a:lnTo>
                  <a:lnTo>
                    <a:pt x="147" y="4"/>
                  </a:lnTo>
                  <a:lnTo>
                    <a:pt x="147" y="0"/>
                  </a:lnTo>
                  <a:moveTo>
                    <a:pt x="347" y="0"/>
                  </a:moveTo>
                  <a:lnTo>
                    <a:pt x="251" y="0"/>
                  </a:lnTo>
                  <a:lnTo>
                    <a:pt x="247" y="0"/>
                  </a:lnTo>
                  <a:lnTo>
                    <a:pt x="152" y="0"/>
                  </a:lnTo>
                  <a:lnTo>
                    <a:pt x="152" y="4"/>
                  </a:lnTo>
                  <a:lnTo>
                    <a:pt x="247" y="4"/>
                  </a:lnTo>
                  <a:lnTo>
                    <a:pt x="251" y="4"/>
                  </a:lnTo>
                  <a:lnTo>
                    <a:pt x="347" y="4"/>
                  </a:lnTo>
                  <a:lnTo>
                    <a:pt x="347" y="0"/>
                  </a:lnTo>
                  <a:moveTo>
                    <a:pt x="547" y="0"/>
                  </a:moveTo>
                  <a:lnTo>
                    <a:pt x="451" y="0"/>
                  </a:lnTo>
                  <a:lnTo>
                    <a:pt x="447" y="0"/>
                  </a:lnTo>
                  <a:lnTo>
                    <a:pt x="351" y="0"/>
                  </a:lnTo>
                  <a:lnTo>
                    <a:pt x="351" y="4"/>
                  </a:lnTo>
                  <a:lnTo>
                    <a:pt x="447" y="4"/>
                  </a:lnTo>
                  <a:lnTo>
                    <a:pt x="451" y="4"/>
                  </a:lnTo>
                  <a:lnTo>
                    <a:pt x="547" y="4"/>
                  </a:lnTo>
                  <a:lnTo>
                    <a:pt x="547" y="0"/>
                  </a:lnTo>
                  <a:moveTo>
                    <a:pt x="599" y="0"/>
                  </a:moveTo>
                  <a:lnTo>
                    <a:pt x="551" y="0"/>
                  </a:lnTo>
                  <a:lnTo>
                    <a:pt x="551" y="4"/>
                  </a:lnTo>
                  <a:lnTo>
                    <a:pt x="597" y="4"/>
                  </a:lnTo>
                  <a:lnTo>
                    <a:pt x="599" y="4"/>
                  </a:lnTo>
                  <a:lnTo>
                    <a:pt x="59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575" name="iṧľíde"/>
            <p:cNvSpPr/>
            <p:nvPr/>
          </p:nvSpPr>
          <p:spPr bwMode="auto">
            <a:xfrm>
              <a:off x="2933056" y="2964642"/>
              <a:ext cx="713185" cy="4763"/>
            </a:xfrm>
            <a:custGeom>
              <a:avLst/>
              <a:gdLst>
                <a:gd name="T0" fmla="*/ 147 w 599"/>
                <a:gd name="T1" fmla="*/ 0 h 4"/>
                <a:gd name="T2" fmla="*/ 52 w 599"/>
                <a:gd name="T3" fmla="*/ 0 h 4"/>
                <a:gd name="T4" fmla="*/ 48 w 599"/>
                <a:gd name="T5" fmla="*/ 0 h 4"/>
                <a:gd name="T6" fmla="*/ 2 w 599"/>
                <a:gd name="T7" fmla="*/ 0 h 4"/>
                <a:gd name="T8" fmla="*/ 2 w 599"/>
                <a:gd name="T9" fmla="*/ 4 h 4"/>
                <a:gd name="T10" fmla="*/ 0 w 599"/>
                <a:gd name="T11" fmla="*/ 4 h 4"/>
                <a:gd name="T12" fmla="*/ 48 w 599"/>
                <a:gd name="T13" fmla="*/ 4 h 4"/>
                <a:gd name="T14" fmla="*/ 52 w 599"/>
                <a:gd name="T15" fmla="*/ 4 h 4"/>
                <a:gd name="T16" fmla="*/ 147 w 599"/>
                <a:gd name="T17" fmla="*/ 4 h 4"/>
                <a:gd name="T18" fmla="*/ 147 w 599"/>
                <a:gd name="T19" fmla="*/ 0 h 4"/>
                <a:gd name="T20" fmla="*/ 347 w 599"/>
                <a:gd name="T21" fmla="*/ 0 h 4"/>
                <a:gd name="T22" fmla="*/ 251 w 599"/>
                <a:gd name="T23" fmla="*/ 0 h 4"/>
                <a:gd name="T24" fmla="*/ 247 w 599"/>
                <a:gd name="T25" fmla="*/ 0 h 4"/>
                <a:gd name="T26" fmla="*/ 152 w 599"/>
                <a:gd name="T27" fmla="*/ 0 h 4"/>
                <a:gd name="T28" fmla="*/ 152 w 599"/>
                <a:gd name="T29" fmla="*/ 4 h 4"/>
                <a:gd name="T30" fmla="*/ 247 w 599"/>
                <a:gd name="T31" fmla="*/ 4 h 4"/>
                <a:gd name="T32" fmla="*/ 251 w 599"/>
                <a:gd name="T33" fmla="*/ 4 h 4"/>
                <a:gd name="T34" fmla="*/ 347 w 599"/>
                <a:gd name="T35" fmla="*/ 4 h 4"/>
                <a:gd name="T36" fmla="*/ 347 w 599"/>
                <a:gd name="T37" fmla="*/ 0 h 4"/>
                <a:gd name="T38" fmla="*/ 547 w 599"/>
                <a:gd name="T39" fmla="*/ 0 h 4"/>
                <a:gd name="T40" fmla="*/ 451 w 599"/>
                <a:gd name="T41" fmla="*/ 0 h 4"/>
                <a:gd name="T42" fmla="*/ 447 w 599"/>
                <a:gd name="T43" fmla="*/ 0 h 4"/>
                <a:gd name="T44" fmla="*/ 351 w 599"/>
                <a:gd name="T45" fmla="*/ 0 h 4"/>
                <a:gd name="T46" fmla="*/ 351 w 599"/>
                <a:gd name="T47" fmla="*/ 4 h 4"/>
                <a:gd name="T48" fmla="*/ 447 w 599"/>
                <a:gd name="T49" fmla="*/ 4 h 4"/>
                <a:gd name="T50" fmla="*/ 451 w 599"/>
                <a:gd name="T51" fmla="*/ 4 h 4"/>
                <a:gd name="T52" fmla="*/ 547 w 599"/>
                <a:gd name="T53" fmla="*/ 4 h 4"/>
                <a:gd name="T54" fmla="*/ 547 w 599"/>
                <a:gd name="T55" fmla="*/ 0 h 4"/>
                <a:gd name="T56" fmla="*/ 599 w 599"/>
                <a:gd name="T57" fmla="*/ 0 h 4"/>
                <a:gd name="T58" fmla="*/ 551 w 599"/>
                <a:gd name="T59" fmla="*/ 0 h 4"/>
                <a:gd name="T60" fmla="*/ 551 w 599"/>
                <a:gd name="T61" fmla="*/ 4 h 4"/>
                <a:gd name="T62" fmla="*/ 597 w 599"/>
                <a:gd name="T63" fmla="*/ 4 h 4"/>
                <a:gd name="T64" fmla="*/ 599 w 599"/>
                <a:gd name="T65" fmla="*/ 4 h 4"/>
                <a:gd name="T66" fmla="*/ 599 w 599"/>
                <a:gd name="T6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99" h="4">
                  <a:moveTo>
                    <a:pt x="147" y="0"/>
                  </a:moveTo>
                  <a:lnTo>
                    <a:pt x="52" y="0"/>
                  </a:lnTo>
                  <a:lnTo>
                    <a:pt x="48" y="0"/>
                  </a:lnTo>
                  <a:lnTo>
                    <a:pt x="2" y="0"/>
                  </a:lnTo>
                  <a:lnTo>
                    <a:pt x="2" y="4"/>
                  </a:lnTo>
                  <a:lnTo>
                    <a:pt x="0" y="4"/>
                  </a:lnTo>
                  <a:lnTo>
                    <a:pt x="48" y="4"/>
                  </a:lnTo>
                  <a:lnTo>
                    <a:pt x="52" y="4"/>
                  </a:lnTo>
                  <a:lnTo>
                    <a:pt x="147" y="4"/>
                  </a:lnTo>
                  <a:lnTo>
                    <a:pt x="147" y="0"/>
                  </a:lnTo>
                  <a:close/>
                  <a:moveTo>
                    <a:pt x="347" y="0"/>
                  </a:moveTo>
                  <a:lnTo>
                    <a:pt x="251" y="0"/>
                  </a:lnTo>
                  <a:lnTo>
                    <a:pt x="247" y="0"/>
                  </a:lnTo>
                  <a:lnTo>
                    <a:pt x="152" y="0"/>
                  </a:lnTo>
                  <a:lnTo>
                    <a:pt x="152" y="4"/>
                  </a:lnTo>
                  <a:lnTo>
                    <a:pt x="247" y="4"/>
                  </a:lnTo>
                  <a:lnTo>
                    <a:pt x="251" y="4"/>
                  </a:lnTo>
                  <a:lnTo>
                    <a:pt x="347" y="4"/>
                  </a:lnTo>
                  <a:lnTo>
                    <a:pt x="347" y="0"/>
                  </a:lnTo>
                  <a:close/>
                  <a:moveTo>
                    <a:pt x="547" y="0"/>
                  </a:moveTo>
                  <a:lnTo>
                    <a:pt x="451" y="0"/>
                  </a:lnTo>
                  <a:lnTo>
                    <a:pt x="447" y="0"/>
                  </a:lnTo>
                  <a:lnTo>
                    <a:pt x="351" y="0"/>
                  </a:lnTo>
                  <a:lnTo>
                    <a:pt x="351" y="4"/>
                  </a:lnTo>
                  <a:lnTo>
                    <a:pt x="447" y="4"/>
                  </a:lnTo>
                  <a:lnTo>
                    <a:pt x="451" y="4"/>
                  </a:lnTo>
                  <a:lnTo>
                    <a:pt x="547" y="4"/>
                  </a:lnTo>
                  <a:lnTo>
                    <a:pt x="547" y="0"/>
                  </a:lnTo>
                  <a:close/>
                  <a:moveTo>
                    <a:pt x="599" y="0"/>
                  </a:moveTo>
                  <a:lnTo>
                    <a:pt x="551" y="0"/>
                  </a:lnTo>
                  <a:lnTo>
                    <a:pt x="551" y="4"/>
                  </a:lnTo>
                  <a:lnTo>
                    <a:pt x="597" y="4"/>
                  </a:lnTo>
                  <a:lnTo>
                    <a:pt x="599" y="4"/>
                  </a:lnTo>
                  <a:lnTo>
                    <a:pt x="599" y="0"/>
                  </a:lnTo>
                  <a:close/>
                </a:path>
              </a:pathLst>
            </a:cu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576" name="ïşḷïḓê"/>
            <p:cNvSpPr/>
            <p:nvPr/>
          </p:nvSpPr>
          <p:spPr bwMode="auto">
            <a:xfrm>
              <a:off x="2933056" y="2964642"/>
              <a:ext cx="713185" cy="4763"/>
            </a:xfrm>
            <a:custGeom>
              <a:avLst/>
              <a:gdLst>
                <a:gd name="T0" fmla="*/ 147 w 599"/>
                <a:gd name="T1" fmla="*/ 0 h 4"/>
                <a:gd name="T2" fmla="*/ 52 w 599"/>
                <a:gd name="T3" fmla="*/ 0 h 4"/>
                <a:gd name="T4" fmla="*/ 48 w 599"/>
                <a:gd name="T5" fmla="*/ 0 h 4"/>
                <a:gd name="T6" fmla="*/ 2 w 599"/>
                <a:gd name="T7" fmla="*/ 0 h 4"/>
                <a:gd name="T8" fmla="*/ 2 w 599"/>
                <a:gd name="T9" fmla="*/ 4 h 4"/>
                <a:gd name="T10" fmla="*/ 0 w 599"/>
                <a:gd name="T11" fmla="*/ 4 h 4"/>
                <a:gd name="T12" fmla="*/ 48 w 599"/>
                <a:gd name="T13" fmla="*/ 4 h 4"/>
                <a:gd name="T14" fmla="*/ 52 w 599"/>
                <a:gd name="T15" fmla="*/ 4 h 4"/>
                <a:gd name="T16" fmla="*/ 147 w 599"/>
                <a:gd name="T17" fmla="*/ 4 h 4"/>
                <a:gd name="T18" fmla="*/ 147 w 599"/>
                <a:gd name="T19" fmla="*/ 0 h 4"/>
                <a:gd name="T20" fmla="*/ 347 w 599"/>
                <a:gd name="T21" fmla="*/ 0 h 4"/>
                <a:gd name="T22" fmla="*/ 251 w 599"/>
                <a:gd name="T23" fmla="*/ 0 h 4"/>
                <a:gd name="T24" fmla="*/ 247 w 599"/>
                <a:gd name="T25" fmla="*/ 0 h 4"/>
                <a:gd name="T26" fmla="*/ 152 w 599"/>
                <a:gd name="T27" fmla="*/ 0 h 4"/>
                <a:gd name="T28" fmla="*/ 152 w 599"/>
                <a:gd name="T29" fmla="*/ 4 h 4"/>
                <a:gd name="T30" fmla="*/ 247 w 599"/>
                <a:gd name="T31" fmla="*/ 4 h 4"/>
                <a:gd name="T32" fmla="*/ 251 w 599"/>
                <a:gd name="T33" fmla="*/ 4 h 4"/>
                <a:gd name="T34" fmla="*/ 347 w 599"/>
                <a:gd name="T35" fmla="*/ 4 h 4"/>
                <a:gd name="T36" fmla="*/ 347 w 599"/>
                <a:gd name="T37" fmla="*/ 0 h 4"/>
                <a:gd name="T38" fmla="*/ 547 w 599"/>
                <a:gd name="T39" fmla="*/ 0 h 4"/>
                <a:gd name="T40" fmla="*/ 451 w 599"/>
                <a:gd name="T41" fmla="*/ 0 h 4"/>
                <a:gd name="T42" fmla="*/ 447 w 599"/>
                <a:gd name="T43" fmla="*/ 0 h 4"/>
                <a:gd name="T44" fmla="*/ 351 w 599"/>
                <a:gd name="T45" fmla="*/ 0 h 4"/>
                <a:gd name="T46" fmla="*/ 351 w 599"/>
                <a:gd name="T47" fmla="*/ 4 h 4"/>
                <a:gd name="T48" fmla="*/ 447 w 599"/>
                <a:gd name="T49" fmla="*/ 4 h 4"/>
                <a:gd name="T50" fmla="*/ 451 w 599"/>
                <a:gd name="T51" fmla="*/ 4 h 4"/>
                <a:gd name="T52" fmla="*/ 547 w 599"/>
                <a:gd name="T53" fmla="*/ 4 h 4"/>
                <a:gd name="T54" fmla="*/ 547 w 599"/>
                <a:gd name="T55" fmla="*/ 0 h 4"/>
                <a:gd name="T56" fmla="*/ 599 w 599"/>
                <a:gd name="T57" fmla="*/ 0 h 4"/>
                <a:gd name="T58" fmla="*/ 551 w 599"/>
                <a:gd name="T59" fmla="*/ 0 h 4"/>
                <a:gd name="T60" fmla="*/ 551 w 599"/>
                <a:gd name="T61" fmla="*/ 4 h 4"/>
                <a:gd name="T62" fmla="*/ 597 w 599"/>
                <a:gd name="T63" fmla="*/ 4 h 4"/>
                <a:gd name="T64" fmla="*/ 599 w 599"/>
                <a:gd name="T65" fmla="*/ 4 h 4"/>
                <a:gd name="T66" fmla="*/ 599 w 599"/>
                <a:gd name="T6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99" h="4">
                  <a:moveTo>
                    <a:pt x="147" y="0"/>
                  </a:moveTo>
                  <a:lnTo>
                    <a:pt x="52" y="0"/>
                  </a:lnTo>
                  <a:lnTo>
                    <a:pt x="48" y="0"/>
                  </a:lnTo>
                  <a:lnTo>
                    <a:pt x="2" y="0"/>
                  </a:lnTo>
                  <a:lnTo>
                    <a:pt x="2" y="4"/>
                  </a:lnTo>
                  <a:lnTo>
                    <a:pt x="0" y="4"/>
                  </a:lnTo>
                  <a:lnTo>
                    <a:pt x="48" y="4"/>
                  </a:lnTo>
                  <a:lnTo>
                    <a:pt x="52" y="4"/>
                  </a:lnTo>
                  <a:lnTo>
                    <a:pt x="147" y="4"/>
                  </a:lnTo>
                  <a:lnTo>
                    <a:pt x="147" y="0"/>
                  </a:lnTo>
                  <a:moveTo>
                    <a:pt x="347" y="0"/>
                  </a:moveTo>
                  <a:lnTo>
                    <a:pt x="251" y="0"/>
                  </a:lnTo>
                  <a:lnTo>
                    <a:pt x="247" y="0"/>
                  </a:lnTo>
                  <a:lnTo>
                    <a:pt x="152" y="0"/>
                  </a:lnTo>
                  <a:lnTo>
                    <a:pt x="152" y="4"/>
                  </a:lnTo>
                  <a:lnTo>
                    <a:pt x="247" y="4"/>
                  </a:lnTo>
                  <a:lnTo>
                    <a:pt x="251" y="4"/>
                  </a:lnTo>
                  <a:lnTo>
                    <a:pt x="347" y="4"/>
                  </a:lnTo>
                  <a:lnTo>
                    <a:pt x="347" y="0"/>
                  </a:lnTo>
                  <a:moveTo>
                    <a:pt x="547" y="0"/>
                  </a:moveTo>
                  <a:lnTo>
                    <a:pt x="451" y="0"/>
                  </a:lnTo>
                  <a:lnTo>
                    <a:pt x="447" y="0"/>
                  </a:lnTo>
                  <a:lnTo>
                    <a:pt x="351" y="0"/>
                  </a:lnTo>
                  <a:lnTo>
                    <a:pt x="351" y="4"/>
                  </a:lnTo>
                  <a:lnTo>
                    <a:pt x="447" y="4"/>
                  </a:lnTo>
                  <a:lnTo>
                    <a:pt x="451" y="4"/>
                  </a:lnTo>
                  <a:lnTo>
                    <a:pt x="547" y="4"/>
                  </a:lnTo>
                  <a:lnTo>
                    <a:pt x="547" y="0"/>
                  </a:lnTo>
                  <a:moveTo>
                    <a:pt x="599" y="0"/>
                  </a:moveTo>
                  <a:lnTo>
                    <a:pt x="551" y="0"/>
                  </a:lnTo>
                  <a:lnTo>
                    <a:pt x="551" y="4"/>
                  </a:lnTo>
                  <a:lnTo>
                    <a:pt x="597" y="4"/>
                  </a:lnTo>
                  <a:lnTo>
                    <a:pt x="599" y="4"/>
                  </a:lnTo>
                  <a:lnTo>
                    <a:pt x="59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577" name="îṥļíḋe"/>
            <p:cNvSpPr/>
            <p:nvPr/>
          </p:nvSpPr>
          <p:spPr bwMode="auto">
            <a:xfrm>
              <a:off x="2933056" y="2726517"/>
              <a:ext cx="713185" cy="4763"/>
            </a:xfrm>
            <a:custGeom>
              <a:avLst/>
              <a:gdLst>
                <a:gd name="T0" fmla="*/ 147 w 599"/>
                <a:gd name="T1" fmla="*/ 0 h 4"/>
                <a:gd name="T2" fmla="*/ 52 w 599"/>
                <a:gd name="T3" fmla="*/ 0 h 4"/>
                <a:gd name="T4" fmla="*/ 48 w 599"/>
                <a:gd name="T5" fmla="*/ 0 h 4"/>
                <a:gd name="T6" fmla="*/ 2 w 599"/>
                <a:gd name="T7" fmla="*/ 0 h 4"/>
                <a:gd name="T8" fmla="*/ 2 w 599"/>
                <a:gd name="T9" fmla="*/ 4 h 4"/>
                <a:gd name="T10" fmla="*/ 0 w 599"/>
                <a:gd name="T11" fmla="*/ 4 h 4"/>
                <a:gd name="T12" fmla="*/ 48 w 599"/>
                <a:gd name="T13" fmla="*/ 4 h 4"/>
                <a:gd name="T14" fmla="*/ 52 w 599"/>
                <a:gd name="T15" fmla="*/ 4 h 4"/>
                <a:gd name="T16" fmla="*/ 147 w 599"/>
                <a:gd name="T17" fmla="*/ 4 h 4"/>
                <a:gd name="T18" fmla="*/ 147 w 599"/>
                <a:gd name="T19" fmla="*/ 0 h 4"/>
                <a:gd name="T20" fmla="*/ 347 w 599"/>
                <a:gd name="T21" fmla="*/ 0 h 4"/>
                <a:gd name="T22" fmla="*/ 251 w 599"/>
                <a:gd name="T23" fmla="*/ 0 h 4"/>
                <a:gd name="T24" fmla="*/ 247 w 599"/>
                <a:gd name="T25" fmla="*/ 0 h 4"/>
                <a:gd name="T26" fmla="*/ 152 w 599"/>
                <a:gd name="T27" fmla="*/ 0 h 4"/>
                <a:gd name="T28" fmla="*/ 152 w 599"/>
                <a:gd name="T29" fmla="*/ 4 h 4"/>
                <a:gd name="T30" fmla="*/ 247 w 599"/>
                <a:gd name="T31" fmla="*/ 4 h 4"/>
                <a:gd name="T32" fmla="*/ 251 w 599"/>
                <a:gd name="T33" fmla="*/ 4 h 4"/>
                <a:gd name="T34" fmla="*/ 347 w 599"/>
                <a:gd name="T35" fmla="*/ 4 h 4"/>
                <a:gd name="T36" fmla="*/ 347 w 599"/>
                <a:gd name="T37" fmla="*/ 0 h 4"/>
                <a:gd name="T38" fmla="*/ 547 w 599"/>
                <a:gd name="T39" fmla="*/ 0 h 4"/>
                <a:gd name="T40" fmla="*/ 451 w 599"/>
                <a:gd name="T41" fmla="*/ 0 h 4"/>
                <a:gd name="T42" fmla="*/ 447 w 599"/>
                <a:gd name="T43" fmla="*/ 0 h 4"/>
                <a:gd name="T44" fmla="*/ 351 w 599"/>
                <a:gd name="T45" fmla="*/ 0 h 4"/>
                <a:gd name="T46" fmla="*/ 351 w 599"/>
                <a:gd name="T47" fmla="*/ 4 h 4"/>
                <a:gd name="T48" fmla="*/ 447 w 599"/>
                <a:gd name="T49" fmla="*/ 4 h 4"/>
                <a:gd name="T50" fmla="*/ 451 w 599"/>
                <a:gd name="T51" fmla="*/ 4 h 4"/>
                <a:gd name="T52" fmla="*/ 547 w 599"/>
                <a:gd name="T53" fmla="*/ 4 h 4"/>
                <a:gd name="T54" fmla="*/ 547 w 599"/>
                <a:gd name="T55" fmla="*/ 0 h 4"/>
                <a:gd name="T56" fmla="*/ 599 w 599"/>
                <a:gd name="T57" fmla="*/ 0 h 4"/>
                <a:gd name="T58" fmla="*/ 551 w 599"/>
                <a:gd name="T59" fmla="*/ 0 h 4"/>
                <a:gd name="T60" fmla="*/ 551 w 599"/>
                <a:gd name="T61" fmla="*/ 4 h 4"/>
                <a:gd name="T62" fmla="*/ 597 w 599"/>
                <a:gd name="T63" fmla="*/ 4 h 4"/>
                <a:gd name="T64" fmla="*/ 599 w 599"/>
                <a:gd name="T65" fmla="*/ 4 h 4"/>
                <a:gd name="T66" fmla="*/ 599 w 599"/>
                <a:gd name="T6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99" h="4">
                  <a:moveTo>
                    <a:pt x="147" y="0"/>
                  </a:moveTo>
                  <a:lnTo>
                    <a:pt x="52" y="0"/>
                  </a:lnTo>
                  <a:lnTo>
                    <a:pt x="48" y="0"/>
                  </a:lnTo>
                  <a:lnTo>
                    <a:pt x="2" y="0"/>
                  </a:lnTo>
                  <a:lnTo>
                    <a:pt x="2" y="4"/>
                  </a:lnTo>
                  <a:lnTo>
                    <a:pt x="0" y="4"/>
                  </a:lnTo>
                  <a:lnTo>
                    <a:pt x="48" y="4"/>
                  </a:lnTo>
                  <a:lnTo>
                    <a:pt x="52" y="4"/>
                  </a:lnTo>
                  <a:lnTo>
                    <a:pt x="147" y="4"/>
                  </a:lnTo>
                  <a:lnTo>
                    <a:pt x="147" y="0"/>
                  </a:lnTo>
                  <a:close/>
                  <a:moveTo>
                    <a:pt x="347" y="0"/>
                  </a:moveTo>
                  <a:lnTo>
                    <a:pt x="251" y="0"/>
                  </a:lnTo>
                  <a:lnTo>
                    <a:pt x="247" y="0"/>
                  </a:lnTo>
                  <a:lnTo>
                    <a:pt x="152" y="0"/>
                  </a:lnTo>
                  <a:lnTo>
                    <a:pt x="152" y="4"/>
                  </a:lnTo>
                  <a:lnTo>
                    <a:pt x="247" y="4"/>
                  </a:lnTo>
                  <a:lnTo>
                    <a:pt x="251" y="4"/>
                  </a:lnTo>
                  <a:lnTo>
                    <a:pt x="347" y="4"/>
                  </a:lnTo>
                  <a:lnTo>
                    <a:pt x="347" y="0"/>
                  </a:lnTo>
                  <a:close/>
                  <a:moveTo>
                    <a:pt x="547" y="0"/>
                  </a:moveTo>
                  <a:lnTo>
                    <a:pt x="451" y="0"/>
                  </a:lnTo>
                  <a:lnTo>
                    <a:pt x="447" y="0"/>
                  </a:lnTo>
                  <a:lnTo>
                    <a:pt x="351" y="0"/>
                  </a:lnTo>
                  <a:lnTo>
                    <a:pt x="351" y="4"/>
                  </a:lnTo>
                  <a:lnTo>
                    <a:pt x="447" y="4"/>
                  </a:lnTo>
                  <a:lnTo>
                    <a:pt x="451" y="4"/>
                  </a:lnTo>
                  <a:lnTo>
                    <a:pt x="547" y="4"/>
                  </a:lnTo>
                  <a:lnTo>
                    <a:pt x="547" y="0"/>
                  </a:lnTo>
                  <a:close/>
                  <a:moveTo>
                    <a:pt x="599" y="0"/>
                  </a:moveTo>
                  <a:lnTo>
                    <a:pt x="551" y="0"/>
                  </a:lnTo>
                  <a:lnTo>
                    <a:pt x="551" y="4"/>
                  </a:lnTo>
                  <a:lnTo>
                    <a:pt x="597" y="4"/>
                  </a:lnTo>
                  <a:lnTo>
                    <a:pt x="599" y="4"/>
                  </a:lnTo>
                  <a:lnTo>
                    <a:pt x="599" y="0"/>
                  </a:lnTo>
                  <a:close/>
                </a:path>
              </a:pathLst>
            </a:cu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578" name="îŝḷíḓé"/>
            <p:cNvSpPr/>
            <p:nvPr/>
          </p:nvSpPr>
          <p:spPr bwMode="auto">
            <a:xfrm>
              <a:off x="2933056" y="2726517"/>
              <a:ext cx="713185" cy="4763"/>
            </a:xfrm>
            <a:custGeom>
              <a:avLst/>
              <a:gdLst>
                <a:gd name="T0" fmla="*/ 147 w 599"/>
                <a:gd name="T1" fmla="*/ 0 h 4"/>
                <a:gd name="T2" fmla="*/ 52 w 599"/>
                <a:gd name="T3" fmla="*/ 0 h 4"/>
                <a:gd name="T4" fmla="*/ 48 w 599"/>
                <a:gd name="T5" fmla="*/ 0 h 4"/>
                <a:gd name="T6" fmla="*/ 2 w 599"/>
                <a:gd name="T7" fmla="*/ 0 h 4"/>
                <a:gd name="T8" fmla="*/ 2 w 599"/>
                <a:gd name="T9" fmla="*/ 4 h 4"/>
                <a:gd name="T10" fmla="*/ 0 w 599"/>
                <a:gd name="T11" fmla="*/ 4 h 4"/>
                <a:gd name="T12" fmla="*/ 48 w 599"/>
                <a:gd name="T13" fmla="*/ 4 h 4"/>
                <a:gd name="T14" fmla="*/ 52 w 599"/>
                <a:gd name="T15" fmla="*/ 4 h 4"/>
                <a:gd name="T16" fmla="*/ 147 w 599"/>
                <a:gd name="T17" fmla="*/ 4 h 4"/>
                <a:gd name="T18" fmla="*/ 147 w 599"/>
                <a:gd name="T19" fmla="*/ 0 h 4"/>
                <a:gd name="T20" fmla="*/ 347 w 599"/>
                <a:gd name="T21" fmla="*/ 0 h 4"/>
                <a:gd name="T22" fmla="*/ 251 w 599"/>
                <a:gd name="T23" fmla="*/ 0 h 4"/>
                <a:gd name="T24" fmla="*/ 247 w 599"/>
                <a:gd name="T25" fmla="*/ 0 h 4"/>
                <a:gd name="T26" fmla="*/ 152 w 599"/>
                <a:gd name="T27" fmla="*/ 0 h 4"/>
                <a:gd name="T28" fmla="*/ 152 w 599"/>
                <a:gd name="T29" fmla="*/ 4 h 4"/>
                <a:gd name="T30" fmla="*/ 247 w 599"/>
                <a:gd name="T31" fmla="*/ 4 h 4"/>
                <a:gd name="T32" fmla="*/ 251 w 599"/>
                <a:gd name="T33" fmla="*/ 4 h 4"/>
                <a:gd name="T34" fmla="*/ 347 w 599"/>
                <a:gd name="T35" fmla="*/ 4 h 4"/>
                <a:gd name="T36" fmla="*/ 347 w 599"/>
                <a:gd name="T37" fmla="*/ 0 h 4"/>
                <a:gd name="T38" fmla="*/ 547 w 599"/>
                <a:gd name="T39" fmla="*/ 0 h 4"/>
                <a:gd name="T40" fmla="*/ 451 w 599"/>
                <a:gd name="T41" fmla="*/ 0 h 4"/>
                <a:gd name="T42" fmla="*/ 447 w 599"/>
                <a:gd name="T43" fmla="*/ 0 h 4"/>
                <a:gd name="T44" fmla="*/ 351 w 599"/>
                <a:gd name="T45" fmla="*/ 0 h 4"/>
                <a:gd name="T46" fmla="*/ 351 w 599"/>
                <a:gd name="T47" fmla="*/ 4 h 4"/>
                <a:gd name="T48" fmla="*/ 447 w 599"/>
                <a:gd name="T49" fmla="*/ 4 h 4"/>
                <a:gd name="T50" fmla="*/ 451 w 599"/>
                <a:gd name="T51" fmla="*/ 4 h 4"/>
                <a:gd name="T52" fmla="*/ 547 w 599"/>
                <a:gd name="T53" fmla="*/ 4 h 4"/>
                <a:gd name="T54" fmla="*/ 547 w 599"/>
                <a:gd name="T55" fmla="*/ 0 h 4"/>
                <a:gd name="T56" fmla="*/ 599 w 599"/>
                <a:gd name="T57" fmla="*/ 0 h 4"/>
                <a:gd name="T58" fmla="*/ 551 w 599"/>
                <a:gd name="T59" fmla="*/ 0 h 4"/>
                <a:gd name="T60" fmla="*/ 551 w 599"/>
                <a:gd name="T61" fmla="*/ 4 h 4"/>
                <a:gd name="T62" fmla="*/ 597 w 599"/>
                <a:gd name="T63" fmla="*/ 4 h 4"/>
                <a:gd name="T64" fmla="*/ 599 w 599"/>
                <a:gd name="T65" fmla="*/ 4 h 4"/>
                <a:gd name="T66" fmla="*/ 599 w 599"/>
                <a:gd name="T6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99" h="4">
                  <a:moveTo>
                    <a:pt x="147" y="0"/>
                  </a:moveTo>
                  <a:lnTo>
                    <a:pt x="52" y="0"/>
                  </a:lnTo>
                  <a:lnTo>
                    <a:pt x="48" y="0"/>
                  </a:lnTo>
                  <a:lnTo>
                    <a:pt x="2" y="0"/>
                  </a:lnTo>
                  <a:lnTo>
                    <a:pt x="2" y="4"/>
                  </a:lnTo>
                  <a:lnTo>
                    <a:pt x="0" y="4"/>
                  </a:lnTo>
                  <a:lnTo>
                    <a:pt x="48" y="4"/>
                  </a:lnTo>
                  <a:lnTo>
                    <a:pt x="52" y="4"/>
                  </a:lnTo>
                  <a:lnTo>
                    <a:pt x="147" y="4"/>
                  </a:lnTo>
                  <a:lnTo>
                    <a:pt x="147" y="0"/>
                  </a:lnTo>
                  <a:moveTo>
                    <a:pt x="347" y="0"/>
                  </a:moveTo>
                  <a:lnTo>
                    <a:pt x="251" y="0"/>
                  </a:lnTo>
                  <a:lnTo>
                    <a:pt x="247" y="0"/>
                  </a:lnTo>
                  <a:lnTo>
                    <a:pt x="152" y="0"/>
                  </a:lnTo>
                  <a:lnTo>
                    <a:pt x="152" y="4"/>
                  </a:lnTo>
                  <a:lnTo>
                    <a:pt x="247" y="4"/>
                  </a:lnTo>
                  <a:lnTo>
                    <a:pt x="251" y="4"/>
                  </a:lnTo>
                  <a:lnTo>
                    <a:pt x="347" y="4"/>
                  </a:lnTo>
                  <a:lnTo>
                    <a:pt x="347" y="0"/>
                  </a:lnTo>
                  <a:moveTo>
                    <a:pt x="547" y="0"/>
                  </a:moveTo>
                  <a:lnTo>
                    <a:pt x="451" y="0"/>
                  </a:lnTo>
                  <a:lnTo>
                    <a:pt x="447" y="0"/>
                  </a:lnTo>
                  <a:lnTo>
                    <a:pt x="351" y="0"/>
                  </a:lnTo>
                  <a:lnTo>
                    <a:pt x="351" y="4"/>
                  </a:lnTo>
                  <a:lnTo>
                    <a:pt x="447" y="4"/>
                  </a:lnTo>
                  <a:lnTo>
                    <a:pt x="451" y="4"/>
                  </a:lnTo>
                  <a:lnTo>
                    <a:pt x="547" y="4"/>
                  </a:lnTo>
                  <a:lnTo>
                    <a:pt x="547" y="0"/>
                  </a:lnTo>
                  <a:moveTo>
                    <a:pt x="599" y="0"/>
                  </a:moveTo>
                  <a:lnTo>
                    <a:pt x="551" y="0"/>
                  </a:lnTo>
                  <a:lnTo>
                    <a:pt x="551" y="4"/>
                  </a:lnTo>
                  <a:lnTo>
                    <a:pt x="597" y="4"/>
                  </a:lnTo>
                  <a:lnTo>
                    <a:pt x="599" y="4"/>
                  </a:lnTo>
                  <a:lnTo>
                    <a:pt x="59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579" name="iS1îḋè"/>
            <p:cNvSpPr/>
            <p:nvPr/>
          </p:nvSpPr>
          <p:spPr bwMode="auto">
            <a:xfrm>
              <a:off x="3108077" y="2669367"/>
              <a:ext cx="5953" cy="711994"/>
            </a:xfrm>
            <a:custGeom>
              <a:avLst/>
              <a:gdLst>
                <a:gd name="T0" fmla="*/ 0 w 5"/>
                <a:gd name="T1" fmla="*/ 0 h 598"/>
                <a:gd name="T2" fmla="*/ 0 w 5"/>
                <a:gd name="T3" fmla="*/ 0 h 598"/>
                <a:gd name="T4" fmla="*/ 0 w 5"/>
                <a:gd name="T5" fmla="*/ 48 h 598"/>
                <a:gd name="T6" fmla="*/ 0 w 5"/>
                <a:gd name="T7" fmla="*/ 52 h 598"/>
                <a:gd name="T8" fmla="*/ 0 w 5"/>
                <a:gd name="T9" fmla="*/ 148 h 598"/>
                <a:gd name="T10" fmla="*/ 0 w 5"/>
                <a:gd name="T11" fmla="*/ 152 h 598"/>
                <a:gd name="T12" fmla="*/ 0 w 5"/>
                <a:gd name="T13" fmla="*/ 248 h 598"/>
                <a:gd name="T14" fmla="*/ 0 w 5"/>
                <a:gd name="T15" fmla="*/ 252 h 598"/>
                <a:gd name="T16" fmla="*/ 0 w 5"/>
                <a:gd name="T17" fmla="*/ 347 h 598"/>
                <a:gd name="T18" fmla="*/ 0 w 5"/>
                <a:gd name="T19" fmla="*/ 351 h 598"/>
                <a:gd name="T20" fmla="*/ 0 w 5"/>
                <a:gd name="T21" fmla="*/ 447 h 598"/>
                <a:gd name="T22" fmla="*/ 0 w 5"/>
                <a:gd name="T23" fmla="*/ 451 h 598"/>
                <a:gd name="T24" fmla="*/ 0 w 5"/>
                <a:gd name="T25" fmla="*/ 547 h 598"/>
                <a:gd name="T26" fmla="*/ 0 w 5"/>
                <a:gd name="T27" fmla="*/ 551 h 598"/>
                <a:gd name="T28" fmla="*/ 0 w 5"/>
                <a:gd name="T29" fmla="*/ 596 h 598"/>
                <a:gd name="T30" fmla="*/ 0 w 5"/>
                <a:gd name="T31" fmla="*/ 598 h 598"/>
                <a:gd name="T32" fmla="*/ 5 w 5"/>
                <a:gd name="T33" fmla="*/ 598 h 598"/>
                <a:gd name="T34" fmla="*/ 5 w 5"/>
                <a:gd name="T35" fmla="*/ 551 h 598"/>
                <a:gd name="T36" fmla="*/ 5 w 5"/>
                <a:gd name="T37" fmla="*/ 547 h 598"/>
                <a:gd name="T38" fmla="*/ 5 w 5"/>
                <a:gd name="T39" fmla="*/ 451 h 598"/>
                <a:gd name="T40" fmla="*/ 5 w 5"/>
                <a:gd name="T41" fmla="*/ 447 h 598"/>
                <a:gd name="T42" fmla="*/ 5 w 5"/>
                <a:gd name="T43" fmla="*/ 351 h 598"/>
                <a:gd name="T44" fmla="*/ 5 w 5"/>
                <a:gd name="T45" fmla="*/ 347 h 598"/>
                <a:gd name="T46" fmla="*/ 5 w 5"/>
                <a:gd name="T47" fmla="*/ 252 h 598"/>
                <a:gd name="T48" fmla="*/ 5 w 5"/>
                <a:gd name="T49" fmla="*/ 248 h 598"/>
                <a:gd name="T50" fmla="*/ 5 w 5"/>
                <a:gd name="T51" fmla="*/ 152 h 598"/>
                <a:gd name="T52" fmla="*/ 5 w 5"/>
                <a:gd name="T53" fmla="*/ 148 h 598"/>
                <a:gd name="T54" fmla="*/ 5 w 5"/>
                <a:gd name="T55" fmla="*/ 52 h 598"/>
                <a:gd name="T56" fmla="*/ 5 w 5"/>
                <a:gd name="T57" fmla="*/ 48 h 598"/>
                <a:gd name="T58" fmla="*/ 5 w 5"/>
                <a:gd name="T59" fmla="*/ 2 h 598"/>
                <a:gd name="T60" fmla="*/ 0 w 5"/>
                <a:gd name="T61" fmla="*/ 2 h 598"/>
                <a:gd name="T62" fmla="*/ 0 w 5"/>
                <a:gd name="T63" fmla="*/ 0 h 5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" h="598">
                  <a:moveTo>
                    <a:pt x="0" y="0"/>
                  </a:moveTo>
                  <a:lnTo>
                    <a:pt x="0" y="0"/>
                  </a:lnTo>
                  <a:lnTo>
                    <a:pt x="0" y="48"/>
                  </a:lnTo>
                  <a:lnTo>
                    <a:pt x="0" y="52"/>
                  </a:lnTo>
                  <a:lnTo>
                    <a:pt x="0" y="148"/>
                  </a:lnTo>
                  <a:lnTo>
                    <a:pt x="0" y="152"/>
                  </a:lnTo>
                  <a:lnTo>
                    <a:pt x="0" y="248"/>
                  </a:lnTo>
                  <a:lnTo>
                    <a:pt x="0" y="252"/>
                  </a:lnTo>
                  <a:lnTo>
                    <a:pt x="0" y="347"/>
                  </a:lnTo>
                  <a:lnTo>
                    <a:pt x="0" y="351"/>
                  </a:lnTo>
                  <a:lnTo>
                    <a:pt x="0" y="447"/>
                  </a:lnTo>
                  <a:lnTo>
                    <a:pt x="0" y="451"/>
                  </a:lnTo>
                  <a:lnTo>
                    <a:pt x="0" y="547"/>
                  </a:lnTo>
                  <a:lnTo>
                    <a:pt x="0" y="551"/>
                  </a:lnTo>
                  <a:lnTo>
                    <a:pt x="0" y="596"/>
                  </a:lnTo>
                  <a:lnTo>
                    <a:pt x="0" y="598"/>
                  </a:lnTo>
                  <a:lnTo>
                    <a:pt x="5" y="598"/>
                  </a:lnTo>
                  <a:lnTo>
                    <a:pt x="5" y="551"/>
                  </a:lnTo>
                  <a:lnTo>
                    <a:pt x="5" y="547"/>
                  </a:lnTo>
                  <a:lnTo>
                    <a:pt x="5" y="451"/>
                  </a:lnTo>
                  <a:lnTo>
                    <a:pt x="5" y="447"/>
                  </a:lnTo>
                  <a:lnTo>
                    <a:pt x="5" y="351"/>
                  </a:lnTo>
                  <a:lnTo>
                    <a:pt x="5" y="347"/>
                  </a:lnTo>
                  <a:lnTo>
                    <a:pt x="5" y="252"/>
                  </a:lnTo>
                  <a:lnTo>
                    <a:pt x="5" y="248"/>
                  </a:lnTo>
                  <a:lnTo>
                    <a:pt x="5" y="152"/>
                  </a:lnTo>
                  <a:lnTo>
                    <a:pt x="5" y="148"/>
                  </a:lnTo>
                  <a:lnTo>
                    <a:pt x="5" y="52"/>
                  </a:lnTo>
                  <a:lnTo>
                    <a:pt x="5" y="48"/>
                  </a:lnTo>
                  <a:lnTo>
                    <a:pt x="5" y="2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580" name="iṡḻiḓé"/>
            <p:cNvSpPr/>
            <p:nvPr/>
          </p:nvSpPr>
          <p:spPr bwMode="auto">
            <a:xfrm>
              <a:off x="3108077" y="2669367"/>
              <a:ext cx="5953" cy="711994"/>
            </a:xfrm>
            <a:custGeom>
              <a:avLst/>
              <a:gdLst>
                <a:gd name="T0" fmla="*/ 0 w 5"/>
                <a:gd name="T1" fmla="*/ 0 h 598"/>
                <a:gd name="T2" fmla="*/ 0 w 5"/>
                <a:gd name="T3" fmla="*/ 0 h 598"/>
                <a:gd name="T4" fmla="*/ 0 w 5"/>
                <a:gd name="T5" fmla="*/ 48 h 598"/>
                <a:gd name="T6" fmla="*/ 0 w 5"/>
                <a:gd name="T7" fmla="*/ 52 h 598"/>
                <a:gd name="T8" fmla="*/ 0 w 5"/>
                <a:gd name="T9" fmla="*/ 148 h 598"/>
                <a:gd name="T10" fmla="*/ 0 w 5"/>
                <a:gd name="T11" fmla="*/ 152 h 598"/>
                <a:gd name="T12" fmla="*/ 0 w 5"/>
                <a:gd name="T13" fmla="*/ 248 h 598"/>
                <a:gd name="T14" fmla="*/ 0 w 5"/>
                <a:gd name="T15" fmla="*/ 252 h 598"/>
                <a:gd name="T16" fmla="*/ 0 w 5"/>
                <a:gd name="T17" fmla="*/ 347 h 598"/>
                <a:gd name="T18" fmla="*/ 0 w 5"/>
                <a:gd name="T19" fmla="*/ 351 h 598"/>
                <a:gd name="T20" fmla="*/ 0 w 5"/>
                <a:gd name="T21" fmla="*/ 447 h 598"/>
                <a:gd name="T22" fmla="*/ 0 w 5"/>
                <a:gd name="T23" fmla="*/ 451 h 598"/>
                <a:gd name="T24" fmla="*/ 0 w 5"/>
                <a:gd name="T25" fmla="*/ 547 h 598"/>
                <a:gd name="T26" fmla="*/ 0 w 5"/>
                <a:gd name="T27" fmla="*/ 551 h 598"/>
                <a:gd name="T28" fmla="*/ 0 w 5"/>
                <a:gd name="T29" fmla="*/ 596 h 598"/>
                <a:gd name="T30" fmla="*/ 0 w 5"/>
                <a:gd name="T31" fmla="*/ 598 h 598"/>
                <a:gd name="T32" fmla="*/ 5 w 5"/>
                <a:gd name="T33" fmla="*/ 598 h 598"/>
                <a:gd name="T34" fmla="*/ 5 w 5"/>
                <a:gd name="T35" fmla="*/ 551 h 598"/>
                <a:gd name="T36" fmla="*/ 5 w 5"/>
                <a:gd name="T37" fmla="*/ 547 h 598"/>
                <a:gd name="T38" fmla="*/ 5 w 5"/>
                <a:gd name="T39" fmla="*/ 451 h 598"/>
                <a:gd name="T40" fmla="*/ 5 w 5"/>
                <a:gd name="T41" fmla="*/ 447 h 598"/>
                <a:gd name="T42" fmla="*/ 5 w 5"/>
                <a:gd name="T43" fmla="*/ 351 h 598"/>
                <a:gd name="T44" fmla="*/ 5 w 5"/>
                <a:gd name="T45" fmla="*/ 347 h 598"/>
                <a:gd name="T46" fmla="*/ 5 w 5"/>
                <a:gd name="T47" fmla="*/ 252 h 598"/>
                <a:gd name="T48" fmla="*/ 5 w 5"/>
                <a:gd name="T49" fmla="*/ 248 h 598"/>
                <a:gd name="T50" fmla="*/ 5 w 5"/>
                <a:gd name="T51" fmla="*/ 152 h 598"/>
                <a:gd name="T52" fmla="*/ 5 w 5"/>
                <a:gd name="T53" fmla="*/ 148 h 598"/>
                <a:gd name="T54" fmla="*/ 5 w 5"/>
                <a:gd name="T55" fmla="*/ 52 h 598"/>
                <a:gd name="T56" fmla="*/ 5 w 5"/>
                <a:gd name="T57" fmla="*/ 48 h 598"/>
                <a:gd name="T58" fmla="*/ 5 w 5"/>
                <a:gd name="T59" fmla="*/ 2 h 598"/>
                <a:gd name="T60" fmla="*/ 0 w 5"/>
                <a:gd name="T61" fmla="*/ 2 h 598"/>
                <a:gd name="T62" fmla="*/ 0 w 5"/>
                <a:gd name="T63" fmla="*/ 0 h 5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" h="598">
                  <a:moveTo>
                    <a:pt x="0" y="0"/>
                  </a:moveTo>
                  <a:lnTo>
                    <a:pt x="0" y="0"/>
                  </a:lnTo>
                  <a:lnTo>
                    <a:pt x="0" y="48"/>
                  </a:lnTo>
                  <a:lnTo>
                    <a:pt x="0" y="52"/>
                  </a:lnTo>
                  <a:lnTo>
                    <a:pt x="0" y="148"/>
                  </a:lnTo>
                  <a:lnTo>
                    <a:pt x="0" y="152"/>
                  </a:lnTo>
                  <a:lnTo>
                    <a:pt x="0" y="248"/>
                  </a:lnTo>
                  <a:lnTo>
                    <a:pt x="0" y="252"/>
                  </a:lnTo>
                  <a:lnTo>
                    <a:pt x="0" y="347"/>
                  </a:lnTo>
                  <a:lnTo>
                    <a:pt x="0" y="351"/>
                  </a:lnTo>
                  <a:lnTo>
                    <a:pt x="0" y="447"/>
                  </a:lnTo>
                  <a:lnTo>
                    <a:pt x="0" y="451"/>
                  </a:lnTo>
                  <a:lnTo>
                    <a:pt x="0" y="547"/>
                  </a:lnTo>
                  <a:lnTo>
                    <a:pt x="0" y="551"/>
                  </a:lnTo>
                  <a:lnTo>
                    <a:pt x="0" y="596"/>
                  </a:lnTo>
                  <a:lnTo>
                    <a:pt x="0" y="598"/>
                  </a:lnTo>
                  <a:lnTo>
                    <a:pt x="5" y="598"/>
                  </a:lnTo>
                  <a:lnTo>
                    <a:pt x="5" y="551"/>
                  </a:lnTo>
                  <a:lnTo>
                    <a:pt x="5" y="547"/>
                  </a:lnTo>
                  <a:lnTo>
                    <a:pt x="5" y="451"/>
                  </a:lnTo>
                  <a:lnTo>
                    <a:pt x="5" y="447"/>
                  </a:lnTo>
                  <a:lnTo>
                    <a:pt x="5" y="351"/>
                  </a:lnTo>
                  <a:lnTo>
                    <a:pt x="5" y="347"/>
                  </a:lnTo>
                  <a:lnTo>
                    <a:pt x="5" y="252"/>
                  </a:lnTo>
                  <a:lnTo>
                    <a:pt x="5" y="248"/>
                  </a:lnTo>
                  <a:lnTo>
                    <a:pt x="5" y="152"/>
                  </a:lnTo>
                  <a:lnTo>
                    <a:pt x="5" y="148"/>
                  </a:lnTo>
                  <a:lnTo>
                    <a:pt x="5" y="52"/>
                  </a:lnTo>
                  <a:lnTo>
                    <a:pt x="5" y="48"/>
                  </a:lnTo>
                  <a:lnTo>
                    <a:pt x="5" y="2"/>
                  </a:lnTo>
                  <a:lnTo>
                    <a:pt x="0" y="2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581" name="i$ļïḍé"/>
            <p:cNvSpPr/>
            <p:nvPr/>
          </p:nvSpPr>
          <p:spPr bwMode="auto">
            <a:xfrm>
              <a:off x="3346202" y="2669367"/>
              <a:ext cx="4762" cy="711994"/>
            </a:xfrm>
            <a:custGeom>
              <a:avLst/>
              <a:gdLst>
                <a:gd name="T0" fmla="*/ 0 w 4"/>
                <a:gd name="T1" fmla="*/ 0 h 598"/>
                <a:gd name="T2" fmla="*/ 0 w 4"/>
                <a:gd name="T3" fmla="*/ 0 h 598"/>
                <a:gd name="T4" fmla="*/ 0 w 4"/>
                <a:gd name="T5" fmla="*/ 48 h 598"/>
                <a:gd name="T6" fmla="*/ 0 w 4"/>
                <a:gd name="T7" fmla="*/ 52 h 598"/>
                <a:gd name="T8" fmla="*/ 0 w 4"/>
                <a:gd name="T9" fmla="*/ 148 h 598"/>
                <a:gd name="T10" fmla="*/ 0 w 4"/>
                <a:gd name="T11" fmla="*/ 152 h 598"/>
                <a:gd name="T12" fmla="*/ 0 w 4"/>
                <a:gd name="T13" fmla="*/ 248 h 598"/>
                <a:gd name="T14" fmla="*/ 0 w 4"/>
                <a:gd name="T15" fmla="*/ 252 h 598"/>
                <a:gd name="T16" fmla="*/ 0 w 4"/>
                <a:gd name="T17" fmla="*/ 347 h 598"/>
                <a:gd name="T18" fmla="*/ 0 w 4"/>
                <a:gd name="T19" fmla="*/ 351 h 598"/>
                <a:gd name="T20" fmla="*/ 0 w 4"/>
                <a:gd name="T21" fmla="*/ 447 h 598"/>
                <a:gd name="T22" fmla="*/ 0 w 4"/>
                <a:gd name="T23" fmla="*/ 451 h 598"/>
                <a:gd name="T24" fmla="*/ 0 w 4"/>
                <a:gd name="T25" fmla="*/ 547 h 598"/>
                <a:gd name="T26" fmla="*/ 0 w 4"/>
                <a:gd name="T27" fmla="*/ 551 h 598"/>
                <a:gd name="T28" fmla="*/ 0 w 4"/>
                <a:gd name="T29" fmla="*/ 596 h 598"/>
                <a:gd name="T30" fmla="*/ 0 w 4"/>
                <a:gd name="T31" fmla="*/ 598 h 598"/>
                <a:gd name="T32" fmla="*/ 4 w 4"/>
                <a:gd name="T33" fmla="*/ 598 h 598"/>
                <a:gd name="T34" fmla="*/ 4 w 4"/>
                <a:gd name="T35" fmla="*/ 551 h 598"/>
                <a:gd name="T36" fmla="*/ 4 w 4"/>
                <a:gd name="T37" fmla="*/ 547 h 598"/>
                <a:gd name="T38" fmla="*/ 4 w 4"/>
                <a:gd name="T39" fmla="*/ 451 h 598"/>
                <a:gd name="T40" fmla="*/ 4 w 4"/>
                <a:gd name="T41" fmla="*/ 447 h 598"/>
                <a:gd name="T42" fmla="*/ 4 w 4"/>
                <a:gd name="T43" fmla="*/ 351 h 598"/>
                <a:gd name="T44" fmla="*/ 4 w 4"/>
                <a:gd name="T45" fmla="*/ 347 h 598"/>
                <a:gd name="T46" fmla="*/ 4 w 4"/>
                <a:gd name="T47" fmla="*/ 252 h 598"/>
                <a:gd name="T48" fmla="*/ 4 w 4"/>
                <a:gd name="T49" fmla="*/ 248 h 598"/>
                <a:gd name="T50" fmla="*/ 4 w 4"/>
                <a:gd name="T51" fmla="*/ 152 h 598"/>
                <a:gd name="T52" fmla="*/ 4 w 4"/>
                <a:gd name="T53" fmla="*/ 148 h 598"/>
                <a:gd name="T54" fmla="*/ 4 w 4"/>
                <a:gd name="T55" fmla="*/ 52 h 598"/>
                <a:gd name="T56" fmla="*/ 4 w 4"/>
                <a:gd name="T57" fmla="*/ 48 h 598"/>
                <a:gd name="T58" fmla="*/ 4 w 4"/>
                <a:gd name="T59" fmla="*/ 2 h 598"/>
                <a:gd name="T60" fmla="*/ 0 w 4"/>
                <a:gd name="T61" fmla="*/ 2 h 598"/>
                <a:gd name="T62" fmla="*/ 0 w 4"/>
                <a:gd name="T63" fmla="*/ 0 h 5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" h="598">
                  <a:moveTo>
                    <a:pt x="0" y="0"/>
                  </a:moveTo>
                  <a:lnTo>
                    <a:pt x="0" y="0"/>
                  </a:lnTo>
                  <a:lnTo>
                    <a:pt x="0" y="48"/>
                  </a:lnTo>
                  <a:lnTo>
                    <a:pt x="0" y="52"/>
                  </a:lnTo>
                  <a:lnTo>
                    <a:pt x="0" y="148"/>
                  </a:lnTo>
                  <a:lnTo>
                    <a:pt x="0" y="152"/>
                  </a:lnTo>
                  <a:lnTo>
                    <a:pt x="0" y="248"/>
                  </a:lnTo>
                  <a:lnTo>
                    <a:pt x="0" y="252"/>
                  </a:lnTo>
                  <a:lnTo>
                    <a:pt x="0" y="347"/>
                  </a:lnTo>
                  <a:lnTo>
                    <a:pt x="0" y="351"/>
                  </a:lnTo>
                  <a:lnTo>
                    <a:pt x="0" y="447"/>
                  </a:lnTo>
                  <a:lnTo>
                    <a:pt x="0" y="451"/>
                  </a:lnTo>
                  <a:lnTo>
                    <a:pt x="0" y="547"/>
                  </a:lnTo>
                  <a:lnTo>
                    <a:pt x="0" y="551"/>
                  </a:lnTo>
                  <a:lnTo>
                    <a:pt x="0" y="596"/>
                  </a:lnTo>
                  <a:lnTo>
                    <a:pt x="0" y="598"/>
                  </a:lnTo>
                  <a:lnTo>
                    <a:pt x="4" y="598"/>
                  </a:lnTo>
                  <a:lnTo>
                    <a:pt x="4" y="551"/>
                  </a:lnTo>
                  <a:lnTo>
                    <a:pt x="4" y="547"/>
                  </a:lnTo>
                  <a:lnTo>
                    <a:pt x="4" y="451"/>
                  </a:lnTo>
                  <a:lnTo>
                    <a:pt x="4" y="447"/>
                  </a:lnTo>
                  <a:lnTo>
                    <a:pt x="4" y="351"/>
                  </a:lnTo>
                  <a:lnTo>
                    <a:pt x="4" y="347"/>
                  </a:lnTo>
                  <a:lnTo>
                    <a:pt x="4" y="252"/>
                  </a:lnTo>
                  <a:lnTo>
                    <a:pt x="4" y="248"/>
                  </a:lnTo>
                  <a:lnTo>
                    <a:pt x="4" y="152"/>
                  </a:lnTo>
                  <a:lnTo>
                    <a:pt x="4" y="148"/>
                  </a:lnTo>
                  <a:lnTo>
                    <a:pt x="4" y="52"/>
                  </a:lnTo>
                  <a:lnTo>
                    <a:pt x="4" y="48"/>
                  </a:lnTo>
                  <a:lnTo>
                    <a:pt x="4" y="2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582" name="ïṥļïḓê"/>
            <p:cNvSpPr/>
            <p:nvPr/>
          </p:nvSpPr>
          <p:spPr bwMode="auto">
            <a:xfrm>
              <a:off x="3346202" y="2669367"/>
              <a:ext cx="4762" cy="711994"/>
            </a:xfrm>
            <a:custGeom>
              <a:avLst/>
              <a:gdLst>
                <a:gd name="T0" fmla="*/ 0 w 4"/>
                <a:gd name="T1" fmla="*/ 0 h 598"/>
                <a:gd name="T2" fmla="*/ 0 w 4"/>
                <a:gd name="T3" fmla="*/ 0 h 598"/>
                <a:gd name="T4" fmla="*/ 0 w 4"/>
                <a:gd name="T5" fmla="*/ 48 h 598"/>
                <a:gd name="T6" fmla="*/ 0 w 4"/>
                <a:gd name="T7" fmla="*/ 52 h 598"/>
                <a:gd name="T8" fmla="*/ 0 w 4"/>
                <a:gd name="T9" fmla="*/ 148 h 598"/>
                <a:gd name="T10" fmla="*/ 0 w 4"/>
                <a:gd name="T11" fmla="*/ 152 h 598"/>
                <a:gd name="T12" fmla="*/ 0 w 4"/>
                <a:gd name="T13" fmla="*/ 248 h 598"/>
                <a:gd name="T14" fmla="*/ 0 w 4"/>
                <a:gd name="T15" fmla="*/ 252 h 598"/>
                <a:gd name="T16" fmla="*/ 0 w 4"/>
                <a:gd name="T17" fmla="*/ 347 h 598"/>
                <a:gd name="T18" fmla="*/ 0 w 4"/>
                <a:gd name="T19" fmla="*/ 351 h 598"/>
                <a:gd name="T20" fmla="*/ 0 w 4"/>
                <a:gd name="T21" fmla="*/ 447 h 598"/>
                <a:gd name="T22" fmla="*/ 0 w 4"/>
                <a:gd name="T23" fmla="*/ 451 h 598"/>
                <a:gd name="T24" fmla="*/ 0 w 4"/>
                <a:gd name="T25" fmla="*/ 547 h 598"/>
                <a:gd name="T26" fmla="*/ 0 w 4"/>
                <a:gd name="T27" fmla="*/ 551 h 598"/>
                <a:gd name="T28" fmla="*/ 0 w 4"/>
                <a:gd name="T29" fmla="*/ 596 h 598"/>
                <a:gd name="T30" fmla="*/ 0 w 4"/>
                <a:gd name="T31" fmla="*/ 598 h 598"/>
                <a:gd name="T32" fmla="*/ 4 w 4"/>
                <a:gd name="T33" fmla="*/ 598 h 598"/>
                <a:gd name="T34" fmla="*/ 4 w 4"/>
                <a:gd name="T35" fmla="*/ 551 h 598"/>
                <a:gd name="T36" fmla="*/ 4 w 4"/>
                <a:gd name="T37" fmla="*/ 547 h 598"/>
                <a:gd name="T38" fmla="*/ 4 w 4"/>
                <a:gd name="T39" fmla="*/ 451 h 598"/>
                <a:gd name="T40" fmla="*/ 4 w 4"/>
                <a:gd name="T41" fmla="*/ 447 h 598"/>
                <a:gd name="T42" fmla="*/ 4 w 4"/>
                <a:gd name="T43" fmla="*/ 351 h 598"/>
                <a:gd name="T44" fmla="*/ 4 w 4"/>
                <a:gd name="T45" fmla="*/ 347 h 598"/>
                <a:gd name="T46" fmla="*/ 4 w 4"/>
                <a:gd name="T47" fmla="*/ 252 h 598"/>
                <a:gd name="T48" fmla="*/ 4 w 4"/>
                <a:gd name="T49" fmla="*/ 248 h 598"/>
                <a:gd name="T50" fmla="*/ 4 w 4"/>
                <a:gd name="T51" fmla="*/ 152 h 598"/>
                <a:gd name="T52" fmla="*/ 4 w 4"/>
                <a:gd name="T53" fmla="*/ 148 h 598"/>
                <a:gd name="T54" fmla="*/ 4 w 4"/>
                <a:gd name="T55" fmla="*/ 52 h 598"/>
                <a:gd name="T56" fmla="*/ 4 w 4"/>
                <a:gd name="T57" fmla="*/ 48 h 598"/>
                <a:gd name="T58" fmla="*/ 4 w 4"/>
                <a:gd name="T59" fmla="*/ 2 h 598"/>
                <a:gd name="T60" fmla="*/ 0 w 4"/>
                <a:gd name="T61" fmla="*/ 2 h 598"/>
                <a:gd name="T62" fmla="*/ 0 w 4"/>
                <a:gd name="T63" fmla="*/ 0 h 5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" h="598">
                  <a:moveTo>
                    <a:pt x="0" y="0"/>
                  </a:moveTo>
                  <a:lnTo>
                    <a:pt x="0" y="0"/>
                  </a:lnTo>
                  <a:lnTo>
                    <a:pt x="0" y="48"/>
                  </a:lnTo>
                  <a:lnTo>
                    <a:pt x="0" y="52"/>
                  </a:lnTo>
                  <a:lnTo>
                    <a:pt x="0" y="148"/>
                  </a:lnTo>
                  <a:lnTo>
                    <a:pt x="0" y="152"/>
                  </a:lnTo>
                  <a:lnTo>
                    <a:pt x="0" y="248"/>
                  </a:lnTo>
                  <a:lnTo>
                    <a:pt x="0" y="252"/>
                  </a:lnTo>
                  <a:lnTo>
                    <a:pt x="0" y="347"/>
                  </a:lnTo>
                  <a:lnTo>
                    <a:pt x="0" y="351"/>
                  </a:lnTo>
                  <a:lnTo>
                    <a:pt x="0" y="447"/>
                  </a:lnTo>
                  <a:lnTo>
                    <a:pt x="0" y="451"/>
                  </a:lnTo>
                  <a:lnTo>
                    <a:pt x="0" y="547"/>
                  </a:lnTo>
                  <a:lnTo>
                    <a:pt x="0" y="551"/>
                  </a:lnTo>
                  <a:lnTo>
                    <a:pt x="0" y="596"/>
                  </a:lnTo>
                  <a:lnTo>
                    <a:pt x="0" y="598"/>
                  </a:lnTo>
                  <a:lnTo>
                    <a:pt x="4" y="598"/>
                  </a:lnTo>
                  <a:lnTo>
                    <a:pt x="4" y="551"/>
                  </a:lnTo>
                  <a:lnTo>
                    <a:pt x="4" y="547"/>
                  </a:lnTo>
                  <a:lnTo>
                    <a:pt x="4" y="451"/>
                  </a:lnTo>
                  <a:lnTo>
                    <a:pt x="4" y="447"/>
                  </a:lnTo>
                  <a:lnTo>
                    <a:pt x="4" y="351"/>
                  </a:lnTo>
                  <a:lnTo>
                    <a:pt x="4" y="347"/>
                  </a:lnTo>
                  <a:lnTo>
                    <a:pt x="4" y="252"/>
                  </a:lnTo>
                  <a:lnTo>
                    <a:pt x="4" y="248"/>
                  </a:lnTo>
                  <a:lnTo>
                    <a:pt x="4" y="152"/>
                  </a:lnTo>
                  <a:lnTo>
                    <a:pt x="4" y="148"/>
                  </a:lnTo>
                  <a:lnTo>
                    <a:pt x="4" y="52"/>
                  </a:lnTo>
                  <a:lnTo>
                    <a:pt x="4" y="48"/>
                  </a:lnTo>
                  <a:lnTo>
                    <a:pt x="4" y="2"/>
                  </a:lnTo>
                  <a:lnTo>
                    <a:pt x="0" y="2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583" name="iṡḷïḍé"/>
            <p:cNvSpPr/>
            <p:nvPr/>
          </p:nvSpPr>
          <p:spPr bwMode="auto">
            <a:xfrm>
              <a:off x="3584327" y="2669367"/>
              <a:ext cx="4762" cy="711994"/>
            </a:xfrm>
            <a:custGeom>
              <a:avLst/>
              <a:gdLst>
                <a:gd name="T0" fmla="*/ 0 w 4"/>
                <a:gd name="T1" fmla="*/ 0 h 598"/>
                <a:gd name="T2" fmla="*/ 0 w 4"/>
                <a:gd name="T3" fmla="*/ 0 h 598"/>
                <a:gd name="T4" fmla="*/ 0 w 4"/>
                <a:gd name="T5" fmla="*/ 48 h 598"/>
                <a:gd name="T6" fmla="*/ 0 w 4"/>
                <a:gd name="T7" fmla="*/ 52 h 598"/>
                <a:gd name="T8" fmla="*/ 0 w 4"/>
                <a:gd name="T9" fmla="*/ 148 h 598"/>
                <a:gd name="T10" fmla="*/ 0 w 4"/>
                <a:gd name="T11" fmla="*/ 152 h 598"/>
                <a:gd name="T12" fmla="*/ 0 w 4"/>
                <a:gd name="T13" fmla="*/ 248 h 598"/>
                <a:gd name="T14" fmla="*/ 0 w 4"/>
                <a:gd name="T15" fmla="*/ 252 h 598"/>
                <a:gd name="T16" fmla="*/ 0 w 4"/>
                <a:gd name="T17" fmla="*/ 347 h 598"/>
                <a:gd name="T18" fmla="*/ 0 w 4"/>
                <a:gd name="T19" fmla="*/ 351 h 598"/>
                <a:gd name="T20" fmla="*/ 0 w 4"/>
                <a:gd name="T21" fmla="*/ 447 h 598"/>
                <a:gd name="T22" fmla="*/ 0 w 4"/>
                <a:gd name="T23" fmla="*/ 451 h 598"/>
                <a:gd name="T24" fmla="*/ 0 w 4"/>
                <a:gd name="T25" fmla="*/ 547 h 598"/>
                <a:gd name="T26" fmla="*/ 0 w 4"/>
                <a:gd name="T27" fmla="*/ 551 h 598"/>
                <a:gd name="T28" fmla="*/ 0 w 4"/>
                <a:gd name="T29" fmla="*/ 596 h 598"/>
                <a:gd name="T30" fmla="*/ 0 w 4"/>
                <a:gd name="T31" fmla="*/ 598 h 598"/>
                <a:gd name="T32" fmla="*/ 4 w 4"/>
                <a:gd name="T33" fmla="*/ 598 h 598"/>
                <a:gd name="T34" fmla="*/ 4 w 4"/>
                <a:gd name="T35" fmla="*/ 551 h 598"/>
                <a:gd name="T36" fmla="*/ 4 w 4"/>
                <a:gd name="T37" fmla="*/ 547 h 598"/>
                <a:gd name="T38" fmla="*/ 4 w 4"/>
                <a:gd name="T39" fmla="*/ 451 h 598"/>
                <a:gd name="T40" fmla="*/ 4 w 4"/>
                <a:gd name="T41" fmla="*/ 447 h 598"/>
                <a:gd name="T42" fmla="*/ 4 w 4"/>
                <a:gd name="T43" fmla="*/ 351 h 598"/>
                <a:gd name="T44" fmla="*/ 4 w 4"/>
                <a:gd name="T45" fmla="*/ 347 h 598"/>
                <a:gd name="T46" fmla="*/ 4 w 4"/>
                <a:gd name="T47" fmla="*/ 252 h 598"/>
                <a:gd name="T48" fmla="*/ 4 w 4"/>
                <a:gd name="T49" fmla="*/ 248 h 598"/>
                <a:gd name="T50" fmla="*/ 4 w 4"/>
                <a:gd name="T51" fmla="*/ 152 h 598"/>
                <a:gd name="T52" fmla="*/ 4 w 4"/>
                <a:gd name="T53" fmla="*/ 148 h 598"/>
                <a:gd name="T54" fmla="*/ 4 w 4"/>
                <a:gd name="T55" fmla="*/ 52 h 598"/>
                <a:gd name="T56" fmla="*/ 4 w 4"/>
                <a:gd name="T57" fmla="*/ 48 h 598"/>
                <a:gd name="T58" fmla="*/ 4 w 4"/>
                <a:gd name="T59" fmla="*/ 2 h 598"/>
                <a:gd name="T60" fmla="*/ 0 w 4"/>
                <a:gd name="T61" fmla="*/ 2 h 598"/>
                <a:gd name="T62" fmla="*/ 0 w 4"/>
                <a:gd name="T63" fmla="*/ 0 h 5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" h="598">
                  <a:moveTo>
                    <a:pt x="0" y="0"/>
                  </a:moveTo>
                  <a:lnTo>
                    <a:pt x="0" y="0"/>
                  </a:lnTo>
                  <a:lnTo>
                    <a:pt x="0" y="48"/>
                  </a:lnTo>
                  <a:lnTo>
                    <a:pt x="0" y="52"/>
                  </a:lnTo>
                  <a:lnTo>
                    <a:pt x="0" y="148"/>
                  </a:lnTo>
                  <a:lnTo>
                    <a:pt x="0" y="152"/>
                  </a:lnTo>
                  <a:lnTo>
                    <a:pt x="0" y="248"/>
                  </a:lnTo>
                  <a:lnTo>
                    <a:pt x="0" y="252"/>
                  </a:lnTo>
                  <a:lnTo>
                    <a:pt x="0" y="347"/>
                  </a:lnTo>
                  <a:lnTo>
                    <a:pt x="0" y="351"/>
                  </a:lnTo>
                  <a:lnTo>
                    <a:pt x="0" y="447"/>
                  </a:lnTo>
                  <a:lnTo>
                    <a:pt x="0" y="451"/>
                  </a:lnTo>
                  <a:lnTo>
                    <a:pt x="0" y="547"/>
                  </a:lnTo>
                  <a:lnTo>
                    <a:pt x="0" y="551"/>
                  </a:lnTo>
                  <a:lnTo>
                    <a:pt x="0" y="596"/>
                  </a:lnTo>
                  <a:lnTo>
                    <a:pt x="0" y="598"/>
                  </a:lnTo>
                  <a:lnTo>
                    <a:pt x="4" y="598"/>
                  </a:lnTo>
                  <a:lnTo>
                    <a:pt x="4" y="551"/>
                  </a:lnTo>
                  <a:lnTo>
                    <a:pt x="4" y="547"/>
                  </a:lnTo>
                  <a:lnTo>
                    <a:pt x="4" y="451"/>
                  </a:lnTo>
                  <a:lnTo>
                    <a:pt x="4" y="447"/>
                  </a:lnTo>
                  <a:lnTo>
                    <a:pt x="4" y="351"/>
                  </a:lnTo>
                  <a:lnTo>
                    <a:pt x="4" y="347"/>
                  </a:lnTo>
                  <a:lnTo>
                    <a:pt x="4" y="252"/>
                  </a:lnTo>
                  <a:lnTo>
                    <a:pt x="4" y="248"/>
                  </a:lnTo>
                  <a:lnTo>
                    <a:pt x="4" y="152"/>
                  </a:lnTo>
                  <a:lnTo>
                    <a:pt x="4" y="148"/>
                  </a:lnTo>
                  <a:lnTo>
                    <a:pt x="4" y="52"/>
                  </a:lnTo>
                  <a:lnTo>
                    <a:pt x="4" y="48"/>
                  </a:lnTo>
                  <a:lnTo>
                    <a:pt x="4" y="2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584" name="íšḻîde"/>
            <p:cNvSpPr/>
            <p:nvPr/>
          </p:nvSpPr>
          <p:spPr bwMode="auto">
            <a:xfrm>
              <a:off x="3584327" y="2669367"/>
              <a:ext cx="4762" cy="711994"/>
            </a:xfrm>
            <a:custGeom>
              <a:avLst/>
              <a:gdLst>
                <a:gd name="T0" fmla="*/ 0 w 4"/>
                <a:gd name="T1" fmla="*/ 0 h 598"/>
                <a:gd name="T2" fmla="*/ 0 w 4"/>
                <a:gd name="T3" fmla="*/ 0 h 598"/>
                <a:gd name="T4" fmla="*/ 0 w 4"/>
                <a:gd name="T5" fmla="*/ 48 h 598"/>
                <a:gd name="T6" fmla="*/ 0 w 4"/>
                <a:gd name="T7" fmla="*/ 52 h 598"/>
                <a:gd name="T8" fmla="*/ 0 w 4"/>
                <a:gd name="T9" fmla="*/ 148 h 598"/>
                <a:gd name="T10" fmla="*/ 0 w 4"/>
                <a:gd name="T11" fmla="*/ 152 h 598"/>
                <a:gd name="T12" fmla="*/ 0 w 4"/>
                <a:gd name="T13" fmla="*/ 248 h 598"/>
                <a:gd name="T14" fmla="*/ 0 w 4"/>
                <a:gd name="T15" fmla="*/ 252 h 598"/>
                <a:gd name="T16" fmla="*/ 0 w 4"/>
                <a:gd name="T17" fmla="*/ 347 h 598"/>
                <a:gd name="T18" fmla="*/ 0 w 4"/>
                <a:gd name="T19" fmla="*/ 351 h 598"/>
                <a:gd name="T20" fmla="*/ 0 w 4"/>
                <a:gd name="T21" fmla="*/ 447 h 598"/>
                <a:gd name="T22" fmla="*/ 0 w 4"/>
                <a:gd name="T23" fmla="*/ 451 h 598"/>
                <a:gd name="T24" fmla="*/ 0 w 4"/>
                <a:gd name="T25" fmla="*/ 547 h 598"/>
                <a:gd name="T26" fmla="*/ 0 w 4"/>
                <a:gd name="T27" fmla="*/ 551 h 598"/>
                <a:gd name="T28" fmla="*/ 0 w 4"/>
                <a:gd name="T29" fmla="*/ 596 h 598"/>
                <a:gd name="T30" fmla="*/ 0 w 4"/>
                <a:gd name="T31" fmla="*/ 598 h 598"/>
                <a:gd name="T32" fmla="*/ 4 w 4"/>
                <a:gd name="T33" fmla="*/ 598 h 598"/>
                <a:gd name="T34" fmla="*/ 4 w 4"/>
                <a:gd name="T35" fmla="*/ 551 h 598"/>
                <a:gd name="T36" fmla="*/ 4 w 4"/>
                <a:gd name="T37" fmla="*/ 547 h 598"/>
                <a:gd name="T38" fmla="*/ 4 w 4"/>
                <a:gd name="T39" fmla="*/ 451 h 598"/>
                <a:gd name="T40" fmla="*/ 4 w 4"/>
                <a:gd name="T41" fmla="*/ 447 h 598"/>
                <a:gd name="T42" fmla="*/ 4 w 4"/>
                <a:gd name="T43" fmla="*/ 351 h 598"/>
                <a:gd name="T44" fmla="*/ 4 w 4"/>
                <a:gd name="T45" fmla="*/ 347 h 598"/>
                <a:gd name="T46" fmla="*/ 4 w 4"/>
                <a:gd name="T47" fmla="*/ 252 h 598"/>
                <a:gd name="T48" fmla="*/ 4 w 4"/>
                <a:gd name="T49" fmla="*/ 248 h 598"/>
                <a:gd name="T50" fmla="*/ 4 w 4"/>
                <a:gd name="T51" fmla="*/ 152 h 598"/>
                <a:gd name="T52" fmla="*/ 4 w 4"/>
                <a:gd name="T53" fmla="*/ 148 h 598"/>
                <a:gd name="T54" fmla="*/ 4 w 4"/>
                <a:gd name="T55" fmla="*/ 52 h 598"/>
                <a:gd name="T56" fmla="*/ 4 w 4"/>
                <a:gd name="T57" fmla="*/ 48 h 598"/>
                <a:gd name="T58" fmla="*/ 4 w 4"/>
                <a:gd name="T59" fmla="*/ 2 h 598"/>
                <a:gd name="T60" fmla="*/ 0 w 4"/>
                <a:gd name="T61" fmla="*/ 2 h 598"/>
                <a:gd name="T62" fmla="*/ 0 w 4"/>
                <a:gd name="T63" fmla="*/ 0 h 5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" h="598">
                  <a:moveTo>
                    <a:pt x="0" y="0"/>
                  </a:moveTo>
                  <a:lnTo>
                    <a:pt x="0" y="0"/>
                  </a:lnTo>
                  <a:lnTo>
                    <a:pt x="0" y="48"/>
                  </a:lnTo>
                  <a:lnTo>
                    <a:pt x="0" y="52"/>
                  </a:lnTo>
                  <a:lnTo>
                    <a:pt x="0" y="148"/>
                  </a:lnTo>
                  <a:lnTo>
                    <a:pt x="0" y="152"/>
                  </a:lnTo>
                  <a:lnTo>
                    <a:pt x="0" y="248"/>
                  </a:lnTo>
                  <a:lnTo>
                    <a:pt x="0" y="252"/>
                  </a:lnTo>
                  <a:lnTo>
                    <a:pt x="0" y="347"/>
                  </a:lnTo>
                  <a:lnTo>
                    <a:pt x="0" y="351"/>
                  </a:lnTo>
                  <a:lnTo>
                    <a:pt x="0" y="447"/>
                  </a:lnTo>
                  <a:lnTo>
                    <a:pt x="0" y="451"/>
                  </a:lnTo>
                  <a:lnTo>
                    <a:pt x="0" y="547"/>
                  </a:lnTo>
                  <a:lnTo>
                    <a:pt x="0" y="551"/>
                  </a:lnTo>
                  <a:lnTo>
                    <a:pt x="0" y="596"/>
                  </a:lnTo>
                  <a:lnTo>
                    <a:pt x="0" y="598"/>
                  </a:lnTo>
                  <a:lnTo>
                    <a:pt x="4" y="598"/>
                  </a:lnTo>
                  <a:lnTo>
                    <a:pt x="4" y="551"/>
                  </a:lnTo>
                  <a:lnTo>
                    <a:pt x="4" y="547"/>
                  </a:lnTo>
                  <a:lnTo>
                    <a:pt x="4" y="451"/>
                  </a:lnTo>
                  <a:lnTo>
                    <a:pt x="4" y="447"/>
                  </a:lnTo>
                  <a:lnTo>
                    <a:pt x="4" y="351"/>
                  </a:lnTo>
                  <a:lnTo>
                    <a:pt x="4" y="347"/>
                  </a:lnTo>
                  <a:lnTo>
                    <a:pt x="4" y="252"/>
                  </a:lnTo>
                  <a:lnTo>
                    <a:pt x="4" y="248"/>
                  </a:lnTo>
                  <a:lnTo>
                    <a:pt x="4" y="152"/>
                  </a:lnTo>
                  <a:lnTo>
                    <a:pt x="4" y="148"/>
                  </a:lnTo>
                  <a:lnTo>
                    <a:pt x="4" y="52"/>
                  </a:lnTo>
                  <a:lnTo>
                    <a:pt x="4" y="48"/>
                  </a:lnTo>
                  <a:lnTo>
                    <a:pt x="4" y="2"/>
                  </a:lnTo>
                  <a:lnTo>
                    <a:pt x="0" y="2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585" name="ïśḷíḓè"/>
            <p:cNvSpPr/>
            <p:nvPr/>
          </p:nvSpPr>
          <p:spPr bwMode="auto">
            <a:xfrm>
              <a:off x="2933056" y="3320640"/>
              <a:ext cx="2381" cy="4763"/>
            </a:xfrm>
            <a:prstGeom prst="rect">
              <a:avLst/>
            </a:pr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586" name="ïṥḻïḋe"/>
            <p:cNvSpPr/>
            <p:nvPr/>
          </p:nvSpPr>
          <p:spPr bwMode="auto">
            <a:xfrm>
              <a:off x="2933056" y="3320640"/>
              <a:ext cx="2381" cy="47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587" name="íṧliḍè"/>
            <p:cNvSpPr/>
            <p:nvPr/>
          </p:nvSpPr>
          <p:spPr bwMode="auto">
            <a:xfrm>
              <a:off x="2933056" y="3082515"/>
              <a:ext cx="2381" cy="4763"/>
            </a:xfrm>
            <a:prstGeom prst="rect">
              <a:avLst/>
            </a:pr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588" name="iṡľíḍê"/>
            <p:cNvSpPr/>
            <p:nvPr/>
          </p:nvSpPr>
          <p:spPr bwMode="auto">
            <a:xfrm>
              <a:off x="2933056" y="3082515"/>
              <a:ext cx="2381" cy="47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589" name="îśḻíḓê"/>
            <p:cNvSpPr/>
            <p:nvPr/>
          </p:nvSpPr>
          <p:spPr bwMode="auto">
            <a:xfrm>
              <a:off x="2933056" y="2845580"/>
              <a:ext cx="2381" cy="4763"/>
            </a:xfrm>
            <a:prstGeom prst="rect">
              <a:avLst/>
            </a:pr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590" name="îṩ1îďe"/>
            <p:cNvSpPr/>
            <p:nvPr/>
          </p:nvSpPr>
          <p:spPr bwMode="auto">
            <a:xfrm>
              <a:off x="2933056" y="2845580"/>
              <a:ext cx="2381" cy="47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591" name="ïṩḻiďe"/>
            <p:cNvSpPr/>
            <p:nvPr/>
          </p:nvSpPr>
          <p:spPr bwMode="auto">
            <a:xfrm>
              <a:off x="2933056" y="3201577"/>
              <a:ext cx="2381" cy="4763"/>
            </a:xfrm>
            <a:prstGeom prst="rect">
              <a:avLst/>
            </a:pr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592" name="ïś1îḍé"/>
            <p:cNvSpPr/>
            <p:nvPr/>
          </p:nvSpPr>
          <p:spPr bwMode="auto">
            <a:xfrm>
              <a:off x="2933056" y="3201577"/>
              <a:ext cx="2381" cy="47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593" name="íSľîḑê"/>
            <p:cNvSpPr/>
            <p:nvPr/>
          </p:nvSpPr>
          <p:spPr bwMode="auto">
            <a:xfrm>
              <a:off x="2933056" y="2964642"/>
              <a:ext cx="2381" cy="4763"/>
            </a:xfrm>
            <a:prstGeom prst="rect">
              <a:avLst/>
            </a:pr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594" name="îŝḻïḓè"/>
            <p:cNvSpPr/>
            <p:nvPr/>
          </p:nvSpPr>
          <p:spPr bwMode="auto">
            <a:xfrm>
              <a:off x="2933056" y="2964642"/>
              <a:ext cx="2381" cy="47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595" name="íṩḷiḋê"/>
            <p:cNvSpPr/>
            <p:nvPr/>
          </p:nvSpPr>
          <p:spPr bwMode="auto">
            <a:xfrm>
              <a:off x="2933056" y="2726517"/>
              <a:ext cx="2381" cy="4763"/>
            </a:xfrm>
            <a:prstGeom prst="rect">
              <a:avLst/>
            </a:pr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596" name="işḻiḍê"/>
            <p:cNvSpPr/>
            <p:nvPr/>
          </p:nvSpPr>
          <p:spPr bwMode="auto">
            <a:xfrm>
              <a:off x="2933056" y="2726517"/>
              <a:ext cx="2381" cy="47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597" name="íšļiḋe"/>
            <p:cNvSpPr/>
            <p:nvPr/>
          </p:nvSpPr>
          <p:spPr bwMode="auto">
            <a:xfrm>
              <a:off x="2990206" y="2669367"/>
              <a:ext cx="4762" cy="2381"/>
            </a:xfrm>
            <a:prstGeom prst="rect">
              <a:avLst/>
            </a:pr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598" name="ïSḻíḋé"/>
            <p:cNvSpPr/>
            <p:nvPr/>
          </p:nvSpPr>
          <p:spPr bwMode="auto">
            <a:xfrm>
              <a:off x="2990206" y="2669367"/>
              <a:ext cx="4762" cy="23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599" name="íšḻíḓe"/>
            <p:cNvSpPr/>
            <p:nvPr/>
          </p:nvSpPr>
          <p:spPr bwMode="auto">
            <a:xfrm>
              <a:off x="3227140" y="2669367"/>
              <a:ext cx="4762" cy="2381"/>
            </a:xfrm>
            <a:prstGeom prst="rect">
              <a:avLst/>
            </a:pr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600" name="išḷíḓè"/>
            <p:cNvSpPr/>
            <p:nvPr/>
          </p:nvSpPr>
          <p:spPr bwMode="auto">
            <a:xfrm>
              <a:off x="3227140" y="2669367"/>
              <a:ext cx="4762" cy="23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601" name="íšḻiḍè"/>
            <p:cNvSpPr/>
            <p:nvPr/>
          </p:nvSpPr>
          <p:spPr bwMode="auto">
            <a:xfrm>
              <a:off x="3465265" y="2669367"/>
              <a:ext cx="4762" cy="2381"/>
            </a:xfrm>
            <a:prstGeom prst="rect">
              <a:avLst/>
            </a:pr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602" name="îsļíḋê"/>
            <p:cNvSpPr/>
            <p:nvPr/>
          </p:nvSpPr>
          <p:spPr bwMode="auto">
            <a:xfrm>
              <a:off x="3465265" y="2669367"/>
              <a:ext cx="4762" cy="23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603" name="iṥľîdé"/>
            <p:cNvSpPr/>
            <p:nvPr/>
          </p:nvSpPr>
          <p:spPr bwMode="auto">
            <a:xfrm>
              <a:off x="3108077" y="2669367"/>
              <a:ext cx="5953" cy="2381"/>
            </a:xfrm>
            <a:prstGeom prst="rect">
              <a:avLst/>
            </a:pr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604" name="îsliḑè"/>
            <p:cNvSpPr/>
            <p:nvPr/>
          </p:nvSpPr>
          <p:spPr bwMode="auto">
            <a:xfrm>
              <a:off x="3108077" y="2669367"/>
              <a:ext cx="5953" cy="23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605" name="iṧ1ïďé"/>
            <p:cNvSpPr/>
            <p:nvPr/>
          </p:nvSpPr>
          <p:spPr bwMode="auto">
            <a:xfrm>
              <a:off x="3346202" y="2669367"/>
              <a:ext cx="4762" cy="2381"/>
            </a:xfrm>
            <a:prstGeom prst="rect">
              <a:avLst/>
            </a:pr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606" name="íS1iďè"/>
            <p:cNvSpPr/>
            <p:nvPr/>
          </p:nvSpPr>
          <p:spPr bwMode="auto">
            <a:xfrm>
              <a:off x="3346202" y="2669367"/>
              <a:ext cx="4762" cy="23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607" name="iŝļíḑe"/>
            <p:cNvSpPr/>
            <p:nvPr/>
          </p:nvSpPr>
          <p:spPr bwMode="auto">
            <a:xfrm>
              <a:off x="3584327" y="2669367"/>
              <a:ext cx="4762" cy="2381"/>
            </a:xfrm>
            <a:prstGeom prst="rect">
              <a:avLst/>
            </a:pr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608" name="işļidè"/>
            <p:cNvSpPr/>
            <p:nvPr/>
          </p:nvSpPr>
          <p:spPr bwMode="auto">
            <a:xfrm>
              <a:off x="3584327" y="2669367"/>
              <a:ext cx="4762" cy="23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609" name="îṩḷiďé"/>
            <p:cNvSpPr/>
            <p:nvPr/>
          </p:nvSpPr>
          <p:spPr bwMode="auto">
            <a:xfrm>
              <a:off x="3703390" y="2669367"/>
              <a:ext cx="4762" cy="711994"/>
            </a:xfrm>
            <a:custGeom>
              <a:avLst/>
              <a:gdLst>
                <a:gd name="T0" fmla="*/ 4 w 4"/>
                <a:gd name="T1" fmla="*/ 551 h 598"/>
                <a:gd name="T2" fmla="*/ 0 w 4"/>
                <a:gd name="T3" fmla="*/ 551 h 598"/>
                <a:gd name="T4" fmla="*/ 0 w 4"/>
                <a:gd name="T5" fmla="*/ 596 h 598"/>
                <a:gd name="T6" fmla="*/ 0 w 4"/>
                <a:gd name="T7" fmla="*/ 598 h 598"/>
                <a:gd name="T8" fmla="*/ 4 w 4"/>
                <a:gd name="T9" fmla="*/ 598 h 598"/>
                <a:gd name="T10" fmla="*/ 4 w 4"/>
                <a:gd name="T11" fmla="*/ 551 h 598"/>
                <a:gd name="T12" fmla="*/ 4 w 4"/>
                <a:gd name="T13" fmla="*/ 451 h 598"/>
                <a:gd name="T14" fmla="*/ 0 w 4"/>
                <a:gd name="T15" fmla="*/ 451 h 598"/>
                <a:gd name="T16" fmla="*/ 0 w 4"/>
                <a:gd name="T17" fmla="*/ 547 h 598"/>
                <a:gd name="T18" fmla="*/ 4 w 4"/>
                <a:gd name="T19" fmla="*/ 547 h 598"/>
                <a:gd name="T20" fmla="*/ 4 w 4"/>
                <a:gd name="T21" fmla="*/ 451 h 598"/>
                <a:gd name="T22" fmla="*/ 4 w 4"/>
                <a:gd name="T23" fmla="*/ 351 h 598"/>
                <a:gd name="T24" fmla="*/ 0 w 4"/>
                <a:gd name="T25" fmla="*/ 351 h 598"/>
                <a:gd name="T26" fmla="*/ 0 w 4"/>
                <a:gd name="T27" fmla="*/ 447 h 598"/>
                <a:gd name="T28" fmla="*/ 4 w 4"/>
                <a:gd name="T29" fmla="*/ 447 h 598"/>
                <a:gd name="T30" fmla="*/ 4 w 4"/>
                <a:gd name="T31" fmla="*/ 351 h 598"/>
                <a:gd name="T32" fmla="*/ 4 w 4"/>
                <a:gd name="T33" fmla="*/ 252 h 598"/>
                <a:gd name="T34" fmla="*/ 0 w 4"/>
                <a:gd name="T35" fmla="*/ 252 h 598"/>
                <a:gd name="T36" fmla="*/ 0 w 4"/>
                <a:gd name="T37" fmla="*/ 347 h 598"/>
                <a:gd name="T38" fmla="*/ 4 w 4"/>
                <a:gd name="T39" fmla="*/ 347 h 598"/>
                <a:gd name="T40" fmla="*/ 4 w 4"/>
                <a:gd name="T41" fmla="*/ 252 h 598"/>
                <a:gd name="T42" fmla="*/ 4 w 4"/>
                <a:gd name="T43" fmla="*/ 152 h 598"/>
                <a:gd name="T44" fmla="*/ 0 w 4"/>
                <a:gd name="T45" fmla="*/ 152 h 598"/>
                <a:gd name="T46" fmla="*/ 0 w 4"/>
                <a:gd name="T47" fmla="*/ 248 h 598"/>
                <a:gd name="T48" fmla="*/ 4 w 4"/>
                <a:gd name="T49" fmla="*/ 248 h 598"/>
                <a:gd name="T50" fmla="*/ 4 w 4"/>
                <a:gd name="T51" fmla="*/ 152 h 598"/>
                <a:gd name="T52" fmla="*/ 4 w 4"/>
                <a:gd name="T53" fmla="*/ 52 h 598"/>
                <a:gd name="T54" fmla="*/ 0 w 4"/>
                <a:gd name="T55" fmla="*/ 52 h 598"/>
                <a:gd name="T56" fmla="*/ 0 w 4"/>
                <a:gd name="T57" fmla="*/ 148 h 598"/>
                <a:gd name="T58" fmla="*/ 4 w 4"/>
                <a:gd name="T59" fmla="*/ 148 h 598"/>
                <a:gd name="T60" fmla="*/ 4 w 4"/>
                <a:gd name="T61" fmla="*/ 52 h 598"/>
                <a:gd name="T62" fmla="*/ 0 w 4"/>
                <a:gd name="T63" fmla="*/ 0 h 598"/>
                <a:gd name="T64" fmla="*/ 0 w 4"/>
                <a:gd name="T65" fmla="*/ 0 h 598"/>
                <a:gd name="T66" fmla="*/ 0 w 4"/>
                <a:gd name="T67" fmla="*/ 48 h 598"/>
                <a:gd name="T68" fmla="*/ 4 w 4"/>
                <a:gd name="T69" fmla="*/ 48 h 598"/>
                <a:gd name="T70" fmla="*/ 4 w 4"/>
                <a:gd name="T71" fmla="*/ 2 h 598"/>
                <a:gd name="T72" fmla="*/ 0 w 4"/>
                <a:gd name="T73" fmla="*/ 2 h 598"/>
                <a:gd name="T74" fmla="*/ 0 w 4"/>
                <a:gd name="T75" fmla="*/ 0 h 5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" h="598">
                  <a:moveTo>
                    <a:pt x="4" y="551"/>
                  </a:moveTo>
                  <a:lnTo>
                    <a:pt x="0" y="551"/>
                  </a:lnTo>
                  <a:lnTo>
                    <a:pt x="0" y="596"/>
                  </a:lnTo>
                  <a:lnTo>
                    <a:pt x="0" y="598"/>
                  </a:lnTo>
                  <a:lnTo>
                    <a:pt x="4" y="598"/>
                  </a:lnTo>
                  <a:lnTo>
                    <a:pt x="4" y="551"/>
                  </a:lnTo>
                  <a:close/>
                  <a:moveTo>
                    <a:pt x="4" y="451"/>
                  </a:moveTo>
                  <a:lnTo>
                    <a:pt x="0" y="451"/>
                  </a:lnTo>
                  <a:lnTo>
                    <a:pt x="0" y="547"/>
                  </a:lnTo>
                  <a:lnTo>
                    <a:pt x="4" y="547"/>
                  </a:lnTo>
                  <a:lnTo>
                    <a:pt x="4" y="451"/>
                  </a:lnTo>
                  <a:close/>
                  <a:moveTo>
                    <a:pt x="4" y="351"/>
                  </a:moveTo>
                  <a:lnTo>
                    <a:pt x="0" y="351"/>
                  </a:lnTo>
                  <a:lnTo>
                    <a:pt x="0" y="447"/>
                  </a:lnTo>
                  <a:lnTo>
                    <a:pt x="4" y="447"/>
                  </a:lnTo>
                  <a:lnTo>
                    <a:pt x="4" y="351"/>
                  </a:lnTo>
                  <a:close/>
                  <a:moveTo>
                    <a:pt x="4" y="252"/>
                  </a:moveTo>
                  <a:lnTo>
                    <a:pt x="0" y="252"/>
                  </a:lnTo>
                  <a:lnTo>
                    <a:pt x="0" y="347"/>
                  </a:lnTo>
                  <a:lnTo>
                    <a:pt x="4" y="347"/>
                  </a:lnTo>
                  <a:lnTo>
                    <a:pt x="4" y="252"/>
                  </a:lnTo>
                  <a:close/>
                  <a:moveTo>
                    <a:pt x="4" y="152"/>
                  </a:moveTo>
                  <a:lnTo>
                    <a:pt x="0" y="152"/>
                  </a:lnTo>
                  <a:lnTo>
                    <a:pt x="0" y="248"/>
                  </a:lnTo>
                  <a:lnTo>
                    <a:pt x="4" y="248"/>
                  </a:lnTo>
                  <a:lnTo>
                    <a:pt x="4" y="152"/>
                  </a:lnTo>
                  <a:close/>
                  <a:moveTo>
                    <a:pt x="4" y="52"/>
                  </a:moveTo>
                  <a:lnTo>
                    <a:pt x="0" y="52"/>
                  </a:lnTo>
                  <a:lnTo>
                    <a:pt x="0" y="148"/>
                  </a:lnTo>
                  <a:lnTo>
                    <a:pt x="4" y="148"/>
                  </a:lnTo>
                  <a:lnTo>
                    <a:pt x="4" y="52"/>
                  </a:lnTo>
                  <a:close/>
                  <a:moveTo>
                    <a:pt x="0" y="0"/>
                  </a:moveTo>
                  <a:lnTo>
                    <a:pt x="0" y="0"/>
                  </a:lnTo>
                  <a:lnTo>
                    <a:pt x="0" y="48"/>
                  </a:lnTo>
                  <a:lnTo>
                    <a:pt x="4" y="48"/>
                  </a:lnTo>
                  <a:lnTo>
                    <a:pt x="4" y="2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610" name="i$lîdé"/>
            <p:cNvSpPr/>
            <p:nvPr/>
          </p:nvSpPr>
          <p:spPr bwMode="auto">
            <a:xfrm>
              <a:off x="3703390" y="2669367"/>
              <a:ext cx="4762" cy="711994"/>
            </a:xfrm>
            <a:custGeom>
              <a:avLst/>
              <a:gdLst>
                <a:gd name="T0" fmla="*/ 4 w 4"/>
                <a:gd name="T1" fmla="*/ 551 h 598"/>
                <a:gd name="T2" fmla="*/ 0 w 4"/>
                <a:gd name="T3" fmla="*/ 551 h 598"/>
                <a:gd name="T4" fmla="*/ 0 w 4"/>
                <a:gd name="T5" fmla="*/ 596 h 598"/>
                <a:gd name="T6" fmla="*/ 0 w 4"/>
                <a:gd name="T7" fmla="*/ 598 h 598"/>
                <a:gd name="T8" fmla="*/ 4 w 4"/>
                <a:gd name="T9" fmla="*/ 598 h 598"/>
                <a:gd name="T10" fmla="*/ 4 w 4"/>
                <a:gd name="T11" fmla="*/ 551 h 598"/>
                <a:gd name="T12" fmla="*/ 4 w 4"/>
                <a:gd name="T13" fmla="*/ 451 h 598"/>
                <a:gd name="T14" fmla="*/ 0 w 4"/>
                <a:gd name="T15" fmla="*/ 451 h 598"/>
                <a:gd name="T16" fmla="*/ 0 w 4"/>
                <a:gd name="T17" fmla="*/ 547 h 598"/>
                <a:gd name="T18" fmla="*/ 4 w 4"/>
                <a:gd name="T19" fmla="*/ 547 h 598"/>
                <a:gd name="T20" fmla="*/ 4 w 4"/>
                <a:gd name="T21" fmla="*/ 451 h 598"/>
                <a:gd name="T22" fmla="*/ 4 w 4"/>
                <a:gd name="T23" fmla="*/ 351 h 598"/>
                <a:gd name="T24" fmla="*/ 0 w 4"/>
                <a:gd name="T25" fmla="*/ 351 h 598"/>
                <a:gd name="T26" fmla="*/ 0 w 4"/>
                <a:gd name="T27" fmla="*/ 447 h 598"/>
                <a:gd name="T28" fmla="*/ 4 w 4"/>
                <a:gd name="T29" fmla="*/ 447 h 598"/>
                <a:gd name="T30" fmla="*/ 4 w 4"/>
                <a:gd name="T31" fmla="*/ 351 h 598"/>
                <a:gd name="T32" fmla="*/ 4 w 4"/>
                <a:gd name="T33" fmla="*/ 252 h 598"/>
                <a:gd name="T34" fmla="*/ 0 w 4"/>
                <a:gd name="T35" fmla="*/ 252 h 598"/>
                <a:gd name="T36" fmla="*/ 0 w 4"/>
                <a:gd name="T37" fmla="*/ 347 h 598"/>
                <a:gd name="T38" fmla="*/ 4 w 4"/>
                <a:gd name="T39" fmla="*/ 347 h 598"/>
                <a:gd name="T40" fmla="*/ 4 w 4"/>
                <a:gd name="T41" fmla="*/ 252 h 598"/>
                <a:gd name="T42" fmla="*/ 4 w 4"/>
                <a:gd name="T43" fmla="*/ 152 h 598"/>
                <a:gd name="T44" fmla="*/ 0 w 4"/>
                <a:gd name="T45" fmla="*/ 152 h 598"/>
                <a:gd name="T46" fmla="*/ 0 w 4"/>
                <a:gd name="T47" fmla="*/ 248 h 598"/>
                <a:gd name="T48" fmla="*/ 4 w 4"/>
                <a:gd name="T49" fmla="*/ 248 h 598"/>
                <a:gd name="T50" fmla="*/ 4 w 4"/>
                <a:gd name="T51" fmla="*/ 152 h 598"/>
                <a:gd name="T52" fmla="*/ 4 w 4"/>
                <a:gd name="T53" fmla="*/ 52 h 598"/>
                <a:gd name="T54" fmla="*/ 0 w 4"/>
                <a:gd name="T55" fmla="*/ 52 h 598"/>
                <a:gd name="T56" fmla="*/ 0 w 4"/>
                <a:gd name="T57" fmla="*/ 148 h 598"/>
                <a:gd name="T58" fmla="*/ 4 w 4"/>
                <a:gd name="T59" fmla="*/ 148 h 598"/>
                <a:gd name="T60" fmla="*/ 4 w 4"/>
                <a:gd name="T61" fmla="*/ 52 h 598"/>
                <a:gd name="T62" fmla="*/ 0 w 4"/>
                <a:gd name="T63" fmla="*/ 0 h 598"/>
                <a:gd name="T64" fmla="*/ 0 w 4"/>
                <a:gd name="T65" fmla="*/ 0 h 598"/>
                <a:gd name="T66" fmla="*/ 0 w 4"/>
                <a:gd name="T67" fmla="*/ 48 h 598"/>
                <a:gd name="T68" fmla="*/ 4 w 4"/>
                <a:gd name="T69" fmla="*/ 48 h 598"/>
                <a:gd name="T70" fmla="*/ 4 w 4"/>
                <a:gd name="T71" fmla="*/ 2 h 598"/>
                <a:gd name="T72" fmla="*/ 0 w 4"/>
                <a:gd name="T73" fmla="*/ 2 h 598"/>
                <a:gd name="T74" fmla="*/ 0 w 4"/>
                <a:gd name="T75" fmla="*/ 0 h 5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" h="598">
                  <a:moveTo>
                    <a:pt x="4" y="551"/>
                  </a:moveTo>
                  <a:lnTo>
                    <a:pt x="0" y="551"/>
                  </a:lnTo>
                  <a:lnTo>
                    <a:pt x="0" y="596"/>
                  </a:lnTo>
                  <a:lnTo>
                    <a:pt x="0" y="598"/>
                  </a:lnTo>
                  <a:lnTo>
                    <a:pt x="4" y="598"/>
                  </a:lnTo>
                  <a:lnTo>
                    <a:pt x="4" y="551"/>
                  </a:lnTo>
                  <a:moveTo>
                    <a:pt x="4" y="451"/>
                  </a:moveTo>
                  <a:lnTo>
                    <a:pt x="0" y="451"/>
                  </a:lnTo>
                  <a:lnTo>
                    <a:pt x="0" y="547"/>
                  </a:lnTo>
                  <a:lnTo>
                    <a:pt x="4" y="547"/>
                  </a:lnTo>
                  <a:lnTo>
                    <a:pt x="4" y="451"/>
                  </a:lnTo>
                  <a:moveTo>
                    <a:pt x="4" y="351"/>
                  </a:moveTo>
                  <a:lnTo>
                    <a:pt x="0" y="351"/>
                  </a:lnTo>
                  <a:lnTo>
                    <a:pt x="0" y="447"/>
                  </a:lnTo>
                  <a:lnTo>
                    <a:pt x="4" y="447"/>
                  </a:lnTo>
                  <a:lnTo>
                    <a:pt x="4" y="351"/>
                  </a:lnTo>
                  <a:moveTo>
                    <a:pt x="4" y="252"/>
                  </a:moveTo>
                  <a:lnTo>
                    <a:pt x="0" y="252"/>
                  </a:lnTo>
                  <a:lnTo>
                    <a:pt x="0" y="347"/>
                  </a:lnTo>
                  <a:lnTo>
                    <a:pt x="4" y="347"/>
                  </a:lnTo>
                  <a:lnTo>
                    <a:pt x="4" y="252"/>
                  </a:lnTo>
                  <a:moveTo>
                    <a:pt x="4" y="152"/>
                  </a:moveTo>
                  <a:lnTo>
                    <a:pt x="0" y="152"/>
                  </a:lnTo>
                  <a:lnTo>
                    <a:pt x="0" y="248"/>
                  </a:lnTo>
                  <a:lnTo>
                    <a:pt x="4" y="248"/>
                  </a:lnTo>
                  <a:lnTo>
                    <a:pt x="4" y="152"/>
                  </a:lnTo>
                  <a:moveTo>
                    <a:pt x="4" y="52"/>
                  </a:moveTo>
                  <a:lnTo>
                    <a:pt x="0" y="52"/>
                  </a:lnTo>
                  <a:lnTo>
                    <a:pt x="0" y="148"/>
                  </a:lnTo>
                  <a:lnTo>
                    <a:pt x="4" y="148"/>
                  </a:lnTo>
                  <a:lnTo>
                    <a:pt x="4" y="52"/>
                  </a:lnTo>
                  <a:moveTo>
                    <a:pt x="0" y="0"/>
                  </a:moveTo>
                  <a:lnTo>
                    <a:pt x="0" y="0"/>
                  </a:lnTo>
                  <a:lnTo>
                    <a:pt x="0" y="48"/>
                  </a:lnTo>
                  <a:lnTo>
                    <a:pt x="4" y="48"/>
                  </a:lnTo>
                  <a:lnTo>
                    <a:pt x="4" y="2"/>
                  </a:lnTo>
                  <a:lnTo>
                    <a:pt x="0" y="2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611" name="íşlide"/>
            <p:cNvSpPr/>
            <p:nvPr/>
          </p:nvSpPr>
          <p:spPr bwMode="auto">
            <a:xfrm>
              <a:off x="3940325" y="2669367"/>
              <a:ext cx="4762" cy="711994"/>
            </a:xfrm>
            <a:custGeom>
              <a:avLst/>
              <a:gdLst>
                <a:gd name="T0" fmla="*/ 4 w 4"/>
                <a:gd name="T1" fmla="*/ 551 h 598"/>
                <a:gd name="T2" fmla="*/ 0 w 4"/>
                <a:gd name="T3" fmla="*/ 551 h 598"/>
                <a:gd name="T4" fmla="*/ 0 w 4"/>
                <a:gd name="T5" fmla="*/ 596 h 598"/>
                <a:gd name="T6" fmla="*/ 0 w 4"/>
                <a:gd name="T7" fmla="*/ 598 h 598"/>
                <a:gd name="T8" fmla="*/ 4 w 4"/>
                <a:gd name="T9" fmla="*/ 598 h 598"/>
                <a:gd name="T10" fmla="*/ 4 w 4"/>
                <a:gd name="T11" fmla="*/ 551 h 598"/>
                <a:gd name="T12" fmla="*/ 4 w 4"/>
                <a:gd name="T13" fmla="*/ 451 h 598"/>
                <a:gd name="T14" fmla="*/ 0 w 4"/>
                <a:gd name="T15" fmla="*/ 451 h 598"/>
                <a:gd name="T16" fmla="*/ 0 w 4"/>
                <a:gd name="T17" fmla="*/ 547 h 598"/>
                <a:gd name="T18" fmla="*/ 4 w 4"/>
                <a:gd name="T19" fmla="*/ 547 h 598"/>
                <a:gd name="T20" fmla="*/ 4 w 4"/>
                <a:gd name="T21" fmla="*/ 451 h 598"/>
                <a:gd name="T22" fmla="*/ 4 w 4"/>
                <a:gd name="T23" fmla="*/ 351 h 598"/>
                <a:gd name="T24" fmla="*/ 0 w 4"/>
                <a:gd name="T25" fmla="*/ 351 h 598"/>
                <a:gd name="T26" fmla="*/ 0 w 4"/>
                <a:gd name="T27" fmla="*/ 447 h 598"/>
                <a:gd name="T28" fmla="*/ 4 w 4"/>
                <a:gd name="T29" fmla="*/ 447 h 598"/>
                <a:gd name="T30" fmla="*/ 4 w 4"/>
                <a:gd name="T31" fmla="*/ 351 h 598"/>
                <a:gd name="T32" fmla="*/ 4 w 4"/>
                <a:gd name="T33" fmla="*/ 252 h 598"/>
                <a:gd name="T34" fmla="*/ 0 w 4"/>
                <a:gd name="T35" fmla="*/ 252 h 598"/>
                <a:gd name="T36" fmla="*/ 0 w 4"/>
                <a:gd name="T37" fmla="*/ 347 h 598"/>
                <a:gd name="T38" fmla="*/ 4 w 4"/>
                <a:gd name="T39" fmla="*/ 347 h 598"/>
                <a:gd name="T40" fmla="*/ 4 w 4"/>
                <a:gd name="T41" fmla="*/ 252 h 598"/>
                <a:gd name="T42" fmla="*/ 4 w 4"/>
                <a:gd name="T43" fmla="*/ 152 h 598"/>
                <a:gd name="T44" fmla="*/ 0 w 4"/>
                <a:gd name="T45" fmla="*/ 152 h 598"/>
                <a:gd name="T46" fmla="*/ 0 w 4"/>
                <a:gd name="T47" fmla="*/ 248 h 598"/>
                <a:gd name="T48" fmla="*/ 4 w 4"/>
                <a:gd name="T49" fmla="*/ 248 h 598"/>
                <a:gd name="T50" fmla="*/ 4 w 4"/>
                <a:gd name="T51" fmla="*/ 152 h 598"/>
                <a:gd name="T52" fmla="*/ 4 w 4"/>
                <a:gd name="T53" fmla="*/ 52 h 598"/>
                <a:gd name="T54" fmla="*/ 0 w 4"/>
                <a:gd name="T55" fmla="*/ 52 h 598"/>
                <a:gd name="T56" fmla="*/ 0 w 4"/>
                <a:gd name="T57" fmla="*/ 148 h 598"/>
                <a:gd name="T58" fmla="*/ 4 w 4"/>
                <a:gd name="T59" fmla="*/ 148 h 598"/>
                <a:gd name="T60" fmla="*/ 4 w 4"/>
                <a:gd name="T61" fmla="*/ 52 h 598"/>
                <a:gd name="T62" fmla="*/ 0 w 4"/>
                <a:gd name="T63" fmla="*/ 0 h 598"/>
                <a:gd name="T64" fmla="*/ 0 w 4"/>
                <a:gd name="T65" fmla="*/ 0 h 598"/>
                <a:gd name="T66" fmla="*/ 0 w 4"/>
                <a:gd name="T67" fmla="*/ 48 h 598"/>
                <a:gd name="T68" fmla="*/ 4 w 4"/>
                <a:gd name="T69" fmla="*/ 48 h 598"/>
                <a:gd name="T70" fmla="*/ 4 w 4"/>
                <a:gd name="T71" fmla="*/ 2 h 598"/>
                <a:gd name="T72" fmla="*/ 0 w 4"/>
                <a:gd name="T73" fmla="*/ 2 h 598"/>
                <a:gd name="T74" fmla="*/ 0 w 4"/>
                <a:gd name="T75" fmla="*/ 0 h 5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" h="598">
                  <a:moveTo>
                    <a:pt x="4" y="551"/>
                  </a:moveTo>
                  <a:lnTo>
                    <a:pt x="0" y="551"/>
                  </a:lnTo>
                  <a:lnTo>
                    <a:pt x="0" y="596"/>
                  </a:lnTo>
                  <a:lnTo>
                    <a:pt x="0" y="598"/>
                  </a:lnTo>
                  <a:lnTo>
                    <a:pt x="4" y="598"/>
                  </a:lnTo>
                  <a:lnTo>
                    <a:pt x="4" y="551"/>
                  </a:lnTo>
                  <a:close/>
                  <a:moveTo>
                    <a:pt x="4" y="451"/>
                  </a:moveTo>
                  <a:lnTo>
                    <a:pt x="0" y="451"/>
                  </a:lnTo>
                  <a:lnTo>
                    <a:pt x="0" y="547"/>
                  </a:lnTo>
                  <a:lnTo>
                    <a:pt x="4" y="547"/>
                  </a:lnTo>
                  <a:lnTo>
                    <a:pt x="4" y="451"/>
                  </a:lnTo>
                  <a:close/>
                  <a:moveTo>
                    <a:pt x="4" y="351"/>
                  </a:moveTo>
                  <a:lnTo>
                    <a:pt x="0" y="351"/>
                  </a:lnTo>
                  <a:lnTo>
                    <a:pt x="0" y="447"/>
                  </a:lnTo>
                  <a:lnTo>
                    <a:pt x="4" y="447"/>
                  </a:lnTo>
                  <a:lnTo>
                    <a:pt x="4" y="351"/>
                  </a:lnTo>
                  <a:close/>
                  <a:moveTo>
                    <a:pt x="4" y="252"/>
                  </a:moveTo>
                  <a:lnTo>
                    <a:pt x="0" y="252"/>
                  </a:lnTo>
                  <a:lnTo>
                    <a:pt x="0" y="347"/>
                  </a:lnTo>
                  <a:lnTo>
                    <a:pt x="4" y="347"/>
                  </a:lnTo>
                  <a:lnTo>
                    <a:pt x="4" y="252"/>
                  </a:lnTo>
                  <a:close/>
                  <a:moveTo>
                    <a:pt x="4" y="152"/>
                  </a:moveTo>
                  <a:lnTo>
                    <a:pt x="0" y="152"/>
                  </a:lnTo>
                  <a:lnTo>
                    <a:pt x="0" y="248"/>
                  </a:lnTo>
                  <a:lnTo>
                    <a:pt x="4" y="248"/>
                  </a:lnTo>
                  <a:lnTo>
                    <a:pt x="4" y="152"/>
                  </a:lnTo>
                  <a:close/>
                  <a:moveTo>
                    <a:pt x="4" y="52"/>
                  </a:moveTo>
                  <a:lnTo>
                    <a:pt x="0" y="52"/>
                  </a:lnTo>
                  <a:lnTo>
                    <a:pt x="0" y="148"/>
                  </a:lnTo>
                  <a:lnTo>
                    <a:pt x="4" y="148"/>
                  </a:lnTo>
                  <a:lnTo>
                    <a:pt x="4" y="52"/>
                  </a:lnTo>
                  <a:close/>
                  <a:moveTo>
                    <a:pt x="0" y="0"/>
                  </a:moveTo>
                  <a:lnTo>
                    <a:pt x="0" y="0"/>
                  </a:lnTo>
                  <a:lnTo>
                    <a:pt x="0" y="48"/>
                  </a:lnTo>
                  <a:lnTo>
                    <a:pt x="4" y="48"/>
                  </a:lnTo>
                  <a:lnTo>
                    <a:pt x="4" y="2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612" name="îSļiḑè"/>
            <p:cNvSpPr/>
            <p:nvPr/>
          </p:nvSpPr>
          <p:spPr bwMode="auto">
            <a:xfrm>
              <a:off x="3940325" y="2669367"/>
              <a:ext cx="4762" cy="711994"/>
            </a:xfrm>
            <a:custGeom>
              <a:avLst/>
              <a:gdLst>
                <a:gd name="T0" fmla="*/ 4 w 4"/>
                <a:gd name="T1" fmla="*/ 551 h 598"/>
                <a:gd name="T2" fmla="*/ 0 w 4"/>
                <a:gd name="T3" fmla="*/ 551 h 598"/>
                <a:gd name="T4" fmla="*/ 0 w 4"/>
                <a:gd name="T5" fmla="*/ 596 h 598"/>
                <a:gd name="T6" fmla="*/ 0 w 4"/>
                <a:gd name="T7" fmla="*/ 598 h 598"/>
                <a:gd name="T8" fmla="*/ 4 w 4"/>
                <a:gd name="T9" fmla="*/ 598 h 598"/>
                <a:gd name="T10" fmla="*/ 4 w 4"/>
                <a:gd name="T11" fmla="*/ 551 h 598"/>
                <a:gd name="T12" fmla="*/ 4 w 4"/>
                <a:gd name="T13" fmla="*/ 451 h 598"/>
                <a:gd name="T14" fmla="*/ 0 w 4"/>
                <a:gd name="T15" fmla="*/ 451 h 598"/>
                <a:gd name="T16" fmla="*/ 0 w 4"/>
                <a:gd name="T17" fmla="*/ 547 h 598"/>
                <a:gd name="T18" fmla="*/ 4 w 4"/>
                <a:gd name="T19" fmla="*/ 547 h 598"/>
                <a:gd name="T20" fmla="*/ 4 w 4"/>
                <a:gd name="T21" fmla="*/ 451 h 598"/>
                <a:gd name="T22" fmla="*/ 4 w 4"/>
                <a:gd name="T23" fmla="*/ 351 h 598"/>
                <a:gd name="T24" fmla="*/ 0 w 4"/>
                <a:gd name="T25" fmla="*/ 351 h 598"/>
                <a:gd name="T26" fmla="*/ 0 w 4"/>
                <a:gd name="T27" fmla="*/ 447 h 598"/>
                <a:gd name="T28" fmla="*/ 4 w 4"/>
                <a:gd name="T29" fmla="*/ 447 h 598"/>
                <a:gd name="T30" fmla="*/ 4 w 4"/>
                <a:gd name="T31" fmla="*/ 351 h 598"/>
                <a:gd name="T32" fmla="*/ 4 w 4"/>
                <a:gd name="T33" fmla="*/ 252 h 598"/>
                <a:gd name="T34" fmla="*/ 0 w 4"/>
                <a:gd name="T35" fmla="*/ 252 h 598"/>
                <a:gd name="T36" fmla="*/ 0 w 4"/>
                <a:gd name="T37" fmla="*/ 347 h 598"/>
                <a:gd name="T38" fmla="*/ 4 w 4"/>
                <a:gd name="T39" fmla="*/ 347 h 598"/>
                <a:gd name="T40" fmla="*/ 4 w 4"/>
                <a:gd name="T41" fmla="*/ 252 h 598"/>
                <a:gd name="T42" fmla="*/ 4 w 4"/>
                <a:gd name="T43" fmla="*/ 152 h 598"/>
                <a:gd name="T44" fmla="*/ 0 w 4"/>
                <a:gd name="T45" fmla="*/ 152 h 598"/>
                <a:gd name="T46" fmla="*/ 0 w 4"/>
                <a:gd name="T47" fmla="*/ 248 h 598"/>
                <a:gd name="T48" fmla="*/ 4 w 4"/>
                <a:gd name="T49" fmla="*/ 248 h 598"/>
                <a:gd name="T50" fmla="*/ 4 w 4"/>
                <a:gd name="T51" fmla="*/ 152 h 598"/>
                <a:gd name="T52" fmla="*/ 4 w 4"/>
                <a:gd name="T53" fmla="*/ 52 h 598"/>
                <a:gd name="T54" fmla="*/ 0 w 4"/>
                <a:gd name="T55" fmla="*/ 52 h 598"/>
                <a:gd name="T56" fmla="*/ 0 w 4"/>
                <a:gd name="T57" fmla="*/ 148 h 598"/>
                <a:gd name="T58" fmla="*/ 4 w 4"/>
                <a:gd name="T59" fmla="*/ 148 h 598"/>
                <a:gd name="T60" fmla="*/ 4 w 4"/>
                <a:gd name="T61" fmla="*/ 52 h 598"/>
                <a:gd name="T62" fmla="*/ 0 w 4"/>
                <a:gd name="T63" fmla="*/ 0 h 598"/>
                <a:gd name="T64" fmla="*/ 0 w 4"/>
                <a:gd name="T65" fmla="*/ 0 h 598"/>
                <a:gd name="T66" fmla="*/ 0 w 4"/>
                <a:gd name="T67" fmla="*/ 48 h 598"/>
                <a:gd name="T68" fmla="*/ 4 w 4"/>
                <a:gd name="T69" fmla="*/ 48 h 598"/>
                <a:gd name="T70" fmla="*/ 4 w 4"/>
                <a:gd name="T71" fmla="*/ 2 h 598"/>
                <a:gd name="T72" fmla="*/ 0 w 4"/>
                <a:gd name="T73" fmla="*/ 2 h 598"/>
                <a:gd name="T74" fmla="*/ 0 w 4"/>
                <a:gd name="T75" fmla="*/ 0 h 5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" h="598">
                  <a:moveTo>
                    <a:pt x="4" y="551"/>
                  </a:moveTo>
                  <a:lnTo>
                    <a:pt x="0" y="551"/>
                  </a:lnTo>
                  <a:lnTo>
                    <a:pt x="0" y="596"/>
                  </a:lnTo>
                  <a:lnTo>
                    <a:pt x="0" y="598"/>
                  </a:lnTo>
                  <a:lnTo>
                    <a:pt x="4" y="598"/>
                  </a:lnTo>
                  <a:lnTo>
                    <a:pt x="4" y="551"/>
                  </a:lnTo>
                  <a:moveTo>
                    <a:pt x="4" y="451"/>
                  </a:moveTo>
                  <a:lnTo>
                    <a:pt x="0" y="451"/>
                  </a:lnTo>
                  <a:lnTo>
                    <a:pt x="0" y="547"/>
                  </a:lnTo>
                  <a:lnTo>
                    <a:pt x="4" y="547"/>
                  </a:lnTo>
                  <a:lnTo>
                    <a:pt x="4" y="451"/>
                  </a:lnTo>
                  <a:moveTo>
                    <a:pt x="4" y="351"/>
                  </a:moveTo>
                  <a:lnTo>
                    <a:pt x="0" y="351"/>
                  </a:lnTo>
                  <a:lnTo>
                    <a:pt x="0" y="447"/>
                  </a:lnTo>
                  <a:lnTo>
                    <a:pt x="4" y="447"/>
                  </a:lnTo>
                  <a:lnTo>
                    <a:pt x="4" y="351"/>
                  </a:lnTo>
                  <a:moveTo>
                    <a:pt x="4" y="252"/>
                  </a:moveTo>
                  <a:lnTo>
                    <a:pt x="0" y="252"/>
                  </a:lnTo>
                  <a:lnTo>
                    <a:pt x="0" y="347"/>
                  </a:lnTo>
                  <a:lnTo>
                    <a:pt x="4" y="347"/>
                  </a:lnTo>
                  <a:lnTo>
                    <a:pt x="4" y="252"/>
                  </a:lnTo>
                  <a:moveTo>
                    <a:pt x="4" y="152"/>
                  </a:moveTo>
                  <a:lnTo>
                    <a:pt x="0" y="152"/>
                  </a:lnTo>
                  <a:lnTo>
                    <a:pt x="0" y="248"/>
                  </a:lnTo>
                  <a:lnTo>
                    <a:pt x="4" y="248"/>
                  </a:lnTo>
                  <a:lnTo>
                    <a:pt x="4" y="152"/>
                  </a:lnTo>
                  <a:moveTo>
                    <a:pt x="4" y="52"/>
                  </a:moveTo>
                  <a:lnTo>
                    <a:pt x="0" y="52"/>
                  </a:lnTo>
                  <a:lnTo>
                    <a:pt x="0" y="148"/>
                  </a:lnTo>
                  <a:lnTo>
                    <a:pt x="4" y="148"/>
                  </a:lnTo>
                  <a:lnTo>
                    <a:pt x="4" y="52"/>
                  </a:lnTo>
                  <a:moveTo>
                    <a:pt x="0" y="0"/>
                  </a:moveTo>
                  <a:lnTo>
                    <a:pt x="0" y="0"/>
                  </a:lnTo>
                  <a:lnTo>
                    <a:pt x="0" y="48"/>
                  </a:lnTo>
                  <a:lnTo>
                    <a:pt x="4" y="48"/>
                  </a:lnTo>
                  <a:lnTo>
                    <a:pt x="4" y="2"/>
                  </a:lnTo>
                  <a:lnTo>
                    <a:pt x="0" y="2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613" name="iSļidé"/>
            <p:cNvSpPr/>
            <p:nvPr/>
          </p:nvSpPr>
          <p:spPr bwMode="auto">
            <a:xfrm>
              <a:off x="4178450" y="2669367"/>
              <a:ext cx="4762" cy="711994"/>
            </a:xfrm>
            <a:custGeom>
              <a:avLst/>
              <a:gdLst>
                <a:gd name="T0" fmla="*/ 4 w 4"/>
                <a:gd name="T1" fmla="*/ 551 h 598"/>
                <a:gd name="T2" fmla="*/ 0 w 4"/>
                <a:gd name="T3" fmla="*/ 551 h 598"/>
                <a:gd name="T4" fmla="*/ 0 w 4"/>
                <a:gd name="T5" fmla="*/ 596 h 598"/>
                <a:gd name="T6" fmla="*/ 0 w 4"/>
                <a:gd name="T7" fmla="*/ 598 h 598"/>
                <a:gd name="T8" fmla="*/ 4 w 4"/>
                <a:gd name="T9" fmla="*/ 598 h 598"/>
                <a:gd name="T10" fmla="*/ 4 w 4"/>
                <a:gd name="T11" fmla="*/ 551 h 598"/>
                <a:gd name="T12" fmla="*/ 4 w 4"/>
                <a:gd name="T13" fmla="*/ 451 h 598"/>
                <a:gd name="T14" fmla="*/ 0 w 4"/>
                <a:gd name="T15" fmla="*/ 451 h 598"/>
                <a:gd name="T16" fmla="*/ 0 w 4"/>
                <a:gd name="T17" fmla="*/ 547 h 598"/>
                <a:gd name="T18" fmla="*/ 4 w 4"/>
                <a:gd name="T19" fmla="*/ 547 h 598"/>
                <a:gd name="T20" fmla="*/ 4 w 4"/>
                <a:gd name="T21" fmla="*/ 451 h 598"/>
                <a:gd name="T22" fmla="*/ 4 w 4"/>
                <a:gd name="T23" fmla="*/ 351 h 598"/>
                <a:gd name="T24" fmla="*/ 0 w 4"/>
                <a:gd name="T25" fmla="*/ 351 h 598"/>
                <a:gd name="T26" fmla="*/ 0 w 4"/>
                <a:gd name="T27" fmla="*/ 447 h 598"/>
                <a:gd name="T28" fmla="*/ 4 w 4"/>
                <a:gd name="T29" fmla="*/ 447 h 598"/>
                <a:gd name="T30" fmla="*/ 4 w 4"/>
                <a:gd name="T31" fmla="*/ 351 h 598"/>
                <a:gd name="T32" fmla="*/ 4 w 4"/>
                <a:gd name="T33" fmla="*/ 252 h 598"/>
                <a:gd name="T34" fmla="*/ 0 w 4"/>
                <a:gd name="T35" fmla="*/ 252 h 598"/>
                <a:gd name="T36" fmla="*/ 0 w 4"/>
                <a:gd name="T37" fmla="*/ 347 h 598"/>
                <a:gd name="T38" fmla="*/ 4 w 4"/>
                <a:gd name="T39" fmla="*/ 347 h 598"/>
                <a:gd name="T40" fmla="*/ 4 w 4"/>
                <a:gd name="T41" fmla="*/ 252 h 598"/>
                <a:gd name="T42" fmla="*/ 4 w 4"/>
                <a:gd name="T43" fmla="*/ 152 h 598"/>
                <a:gd name="T44" fmla="*/ 0 w 4"/>
                <a:gd name="T45" fmla="*/ 152 h 598"/>
                <a:gd name="T46" fmla="*/ 0 w 4"/>
                <a:gd name="T47" fmla="*/ 248 h 598"/>
                <a:gd name="T48" fmla="*/ 4 w 4"/>
                <a:gd name="T49" fmla="*/ 248 h 598"/>
                <a:gd name="T50" fmla="*/ 4 w 4"/>
                <a:gd name="T51" fmla="*/ 152 h 598"/>
                <a:gd name="T52" fmla="*/ 4 w 4"/>
                <a:gd name="T53" fmla="*/ 52 h 598"/>
                <a:gd name="T54" fmla="*/ 0 w 4"/>
                <a:gd name="T55" fmla="*/ 52 h 598"/>
                <a:gd name="T56" fmla="*/ 0 w 4"/>
                <a:gd name="T57" fmla="*/ 148 h 598"/>
                <a:gd name="T58" fmla="*/ 4 w 4"/>
                <a:gd name="T59" fmla="*/ 148 h 598"/>
                <a:gd name="T60" fmla="*/ 4 w 4"/>
                <a:gd name="T61" fmla="*/ 52 h 598"/>
                <a:gd name="T62" fmla="*/ 0 w 4"/>
                <a:gd name="T63" fmla="*/ 0 h 598"/>
                <a:gd name="T64" fmla="*/ 0 w 4"/>
                <a:gd name="T65" fmla="*/ 0 h 598"/>
                <a:gd name="T66" fmla="*/ 0 w 4"/>
                <a:gd name="T67" fmla="*/ 48 h 598"/>
                <a:gd name="T68" fmla="*/ 4 w 4"/>
                <a:gd name="T69" fmla="*/ 48 h 598"/>
                <a:gd name="T70" fmla="*/ 4 w 4"/>
                <a:gd name="T71" fmla="*/ 2 h 598"/>
                <a:gd name="T72" fmla="*/ 0 w 4"/>
                <a:gd name="T73" fmla="*/ 2 h 598"/>
                <a:gd name="T74" fmla="*/ 0 w 4"/>
                <a:gd name="T75" fmla="*/ 0 h 5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" h="598">
                  <a:moveTo>
                    <a:pt x="4" y="551"/>
                  </a:moveTo>
                  <a:lnTo>
                    <a:pt x="0" y="551"/>
                  </a:lnTo>
                  <a:lnTo>
                    <a:pt x="0" y="596"/>
                  </a:lnTo>
                  <a:lnTo>
                    <a:pt x="0" y="598"/>
                  </a:lnTo>
                  <a:lnTo>
                    <a:pt x="4" y="598"/>
                  </a:lnTo>
                  <a:lnTo>
                    <a:pt x="4" y="551"/>
                  </a:lnTo>
                  <a:close/>
                  <a:moveTo>
                    <a:pt x="4" y="451"/>
                  </a:moveTo>
                  <a:lnTo>
                    <a:pt x="0" y="451"/>
                  </a:lnTo>
                  <a:lnTo>
                    <a:pt x="0" y="547"/>
                  </a:lnTo>
                  <a:lnTo>
                    <a:pt x="4" y="547"/>
                  </a:lnTo>
                  <a:lnTo>
                    <a:pt x="4" y="451"/>
                  </a:lnTo>
                  <a:close/>
                  <a:moveTo>
                    <a:pt x="4" y="351"/>
                  </a:moveTo>
                  <a:lnTo>
                    <a:pt x="0" y="351"/>
                  </a:lnTo>
                  <a:lnTo>
                    <a:pt x="0" y="447"/>
                  </a:lnTo>
                  <a:lnTo>
                    <a:pt x="4" y="447"/>
                  </a:lnTo>
                  <a:lnTo>
                    <a:pt x="4" y="351"/>
                  </a:lnTo>
                  <a:close/>
                  <a:moveTo>
                    <a:pt x="4" y="252"/>
                  </a:moveTo>
                  <a:lnTo>
                    <a:pt x="0" y="252"/>
                  </a:lnTo>
                  <a:lnTo>
                    <a:pt x="0" y="347"/>
                  </a:lnTo>
                  <a:lnTo>
                    <a:pt x="4" y="347"/>
                  </a:lnTo>
                  <a:lnTo>
                    <a:pt x="4" y="252"/>
                  </a:lnTo>
                  <a:close/>
                  <a:moveTo>
                    <a:pt x="4" y="152"/>
                  </a:moveTo>
                  <a:lnTo>
                    <a:pt x="0" y="152"/>
                  </a:lnTo>
                  <a:lnTo>
                    <a:pt x="0" y="248"/>
                  </a:lnTo>
                  <a:lnTo>
                    <a:pt x="4" y="248"/>
                  </a:lnTo>
                  <a:lnTo>
                    <a:pt x="4" y="152"/>
                  </a:lnTo>
                  <a:close/>
                  <a:moveTo>
                    <a:pt x="4" y="52"/>
                  </a:moveTo>
                  <a:lnTo>
                    <a:pt x="0" y="52"/>
                  </a:lnTo>
                  <a:lnTo>
                    <a:pt x="0" y="148"/>
                  </a:lnTo>
                  <a:lnTo>
                    <a:pt x="4" y="148"/>
                  </a:lnTo>
                  <a:lnTo>
                    <a:pt x="4" y="52"/>
                  </a:lnTo>
                  <a:close/>
                  <a:moveTo>
                    <a:pt x="0" y="0"/>
                  </a:moveTo>
                  <a:lnTo>
                    <a:pt x="0" y="0"/>
                  </a:lnTo>
                  <a:lnTo>
                    <a:pt x="0" y="48"/>
                  </a:lnTo>
                  <a:lnTo>
                    <a:pt x="4" y="48"/>
                  </a:lnTo>
                  <a:lnTo>
                    <a:pt x="4" y="2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614" name="ïşḷïdè"/>
            <p:cNvSpPr/>
            <p:nvPr/>
          </p:nvSpPr>
          <p:spPr bwMode="auto">
            <a:xfrm>
              <a:off x="4178450" y="2669367"/>
              <a:ext cx="4762" cy="711994"/>
            </a:xfrm>
            <a:custGeom>
              <a:avLst/>
              <a:gdLst>
                <a:gd name="T0" fmla="*/ 4 w 4"/>
                <a:gd name="T1" fmla="*/ 551 h 598"/>
                <a:gd name="T2" fmla="*/ 0 w 4"/>
                <a:gd name="T3" fmla="*/ 551 h 598"/>
                <a:gd name="T4" fmla="*/ 0 w 4"/>
                <a:gd name="T5" fmla="*/ 596 h 598"/>
                <a:gd name="T6" fmla="*/ 0 w 4"/>
                <a:gd name="T7" fmla="*/ 598 h 598"/>
                <a:gd name="T8" fmla="*/ 4 w 4"/>
                <a:gd name="T9" fmla="*/ 598 h 598"/>
                <a:gd name="T10" fmla="*/ 4 w 4"/>
                <a:gd name="T11" fmla="*/ 551 h 598"/>
                <a:gd name="T12" fmla="*/ 4 w 4"/>
                <a:gd name="T13" fmla="*/ 451 h 598"/>
                <a:gd name="T14" fmla="*/ 0 w 4"/>
                <a:gd name="T15" fmla="*/ 451 h 598"/>
                <a:gd name="T16" fmla="*/ 0 w 4"/>
                <a:gd name="T17" fmla="*/ 547 h 598"/>
                <a:gd name="T18" fmla="*/ 4 w 4"/>
                <a:gd name="T19" fmla="*/ 547 h 598"/>
                <a:gd name="T20" fmla="*/ 4 w 4"/>
                <a:gd name="T21" fmla="*/ 451 h 598"/>
                <a:gd name="T22" fmla="*/ 4 w 4"/>
                <a:gd name="T23" fmla="*/ 351 h 598"/>
                <a:gd name="T24" fmla="*/ 0 w 4"/>
                <a:gd name="T25" fmla="*/ 351 h 598"/>
                <a:gd name="T26" fmla="*/ 0 w 4"/>
                <a:gd name="T27" fmla="*/ 447 h 598"/>
                <a:gd name="T28" fmla="*/ 4 w 4"/>
                <a:gd name="T29" fmla="*/ 447 h 598"/>
                <a:gd name="T30" fmla="*/ 4 w 4"/>
                <a:gd name="T31" fmla="*/ 351 h 598"/>
                <a:gd name="T32" fmla="*/ 4 w 4"/>
                <a:gd name="T33" fmla="*/ 252 h 598"/>
                <a:gd name="T34" fmla="*/ 0 w 4"/>
                <a:gd name="T35" fmla="*/ 252 h 598"/>
                <a:gd name="T36" fmla="*/ 0 w 4"/>
                <a:gd name="T37" fmla="*/ 347 h 598"/>
                <a:gd name="T38" fmla="*/ 4 w 4"/>
                <a:gd name="T39" fmla="*/ 347 h 598"/>
                <a:gd name="T40" fmla="*/ 4 w 4"/>
                <a:gd name="T41" fmla="*/ 252 h 598"/>
                <a:gd name="T42" fmla="*/ 4 w 4"/>
                <a:gd name="T43" fmla="*/ 152 h 598"/>
                <a:gd name="T44" fmla="*/ 0 w 4"/>
                <a:gd name="T45" fmla="*/ 152 h 598"/>
                <a:gd name="T46" fmla="*/ 0 w 4"/>
                <a:gd name="T47" fmla="*/ 248 h 598"/>
                <a:gd name="T48" fmla="*/ 4 w 4"/>
                <a:gd name="T49" fmla="*/ 248 h 598"/>
                <a:gd name="T50" fmla="*/ 4 w 4"/>
                <a:gd name="T51" fmla="*/ 152 h 598"/>
                <a:gd name="T52" fmla="*/ 4 w 4"/>
                <a:gd name="T53" fmla="*/ 52 h 598"/>
                <a:gd name="T54" fmla="*/ 0 w 4"/>
                <a:gd name="T55" fmla="*/ 52 h 598"/>
                <a:gd name="T56" fmla="*/ 0 w 4"/>
                <a:gd name="T57" fmla="*/ 148 h 598"/>
                <a:gd name="T58" fmla="*/ 4 w 4"/>
                <a:gd name="T59" fmla="*/ 148 h 598"/>
                <a:gd name="T60" fmla="*/ 4 w 4"/>
                <a:gd name="T61" fmla="*/ 52 h 598"/>
                <a:gd name="T62" fmla="*/ 0 w 4"/>
                <a:gd name="T63" fmla="*/ 0 h 598"/>
                <a:gd name="T64" fmla="*/ 0 w 4"/>
                <a:gd name="T65" fmla="*/ 0 h 598"/>
                <a:gd name="T66" fmla="*/ 0 w 4"/>
                <a:gd name="T67" fmla="*/ 48 h 598"/>
                <a:gd name="T68" fmla="*/ 4 w 4"/>
                <a:gd name="T69" fmla="*/ 48 h 598"/>
                <a:gd name="T70" fmla="*/ 4 w 4"/>
                <a:gd name="T71" fmla="*/ 2 h 598"/>
                <a:gd name="T72" fmla="*/ 0 w 4"/>
                <a:gd name="T73" fmla="*/ 2 h 598"/>
                <a:gd name="T74" fmla="*/ 0 w 4"/>
                <a:gd name="T75" fmla="*/ 0 h 5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" h="598">
                  <a:moveTo>
                    <a:pt x="4" y="551"/>
                  </a:moveTo>
                  <a:lnTo>
                    <a:pt x="0" y="551"/>
                  </a:lnTo>
                  <a:lnTo>
                    <a:pt x="0" y="596"/>
                  </a:lnTo>
                  <a:lnTo>
                    <a:pt x="0" y="598"/>
                  </a:lnTo>
                  <a:lnTo>
                    <a:pt x="4" y="598"/>
                  </a:lnTo>
                  <a:lnTo>
                    <a:pt x="4" y="551"/>
                  </a:lnTo>
                  <a:moveTo>
                    <a:pt x="4" y="451"/>
                  </a:moveTo>
                  <a:lnTo>
                    <a:pt x="0" y="451"/>
                  </a:lnTo>
                  <a:lnTo>
                    <a:pt x="0" y="547"/>
                  </a:lnTo>
                  <a:lnTo>
                    <a:pt x="4" y="547"/>
                  </a:lnTo>
                  <a:lnTo>
                    <a:pt x="4" y="451"/>
                  </a:lnTo>
                  <a:moveTo>
                    <a:pt x="4" y="351"/>
                  </a:moveTo>
                  <a:lnTo>
                    <a:pt x="0" y="351"/>
                  </a:lnTo>
                  <a:lnTo>
                    <a:pt x="0" y="447"/>
                  </a:lnTo>
                  <a:lnTo>
                    <a:pt x="4" y="447"/>
                  </a:lnTo>
                  <a:lnTo>
                    <a:pt x="4" y="351"/>
                  </a:lnTo>
                  <a:moveTo>
                    <a:pt x="4" y="252"/>
                  </a:moveTo>
                  <a:lnTo>
                    <a:pt x="0" y="252"/>
                  </a:lnTo>
                  <a:lnTo>
                    <a:pt x="0" y="347"/>
                  </a:lnTo>
                  <a:lnTo>
                    <a:pt x="4" y="347"/>
                  </a:lnTo>
                  <a:lnTo>
                    <a:pt x="4" y="252"/>
                  </a:lnTo>
                  <a:moveTo>
                    <a:pt x="4" y="152"/>
                  </a:moveTo>
                  <a:lnTo>
                    <a:pt x="0" y="152"/>
                  </a:lnTo>
                  <a:lnTo>
                    <a:pt x="0" y="248"/>
                  </a:lnTo>
                  <a:lnTo>
                    <a:pt x="4" y="248"/>
                  </a:lnTo>
                  <a:lnTo>
                    <a:pt x="4" y="152"/>
                  </a:lnTo>
                  <a:moveTo>
                    <a:pt x="4" y="52"/>
                  </a:moveTo>
                  <a:lnTo>
                    <a:pt x="0" y="52"/>
                  </a:lnTo>
                  <a:lnTo>
                    <a:pt x="0" y="148"/>
                  </a:lnTo>
                  <a:lnTo>
                    <a:pt x="4" y="148"/>
                  </a:lnTo>
                  <a:lnTo>
                    <a:pt x="4" y="52"/>
                  </a:lnTo>
                  <a:moveTo>
                    <a:pt x="0" y="0"/>
                  </a:moveTo>
                  <a:lnTo>
                    <a:pt x="0" y="0"/>
                  </a:lnTo>
                  <a:lnTo>
                    <a:pt x="0" y="48"/>
                  </a:lnTo>
                  <a:lnTo>
                    <a:pt x="4" y="48"/>
                  </a:lnTo>
                  <a:lnTo>
                    <a:pt x="4" y="2"/>
                  </a:lnTo>
                  <a:lnTo>
                    <a:pt x="0" y="2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615" name="îś1îdé"/>
            <p:cNvSpPr/>
            <p:nvPr/>
          </p:nvSpPr>
          <p:spPr bwMode="auto">
            <a:xfrm>
              <a:off x="4064150" y="3320640"/>
              <a:ext cx="136922" cy="4763"/>
            </a:xfrm>
            <a:custGeom>
              <a:avLst/>
              <a:gdLst>
                <a:gd name="T0" fmla="*/ 115 w 115"/>
                <a:gd name="T1" fmla="*/ 0 h 4"/>
                <a:gd name="T2" fmla="*/ 100 w 115"/>
                <a:gd name="T3" fmla="*/ 0 h 4"/>
                <a:gd name="T4" fmla="*/ 96 w 115"/>
                <a:gd name="T5" fmla="*/ 0 h 4"/>
                <a:gd name="T6" fmla="*/ 0 w 115"/>
                <a:gd name="T7" fmla="*/ 0 h 4"/>
                <a:gd name="T8" fmla="*/ 0 w 115"/>
                <a:gd name="T9" fmla="*/ 4 h 4"/>
                <a:gd name="T10" fmla="*/ 96 w 115"/>
                <a:gd name="T11" fmla="*/ 4 h 4"/>
                <a:gd name="T12" fmla="*/ 100 w 115"/>
                <a:gd name="T13" fmla="*/ 4 h 4"/>
                <a:gd name="T14" fmla="*/ 115 w 115"/>
                <a:gd name="T15" fmla="*/ 4 h 4"/>
                <a:gd name="T16" fmla="*/ 115 w 115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5" h="4">
                  <a:moveTo>
                    <a:pt x="115" y="0"/>
                  </a:moveTo>
                  <a:lnTo>
                    <a:pt x="100" y="0"/>
                  </a:lnTo>
                  <a:lnTo>
                    <a:pt x="96" y="0"/>
                  </a:lnTo>
                  <a:lnTo>
                    <a:pt x="0" y="0"/>
                  </a:lnTo>
                  <a:lnTo>
                    <a:pt x="0" y="4"/>
                  </a:lnTo>
                  <a:lnTo>
                    <a:pt x="96" y="4"/>
                  </a:lnTo>
                  <a:lnTo>
                    <a:pt x="100" y="4"/>
                  </a:lnTo>
                  <a:lnTo>
                    <a:pt x="115" y="4"/>
                  </a:lnTo>
                  <a:lnTo>
                    <a:pt x="115" y="0"/>
                  </a:lnTo>
                  <a:close/>
                </a:path>
              </a:pathLst>
            </a:cu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616" name="iṣļïdé"/>
            <p:cNvSpPr/>
            <p:nvPr/>
          </p:nvSpPr>
          <p:spPr bwMode="auto">
            <a:xfrm>
              <a:off x="4064150" y="3320640"/>
              <a:ext cx="136922" cy="4763"/>
            </a:xfrm>
            <a:custGeom>
              <a:avLst/>
              <a:gdLst>
                <a:gd name="T0" fmla="*/ 115 w 115"/>
                <a:gd name="T1" fmla="*/ 0 h 4"/>
                <a:gd name="T2" fmla="*/ 100 w 115"/>
                <a:gd name="T3" fmla="*/ 0 h 4"/>
                <a:gd name="T4" fmla="*/ 96 w 115"/>
                <a:gd name="T5" fmla="*/ 0 h 4"/>
                <a:gd name="T6" fmla="*/ 0 w 115"/>
                <a:gd name="T7" fmla="*/ 0 h 4"/>
                <a:gd name="T8" fmla="*/ 0 w 115"/>
                <a:gd name="T9" fmla="*/ 4 h 4"/>
                <a:gd name="T10" fmla="*/ 96 w 115"/>
                <a:gd name="T11" fmla="*/ 4 h 4"/>
                <a:gd name="T12" fmla="*/ 100 w 115"/>
                <a:gd name="T13" fmla="*/ 4 h 4"/>
                <a:gd name="T14" fmla="*/ 115 w 115"/>
                <a:gd name="T15" fmla="*/ 4 h 4"/>
                <a:gd name="T16" fmla="*/ 115 w 115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5" h="4">
                  <a:moveTo>
                    <a:pt x="115" y="0"/>
                  </a:moveTo>
                  <a:lnTo>
                    <a:pt x="100" y="0"/>
                  </a:lnTo>
                  <a:lnTo>
                    <a:pt x="96" y="0"/>
                  </a:lnTo>
                  <a:lnTo>
                    <a:pt x="0" y="0"/>
                  </a:lnTo>
                  <a:lnTo>
                    <a:pt x="0" y="4"/>
                  </a:lnTo>
                  <a:lnTo>
                    <a:pt x="96" y="4"/>
                  </a:lnTo>
                  <a:lnTo>
                    <a:pt x="100" y="4"/>
                  </a:lnTo>
                  <a:lnTo>
                    <a:pt x="115" y="4"/>
                  </a:lnTo>
                  <a:lnTo>
                    <a:pt x="11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617" name="ïšḷíḍê"/>
            <p:cNvSpPr/>
            <p:nvPr/>
          </p:nvSpPr>
          <p:spPr bwMode="auto">
            <a:xfrm>
              <a:off x="3646240" y="3320640"/>
              <a:ext cx="413147" cy="4763"/>
            </a:xfrm>
            <a:custGeom>
              <a:avLst/>
              <a:gdLst>
                <a:gd name="T0" fmla="*/ 147 w 347"/>
                <a:gd name="T1" fmla="*/ 0 h 4"/>
                <a:gd name="T2" fmla="*/ 52 w 347"/>
                <a:gd name="T3" fmla="*/ 0 h 4"/>
                <a:gd name="T4" fmla="*/ 48 w 347"/>
                <a:gd name="T5" fmla="*/ 0 h 4"/>
                <a:gd name="T6" fmla="*/ 2 w 347"/>
                <a:gd name="T7" fmla="*/ 0 h 4"/>
                <a:gd name="T8" fmla="*/ 2 w 347"/>
                <a:gd name="T9" fmla="*/ 4 h 4"/>
                <a:gd name="T10" fmla="*/ 0 w 347"/>
                <a:gd name="T11" fmla="*/ 4 h 4"/>
                <a:gd name="T12" fmla="*/ 48 w 347"/>
                <a:gd name="T13" fmla="*/ 4 h 4"/>
                <a:gd name="T14" fmla="*/ 52 w 347"/>
                <a:gd name="T15" fmla="*/ 4 h 4"/>
                <a:gd name="T16" fmla="*/ 147 w 347"/>
                <a:gd name="T17" fmla="*/ 4 h 4"/>
                <a:gd name="T18" fmla="*/ 147 w 347"/>
                <a:gd name="T19" fmla="*/ 0 h 4"/>
                <a:gd name="T20" fmla="*/ 347 w 347"/>
                <a:gd name="T21" fmla="*/ 0 h 4"/>
                <a:gd name="T22" fmla="*/ 251 w 347"/>
                <a:gd name="T23" fmla="*/ 0 h 4"/>
                <a:gd name="T24" fmla="*/ 247 w 347"/>
                <a:gd name="T25" fmla="*/ 0 h 4"/>
                <a:gd name="T26" fmla="*/ 152 w 347"/>
                <a:gd name="T27" fmla="*/ 0 h 4"/>
                <a:gd name="T28" fmla="*/ 152 w 347"/>
                <a:gd name="T29" fmla="*/ 4 h 4"/>
                <a:gd name="T30" fmla="*/ 247 w 347"/>
                <a:gd name="T31" fmla="*/ 4 h 4"/>
                <a:gd name="T32" fmla="*/ 251 w 347"/>
                <a:gd name="T33" fmla="*/ 4 h 4"/>
                <a:gd name="T34" fmla="*/ 347 w 347"/>
                <a:gd name="T35" fmla="*/ 4 h 4"/>
                <a:gd name="T36" fmla="*/ 347 w 347"/>
                <a:gd name="T3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47" h="4">
                  <a:moveTo>
                    <a:pt x="147" y="0"/>
                  </a:moveTo>
                  <a:lnTo>
                    <a:pt x="52" y="0"/>
                  </a:lnTo>
                  <a:lnTo>
                    <a:pt x="48" y="0"/>
                  </a:lnTo>
                  <a:lnTo>
                    <a:pt x="2" y="0"/>
                  </a:lnTo>
                  <a:lnTo>
                    <a:pt x="2" y="4"/>
                  </a:lnTo>
                  <a:lnTo>
                    <a:pt x="0" y="4"/>
                  </a:lnTo>
                  <a:lnTo>
                    <a:pt x="48" y="4"/>
                  </a:lnTo>
                  <a:lnTo>
                    <a:pt x="52" y="4"/>
                  </a:lnTo>
                  <a:lnTo>
                    <a:pt x="147" y="4"/>
                  </a:lnTo>
                  <a:lnTo>
                    <a:pt x="147" y="0"/>
                  </a:lnTo>
                  <a:close/>
                  <a:moveTo>
                    <a:pt x="347" y="0"/>
                  </a:moveTo>
                  <a:lnTo>
                    <a:pt x="251" y="0"/>
                  </a:lnTo>
                  <a:lnTo>
                    <a:pt x="247" y="0"/>
                  </a:lnTo>
                  <a:lnTo>
                    <a:pt x="152" y="0"/>
                  </a:lnTo>
                  <a:lnTo>
                    <a:pt x="152" y="4"/>
                  </a:lnTo>
                  <a:lnTo>
                    <a:pt x="247" y="4"/>
                  </a:lnTo>
                  <a:lnTo>
                    <a:pt x="251" y="4"/>
                  </a:lnTo>
                  <a:lnTo>
                    <a:pt x="347" y="4"/>
                  </a:lnTo>
                  <a:lnTo>
                    <a:pt x="347" y="0"/>
                  </a:lnTo>
                  <a:close/>
                </a:path>
              </a:pathLst>
            </a:cu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618" name="îŝḻíďê"/>
            <p:cNvSpPr/>
            <p:nvPr/>
          </p:nvSpPr>
          <p:spPr bwMode="auto">
            <a:xfrm>
              <a:off x="3646240" y="3320640"/>
              <a:ext cx="413147" cy="4763"/>
            </a:xfrm>
            <a:custGeom>
              <a:avLst/>
              <a:gdLst>
                <a:gd name="T0" fmla="*/ 147 w 347"/>
                <a:gd name="T1" fmla="*/ 0 h 4"/>
                <a:gd name="T2" fmla="*/ 52 w 347"/>
                <a:gd name="T3" fmla="*/ 0 h 4"/>
                <a:gd name="T4" fmla="*/ 48 w 347"/>
                <a:gd name="T5" fmla="*/ 0 h 4"/>
                <a:gd name="T6" fmla="*/ 2 w 347"/>
                <a:gd name="T7" fmla="*/ 0 h 4"/>
                <a:gd name="T8" fmla="*/ 2 w 347"/>
                <a:gd name="T9" fmla="*/ 4 h 4"/>
                <a:gd name="T10" fmla="*/ 0 w 347"/>
                <a:gd name="T11" fmla="*/ 4 h 4"/>
                <a:gd name="T12" fmla="*/ 48 w 347"/>
                <a:gd name="T13" fmla="*/ 4 h 4"/>
                <a:gd name="T14" fmla="*/ 52 w 347"/>
                <a:gd name="T15" fmla="*/ 4 h 4"/>
                <a:gd name="T16" fmla="*/ 147 w 347"/>
                <a:gd name="T17" fmla="*/ 4 h 4"/>
                <a:gd name="T18" fmla="*/ 147 w 347"/>
                <a:gd name="T19" fmla="*/ 0 h 4"/>
                <a:gd name="T20" fmla="*/ 347 w 347"/>
                <a:gd name="T21" fmla="*/ 0 h 4"/>
                <a:gd name="T22" fmla="*/ 251 w 347"/>
                <a:gd name="T23" fmla="*/ 0 h 4"/>
                <a:gd name="T24" fmla="*/ 247 w 347"/>
                <a:gd name="T25" fmla="*/ 0 h 4"/>
                <a:gd name="T26" fmla="*/ 152 w 347"/>
                <a:gd name="T27" fmla="*/ 0 h 4"/>
                <a:gd name="T28" fmla="*/ 152 w 347"/>
                <a:gd name="T29" fmla="*/ 4 h 4"/>
                <a:gd name="T30" fmla="*/ 247 w 347"/>
                <a:gd name="T31" fmla="*/ 4 h 4"/>
                <a:gd name="T32" fmla="*/ 251 w 347"/>
                <a:gd name="T33" fmla="*/ 4 h 4"/>
                <a:gd name="T34" fmla="*/ 347 w 347"/>
                <a:gd name="T35" fmla="*/ 4 h 4"/>
                <a:gd name="T36" fmla="*/ 347 w 347"/>
                <a:gd name="T3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47" h="4">
                  <a:moveTo>
                    <a:pt x="147" y="0"/>
                  </a:moveTo>
                  <a:lnTo>
                    <a:pt x="52" y="0"/>
                  </a:lnTo>
                  <a:lnTo>
                    <a:pt x="48" y="0"/>
                  </a:lnTo>
                  <a:lnTo>
                    <a:pt x="2" y="0"/>
                  </a:lnTo>
                  <a:lnTo>
                    <a:pt x="2" y="4"/>
                  </a:lnTo>
                  <a:lnTo>
                    <a:pt x="0" y="4"/>
                  </a:lnTo>
                  <a:lnTo>
                    <a:pt x="48" y="4"/>
                  </a:lnTo>
                  <a:lnTo>
                    <a:pt x="52" y="4"/>
                  </a:lnTo>
                  <a:lnTo>
                    <a:pt x="147" y="4"/>
                  </a:lnTo>
                  <a:lnTo>
                    <a:pt x="147" y="0"/>
                  </a:lnTo>
                  <a:moveTo>
                    <a:pt x="347" y="0"/>
                  </a:moveTo>
                  <a:lnTo>
                    <a:pt x="251" y="0"/>
                  </a:lnTo>
                  <a:lnTo>
                    <a:pt x="247" y="0"/>
                  </a:lnTo>
                  <a:lnTo>
                    <a:pt x="152" y="0"/>
                  </a:lnTo>
                  <a:lnTo>
                    <a:pt x="152" y="4"/>
                  </a:lnTo>
                  <a:lnTo>
                    <a:pt x="247" y="4"/>
                  </a:lnTo>
                  <a:lnTo>
                    <a:pt x="251" y="4"/>
                  </a:lnTo>
                  <a:lnTo>
                    <a:pt x="347" y="4"/>
                  </a:lnTo>
                  <a:lnTo>
                    <a:pt x="34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619" name="iş1îḓe"/>
            <p:cNvSpPr/>
            <p:nvPr/>
          </p:nvSpPr>
          <p:spPr bwMode="auto">
            <a:xfrm>
              <a:off x="4064150" y="3082515"/>
              <a:ext cx="136922" cy="4763"/>
            </a:xfrm>
            <a:custGeom>
              <a:avLst/>
              <a:gdLst>
                <a:gd name="T0" fmla="*/ 115 w 115"/>
                <a:gd name="T1" fmla="*/ 0 h 4"/>
                <a:gd name="T2" fmla="*/ 100 w 115"/>
                <a:gd name="T3" fmla="*/ 0 h 4"/>
                <a:gd name="T4" fmla="*/ 96 w 115"/>
                <a:gd name="T5" fmla="*/ 0 h 4"/>
                <a:gd name="T6" fmla="*/ 0 w 115"/>
                <a:gd name="T7" fmla="*/ 0 h 4"/>
                <a:gd name="T8" fmla="*/ 0 w 115"/>
                <a:gd name="T9" fmla="*/ 4 h 4"/>
                <a:gd name="T10" fmla="*/ 96 w 115"/>
                <a:gd name="T11" fmla="*/ 4 h 4"/>
                <a:gd name="T12" fmla="*/ 100 w 115"/>
                <a:gd name="T13" fmla="*/ 4 h 4"/>
                <a:gd name="T14" fmla="*/ 115 w 115"/>
                <a:gd name="T15" fmla="*/ 4 h 4"/>
                <a:gd name="T16" fmla="*/ 115 w 115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5" h="4">
                  <a:moveTo>
                    <a:pt x="115" y="0"/>
                  </a:moveTo>
                  <a:lnTo>
                    <a:pt x="100" y="0"/>
                  </a:lnTo>
                  <a:lnTo>
                    <a:pt x="96" y="0"/>
                  </a:lnTo>
                  <a:lnTo>
                    <a:pt x="0" y="0"/>
                  </a:lnTo>
                  <a:lnTo>
                    <a:pt x="0" y="4"/>
                  </a:lnTo>
                  <a:lnTo>
                    <a:pt x="96" y="4"/>
                  </a:lnTo>
                  <a:lnTo>
                    <a:pt x="100" y="4"/>
                  </a:lnTo>
                  <a:lnTo>
                    <a:pt x="115" y="4"/>
                  </a:lnTo>
                  <a:lnTo>
                    <a:pt x="115" y="0"/>
                  </a:lnTo>
                  <a:close/>
                </a:path>
              </a:pathLst>
            </a:cu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620" name="ïṥḻîḍê"/>
            <p:cNvSpPr/>
            <p:nvPr/>
          </p:nvSpPr>
          <p:spPr bwMode="auto">
            <a:xfrm>
              <a:off x="4064150" y="3082515"/>
              <a:ext cx="136922" cy="4763"/>
            </a:xfrm>
            <a:custGeom>
              <a:avLst/>
              <a:gdLst>
                <a:gd name="T0" fmla="*/ 115 w 115"/>
                <a:gd name="T1" fmla="*/ 0 h 4"/>
                <a:gd name="T2" fmla="*/ 100 w 115"/>
                <a:gd name="T3" fmla="*/ 0 h 4"/>
                <a:gd name="T4" fmla="*/ 96 w 115"/>
                <a:gd name="T5" fmla="*/ 0 h 4"/>
                <a:gd name="T6" fmla="*/ 0 w 115"/>
                <a:gd name="T7" fmla="*/ 0 h 4"/>
                <a:gd name="T8" fmla="*/ 0 w 115"/>
                <a:gd name="T9" fmla="*/ 4 h 4"/>
                <a:gd name="T10" fmla="*/ 96 w 115"/>
                <a:gd name="T11" fmla="*/ 4 h 4"/>
                <a:gd name="T12" fmla="*/ 100 w 115"/>
                <a:gd name="T13" fmla="*/ 4 h 4"/>
                <a:gd name="T14" fmla="*/ 115 w 115"/>
                <a:gd name="T15" fmla="*/ 4 h 4"/>
                <a:gd name="T16" fmla="*/ 115 w 115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5" h="4">
                  <a:moveTo>
                    <a:pt x="115" y="0"/>
                  </a:moveTo>
                  <a:lnTo>
                    <a:pt x="100" y="0"/>
                  </a:lnTo>
                  <a:lnTo>
                    <a:pt x="96" y="0"/>
                  </a:lnTo>
                  <a:lnTo>
                    <a:pt x="0" y="0"/>
                  </a:lnTo>
                  <a:lnTo>
                    <a:pt x="0" y="4"/>
                  </a:lnTo>
                  <a:lnTo>
                    <a:pt x="96" y="4"/>
                  </a:lnTo>
                  <a:lnTo>
                    <a:pt x="100" y="4"/>
                  </a:lnTo>
                  <a:lnTo>
                    <a:pt x="115" y="4"/>
                  </a:lnTo>
                  <a:lnTo>
                    <a:pt x="11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621" name="iS1ïďê"/>
            <p:cNvSpPr/>
            <p:nvPr/>
          </p:nvSpPr>
          <p:spPr bwMode="auto">
            <a:xfrm>
              <a:off x="3646240" y="3082515"/>
              <a:ext cx="413147" cy="4763"/>
            </a:xfrm>
            <a:custGeom>
              <a:avLst/>
              <a:gdLst>
                <a:gd name="T0" fmla="*/ 147 w 347"/>
                <a:gd name="T1" fmla="*/ 0 h 4"/>
                <a:gd name="T2" fmla="*/ 52 w 347"/>
                <a:gd name="T3" fmla="*/ 0 h 4"/>
                <a:gd name="T4" fmla="*/ 48 w 347"/>
                <a:gd name="T5" fmla="*/ 0 h 4"/>
                <a:gd name="T6" fmla="*/ 2 w 347"/>
                <a:gd name="T7" fmla="*/ 0 h 4"/>
                <a:gd name="T8" fmla="*/ 2 w 347"/>
                <a:gd name="T9" fmla="*/ 4 h 4"/>
                <a:gd name="T10" fmla="*/ 0 w 347"/>
                <a:gd name="T11" fmla="*/ 4 h 4"/>
                <a:gd name="T12" fmla="*/ 48 w 347"/>
                <a:gd name="T13" fmla="*/ 4 h 4"/>
                <a:gd name="T14" fmla="*/ 52 w 347"/>
                <a:gd name="T15" fmla="*/ 4 h 4"/>
                <a:gd name="T16" fmla="*/ 147 w 347"/>
                <a:gd name="T17" fmla="*/ 4 h 4"/>
                <a:gd name="T18" fmla="*/ 147 w 347"/>
                <a:gd name="T19" fmla="*/ 0 h 4"/>
                <a:gd name="T20" fmla="*/ 347 w 347"/>
                <a:gd name="T21" fmla="*/ 0 h 4"/>
                <a:gd name="T22" fmla="*/ 251 w 347"/>
                <a:gd name="T23" fmla="*/ 0 h 4"/>
                <a:gd name="T24" fmla="*/ 247 w 347"/>
                <a:gd name="T25" fmla="*/ 0 h 4"/>
                <a:gd name="T26" fmla="*/ 152 w 347"/>
                <a:gd name="T27" fmla="*/ 0 h 4"/>
                <a:gd name="T28" fmla="*/ 152 w 347"/>
                <a:gd name="T29" fmla="*/ 4 h 4"/>
                <a:gd name="T30" fmla="*/ 247 w 347"/>
                <a:gd name="T31" fmla="*/ 4 h 4"/>
                <a:gd name="T32" fmla="*/ 251 w 347"/>
                <a:gd name="T33" fmla="*/ 4 h 4"/>
                <a:gd name="T34" fmla="*/ 347 w 347"/>
                <a:gd name="T35" fmla="*/ 4 h 4"/>
                <a:gd name="T36" fmla="*/ 347 w 347"/>
                <a:gd name="T3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47" h="4">
                  <a:moveTo>
                    <a:pt x="147" y="0"/>
                  </a:moveTo>
                  <a:lnTo>
                    <a:pt x="52" y="0"/>
                  </a:lnTo>
                  <a:lnTo>
                    <a:pt x="48" y="0"/>
                  </a:lnTo>
                  <a:lnTo>
                    <a:pt x="2" y="0"/>
                  </a:lnTo>
                  <a:lnTo>
                    <a:pt x="2" y="4"/>
                  </a:lnTo>
                  <a:lnTo>
                    <a:pt x="0" y="4"/>
                  </a:lnTo>
                  <a:lnTo>
                    <a:pt x="48" y="4"/>
                  </a:lnTo>
                  <a:lnTo>
                    <a:pt x="52" y="4"/>
                  </a:lnTo>
                  <a:lnTo>
                    <a:pt x="147" y="4"/>
                  </a:lnTo>
                  <a:lnTo>
                    <a:pt x="147" y="0"/>
                  </a:lnTo>
                  <a:close/>
                  <a:moveTo>
                    <a:pt x="347" y="0"/>
                  </a:moveTo>
                  <a:lnTo>
                    <a:pt x="251" y="0"/>
                  </a:lnTo>
                  <a:lnTo>
                    <a:pt x="247" y="0"/>
                  </a:lnTo>
                  <a:lnTo>
                    <a:pt x="152" y="0"/>
                  </a:lnTo>
                  <a:lnTo>
                    <a:pt x="152" y="4"/>
                  </a:lnTo>
                  <a:lnTo>
                    <a:pt x="247" y="4"/>
                  </a:lnTo>
                  <a:lnTo>
                    <a:pt x="251" y="4"/>
                  </a:lnTo>
                  <a:lnTo>
                    <a:pt x="347" y="4"/>
                  </a:lnTo>
                  <a:lnTo>
                    <a:pt x="347" y="0"/>
                  </a:lnTo>
                  <a:close/>
                </a:path>
              </a:pathLst>
            </a:cu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622" name="ï$ḻïḋe"/>
            <p:cNvSpPr/>
            <p:nvPr/>
          </p:nvSpPr>
          <p:spPr bwMode="auto">
            <a:xfrm>
              <a:off x="3646240" y="3082515"/>
              <a:ext cx="413147" cy="4763"/>
            </a:xfrm>
            <a:custGeom>
              <a:avLst/>
              <a:gdLst>
                <a:gd name="T0" fmla="*/ 147 w 347"/>
                <a:gd name="T1" fmla="*/ 0 h 4"/>
                <a:gd name="T2" fmla="*/ 52 w 347"/>
                <a:gd name="T3" fmla="*/ 0 h 4"/>
                <a:gd name="T4" fmla="*/ 48 w 347"/>
                <a:gd name="T5" fmla="*/ 0 h 4"/>
                <a:gd name="T6" fmla="*/ 2 w 347"/>
                <a:gd name="T7" fmla="*/ 0 h 4"/>
                <a:gd name="T8" fmla="*/ 2 w 347"/>
                <a:gd name="T9" fmla="*/ 4 h 4"/>
                <a:gd name="T10" fmla="*/ 0 w 347"/>
                <a:gd name="T11" fmla="*/ 4 h 4"/>
                <a:gd name="T12" fmla="*/ 48 w 347"/>
                <a:gd name="T13" fmla="*/ 4 h 4"/>
                <a:gd name="T14" fmla="*/ 52 w 347"/>
                <a:gd name="T15" fmla="*/ 4 h 4"/>
                <a:gd name="T16" fmla="*/ 147 w 347"/>
                <a:gd name="T17" fmla="*/ 4 h 4"/>
                <a:gd name="T18" fmla="*/ 147 w 347"/>
                <a:gd name="T19" fmla="*/ 0 h 4"/>
                <a:gd name="T20" fmla="*/ 347 w 347"/>
                <a:gd name="T21" fmla="*/ 0 h 4"/>
                <a:gd name="T22" fmla="*/ 251 w 347"/>
                <a:gd name="T23" fmla="*/ 0 h 4"/>
                <a:gd name="T24" fmla="*/ 247 w 347"/>
                <a:gd name="T25" fmla="*/ 0 h 4"/>
                <a:gd name="T26" fmla="*/ 152 w 347"/>
                <a:gd name="T27" fmla="*/ 0 h 4"/>
                <a:gd name="T28" fmla="*/ 152 w 347"/>
                <a:gd name="T29" fmla="*/ 4 h 4"/>
                <a:gd name="T30" fmla="*/ 247 w 347"/>
                <a:gd name="T31" fmla="*/ 4 h 4"/>
                <a:gd name="T32" fmla="*/ 251 w 347"/>
                <a:gd name="T33" fmla="*/ 4 h 4"/>
                <a:gd name="T34" fmla="*/ 347 w 347"/>
                <a:gd name="T35" fmla="*/ 4 h 4"/>
                <a:gd name="T36" fmla="*/ 347 w 347"/>
                <a:gd name="T3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47" h="4">
                  <a:moveTo>
                    <a:pt x="147" y="0"/>
                  </a:moveTo>
                  <a:lnTo>
                    <a:pt x="52" y="0"/>
                  </a:lnTo>
                  <a:lnTo>
                    <a:pt x="48" y="0"/>
                  </a:lnTo>
                  <a:lnTo>
                    <a:pt x="2" y="0"/>
                  </a:lnTo>
                  <a:lnTo>
                    <a:pt x="2" y="4"/>
                  </a:lnTo>
                  <a:lnTo>
                    <a:pt x="0" y="4"/>
                  </a:lnTo>
                  <a:lnTo>
                    <a:pt x="48" y="4"/>
                  </a:lnTo>
                  <a:lnTo>
                    <a:pt x="52" y="4"/>
                  </a:lnTo>
                  <a:lnTo>
                    <a:pt x="147" y="4"/>
                  </a:lnTo>
                  <a:lnTo>
                    <a:pt x="147" y="0"/>
                  </a:lnTo>
                  <a:moveTo>
                    <a:pt x="347" y="0"/>
                  </a:moveTo>
                  <a:lnTo>
                    <a:pt x="251" y="0"/>
                  </a:lnTo>
                  <a:lnTo>
                    <a:pt x="247" y="0"/>
                  </a:lnTo>
                  <a:lnTo>
                    <a:pt x="152" y="0"/>
                  </a:lnTo>
                  <a:lnTo>
                    <a:pt x="152" y="4"/>
                  </a:lnTo>
                  <a:lnTo>
                    <a:pt x="247" y="4"/>
                  </a:lnTo>
                  <a:lnTo>
                    <a:pt x="251" y="4"/>
                  </a:lnTo>
                  <a:lnTo>
                    <a:pt x="347" y="4"/>
                  </a:lnTo>
                  <a:lnTo>
                    <a:pt x="34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623" name="ïṡļïdè"/>
            <p:cNvSpPr/>
            <p:nvPr/>
          </p:nvSpPr>
          <p:spPr bwMode="auto">
            <a:xfrm>
              <a:off x="4064150" y="2845580"/>
              <a:ext cx="136922" cy="4763"/>
            </a:xfrm>
            <a:custGeom>
              <a:avLst/>
              <a:gdLst>
                <a:gd name="T0" fmla="*/ 115 w 115"/>
                <a:gd name="T1" fmla="*/ 0 h 4"/>
                <a:gd name="T2" fmla="*/ 100 w 115"/>
                <a:gd name="T3" fmla="*/ 0 h 4"/>
                <a:gd name="T4" fmla="*/ 96 w 115"/>
                <a:gd name="T5" fmla="*/ 0 h 4"/>
                <a:gd name="T6" fmla="*/ 0 w 115"/>
                <a:gd name="T7" fmla="*/ 0 h 4"/>
                <a:gd name="T8" fmla="*/ 0 w 115"/>
                <a:gd name="T9" fmla="*/ 4 h 4"/>
                <a:gd name="T10" fmla="*/ 96 w 115"/>
                <a:gd name="T11" fmla="*/ 4 h 4"/>
                <a:gd name="T12" fmla="*/ 100 w 115"/>
                <a:gd name="T13" fmla="*/ 4 h 4"/>
                <a:gd name="T14" fmla="*/ 115 w 115"/>
                <a:gd name="T15" fmla="*/ 4 h 4"/>
                <a:gd name="T16" fmla="*/ 115 w 115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5" h="4">
                  <a:moveTo>
                    <a:pt x="115" y="0"/>
                  </a:moveTo>
                  <a:lnTo>
                    <a:pt x="100" y="0"/>
                  </a:lnTo>
                  <a:lnTo>
                    <a:pt x="96" y="0"/>
                  </a:lnTo>
                  <a:lnTo>
                    <a:pt x="0" y="0"/>
                  </a:lnTo>
                  <a:lnTo>
                    <a:pt x="0" y="4"/>
                  </a:lnTo>
                  <a:lnTo>
                    <a:pt x="96" y="4"/>
                  </a:lnTo>
                  <a:lnTo>
                    <a:pt x="100" y="4"/>
                  </a:lnTo>
                  <a:lnTo>
                    <a:pt x="115" y="4"/>
                  </a:lnTo>
                  <a:lnTo>
                    <a:pt x="115" y="0"/>
                  </a:lnTo>
                  <a:close/>
                </a:path>
              </a:pathLst>
            </a:cu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624" name="îśľíḑe"/>
            <p:cNvSpPr/>
            <p:nvPr/>
          </p:nvSpPr>
          <p:spPr bwMode="auto">
            <a:xfrm>
              <a:off x="4064150" y="2845580"/>
              <a:ext cx="136922" cy="4763"/>
            </a:xfrm>
            <a:custGeom>
              <a:avLst/>
              <a:gdLst>
                <a:gd name="T0" fmla="*/ 115 w 115"/>
                <a:gd name="T1" fmla="*/ 0 h 4"/>
                <a:gd name="T2" fmla="*/ 100 w 115"/>
                <a:gd name="T3" fmla="*/ 0 h 4"/>
                <a:gd name="T4" fmla="*/ 96 w 115"/>
                <a:gd name="T5" fmla="*/ 0 h 4"/>
                <a:gd name="T6" fmla="*/ 0 w 115"/>
                <a:gd name="T7" fmla="*/ 0 h 4"/>
                <a:gd name="T8" fmla="*/ 0 w 115"/>
                <a:gd name="T9" fmla="*/ 4 h 4"/>
                <a:gd name="T10" fmla="*/ 96 w 115"/>
                <a:gd name="T11" fmla="*/ 4 h 4"/>
                <a:gd name="T12" fmla="*/ 100 w 115"/>
                <a:gd name="T13" fmla="*/ 4 h 4"/>
                <a:gd name="T14" fmla="*/ 115 w 115"/>
                <a:gd name="T15" fmla="*/ 4 h 4"/>
                <a:gd name="T16" fmla="*/ 115 w 115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5" h="4">
                  <a:moveTo>
                    <a:pt x="115" y="0"/>
                  </a:moveTo>
                  <a:lnTo>
                    <a:pt x="100" y="0"/>
                  </a:lnTo>
                  <a:lnTo>
                    <a:pt x="96" y="0"/>
                  </a:lnTo>
                  <a:lnTo>
                    <a:pt x="0" y="0"/>
                  </a:lnTo>
                  <a:lnTo>
                    <a:pt x="0" y="4"/>
                  </a:lnTo>
                  <a:lnTo>
                    <a:pt x="96" y="4"/>
                  </a:lnTo>
                  <a:lnTo>
                    <a:pt x="100" y="4"/>
                  </a:lnTo>
                  <a:lnTo>
                    <a:pt x="115" y="4"/>
                  </a:lnTo>
                  <a:lnTo>
                    <a:pt x="11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625" name="îṣḻídé"/>
            <p:cNvSpPr/>
            <p:nvPr/>
          </p:nvSpPr>
          <p:spPr bwMode="auto">
            <a:xfrm>
              <a:off x="3646240" y="2845580"/>
              <a:ext cx="413147" cy="4763"/>
            </a:xfrm>
            <a:custGeom>
              <a:avLst/>
              <a:gdLst>
                <a:gd name="T0" fmla="*/ 147 w 347"/>
                <a:gd name="T1" fmla="*/ 0 h 4"/>
                <a:gd name="T2" fmla="*/ 52 w 347"/>
                <a:gd name="T3" fmla="*/ 0 h 4"/>
                <a:gd name="T4" fmla="*/ 48 w 347"/>
                <a:gd name="T5" fmla="*/ 0 h 4"/>
                <a:gd name="T6" fmla="*/ 2 w 347"/>
                <a:gd name="T7" fmla="*/ 0 h 4"/>
                <a:gd name="T8" fmla="*/ 2 w 347"/>
                <a:gd name="T9" fmla="*/ 4 h 4"/>
                <a:gd name="T10" fmla="*/ 0 w 347"/>
                <a:gd name="T11" fmla="*/ 4 h 4"/>
                <a:gd name="T12" fmla="*/ 48 w 347"/>
                <a:gd name="T13" fmla="*/ 4 h 4"/>
                <a:gd name="T14" fmla="*/ 52 w 347"/>
                <a:gd name="T15" fmla="*/ 4 h 4"/>
                <a:gd name="T16" fmla="*/ 147 w 347"/>
                <a:gd name="T17" fmla="*/ 4 h 4"/>
                <a:gd name="T18" fmla="*/ 147 w 347"/>
                <a:gd name="T19" fmla="*/ 0 h 4"/>
                <a:gd name="T20" fmla="*/ 347 w 347"/>
                <a:gd name="T21" fmla="*/ 0 h 4"/>
                <a:gd name="T22" fmla="*/ 251 w 347"/>
                <a:gd name="T23" fmla="*/ 0 h 4"/>
                <a:gd name="T24" fmla="*/ 247 w 347"/>
                <a:gd name="T25" fmla="*/ 0 h 4"/>
                <a:gd name="T26" fmla="*/ 152 w 347"/>
                <a:gd name="T27" fmla="*/ 0 h 4"/>
                <a:gd name="T28" fmla="*/ 152 w 347"/>
                <a:gd name="T29" fmla="*/ 4 h 4"/>
                <a:gd name="T30" fmla="*/ 247 w 347"/>
                <a:gd name="T31" fmla="*/ 4 h 4"/>
                <a:gd name="T32" fmla="*/ 251 w 347"/>
                <a:gd name="T33" fmla="*/ 4 h 4"/>
                <a:gd name="T34" fmla="*/ 347 w 347"/>
                <a:gd name="T35" fmla="*/ 4 h 4"/>
                <a:gd name="T36" fmla="*/ 347 w 347"/>
                <a:gd name="T3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47" h="4">
                  <a:moveTo>
                    <a:pt x="147" y="0"/>
                  </a:moveTo>
                  <a:lnTo>
                    <a:pt x="52" y="0"/>
                  </a:lnTo>
                  <a:lnTo>
                    <a:pt x="48" y="0"/>
                  </a:lnTo>
                  <a:lnTo>
                    <a:pt x="2" y="0"/>
                  </a:lnTo>
                  <a:lnTo>
                    <a:pt x="2" y="4"/>
                  </a:lnTo>
                  <a:lnTo>
                    <a:pt x="0" y="4"/>
                  </a:lnTo>
                  <a:lnTo>
                    <a:pt x="48" y="4"/>
                  </a:lnTo>
                  <a:lnTo>
                    <a:pt x="52" y="4"/>
                  </a:lnTo>
                  <a:lnTo>
                    <a:pt x="147" y="4"/>
                  </a:lnTo>
                  <a:lnTo>
                    <a:pt x="147" y="0"/>
                  </a:lnTo>
                  <a:close/>
                  <a:moveTo>
                    <a:pt x="347" y="0"/>
                  </a:moveTo>
                  <a:lnTo>
                    <a:pt x="251" y="0"/>
                  </a:lnTo>
                  <a:lnTo>
                    <a:pt x="247" y="0"/>
                  </a:lnTo>
                  <a:lnTo>
                    <a:pt x="152" y="0"/>
                  </a:lnTo>
                  <a:lnTo>
                    <a:pt x="152" y="4"/>
                  </a:lnTo>
                  <a:lnTo>
                    <a:pt x="247" y="4"/>
                  </a:lnTo>
                  <a:lnTo>
                    <a:pt x="251" y="4"/>
                  </a:lnTo>
                  <a:lnTo>
                    <a:pt x="347" y="4"/>
                  </a:lnTo>
                  <a:lnTo>
                    <a:pt x="347" y="0"/>
                  </a:lnTo>
                  <a:close/>
                </a:path>
              </a:pathLst>
            </a:cu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626" name="ï$ľïḋè"/>
            <p:cNvSpPr/>
            <p:nvPr/>
          </p:nvSpPr>
          <p:spPr bwMode="auto">
            <a:xfrm>
              <a:off x="3646240" y="2845580"/>
              <a:ext cx="413147" cy="4763"/>
            </a:xfrm>
            <a:custGeom>
              <a:avLst/>
              <a:gdLst>
                <a:gd name="T0" fmla="*/ 147 w 347"/>
                <a:gd name="T1" fmla="*/ 0 h 4"/>
                <a:gd name="T2" fmla="*/ 52 w 347"/>
                <a:gd name="T3" fmla="*/ 0 h 4"/>
                <a:gd name="T4" fmla="*/ 48 w 347"/>
                <a:gd name="T5" fmla="*/ 0 h 4"/>
                <a:gd name="T6" fmla="*/ 2 w 347"/>
                <a:gd name="T7" fmla="*/ 0 h 4"/>
                <a:gd name="T8" fmla="*/ 2 w 347"/>
                <a:gd name="T9" fmla="*/ 4 h 4"/>
                <a:gd name="T10" fmla="*/ 0 w 347"/>
                <a:gd name="T11" fmla="*/ 4 h 4"/>
                <a:gd name="T12" fmla="*/ 48 w 347"/>
                <a:gd name="T13" fmla="*/ 4 h 4"/>
                <a:gd name="T14" fmla="*/ 52 w 347"/>
                <a:gd name="T15" fmla="*/ 4 h 4"/>
                <a:gd name="T16" fmla="*/ 147 w 347"/>
                <a:gd name="T17" fmla="*/ 4 h 4"/>
                <a:gd name="T18" fmla="*/ 147 w 347"/>
                <a:gd name="T19" fmla="*/ 0 h 4"/>
                <a:gd name="T20" fmla="*/ 347 w 347"/>
                <a:gd name="T21" fmla="*/ 0 h 4"/>
                <a:gd name="T22" fmla="*/ 251 w 347"/>
                <a:gd name="T23" fmla="*/ 0 h 4"/>
                <a:gd name="T24" fmla="*/ 247 w 347"/>
                <a:gd name="T25" fmla="*/ 0 h 4"/>
                <a:gd name="T26" fmla="*/ 152 w 347"/>
                <a:gd name="T27" fmla="*/ 0 h 4"/>
                <a:gd name="T28" fmla="*/ 152 w 347"/>
                <a:gd name="T29" fmla="*/ 4 h 4"/>
                <a:gd name="T30" fmla="*/ 247 w 347"/>
                <a:gd name="T31" fmla="*/ 4 h 4"/>
                <a:gd name="T32" fmla="*/ 251 w 347"/>
                <a:gd name="T33" fmla="*/ 4 h 4"/>
                <a:gd name="T34" fmla="*/ 347 w 347"/>
                <a:gd name="T35" fmla="*/ 4 h 4"/>
                <a:gd name="T36" fmla="*/ 347 w 347"/>
                <a:gd name="T3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47" h="4">
                  <a:moveTo>
                    <a:pt x="147" y="0"/>
                  </a:moveTo>
                  <a:lnTo>
                    <a:pt x="52" y="0"/>
                  </a:lnTo>
                  <a:lnTo>
                    <a:pt x="48" y="0"/>
                  </a:lnTo>
                  <a:lnTo>
                    <a:pt x="2" y="0"/>
                  </a:lnTo>
                  <a:lnTo>
                    <a:pt x="2" y="4"/>
                  </a:lnTo>
                  <a:lnTo>
                    <a:pt x="0" y="4"/>
                  </a:lnTo>
                  <a:lnTo>
                    <a:pt x="48" y="4"/>
                  </a:lnTo>
                  <a:lnTo>
                    <a:pt x="52" y="4"/>
                  </a:lnTo>
                  <a:lnTo>
                    <a:pt x="147" y="4"/>
                  </a:lnTo>
                  <a:lnTo>
                    <a:pt x="147" y="0"/>
                  </a:lnTo>
                  <a:moveTo>
                    <a:pt x="347" y="0"/>
                  </a:moveTo>
                  <a:lnTo>
                    <a:pt x="251" y="0"/>
                  </a:lnTo>
                  <a:lnTo>
                    <a:pt x="247" y="0"/>
                  </a:lnTo>
                  <a:lnTo>
                    <a:pt x="152" y="0"/>
                  </a:lnTo>
                  <a:lnTo>
                    <a:pt x="152" y="4"/>
                  </a:lnTo>
                  <a:lnTo>
                    <a:pt x="247" y="4"/>
                  </a:lnTo>
                  <a:lnTo>
                    <a:pt x="251" y="4"/>
                  </a:lnTo>
                  <a:lnTo>
                    <a:pt x="347" y="4"/>
                  </a:lnTo>
                  <a:lnTo>
                    <a:pt x="34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627" name="ïšḻïḑé"/>
            <p:cNvSpPr/>
            <p:nvPr/>
          </p:nvSpPr>
          <p:spPr bwMode="auto">
            <a:xfrm>
              <a:off x="4064150" y="3201577"/>
              <a:ext cx="136922" cy="4763"/>
            </a:xfrm>
            <a:custGeom>
              <a:avLst/>
              <a:gdLst>
                <a:gd name="T0" fmla="*/ 115 w 115"/>
                <a:gd name="T1" fmla="*/ 0 h 4"/>
                <a:gd name="T2" fmla="*/ 100 w 115"/>
                <a:gd name="T3" fmla="*/ 0 h 4"/>
                <a:gd name="T4" fmla="*/ 96 w 115"/>
                <a:gd name="T5" fmla="*/ 0 h 4"/>
                <a:gd name="T6" fmla="*/ 0 w 115"/>
                <a:gd name="T7" fmla="*/ 0 h 4"/>
                <a:gd name="T8" fmla="*/ 0 w 115"/>
                <a:gd name="T9" fmla="*/ 4 h 4"/>
                <a:gd name="T10" fmla="*/ 96 w 115"/>
                <a:gd name="T11" fmla="*/ 4 h 4"/>
                <a:gd name="T12" fmla="*/ 100 w 115"/>
                <a:gd name="T13" fmla="*/ 4 h 4"/>
                <a:gd name="T14" fmla="*/ 115 w 115"/>
                <a:gd name="T15" fmla="*/ 4 h 4"/>
                <a:gd name="T16" fmla="*/ 115 w 115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5" h="4">
                  <a:moveTo>
                    <a:pt x="115" y="0"/>
                  </a:moveTo>
                  <a:lnTo>
                    <a:pt x="100" y="0"/>
                  </a:lnTo>
                  <a:lnTo>
                    <a:pt x="96" y="0"/>
                  </a:lnTo>
                  <a:lnTo>
                    <a:pt x="0" y="0"/>
                  </a:lnTo>
                  <a:lnTo>
                    <a:pt x="0" y="4"/>
                  </a:lnTo>
                  <a:lnTo>
                    <a:pt x="96" y="4"/>
                  </a:lnTo>
                  <a:lnTo>
                    <a:pt x="100" y="4"/>
                  </a:lnTo>
                  <a:lnTo>
                    <a:pt x="115" y="4"/>
                  </a:lnTo>
                  <a:lnTo>
                    <a:pt x="115" y="0"/>
                  </a:lnTo>
                  <a:close/>
                </a:path>
              </a:pathLst>
            </a:cu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628" name="ï$ḷïḑè"/>
            <p:cNvSpPr/>
            <p:nvPr/>
          </p:nvSpPr>
          <p:spPr bwMode="auto">
            <a:xfrm>
              <a:off x="4064150" y="3201577"/>
              <a:ext cx="136922" cy="4763"/>
            </a:xfrm>
            <a:custGeom>
              <a:avLst/>
              <a:gdLst>
                <a:gd name="T0" fmla="*/ 115 w 115"/>
                <a:gd name="T1" fmla="*/ 0 h 4"/>
                <a:gd name="T2" fmla="*/ 100 w 115"/>
                <a:gd name="T3" fmla="*/ 0 h 4"/>
                <a:gd name="T4" fmla="*/ 96 w 115"/>
                <a:gd name="T5" fmla="*/ 0 h 4"/>
                <a:gd name="T6" fmla="*/ 0 w 115"/>
                <a:gd name="T7" fmla="*/ 0 h 4"/>
                <a:gd name="T8" fmla="*/ 0 w 115"/>
                <a:gd name="T9" fmla="*/ 4 h 4"/>
                <a:gd name="T10" fmla="*/ 96 w 115"/>
                <a:gd name="T11" fmla="*/ 4 h 4"/>
                <a:gd name="T12" fmla="*/ 100 w 115"/>
                <a:gd name="T13" fmla="*/ 4 h 4"/>
                <a:gd name="T14" fmla="*/ 115 w 115"/>
                <a:gd name="T15" fmla="*/ 4 h 4"/>
                <a:gd name="T16" fmla="*/ 115 w 115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5" h="4">
                  <a:moveTo>
                    <a:pt x="115" y="0"/>
                  </a:moveTo>
                  <a:lnTo>
                    <a:pt x="100" y="0"/>
                  </a:lnTo>
                  <a:lnTo>
                    <a:pt x="96" y="0"/>
                  </a:lnTo>
                  <a:lnTo>
                    <a:pt x="0" y="0"/>
                  </a:lnTo>
                  <a:lnTo>
                    <a:pt x="0" y="4"/>
                  </a:lnTo>
                  <a:lnTo>
                    <a:pt x="96" y="4"/>
                  </a:lnTo>
                  <a:lnTo>
                    <a:pt x="100" y="4"/>
                  </a:lnTo>
                  <a:lnTo>
                    <a:pt x="115" y="4"/>
                  </a:lnTo>
                  <a:lnTo>
                    <a:pt x="11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629" name="îSľîḋe"/>
            <p:cNvSpPr/>
            <p:nvPr/>
          </p:nvSpPr>
          <p:spPr bwMode="auto">
            <a:xfrm>
              <a:off x="3646240" y="3201577"/>
              <a:ext cx="413147" cy="4763"/>
            </a:xfrm>
            <a:custGeom>
              <a:avLst/>
              <a:gdLst>
                <a:gd name="T0" fmla="*/ 147 w 347"/>
                <a:gd name="T1" fmla="*/ 0 h 4"/>
                <a:gd name="T2" fmla="*/ 52 w 347"/>
                <a:gd name="T3" fmla="*/ 0 h 4"/>
                <a:gd name="T4" fmla="*/ 48 w 347"/>
                <a:gd name="T5" fmla="*/ 0 h 4"/>
                <a:gd name="T6" fmla="*/ 2 w 347"/>
                <a:gd name="T7" fmla="*/ 0 h 4"/>
                <a:gd name="T8" fmla="*/ 2 w 347"/>
                <a:gd name="T9" fmla="*/ 4 h 4"/>
                <a:gd name="T10" fmla="*/ 0 w 347"/>
                <a:gd name="T11" fmla="*/ 4 h 4"/>
                <a:gd name="T12" fmla="*/ 48 w 347"/>
                <a:gd name="T13" fmla="*/ 4 h 4"/>
                <a:gd name="T14" fmla="*/ 52 w 347"/>
                <a:gd name="T15" fmla="*/ 4 h 4"/>
                <a:gd name="T16" fmla="*/ 147 w 347"/>
                <a:gd name="T17" fmla="*/ 4 h 4"/>
                <a:gd name="T18" fmla="*/ 147 w 347"/>
                <a:gd name="T19" fmla="*/ 0 h 4"/>
                <a:gd name="T20" fmla="*/ 347 w 347"/>
                <a:gd name="T21" fmla="*/ 0 h 4"/>
                <a:gd name="T22" fmla="*/ 251 w 347"/>
                <a:gd name="T23" fmla="*/ 0 h 4"/>
                <a:gd name="T24" fmla="*/ 247 w 347"/>
                <a:gd name="T25" fmla="*/ 0 h 4"/>
                <a:gd name="T26" fmla="*/ 152 w 347"/>
                <a:gd name="T27" fmla="*/ 0 h 4"/>
                <a:gd name="T28" fmla="*/ 152 w 347"/>
                <a:gd name="T29" fmla="*/ 4 h 4"/>
                <a:gd name="T30" fmla="*/ 247 w 347"/>
                <a:gd name="T31" fmla="*/ 4 h 4"/>
                <a:gd name="T32" fmla="*/ 251 w 347"/>
                <a:gd name="T33" fmla="*/ 4 h 4"/>
                <a:gd name="T34" fmla="*/ 347 w 347"/>
                <a:gd name="T35" fmla="*/ 4 h 4"/>
                <a:gd name="T36" fmla="*/ 347 w 347"/>
                <a:gd name="T3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47" h="4">
                  <a:moveTo>
                    <a:pt x="147" y="0"/>
                  </a:moveTo>
                  <a:lnTo>
                    <a:pt x="52" y="0"/>
                  </a:lnTo>
                  <a:lnTo>
                    <a:pt x="48" y="0"/>
                  </a:lnTo>
                  <a:lnTo>
                    <a:pt x="2" y="0"/>
                  </a:lnTo>
                  <a:lnTo>
                    <a:pt x="2" y="4"/>
                  </a:lnTo>
                  <a:lnTo>
                    <a:pt x="0" y="4"/>
                  </a:lnTo>
                  <a:lnTo>
                    <a:pt x="48" y="4"/>
                  </a:lnTo>
                  <a:lnTo>
                    <a:pt x="52" y="4"/>
                  </a:lnTo>
                  <a:lnTo>
                    <a:pt x="147" y="4"/>
                  </a:lnTo>
                  <a:lnTo>
                    <a:pt x="147" y="0"/>
                  </a:lnTo>
                  <a:close/>
                  <a:moveTo>
                    <a:pt x="347" y="0"/>
                  </a:moveTo>
                  <a:lnTo>
                    <a:pt x="251" y="0"/>
                  </a:lnTo>
                  <a:lnTo>
                    <a:pt x="247" y="0"/>
                  </a:lnTo>
                  <a:lnTo>
                    <a:pt x="152" y="0"/>
                  </a:lnTo>
                  <a:lnTo>
                    <a:pt x="152" y="4"/>
                  </a:lnTo>
                  <a:lnTo>
                    <a:pt x="247" y="4"/>
                  </a:lnTo>
                  <a:lnTo>
                    <a:pt x="251" y="4"/>
                  </a:lnTo>
                  <a:lnTo>
                    <a:pt x="347" y="4"/>
                  </a:lnTo>
                  <a:lnTo>
                    <a:pt x="347" y="0"/>
                  </a:lnTo>
                  <a:close/>
                </a:path>
              </a:pathLst>
            </a:cu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630" name="îṧľiḋe"/>
            <p:cNvSpPr/>
            <p:nvPr/>
          </p:nvSpPr>
          <p:spPr bwMode="auto">
            <a:xfrm>
              <a:off x="3646240" y="3201577"/>
              <a:ext cx="413147" cy="4763"/>
            </a:xfrm>
            <a:custGeom>
              <a:avLst/>
              <a:gdLst>
                <a:gd name="T0" fmla="*/ 147 w 347"/>
                <a:gd name="T1" fmla="*/ 0 h 4"/>
                <a:gd name="T2" fmla="*/ 52 w 347"/>
                <a:gd name="T3" fmla="*/ 0 h 4"/>
                <a:gd name="T4" fmla="*/ 48 w 347"/>
                <a:gd name="T5" fmla="*/ 0 h 4"/>
                <a:gd name="T6" fmla="*/ 2 w 347"/>
                <a:gd name="T7" fmla="*/ 0 h 4"/>
                <a:gd name="T8" fmla="*/ 2 w 347"/>
                <a:gd name="T9" fmla="*/ 4 h 4"/>
                <a:gd name="T10" fmla="*/ 0 w 347"/>
                <a:gd name="T11" fmla="*/ 4 h 4"/>
                <a:gd name="T12" fmla="*/ 48 w 347"/>
                <a:gd name="T13" fmla="*/ 4 h 4"/>
                <a:gd name="T14" fmla="*/ 52 w 347"/>
                <a:gd name="T15" fmla="*/ 4 h 4"/>
                <a:gd name="T16" fmla="*/ 147 w 347"/>
                <a:gd name="T17" fmla="*/ 4 h 4"/>
                <a:gd name="T18" fmla="*/ 147 w 347"/>
                <a:gd name="T19" fmla="*/ 0 h 4"/>
                <a:gd name="T20" fmla="*/ 347 w 347"/>
                <a:gd name="T21" fmla="*/ 0 h 4"/>
                <a:gd name="T22" fmla="*/ 251 w 347"/>
                <a:gd name="T23" fmla="*/ 0 h 4"/>
                <a:gd name="T24" fmla="*/ 247 w 347"/>
                <a:gd name="T25" fmla="*/ 0 h 4"/>
                <a:gd name="T26" fmla="*/ 152 w 347"/>
                <a:gd name="T27" fmla="*/ 0 h 4"/>
                <a:gd name="T28" fmla="*/ 152 w 347"/>
                <a:gd name="T29" fmla="*/ 4 h 4"/>
                <a:gd name="T30" fmla="*/ 247 w 347"/>
                <a:gd name="T31" fmla="*/ 4 h 4"/>
                <a:gd name="T32" fmla="*/ 251 w 347"/>
                <a:gd name="T33" fmla="*/ 4 h 4"/>
                <a:gd name="T34" fmla="*/ 347 w 347"/>
                <a:gd name="T35" fmla="*/ 4 h 4"/>
                <a:gd name="T36" fmla="*/ 347 w 347"/>
                <a:gd name="T3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47" h="4">
                  <a:moveTo>
                    <a:pt x="147" y="0"/>
                  </a:moveTo>
                  <a:lnTo>
                    <a:pt x="52" y="0"/>
                  </a:lnTo>
                  <a:lnTo>
                    <a:pt x="48" y="0"/>
                  </a:lnTo>
                  <a:lnTo>
                    <a:pt x="2" y="0"/>
                  </a:lnTo>
                  <a:lnTo>
                    <a:pt x="2" y="4"/>
                  </a:lnTo>
                  <a:lnTo>
                    <a:pt x="0" y="4"/>
                  </a:lnTo>
                  <a:lnTo>
                    <a:pt x="48" y="4"/>
                  </a:lnTo>
                  <a:lnTo>
                    <a:pt x="52" y="4"/>
                  </a:lnTo>
                  <a:lnTo>
                    <a:pt x="147" y="4"/>
                  </a:lnTo>
                  <a:lnTo>
                    <a:pt x="147" y="0"/>
                  </a:lnTo>
                  <a:moveTo>
                    <a:pt x="347" y="0"/>
                  </a:moveTo>
                  <a:lnTo>
                    <a:pt x="251" y="0"/>
                  </a:lnTo>
                  <a:lnTo>
                    <a:pt x="247" y="0"/>
                  </a:lnTo>
                  <a:lnTo>
                    <a:pt x="152" y="0"/>
                  </a:lnTo>
                  <a:lnTo>
                    <a:pt x="152" y="4"/>
                  </a:lnTo>
                  <a:lnTo>
                    <a:pt x="247" y="4"/>
                  </a:lnTo>
                  <a:lnTo>
                    <a:pt x="251" y="4"/>
                  </a:lnTo>
                  <a:lnTo>
                    <a:pt x="347" y="4"/>
                  </a:lnTo>
                  <a:lnTo>
                    <a:pt x="34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631" name="iṡ1íde"/>
            <p:cNvSpPr/>
            <p:nvPr/>
          </p:nvSpPr>
          <p:spPr bwMode="auto">
            <a:xfrm>
              <a:off x="4064150" y="2964642"/>
              <a:ext cx="136922" cy="4763"/>
            </a:xfrm>
            <a:custGeom>
              <a:avLst/>
              <a:gdLst>
                <a:gd name="T0" fmla="*/ 115 w 115"/>
                <a:gd name="T1" fmla="*/ 0 h 4"/>
                <a:gd name="T2" fmla="*/ 100 w 115"/>
                <a:gd name="T3" fmla="*/ 0 h 4"/>
                <a:gd name="T4" fmla="*/ 96 w 115"/>
                <a:gd name="T5" fmla="*/ 0 h 4"/>
                <a:gd name="T6" fmla="*/ 0 w 115"/>
                <a:gd name="T7" fmla="*/ 0 h 4"/>
                <a:gd name="T8" fmla="*/ 0 w 115"/>
                <a:gd name="T9" fmla="*/ 4 h 4"/>
                <a:gd name="T10" fmla="*/ 96 w 115"/>
                <a:gd name="T11" fmla="*/ 4 h 4"/>
                <a:gd name="T12" fmla="*/ 100 w 115"/>
                <a:gd name="T13" fmla="*/ 4 h 4"/>
                <a:gd name="T14" fmla="*/ 115 w 115"/>
                <a:gd name="T15" fmla="*/ 4 h 4"/>
                <a:gd name="T16" fmla="*/ 115 w 115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5" h="4">
                  <a:moveTo>
                    <a:pt x="115" y="0"/>
                  </a:moveTo>
                  <a:lnTo>
                    <a:pt x="100" y="0"/>
                  </a:lnTo>
                  <a:lnTo>
                    <a:pt x="96" y="0"/>
                  </a:lnTo>
                  <a:lnTo>
                    <a:pt x="0" y="0"/>
                  </a:lnTo>
                  <a:lnTo>
                    <a:pt x="0" y="4"/>
                  </a:lnTo>
                  <a:lnTo>
                    <a:pt x="96" y="4"/>
                  </a:lnTo>
                  <a:lnTo>
                    <a:pt x="100" y="4"/>
                  </a:lnTo>
                  <a:lnTo>
                    <a:pt x="115" y="4"/>
                  </a:lnTo>
                  <a:lnTo>
                    <a:pt x="115" y="0"/>
                  </a:lnTo>
                  <a:close/>
                </a:path>
              </a:pathLst>
            </a:cu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632" name="îş1iďe"/>
            <p:cNvSpPr/>
            <p:nvPr/>
          </p:nvSpPr>
          <p:spPr bwMode="auto">
            <a:xfrm>
              <a:off x="4064150" y="2964642"/>
              <a:ext cx="136922" cy="4763"/>
            </a:xfrm>
            <a:custGeom>
              <a:avLst/>
              <a:gdLst>
                <a:gd name="T0" fmla="*/ 115 w 115"/>
                <a:gd name="T1" fmla="*/ 0 h 4"/>
                <a:gd name="T2" fmla="*/ 100 w 115"/>
                <a:gd name="T3" fmla="*/ 0 h 4"/>
                <a:gd name="T4" fmla="*/ 96 w 115"/>
                <a:gd name="T5" fmla="*/ 0 h 4"/>
                <a:gd name="T6" fmla="*/ 0 w 115"/>
                <a:gd name="T7" fmla="*/ 0 h 4"/>
                <a:gd name="T8" fmla="*/ 0 w 115"/>
                <a:gd name="T9" fmla="*/ 4 h 4"/>
                <a:gd name="T10" fmla="*/ 96 w 115"/>
                <a:gd name="T11" fmla="*/ 4 h 4"/>
                <a:gd name="T12" fmla="*/ 100 w 115"/>
                <a:gd name="T13" fmla="*/ 4 h 4"/>
                <a:gd name="T14" fmla="*/ 115 w 115"/>
                <a:gd name="T15" fmla="*/ 4 h 4"/>
                <a:gd name="T16" fmla="*/ 115 w 115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5" h="4">
                  <a:moveTo>
                    <a:pt x="115" y="0"/>
                  </a:moveTo>
                  <a:lnTo>
                    <a:pt x="100" y="0"/>
                  </a:lnTo>
                  <a:lnTo>
                    <a:pt x="96" y="0"/>
                  </a:lnTo>
                  <a:lnTo>
                    <a:pt x="0" y="0"/>
                  </a:lnTo>
                  <a:lnTo>
                    <a:pt x="0" y="4"/>
                  </a:lnTo>
                  <a:lnTo>
                    <a:pt x="96" y="4"/>
                  </a:lnTo>
                  <a:lnTo>
                    <a:pt x="100" y="4"/>
                  </a:lnTo>
                  <a:lnTo>
                    <a:pt x="115" y="4"/>
                  </a:lnTo>
                  <a:lnTo>
                    <a:pt x="11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633" name="íṥļîḍè"/>
            <p:cNvSpPr/>
            <p:nvPr/>
          </p:nvSpPr>
          <p:spPr bwMode="auto">
            <a:xfrm>
              <a:off x="3646240" y="2964642"/>
              <a:ext cx="413147" cy="4763"/>
            </a:xfrm>
            <a:custGeom>
              <a:avLst/>
              <a:gdLst>
                <a:gd name="T0" fmla="*/ 147 w 347"/>
                <a:gd name="T1" fmla="*/ 0 h 4"/>
                <a:gd name="T2" fmla="*/ 52 w 347"/>
                <a:gd name="T3" fmla="*/ 0 h 4"/>
                <a:gd name="T4" fmla="*/ 48 w 347"/>
                <a:gd name="T5" fmla="*/ 0 h 4"/>
                <a:gd name="T6" fmla="*/ 2 w 347"/>
                <a:gd name="T7" fmla="*/ 0 h 4"/>
                <a:gd name="T8" fmla="*/ 2 w 347"/>
                <a:gd name="T9" fmla="*/ 4 h 4"/>
                <a:gd name="T10" fmla="*/ 0 w 347"/>
                <a:gd name="T11" fmla="*/ 4 h 4"/>
                <a:gd name="T12" fmla="*/ 48 w 347"/>
                <a:gd name="T13" fmla="*/ 4 h 4"/>
                <a:gd name="T14" fmla="*/ 52 w 347"/>
                <a:gd name="T15" fmla="*/ 4 h 4"/>
                <a:gd name="T16" fmla="*/ 147 w 347"/>
                <a:gd name="T17" fmla="*/ 4 h 4"/>
                <a:gd name="T18" fmla="*/ 147 w 347"/>
                <a:gd name="T19" fmla="*/ 0 h 4"/>
                <a:gd name="T20" fmla="*/ 347 w 347"/>
                <a:gd name="T21" fmla="*/ 0 h 4"/>
                <a:gd name="T22" fmla="*/ 251 w 347"/>
                <a:gd name="T23" fmla="*/ 0 h 4"/>
                <a:gd name="T24" fmla="*/ 247 w 347"/>
                <a:gd name="T25" fmla="*/ 0 h 4"/>
                <a:gd name="T26" fmla="*/ 152 w 347"/>
                <a:gd name="T27" fmla="*/ 0 h 4"/>
                <a:gd name="T28" fmla="*/ 152 w 347"/>
                <a:gd name="T29" fmla="*/ 4 h 4"/>
                <a:gd name="T30" fmla="*/ 247 w 347"/>
                <a:gd name="T31" fmla="*/ 4 h 4"/>
                <a:gd name="T32" fmla="*/ 251 w 347"/>
                <a:gd name="T33" fmla="*/ 4 h 4"/>
                <a:gd name="T34" fmla="*/ 347 w 347"/>
                <a:gd name="T35" fmla="*/ 4 h 4"/>
                <a:gd name="T36" fmla="*/ 347 w 347"/>
                <a:gd name="T3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47" h="4">
                  <a:moveTo>
                    <a:pt x="147" y="0"/>
                  </a:moveTo>
                  <a:lnTo>
                    <a:pt x="52" y="0"/>
                  </a:lnTo>
                  <a:lnTo>
                    <a:pt x="48" y="0"/>
                  </a:lnTo>
                  <a:lnTo>
                    <a:pt x="2" y="0"/>
                  </a:lnTo>
                  <a:lnTo>
                    <a:pt x="2" y="4"/>
                  </a:lnTo>
                  <a:lnTo>
                    <a:pt x="0" y="4"/>
                  </a:lnTo>
                  <a:lnTo>
                    <a:pt x="48" y="4"/>
                  </a:lnTo>
                  <a:lnTo>
                    <a:pt x="52" y="4"/>
                  </a:lnTo>
                  <a:lnTo>
                    <a:pt x="147" y="4"/>
                  </a:lnTo>
                  <a:lnTo>
                    <a:pt x="147" y="0"/>
                  </a:lnTo>
                  <a:close/>
                  <a:moveTo>
                    <a:pt x="347" y="0"/>
                  </a:moveTo>
                  <a:lnTo>
                    <a:pt x="251" y="0"/>
                  </a:lnTo>
                  <a:lnTo>
                    <a:pt x="247" y="0"/>
                  </a:lnTo>
                  <a:lnTo>
                    <a:pt x="152" y="0"/>
                  </a:lnTo>
                  <a:lnTo>
                    <a:pt x="152" y="4"/>
                  </a:lnTo>
                  <a:lnTo>
                    <a:pt x="247" y="4"/>
                  </a:lnTo>
                  <a:lnTo>
                    <a:pt x="251" y="4"/>
                  </a:lnTo>
                  <a:lnTo>
                    <a:pt x="347" y="4"/>
                  </a:lnTo>
                  <a:lnTo>
                    <a:pt x="347" y="0"/>
                  </a:lnTo>
                  <a:close/>
                </a:path>
              </a:pathLst>
            </a:cu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634" name="íṣ1íḓê"/>
            <p:cNvSpPr/>
            <p:nvPr/>
          </p:nvSpPr>
          <p:spPr bwMode="auto">
            <a:xfrm>
              <a:off x="3646240" y="2964642"/>
              <a:ext cx="413147" cy="4763"/>
            </a:xfrm>
            <a:custGeom>
              <a:avLst/>
              <a:gdLst>
                <a:gd name="T0" fmla="*/ 147 w 347"/>
                <a:gd name="T1" fmla="*/ 0 h 4"/>
                <a:gd name="T2" fmla="*/ 52 w 347"/>
                <a:gd name="T3" fmla="*/ 0 h 4"/>
                <a:gd name="T4" fmla="*/ 48 w 347"/>
                <a:gd name="T5" fmla="*/ 0 h 4"/>
                <a:gd name="T6" fmla="*/ 2 w 347"/>
                <a:gd name="T7" fmla="*/ 0 h 4"/>
                <a:gd name="T8" fmla="*/ 2 w 347"/>
                <a:gd name="T9" fmla="*/ 4 h 4"/>
                <a:gd name="T10" fmla="*/ 0 w 347"/>
                <a:gd name="T11" fmla="*/ 4 h 4"/>
                <a:gd name="T12" fmla="*/ 48 w 347"/>
                <a:gd name="T13" fmla="*/ 4 h 4"/>
                <a:gd name="T14" fmla="*/ 52 w 347"/>
                <a:gd name="T15" fmla="*/ 4 h 4"/>
                <a:gd name="T16" fmla="*/ 147 w 347"/>
                <a:gd name="T17" fmla="*/ 4 h 4"/>
                <a:gd name="T18" fmla="*/ 147 w 347"/>
                <a:gd name="T19" fmla="*/ 0 h 4"/>
                <a:gd name="T20" fmla="*/ 347 w 347"/>
                <a:gd name="T21" fmla="*/ 0 h 4"/>
                <a:gd name="T22" fmla="*/ 251 w 347"/>
                <a:gd name="T23" fmla="*/ 0 h 4"/>
                <a:gd name="T24" fmla="*/ 247 w 347"/>
                <a:gd name="T25" fmla="*/ 0 h 4"/>
                <a:gd name="T26" fmla="*/ 152 w 347"/>
                <a:gd name="T27" fmla="*/ 0 h 4"/>
                <a:gd name="T28" fmla="*/ 152 w 347"/>
                <a:gd name="T29" fmla="*/ 4 h 4"/>
                <a:gd name="T30" fmla="*/ 247 w 347"/>
                <a:gd name="T31" fmla="*/ 4 h 4"/>
                <a:gd name="T32" fmla="*/ 251 w 347"/>
                <a:gd name="T33" fmla="*/ 4 h 4"/>
                <a:gd name="T34" fmla="*/ 347 w 347"/>
                <a:gd name="T35" fmla="*/ 4 h 4"/>
                <a:gd name="T36" fmla="*/ 347 w 347"/>
                <a:gd name="T3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47" h="4">
                  <a:moveTo>
                    <a:pt x="147" y="0"/>
                  </a:moveTo>
                  <a:lnTo>
                    <a:pt x="52" y="0"/>
                  </a:lnTo>
                  <a:lnTo>
                    <a:pt x="48" y="0"/>
                  </a:lnTo>
                  <a:lnTo>
                    <a:pt x="2" y="0"/>
                  </a:lnTo>
                  <a:lnTo>
                    <a:pt x="2" y="4"/>
                  </a:lnTo>
                  <a:lnTo>
                    <a:pt x="0" y="4"/>
                  </a:lnTo>
                  <a:lnTo>
                    <a:pt x="48" y="4"/>
                  </a:lnTo>
                  <a:lnTo>
                    <a:pt x="52" y="4"/>
                  </a:lnTo>
                  <a:lnTo>
                    <a:pt x="147" y="4"/>
                  </a:lnTo>
                  <a:lnTo>
                    <a:pt x="147" y="0"/>
                  </a:lnTo>
                  <a:moveTo>
                    <a:pt x="347" y="0"/>
                  </a:moveTo>
                  <a:lnTo>
                    <a:pt x="251" y="0"/>
                  </a:lnTo>
                  <a:lnTo>
                    <a:pt x="247" y="0"/>
                  </a:lnTo>
                  <a:lnTo>
                    <a:pt x="152" y="0"/>
                  </a:lnTo>
                  <a:lnTo>
                    <a:pt x="152" y="4"/>
                  </a:lnTo>
                  <a:lnTo>
                    <a:pt x="247" y="4"/>
                  </a:lnTo>
                  <a:lnTo>
                    <a:pt x="251" y="4"/>
                  </a:lnTo>
                  <a:lnTo>
                    <a:pt x="347" y="4"/>
                  </a:lnTo>
                  <a:lnTo>
                    <a:pt x="34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635" name="isḻíḍè"/>
            <p:cNvSpPr/>
            <p:nvPr/>
          </p:nvSpPr>
          <p:spPr bwMode="auto">
            <a:xfrm>
              <a:off x="4064150" y="2726517"/>
              <a:ext cx="136922" cy="4763"/>
            </a:xfrm>
            <a:custGeom>
              <a:avLst/>
              <a:gdLst>
                <a:gd name="T0" fmla="*/ 115 w 115"/>
                <a:gd name="T1" fmla="*/ 0 h 4"/>
                <a:gd name="T2" fmla="*/ 100 w 115"/>
                <a:gd name="T3" fmla="*/ 0 h 4"/>
                <a:gd name="T4" fmla="*/ 96 w 115"/>
                <a:gd name="T5" fmla="*/ 0 h 4"/>
                <a:gd name="T6" fmla="*/ 0 w 115"/>
                <a:gd name="T7" fmla="*/ 0 h 4"/>
                <a:gd name="T8" fmla="*/ 0 w 115"/>
                <a:gd name="T9" fmla="*/ 4 h 4"/>
                <a:gd name="T10" fmla="*/ 96 w 115"/>
                <a:gd name="T11" fmla="*/ 4 h 4"/>
                <a:gd name="T12" fmla="*/ 100 w 115"/>
                <a:gd name="T13" fmla="*/ 4 h 4"/>
                <a:gd name="T14" fmla="*/ 115 w 115"/>
                <a:gd name="T15" fmla="*/ 4 h 4"/>
                <a:gd name="T16" fmla="*/ 115 w 115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5" h="4">
                  <a:moveTo>
                    <a:pt x="115" y="0"/>
                  </a:moveTo>
                  <a:lnTo>
                    <a:pt x="100" y="0"/>
                  </a:lnTo>
                  <a:lnTo>
                    <a:pt x="96" y="0"/>
                  </a:lnTo>
                  <a:lnTo>
                    <a:pt x="0" y="0"/>
                  </a:lnTo>
                  <a:lnTo>
                    <a:pt x="0" y="4"/>
                  </a:lnTo>
                  <a:lnTo>
                    <a:pt x="96" y="4"/>
                  </a:lnTo>
                  <a:lnTo>
                    <a:pt x="100" y="4"/>
                  </a:lnTo>
                  <a:lnTo>
                    <a:pt x="115" y="4"/>
                  </a:lnTo>
                  <a:lnTo>
                    <a:pt x="115" y="0"/>
                  </a:lnTo>
                  <a:close/>
                </a:path>
              </a:pathLst>
            </a:cu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636" name="ïṧļîďe"/>
            <p:cNvSpPr/>
            <p:nvPr/>
          </p:nvSpPr>
          <p:spPr bwMode="auto">
            <a:xfrm>
              <a:off x="4064150" y="2726517"/>
              <a:ext cx="136922" cy="4763"/>
            </a:xfrm>
            <a:custGeom>
              <a:avLst/>
              <a:gdLst>
                <a:gd name="T0" fmla="*/ 115 w 115"/>
                <a:gd name="T1" fmla="*/ 0 h 4"/>
                <a:gd name="T2" fmla="*/ 100 w 115"/>
                <a:gd name="T3" fmla="*/ 0 h 4"/>
                <a:gd name="T4" fmla="*/ 96 w 115"/>
                <a:gd name="T5" fmla="*/ 0 h 4"/>
                <a:gd name="T6" fmla="*/ 0 w 115"/>
                <a:gd name="T7" fmla="*/ 0 h 4"/>
                <a:gd name="T8" fmla="*/ 0 w 115"/>
                <a:gd name="T9" fmla="*/ 4 h 4"/>
                <a:gd name="T10" fmla="*/ 96 w 115"/>
                <a:gd name="T11" fmla="*/ 4 h 4"/>
                <a:gd name="T12" fmla="*/ 100 w 115"/>
                <a:gd name="T13" fmla="*/ 4 h 4"/>
                <a:gd name="T14" fmla="*/ 115 w 115"/>
                <a:gd name="T15" fmla="*/ 4 h 4"/>
                <a:gd name="T16" fmla="*/ 115 w 115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5" h="4">
                  <a:moveTo>
                    <a:pt x="115" y="0"/>
                  </a:moveTo>
                  <a:lnTo>
                    <a:pt x="100" y="0"/>
                  </a:lnTo>
                  <a:lnTo>
                    <a:pt x="96" y="0"/>
                  </a:lnTo>
                  <a:lnTo>
                    <a:pt x="0" y="0"/>
                  </a:lnTo>
                  <a:lnTo>
                    <a:pt x="0" y="4"/>
                  </a:lnTo>
                  <a:lnTo>
                    <a:pt x="96" y="4"/>
                  </a:lnTo>
                  <a:lnTo>
                    <a:pt x="100" y="4"/>
                  </a:lnTo>
                  <a:lnTo>
                    <a:pt x="115" y="4"/>
                  </a:lnTo>
                  <a:lnTo>
                    <a:pt x="11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637" name="îṡlîḋé"/>
            <p:cNvSpPr/>
            <p:nvPr/>
          </p:nvSpPr>
          <p:spPr bwMode="auto">
            <a:xfrm>
              <a:off x="3646240" y="2726517"/>
              <a:ext cx="413147" cy="4763"/>
            </a:xfrm>
            <a:custGeom>
              <a:avLst/>
              <a:gdLst>
                <a:gd name="T0" fmla="*/ 147 w 347"/>
                <a:gd name="T1" fmla="*/ 0 h 4"/>
                <a:gd name="T2" fmla="*/ 52 w 347"/>
                <a:gd name="T3" fmla="*/ 0 h 4"/>
                <a:gd name="T4" fmla="*/ 48 w 347"/>
                <a:gd name="T5" fmla="*/ 0 h 4"/>
                <a:gd name="T6" fmla="*/ 2 w 347"/>
                <a:gd name="T7" fmla="*/ 0 h 4"/>
                <a:gd name="T8" fmla="*/ 2 w 347"/>
                <a:gd name="T9" fmla="*/ 4 h 4"/>
                <a:gd name="T10" fmla="*/ 0 w 347"/>
                <a:gd name="T11" fmla="*/ 4 h 4"/>
                <a:gd name="T12" fmla="*/ 48 w 347"/>
                <a:gd name="T13" fmla="*/ 4 h 4"/>
                <a:gd name="T14" fmla="*/ 52 w 347"/>
                <a:gd name="T15" fmla="*/ 4 h 4"/>
                <a:gd name="T16" fmla="*/ 147 w 347"/>
                <a:gd name="T17" fmla="*/ 4 h 4"/>
                <a:gd name="T18" fmla="*/ 147 w 347"/>
                <a:gd name="T19" fmla="*/ 0 h 4"/>
                <a:gd name="T20" fmla="*/ 347 w 347"/>
                <a:gd name="T21" fmla="*/ 0 h 4"/>
                <a:gd name="T22" fmla="*/ 251 w 347"/>
                <a:gd name="T23" fmla="*/ 0 h 4"/>
                <a:gd name="T24" fmla="*/ 247 w 347"/>
                <a:gd name="T25" fmla="*/ 0 h 4"/>
                <a:gd name="T26" fmla="*/ 152 w 347"/>
                <a:gd name="T27" fmla="*/ 0 h 4"/>
                <a:gd name="T28" fmla="*/ 152 w 347"/>
                <a:gd name="T29" fmla="*/ 4 h 4"/>
                <a:gd name="T30" fmla="*/ 247 w 347"/>
                <a:gd name="T31" fmla="*/ 4 h 4"/>
                <a:gd name="T32" fmla="*/ 251 w 347"/>
                <a:gd name="T33" fmla="*/ 4 h 4"/>
                <a:gd name="T34" fmla="*/ 347 w 347"/>
                <a:gd name="T35" fmla="*/ 4 h 4"/>
                <a:gd name="T36" fmla="*/ 347 w 347"/>
                <a:gd name="T3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47" h="4">
                  <a:moveTo>
                    <a:pt x="147" y="0"/>
                  </a:moveTo>
                  <a:lnTo>
                    <a:pt x="52" y="0"/>
                  </a:lnTo>
                  <a:lnTo>
                    <a:pt x="48" y="0"/>
                  </a:lnTo>
                  <a:lnTo>
                    <a:pt x="2" y="0"/>
                  </a:lnTo>
                  <a:lnTo>
                    <a:pt x="2" y="4"/>
                  </a:lnTo>
                  <a:lnTo>
                    <a:pt x="0" y="4"/>
                  </a:lnTo>
                  <a:lnTo>
                    <a:pt x="48" y="4"/>
                  </a:lnTo>
                  <a:lnTo>
                    <a:pt x="52" y="4"/>
                  </a:lnTo>
                  <a:lnTo>
                    <a:pt x="147" y="4"/>
                  </a:lnTo>
                  <a:lnTo>
                    <a:pt x="147" y="0"/>
                  </a:lnTo>
                  <a:close/>
                  <a:moveTo>
                    <a:pt x="347" y="0"/>
                  </a:moveTo>
                  <a:lnTo>
                    <a:pt x="251" y="0"/>
                  </a:lnTo>
                  <a:lnTo>
                    <a:pt x="247" y="0"/>
                  </a:lnTo>
                  <a:lnTo>
                    <a:pt x="152" y="0"/>
                  </a:lnTo>
                  <a:lnTo>
                    <a:pt x="152" y="4"/>
                  </a:lnTo>
                  <a:lnTo>
                    <a:pt x="247" y="4"/>
                  </a:lnTo>
                  <a:lnTo>
                    <a:pt x="251" y="4"/>
                  </a:lnTo>
                  <a:lnTo>
                    <a:pt x="347" y="4"/>
                  </a:lnTo>
                  <a:lnTo>
                    <a:pt x="347" y="0"/>
                  </a:lnTo>
                  <a:close/>
                </a:path>
              </a:pathLst>
            </a:cu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638" name="íṥ1iḋé"/>
            <p:cNvSpPr/>
            <p:nvPr/>
          </p:nvSpPr>
          <p:spPr bwMode="auto">
            <a:xfrm>
              <a:off x="3646240" y="2726517"/>
              <a:ext cx="413147" cy="4763"/>
            </a:xfrm>
            <a:custGeom>
              <a:avLst/>
              <a:gdLst>
                <a:gd name="T0" fmla="*/ 147 w 347"/>
                <a:gd name="T1" fmla="*/ 0 h 4"/>
                <a:gd name="T2" fmla="*/ 52 w 347"/>
                <a:gd name="T3" fmla="*/ 0 h 4"/>
                <a:gd name="T4" fmla="*/ 48 w 347"/>
                <a:gd name="T5" fmla="*/ 0 h 4"/>
                <a:gd name="T6" fmla="*/ 2 w 347"/>
                <a:gd name="T7" fmla="*/ 0 h 4"/>
                <a:gd name="T8" fmla="*/ 2 w 347"/>
                <a:gd name="T9" fmla="*/ 4 h 4"/>
                <a:gd name="T10" fmla="*/ 0 w 347"/>
                <a:gd name="T11" fmla="*/ 4 h 4"/>
                <a:gd name="T12" fmla="*/ 48 w 347"/>
                <a:gd name="T13" fmla="*/ 4 h 4"/>
                <a:gd name="T14" fmla="*/ 52 w 347"/>
                <a:gd name="T15" fmla="*/ 4 h 4"/>
                <a:gd name="T16" fmla="*/ 147 w 347"/>
                <a:gd name="T17" fmla="*/ 4 h 4"/>
                <a:gd name="T18" fmla="*/ 147 w 347"/>
                <a:gd name="T19" fmla="*/ 0 h 4"/>
                <a:gd name="T20" fmla="*/ 347 w 347"/>
                <a:gd name="T21" fmla="*/ 0 h 4"/>
                <a:gd name="T22" fmla="*/ 251 w 347"/>
                <a:gd name="T23" fmla="*/ 0 h 4"/>
                <a:gd name="T24" fmla="*/ 247 w 347"/>
                <a:gd name="T25" fmla="*/ 0 h 4"/>
                <a:gd name="T26" fmla="*/ 152 w 347"/>
                <a:gd name="T27" fmla="*/ 0 h 4"/>
                <a:gd name="T28" fmla="*/ 152 w 347"/>
                <a:gd name="T29" fmla="*/ 4 h 4"/>
                <a:gd name="T30" fmla="*/ 247 w 347"/>
                <a:gd name="T31" fmla="*/ 4 h 4"/>
                <a:gd name="T32" fmla="*/ 251 w 347"/>
                <a:gd name="T33" fmla="*/ 4 h 4"/>
                <a:gd name="T34" fmla="*/ 347 w 347"/>
                <a:gd name="T35" fmla="*/ 4 h 4"/>
                <a:gd name="T36" fmla="*/ 347 w 347"/>
                <a:gd name="T3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47" h="4">
                  <a:moveTo>
                    <a:pt x="147" y="0"/>
                  </a:moveTo>
                  <a:lnTo>
                    <a:pt x="52" y="0"/>
                  </a:lnTo>
                  <a:lnTo>
                    <a:pt x="48" y="0"/>
                  </a:lnTo>
                  <a:lnTo>
                    <a:pt x="2" y="0"/>
                  </a:lnTo>
                  <a:lnTo>
                    <a:pt x="2" y="4"/>
                  </a:lnTo>
                  <a:lnTo>
                    <a:pt x="0" y="4"/>
                  </a:lnTo>
                  <a:lnTo>
                    <a:pt x="48" y="4"/>
                  </a:lnTo>
                  <a:lnTo>
                    <a:pt x="52" y="4"/>
                  </a:lnTo>
                  <a:lnTo>
                    <a:pt x="147" y="4"/>
                  </a:lnTo>
                  <a:lnTo>
                    <a:pt x="147" y="0"/>
                  </a:lnTo>
                  <a:moveTo>
                    <a:pt x="347" y="0"/>
                  </a:moveTo>
                  <a:lnTo>
                    <a:pt x="251" y="0"/>
                  </a:lnTo>
                  <a:lnTo>
                    <a:pt x="247" y="0"/>
                  </a:lnTo>
                  <a:lnTo>
                    <a:pt x="152" y="0"/>
                  </a:lnTo>
                  <a:lnTo>
                    <a:pt x="152" y="4"/>
                  </a:lnTo>
                  <a:lnTo>
                    <a:pt x="247" y="4"/>
                  </a:lnTo>
                  <a:lnTo>
                    <a:pt x="251" y="4"/>
                  </a:lnTo>
                  <a:lnTo>
                    <a:pt x="347" y="4"/>
                  </a:lnTo>
                  <a:lnTo>
                    <a:pt x="34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639" name="îšľiḓé"/>
            <p:cNvSpPr/>
            <p:nvPr/>
          </p:nvSpPr>
          <p:spPr bwMode="auto">
            <a:xfrm>
              <a:off x="3821262" y="2669367"/>
              <a:ext cx="5953" cy="711994"/>
            </a:xfrm>
            <a:custGeom>
              <a:avLst/>
              <a:gdLst>
                <a:gd name="T0" fmla="*/ 0 w 5"/>
                <a:gd name="T1" fmla="*/ 0 h 598"/>
                <a:gd name="T2" fmla="*/ 0 w 5"/>
                <a:gd name="T3" fmla="*/ 0 h 598"/>
                <a:gd name="T4" fmla="*/ 0 w 5"/>
                <a:gd name="T5" fmla="*/ 48 h 598"/>
                <a:gd name="T6" fmla="*/ 0 w 5"/>
                <a:gd name="T7" fmla="*/ 52 h 598"/>
                <a:gd name="T8" fmla="*/ 0 w 5"/>
                <a:gd name="T9" fmla="*/ 148 h 598"/>
                <a:gd name="T10" fmla="*/ 0 w 5"/>
                <a:gd name="T11" fmla="*/ 152 h 598"/>
                <a:gd name="T12" fmla="*/ 0 w 5"/>
                <a:gd name="T13" fmla="*/ 248 h 598"/>
                <a:gd name="T14" fmla="*/ 0 w 5"/>
                <a:gd name="T15" fmla="*/ 252 h 598"/>
                <a:gd name="T16" fmla="*/ 0 w 5"/>
                <a:gd name="T17" fmla="*/ 347 h 598"/>
                <a:gd name="T18" fmla="*/ 0 w 5"/>
                <a:gd name="T19" fmla="*/ 351 h 598"/>
                <a:gd name="T20" fmla="*/ 0 w 5"/>
                <a:gd name="T21" fmla="*/ 447 h 598"/>
                <a:gd name="T22" fmla="*/ 0 w 5"/>
                <a:gd name="T23" fmla="*/ 451 h 598"/>
                <a:gd name="T24" fmla="*/ 0 w 5"/>
                <a:gd name="T25" fmla="*/ 547 h 598"/>
                <a:gd name="T26" fmla="*/ 0 w 5"/>
                <a:gd name="T27" fmla="*/ 551 h 598"/>
                <a:gd name="T28" fmla="*/ 0 w 5"/>
                <a:gd name="T29" fmla="*/ 596 h 598"/>
                <a:gd name="T30" fmla="*/ 0 w 5"/>
                <a:gd name="T31" fmla="*/ 598 h 598"/>
                <a:gd name="T32" fmla="*/ 5 w 5"/>
                <a:gd name="T33" fmla="*/ 598 h 598"/>
                <a:gd name="T34" fmla="*/ 5 w 5"/>
                <a:gd name="T35" fmla="*/ 551 h 598"/>
                <a:gd name="T36" fmla="*/ 5 w 5"/>
                <a:gd name="T37" fmla="*/ 547 h 598"/>
                <a:gd name="T38" fmla="*/ 5 w 5"/>
                <a:gd name="T39" fmla="*/ 451 h 598"/>
                <a:gd name="T40" fmla="*/ 5 w 5"/>
                <a:gd name="T41" fmla="*/ 447 h 598"/>
                <a:gd name="T42" fmla="*/ 5 w 5"/>
                <a:gd name="T43" fmla="*/ 351 h 598"/>
                <a:gd name="T44" fmla="*/ 5 w 5"/>
                <a:gd name="T45" fmla="*/ 347 h 598"/>
                <a:gd name="T46" fmla="*/ 5 w 5"/>
                <a:gd name="T47" fmla="*/ 252 h 598"/>
                <a:gd name="T48" fmla="*/ 5 w 5"/>
                <a:gd name="T49" fmla="*/ 248 h 598"/>
                <a:gd name="T50" fmla="*/ 5 w 5"/>
                <a:gd name="T51" fmla="*/ 152 h 598"/>
                <a:gd name="T52" fmla="*/ 5 w 5"/>
                <a:gd name="T53" fmla="*/ 148 h 598"/>
                <a:gd name="T54" fmla="*/ 5 w 5"/>
                <a:gd name="T55" fmla="*/ 52 h 598"/>
                <a:gd name="T56" fmla="*/ 5 w 5"/>
                <a:gd name="T57" fmla="*/ 48 h 598"/>
                <a:gd name="T58" fmla="*/ 5 w 5"/>
                <a:gd name="T59" fmla="*/ 2 h 598"/>
                <a:gd name="T60" fmla="*/ 0 w 5"/>
                <a:gd name="T61" fmla="*/ 2 h 598"/>
                <a:gd name="T62" fmla="*/ 0 w 5"/>
                <a:gd name="T63" fmla="*/ 0 h 5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" h="598">
                  <a:moveTo>
                    <a:pt x="0" y="0"/>
                  </a:moveTo>
                  <a:lnTo>
                    <a:pt x="0" y="0"/>
                  </a:lnTo>
                  <a:lnTo>
                    <a:pt x="0" y="48"/>
                  </a:lnTo>
                  <a:lnTo>
                    <a:pt x="0" y="52"/>
                  </a:lnTo>
                  <a:lnTo>
                    <a:pt x="0" y="148"/>
                  </a:lnTo>
                  <a:lnTo>
                    <a:pt x="0" y="152"/>
                  </a:lnTo>
                  <a:lnTo>
                    <a:pt x="0" y="248"/>
                  </a:lnTo>
                  <a:lnTo>
                    <a:pt x="0" y="252"/>
                  </a:lnTo>
                  <a:lnTo>
                    <a:pt x="0" y="347"/>
                  </a:lnTo>
                  <a:lnTo>
                    <a:pt x="0" y="351"/>
                  </a:lnTo>
                  <a:lnTo>
                    <a:pt x="0" y="447"/>
                  </a:lnTo>
                  <a:lnTo>
                    <a:pt x="0" y="451"/>
                  </a:lnTo>
                  <a:lnTo>
                    <a:pt x="0" y="547"/>
                  </a:lnTo>
                  <a:lnTo>
                    <a:pt x="0" y="551"/>
                  </a:lnTo>
                  <a:lnTo>
                    <a:pt x="0" y="596"/>
                  </a:lnTo>
                  <a:lnTo>
                    <a:pt x="0" y="598"/>
                  </a:lnTo>
                  <a:lnTo>
                    <a:pt x="5" y="598"/>
                  </a:lnTo>
                  <a:lnTo>
                    <a:pt x="5" y="551"/>
                  </a:lnTo>
                  <a:lnTo>
                    <a:pt x="5" y="547"/>
                  </a:lnTo>
                  <a:lnTo>
                    <a:pt x="5" y="451"/>
                  </a:lnTo>
                  <a:lnTo>
                    <a:pt x="5" y="447"/>
                  </a:lnTo>
                  <a:lnTo>
                    <a:pt x="5" y="351"/>
                  </a:lnTo>
                  <a:lnTo>
                    <a:pt x="5" y="347"/>
                  </a:lnTo>
                  <a:lnTo>
                    <a:pt x="5" y="252"/>
                  </a:lnTo>
                  <a:lnTo>
                    <a:pt x="5" y="248"/>
                  </a:lnTo>
                  <a:lnTo>
                    <a:pt x="5" y="152"/>
                  </a:lnTo>
                  <a:lnTo>
                    <a:pt x="5" y="148"/>
                  </a:lnTo>
                  <a:lnTo>
                    <a:pt x="5" y="52"/>
                  </a:lnTo>
                  <a:lnTo>
                    <a:pt x="5" y="48"/>
                  </a:lnTo>
                  <a:lnTo>
                    <a:pt x="5" y="2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640" name="iṥḷiḍê"/>
            <p:cNvSpPr/>
            <p:nvPr/>
          </p:nvSpPr>
          <p:spPr bwMode="auto">
            <a:xfrm>
              <a:off x="3821262" y="2669367"/>
              <a:ext cx="5953" cy="711994"/>
            </a:xfrm>
            <a:custGeom>
              <a:avLst/>
              <a:gdLst>
                <a:gd name="T0" fmla="*/ 0 w 5"/>
                <a:gd name="T1" fmla="*/ 0 h 598"/>
                <a:gd name="T2" fmla="*/ 0 w 5"/>
                <a:gd name="T3" fmla="*/ 0 h 598"/>
                <a:gd name="T4" fmla="*/ 0 w 5"/>
                <a:gd name="T5" fmla="*/ 48 h 598"/>
                <a:gd name="T6" fmla="*/ 0 w 5"/>
                <a:gd name="T7" fmla="*/ 52 h 598"/>
                <a:gd name="T8" fmla="*/ 0 w 5"/>
                <a:gd name="T9" fmla="*/ 148 h 598"/>
                <a:gd name="T10" fmla="*/ 0 w 5"/>
                <a:gd name="T11" fmla="*/ 152 h 598"/>
                <a:gd name="T12" fmla="*/ 0 w 5"/>
                <a:gd name="T13" fmla="*/ 248 h 598"/>
                <a:gd name="T14" fmla="*/ 0 w 5"/>
                <a:gd name="T15" fmla="*/ 252 h 598"/>
                <a:gd name="T16" fmla="*/ 0 w 5"/>
                <a:gd name="T17" fmla="*/ 347 h 598"/>
                <a:gd name="T18" fmla="*/ 0 w 5"/>
                <a:gd name="T19" fmla="*/ 351 h 598"/>
                <a:gd name="T20" fmla="*/ 0 w 5"/>
                <a:gd name="T21" fmla="*/ 447 h 598"/>
                <a:gd name="T22" fmla="*/ 0 w 5"/>
                <a:gd name="T23" fmla="*/ 451 h 598"/>
                <a:gd name="T24" fmla="*/ 0 w 5"/>
                <a:gd name="T25" fmla="*/ 547 h 598"/>
                <a:gd name="T26" fmla="*/ 0 w 5"/>
                <a:gd name="T27" fmla="*/ 551 h 598"/>
                <a:gd name="T28" fmla="*/ 0 w 5"/>
                <a:gd name="T29" fmla="*/ 596 h 598"/>
                <a:gd name="T30" fmla="*/ 0 w 5"/>
                <a:gd name="T31" fmla="*/ 598 h 598"/>
                <a:gd name="T32" fmla="*/ 5 w 5"/>
                <a:gd name="T33" fmla="*/ 598 h 598"/>
                <a:gd name="T34" fmla="*/ 5 w 5"/>
                <a:gd name="T35" fmla="*/ 551 h 598"/>
                <a:gd name="T36" fmla="*/ 5 w 5"/>
                <a:gd name="T37" fmla="*/ 547 h 598"/>
                <a:gd name="T38" fmla="*/ 5 w 5"/>
                <a:gd name="T39" fmla="*/ 451 h 598"/>
                <a:gd name="T40" fmla="*/ 5 w 5"/>
                <a:gd name="T41" fmla="*/ 447 h 598"/>
                <a:gd name="T42" fmla="*/ 5 w 5"/>
                <a:gd name="T43" fmla="*/ 351 h 598"/>
                <a:gd name="T44" fmla="*/ 5 w 5"/>
                <a:gd name="T45" fmla="*/ 347 h 598"/>
                <a:gd name="T46" fmla="*/ 5 w 5"/>
                <a:gd name="T47" fmla="*/ 252 h 598"/>
                <a:gd name="T48" fmla="*/ 5 w 5"/>
                <a:gd name="T49" fmla="*/ 248 h 598"/>
                <a:gd name="T50" fmla="*/ 5 w 5"/>
                <a:gd name="T51" fmla="*/ 152 h 598"/>
                <a:gd name="T52" fmla="*/ 5 w 5"/>
                <a:gd name="T53" fmla="*/ 148 h 598"/>
                <a:gd name="T54" fmla="*/ 5 w 5"/>
                <a:gd name="T55" fmla="*/ 52 h 598"/>
                <a:gd name="T56" fmla="*/ 5 w 5"/>
                <a:gd name="T57" fmla="*/ 48 h 598"/>
                <a:gd name="T58" fmla="*/ 5 w 5"/>
                <a:gd name="T59" fmla="*/ 2 h 598"/>
                <a:gd name="T60" fmla="*/ 0 w 5"/>
                <a:gd name="T61" fmla="*/ 2 h 598"/>
                <a:gd name="T62" fmla="*/ 0 w 5"/>
                <a:gd name="T63" fmla="*/ 0 h 5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" h="598">
                  <a:moveTo>
                    <a:pt x="0" y="0"/>
                  </a:moveTo>
                  <a:lnTo>
                    <a:pt x="0" y="0"/>
                  </a:lnTo>
                  <a:lnTo>
                    <a:pt x="0" y="48"/>
                  </a:lnTo>
                  <a:lnTo>
                    <a:pt x="0" y="52"/>
                  </a:lnTo>
                  <a:lnTo>
                    <a:pt x="0" y="148"/>
                  </a:lnTo>
                  <a:lnTo>
                    <a:pt x="0" y="152"/>
                  </a:lnTo>
                  <a:lnTo>
                    <a:pt x="0" y="248"/>
                  </a:lnTo>
                  <a:lnTo>
                    <a:pt x="0" y="252"/>
                  </a:lnTo>
                  <a:lnTo>
                    <a:pt x="0" y="347"/>
                  </a:lnTo>
                  <a:lnTo>
                    <a:pt x="0" y="351"/>
                  </a:lnTo>
                  <a:lnTo>
                    <a:pt x="0" y="447"/>
                  </a:lnTo>
                  <a:lnTo>
                    <a:pt x="0" y="451"/>
                  </a:lnTo>
                  <a:lnTo>
                    <a:pt x="0" y="547"/>
                  </a:lnTo>
                  <a:lnTo>
                    <a:pt x="0" y="551"/>
                  </a:lnTo>
                  <a:lnTo>
                    <a:pt x="0" y="596"/>
                  </a:lnTo>
                  <a:lnTo>
                    <a:pt x="0" y="598"/>
                  </a:lnTo>
                  <a:lnTo>
                    <a:pt x="5" y="598"/>
                  </a:lnTo>
                  <a:lnTo>
                    <a:pt x="5" y="551"/>
                  </a:lnTo>
                  <a:lnTo>
                    <a:pt x="5" y="547"/>
                  </a:lnTo>
                  <a:lnTo>
                    <a:pt x="5" y="451"/>
                  </a:lnTo>
                  <a:lnTo>
                    <a:pt x="5" y="447"/>
                  </a:lnTo>
                  <a:lnTo>
                    <a:pt x="5" y="351"/>
                  </a:lnTo>
                  <a:lnTo>
                    <a:pt x="5" y="347"/>
                  </a:lnTo>
                  <a:lnTo>
                    <a:pt x="5" y="252"/>
                  </a:lnTo>
                  <a:lnTo>
                    <a:pt x="5" y="248"/>
                  </a:lnTo>
                  <a:lnTo>
                    <a:pt x="5" y="152"/>
                  </a:lnTo>
                  <a:lnTo>
                    <a:pt x="5" y="148"/>
                  </a:lnTo>
                  <a:lnTo>
                    <a:pt x="5" y="52"/>
                  </a:lnTo>
                  <a:lnTo>
                    <a:pt x="5" y="48"/>
                  </a:lnTo>
                  <a:lnTo>
                    <a:pt x="5" y="2"/>
                  </a:lnTo>
                  <a:lnTo>
                    <a:pt x="0" y="2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641" name="iṡļîḋe"/>
            <p:cNvSpPr/>
            <p:nvPr/>
          </p:nvSpPr>
          <p:spPr bwMode="auto">
            <a:xfrm>
              <a:off x="4059387" y="2669367"/>
              <a:ext cx="4762" cy="711994"/>
            </a:xfrm>
            <a:custGeom>
              <a:avLst/>
              <a:gdLst>
                <a:gd name="T0" fmla="*/ 0 w 4"/>
                <a:gd name="T1" fmla="*/ 0 h 598"/>
                <a:gd name="T2" fmla="*/ 0 w 4"/>
                <a:gd name="T3" fmla="*/ 0 h 598"/>
                <a:gd name="T4" fmla="*/ 0 w 4"/>
                <a:gd name="T5" fmla="*/ 48 h 598"/>
                <a:gd name="T6" fmla="*/ 0 w 4"/>
                <a:gd name="T7" fmla="*/ 52 h 598"/>
                <a:gd name="T8" fmla="*/ 0 w 4"/>
                <a:gd name="T9" fmla="*/ 148 h 598"/>
                <a:gd name="T10" fmla="*/ 0 w 4"/>
                <a:gd name="T11" fmla="*/ 152 h 598"/>
                <a:gd name="T12" fmla="*/ 0 w 4"/>
                <a:gd name="T13" fmla="*/ 248 h 598"/>
                <a:gd name="T14" fmla="*/ 0 w 4"/>
                <a:gd name="T15" fmla="*/ 252 h 598"/>
                <a:gd name="T16" fmla="*/ 0 w 4"/>
                <a:gd name="T17" fmla="*/ 347 h 598"/>
                <a:gd name="T18" fmla="*/ 0 w 4"/>
                <a:gd name="T19" fmla="*/ 351 h 598"/>
                <a:gd name="T20" fmla="*/ 0 w 4"/>
                <a:gd name="T21" fmla="*/ 447 h 598"/>
                <a:gd name="T22" fmla="*/ 0 w 4"/>
                <a:gd name="T23" fmla="*/ 451 h 598"/>
                <a:gd name="T24" fmla="*/ 0 w 4"/>
                <a:gd name="T25" fmla="*/ 547 h 598"/>
                <a:gd name="T26" fmla="*/ 0 w 4"/>
                <a:gd name="T27" fmla="*/ 551 h 598"/>
                <a:gd name="T28" fmla="*/ 0 w 4"/>
                <a:gd name="T29" fmla="*/ 596 h 598"/>
                <a:gd name="T30" fmla="*/ 0 w 4"/>
                <a:gd name="T31" fmla="*/ 598 h 598"/>
                <a:gd name="T32" fmla="*/ 4 w 4"/>
                <a:gd name="T33" fmla="*/ 598 h 598"/>
                <a:gd name="T34" fmla="*/ 4 w 4"/>
                <a:gd name="T35" fmla="*/ 551 h 598"/>
                <a:gd name="T36" fmla="*/ 4 w 4"/>
                <a:gd name="T37" fmla="*/ 547 h 598"/>
                <a:gd name="T38" fmla="*/ 4 w 4"/>
                <a:gd name="T39" fmla="*/ 451 h 598"/>
                <a:gd name="T40" fmla="*/ 4 w 4"/>
                <a:gd name="T41" fmla="*/ 447 h 598"/>
                <a:gd name="T42" fmla="*/ 4 w 4"/>
                <a:gd name="T43" fmla="*/ 351 h 598"/>
                <a:gd name="T44" fmla="*/ 4 w 4"/>
                <a:gd name="T45" fmla="*/ 347 h 598"/>
                <a:gd name="T46" fmla="*/ 4 w 4"/>
                <a:gd name="T47" fmla="*/ 252 h 598"/>
                <a:gd name="T48" fmla="*/ 4 w 4"/>
                <a:gd name="T49" fmla="*/ 248 h 598"/>
                <a:gd name="T50" fmla="*/ 4 w 4"/>
                <a:gd name="T51" fmla="*/ 152 h 598"/>
                <a:gd name="T52" fmla="*/ 4 w 4"/>
                <a:gd name="T53" fmla="*/ 148 h 598"/>
                <a:gd name="T54" fmla="*/ 4 w 4"/>
                <a:gd name="T55" fmla="*/ 52 h 598"/>
                <a:gd name="T56" fmla="*/ 4 w 4"/>
                <a:gd name="T57" fmla="*/ 48 h 598"/>
                <a:gd name="T58" fmla="*/ 4 w 4"/>
                <a:gd name="T59" fmla="*/ 2 h 598"/>
                <a:gd name="T60" fmla="*/ 0 w 4"/>
                <a:gd name="T61" fmla="*/ 2 h 598"/>
                <a:gd name="T62" fmla="*/ 0 w 4"/>
                <a:gd name="T63" fmla="*/ 0 h 5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" h="598">
                  <a:moveTo>
                    <a:pt x="0" y="0"/>
                  </a:moveTo>
                  <a:lnTo>
                    <a:pt x="0" y="0"/>
                  </a:lnTo>
                  <a:lnTo>
                    <a:pt x="0" y="48"/>
                  </a:lnTo>
                  <a:lnTo>
                    <a:pt x="0" y="52"/>
                  </a:lnTo>
                  <a:lnTo>
                    <a:pt x="0" y="148"/>
                  </a:lnTo>
                  <a:lnTo>
                    <a:pt x="0" y="152"/>
                  </a:lnTo>
                  <a:lnTo>
                    <a:pt x="0" y="248"/>
                  </a:lnTo>
                  <a:lnTo>
                    <a:pt x="0" y="252"/>
                  </a:lnTo>
                  <a:lnTo>
                    <a:pt x="0" y="347"/>
                  </a:lnTo>
                  <a:lnTo>
                    <a:pt x="0" y="351"/>
                  </a:lnTo>
                  <a:lnTo>
                    <a:pt x="0" y="447"/>
                  </a:lnTo>
                  <a:lnTo>
                    <a:pt x="0" y="451"/>
                  </a:lnTo>
                  <a:lnTo>
                    <a:pt x="0" y="547"/>
                  </a:lnTo>
                  <a:lnTo>
                    <a:pt x="0" y="551"/>
                  </a:lnTo>
                  <a:lnTo>
                    <a:pt x="0" y="596"/>
                  </a:lnTo>
                  <a:lnTo>
                    <a:pt x="0" y="598"/>
                  </a:lnTo>
                  <a:lnTo>
                    <a:pt x="4" y="598"/>
                  </a:lnTo>
                  <a:lnTo>
                    <a:pt x="4" y="551"/>
                  </a:lnTo>
                  <a:lnTo>
                    <a:pt x="4" y="547"/>
                  </a:lnTo>
                  <a:lnTo>
                    <a:pt x="4" y="451"/>
                  </a:lnTo>
                  <a:lnTo>
                    <a:pt x="4" y="447"/>
                  </a:lnTo>
                  <a:lnTo>
                    <a:pt x="4" y="351"/>
                  </a:lnTo>
                  <a:lnTo>
                    <a:pt x="4" y="347"/>
                  </a:lnTo>
                  <a:lnTo>
                    <a:pt x="4" y="252"/>
                  </a:lnTo>
                  <a:lnTo>
                    <a:pt x="4" y="248"/>
                  </a:lnTo>
                  <a:lnTo>
                    <a:pt x="4" y="152"/>
                  </a:lnTo>
                  <a:lnTo>
                    <a:pt x="4" y="148"/>
                  </a:lnTo>
                  <a:lnTo>
                    <a:pt x="4" y="52"/>
                  </a:lnTo>
                  <a:lnTo>
                    <a:pt x="4" y="48"/>
                  </a:lnTo>
                  <a:lnTo>
                    <a:pt x="4" y="2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642" name="îŝļíde"/>
            <p:cNvSpPr/>
            <p:nvPr/>
          </p:nvSpPr>
          <p:spPr bwMode="auto">
            <a:xfrm>
              <a:off x="4059387" y="2669367"/>
              <a:ext cx="4762" cy="711994"/>
            </a:xfrm>
            <a:custGeom>
              <a:avLst/>
              <a:gdLst>
                <a:gd name="T0" fmla="*/ 0 w 4"/>
                <a:gd name="T1" fmla="*/ 0 h 598"/>
                <a:gd name="T2" fmla="*/ 0 w 4"/>
                <a:gd name="T3" fmla="*/ 0 h 598"/>
                <a:gd name="T4" fmla="*/ 0 w 4"/>
                <a:gd name="T5" fmla="*/ 48 h 598"/>
                <a:gd name="T6" fmla="*/ 0 w 4"/>
                <a:gd name="T7" fmla="*/ 52 h 598"/>
                <a:gd name="T8" fmla="*/ 0 w 4"/>
                <a:gd name="T9" fmla="*/ 148 h 598"/>
                <a:gd name="T10" fmla="*/ 0 w 4"/>
                <a:gd name="T11" fmla="*/ 152 h 598"/>
                <a:gd name="T12" fmla="*/ 0 w 4"/>
                <a:gd name="T13" fmla="*/ 248 h 598"/>
                <a:gd name="T14" fmla="*/ 0 w 4"/>
                <a:gd name="T15" fmla="*/ 252 h 598"/>
                <a:gd name="T16" fmla="*/ 0 w 4"/>
                <a:gd name="T17" fmla="*/ 347 h 598"/>
                <a:gd name="T18" fmla="*/ 0 w 4"/>
                <a:gd name="T19" fmla="*/ 351 h 598"/>
                <a:gd name="T20" fmla="*/ 0 w 4"/>
                <a:gd name="T21" fmla="*/ 447 h 598"/>
                <a:gd name="T22" fmla="*/ 0 w 4"/>
                <a:gd name="T23" fmla="*/ 451 h 598"/>
                <a:gd name="T24" fmla="*/ 0 w 4"/>
                <a:gd name="T25" fmla="*/ 547 h 598"/>
                <a:gd name="T26" fmla="*/ 0 w 4"/>
                <a:gd name="T27" fmla="*/ 551 h 598"/>
                <a:gd name="T28" fmla="*/ 0 w 4"/>
                <a:gd name="T29" fmla="*/ 596 h 598"/>
                <a:gd name="T30" fmla="*/ 0 w 4"/>
                <a:gd name="T31" fmla="*/ 598 h 598"/>
                <a:gd name="T32" fmla="*/ 4 w 4"/>
                <a:gd name="T33" fmla="*/ 598 h 598"/>
                <a:gd name="T34" fmla="*/ 4 w 4"/>
                <a:gd name="T35" fmla="*/ 551 h 598"/>
                <a:gd name="T36" fmla="*/ 4 w 4"/>
                <a:gd name="T37" fmla="*/ 547 h 598"/>
                <a:gd name="T38" fmla="*/ 4 w 4"/>
                <a:gd name="T39" fmla="*/ 451 h 598"/>
                <a:gd name="T40" fmla="*/ 4 w 4"/>
                <a:gd name="T41" fmla="*/ 447 h 598"/>
                <a:gd name="T42" fmla="*/ 4 w 4"/>
                <a:gd name="T43" fmla="*/ 351 h 598"/>
                <a:gd name="T44" fmla="*/ 4 w 4"/>
                <a:gd name="T45" fmla="*/ 347 h 598"/>
                <a:gd name="T46" fmla="*/ 4 w 4"/>
                <a:gd name="T47" fmla="*/ 252 h 598"/>
                <a:gd name="T48" fmla="*/ 4 w 4"/>
                <a:gd name="T49" fmla="*/ 248 h 598"/>
                <a:gd name="T50" fmla="*/ 4 w 4"/>
                <a:gd name="T51" fmla="*/ 152 h 598"/>
                <a:gd name="T52" fmla="*/ 4 w 4"/>
                <a:gd name="T53" fmla="*/ 148 h 598"/>
                <a:gd name="T54" fmla="*/ 4 w 4"/>
                <a:gd name="T55" fmla="*/ 52 h 598"/>
                <a:gd name="T56" fmla="*/ 4 w 4"/>
                <a:gd name="T57" fmla="*/ 48 h 598"/>
                <a:gd name="T58" fmla="*/ 4 w 4"/>
                <a:gd name="T59" fmla="*/ 2 h 598"/>
                <a:gd name="T60" fmla="*/ 0 w 4"/>
                <a:gd name="T61" fmla="*/ 2 h 598"/>
                <a:gd name="T62" fmla="*/ 0 w 4"/>
                <a:gd name="T63" fmla="*/ 0 h 5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" h="598">
                  <a:moveTo>
                    <a:pt x="0" y="0"/>
                  </a:moveTo>
                  <a:lnTo>
                    <a:pt x="0" y="0"/>
                  </a:lnTo>
                  <a:lnTo>
                    <a:pt x="0" y="48"/>
                  </a:lnTo>
                  <a:lnTo>
                    <a:pt x="0" y="52"/>
                  </a:lnTo>
                  <a:lnTo>
                    <a:pt x="0" y="148"/>
                  </a:lnTo>
                  <a:lnTo>
                    <a:pt x="0" y="152"/>
                  </a:lnTo>
                  <a:lnTo>
                    <a:pt x="0" y="248"/>
                  </a:lnTo>
                  <a:lnTo>
                    <a:pt x="0" y="252"/>
                  </a:lnTo>
                  <a:lnTo>
                    <a:pt x="0" y="347"/>
                  </a:lnTo>
                  <a:lnTo>
                    <a:pt x="0" y="351"/>
                  </a:lnTo>
                  <a:lnTo>
                    <a:pt x="0" y="447"/>
                  </a:lnTo>
                  <a:lnTo>
                    <a:pt x="0" y="451"/>
                  </a:lnTo>
                  <a:lnTo>
                    <a:pt x="0" y="547"/>
                  </a:lnTo>
                  <a:lnTo>
                    <a:pt x="0" y="551"/>
                  </a:lnTo>
                  <a:lnTo>
                    <a:pt x="0" y="596"/>
                  </a:lnTo>
                  <a:lnTo>
                    <a:pt x="0" y="598"/>
                  </a:lnTo>
                  <a:lnTo>
                    <a:pt x="4" y="598"/>
                  </a:lnTo>
                  <a:lnTo>
                    <a:pt x="4" y="551"/>
                  </a:lnTo>
                  <a:lnTo>
                    <a:pt x="4" y="547"/>
                  </a:lnTo>
                  <a:lnTo>
                    <a:pt x="4" y="451"/>
                  </a:lnTo>
                  <a:lnTo>
                    <a:pt x="4" y="447"/>
                  </a:lnTo>
                  <a:lnTo>
                    <a:pt x="4" y="351"/>
                  </a:lnTo>
                  <a:lnTo>
                    <a:pt x="4" y="347"/>
                  </a:lnTo>
                  <a:lnTo>
                    <a:pt x="4" y="252"/>
                  </a:lnTo>
                  <a:lnTo>
                    <a:pt x="4" y="248"/>
                  </a:lnTo>
                  <a:lnTo>
                    <a:pt x="4" y="152"/>
                  </a:lnTo>
                  <a:lnTo>
                    <a:pt x="4" y="148"/>
                  </a:lnTo>
                  <a:lnTo>
                    <a:pt x="4" y="52"/>
                  </a:lnTo>
                  <a:lnTo>
                    <a:pt x="4" y="48"/>
                  </a:lnTo>
                  <a:lnTo>
                    <a:pt x="4" y="2"/>
                  </a:lnTo>
                  <a:lnTo>
                    <a:pt x="0" y="2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643" name="iŝlíde"/>
            <p:cNvSpPr/>
            <p:nvPr/>
          </p:nvSpPr>
          <p:spPr bwMode="auto">
            <a:xfrm>
              <a:off x="3646240" y="3320640"/>
              <a:ext cx="2381" cy="4763"/>
            </a:xfrm>
            <a:prstGeom prst="rect">
              <a:avLst/>
            </a:pr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644" name="ïṧḻíďé"/>
            <p:cNvSpPr/>
            <p:nvPr/>
          </p:nvSpPr>
          <p:spPr bwMode="auto">
            <a:xfrm>
              <a:off x="3646240" y="3320640"/>
              <a:ext cx="2381" cy="47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645" name="iŝ1ïḑè"/>
            <p:cNvSpPr/>
            <p:nvPr/>
          </p:nvSpPr>
          <p:spPr bwMode="auto">
            <a:xfrm>
              <a:off x="3646240" y="3082515"/>
              <a:ext cx="2381" cy="4763"/>
            </a:xfrm>
            <a:prstGeom prst="rect">
              <a:avLst/>
            </a:pr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646" name="îṩḻíḍê"/>
            <p:cNvSpPr/>
            <p:nvPr/>
          </p:nvSpPr>
          <p:spPr bwMode="auto">
            <a:xfrm>
              <a:off x="3646240" y="3082515"/>
              <a:ext cx="2381" cy="47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647" name="iṧľïḑè"/>
            <p:cNvSpPr/>
            <p:nvPr/>
          </p:nvSpPr>
          <p:spPr bwMode="auto">
            <a:xfrm>
              <a:off x="3646240" y="2845580"/>
              <a:ext cx="2381" cy="4763"/>
            </a:xfrm>
            <a:prstGeom prst="rect">
              <a:avLst/>
            </a:pr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648" name="isḻíde"/>
            <p:cNvSpPr/>
            <p:nvPr/>
          </p:nvSpPr>
          <p:spPr bwMode="auto">
            <a:xfrm>
              <a:off x="3646240" y="2845580"/>
              <a:ext cx="2381" cy="47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649" name="íṣľîḋé"/>
            <p:cNvSpPr/>
            <p:nvPr/>
          </p:nvSpPr>
          <p:spPr bwMode="auto">
            <a:xfrm>
              <a:off x="3646241" y="3201577"/>
              <a:ext cx="2381" cy="4763"/>
            </a:xfrm>
            <a:prstGeom prst="rect">
              <a:avLst/>
            </a:pr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650" name="ïšľïḍè"/>
            <p:cNvSpPr/>
            <p:nvPr/>
          </p:nvSpPr>
          <p:spPr bwMode="auto">
            <a:xfrm>
              <a:off x="3646241" y="3201577"/>
              <a:ext cx="2381" cy="47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651" name="iṧ1iďé"/>
            <p:cNvSpPr/>
            <p:nvPr/>
          </p:nvSpPr>
          <p:spPr bwMode="auto">
            <a:xfrm>
              <a:off x="3646241" y="2964643"/>
              <a:ext cx="2381" cy="4763"/>
            </a:xfrm>
            <a:prstGeom prst="rect">
              <a:avLst/>
            </a:pr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652" name="iṧlíḍè"/>
            <p:cNvSpPr/>
            <p:nvPr/>
          </p:nvSpPr>
          <p:spPr bwMode="auto">
            <a:xfrm>
              <a:off x="3646241" y="2964643"/>
              <a:ext cx="2381" cy="47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653" name="ïšlîḋé"/>
            <p:cNvSpPr/>
            <p:nvPr/>
          </p:nvSpPr>
          <p:spPr bwMode="auto">
            <a:xfrm>
              <a:off x="3646241" y="2726518"/>
              <a:ext cx="2381" cy="4763"/>
            </a:xfrm>
            <a:prstGeom prst="rect">
              <a:avLst/>
            </a:pr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654" name="îšḷiḑê"/>
            <p:cNvSpPr/>
            <p:nvPr/>
          </p:nvSpPr>
          <p:spPr bwMode="auto">
            <a:xfrm>
              <a:off x="3646241" y="2726518"/>
              <a:ext cx="2381" cy="47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655" name="ïSlíḍé"/>
            <p:cNvSpPr/>
            <p:nvPr/>
          </p:nvSpPr>
          <p:spPr bwMode="auto">
            <a:xfrm>
              <a:off x="3703391" y="2669368"/>
              <a:ext cx="4762" cy="2381"/>
            </a:xfrm>
            <a:prstGeom prst="rect">
              <a:avLst/>
            </a:pr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656" name="íSľïďê"/>
            <p:cNvSpPr/>
            <p:nvPr/>
          </p:nvSpPr>
          <p:spPr bwMode="auto">
            <a:xfrm>
              <a:off x="3703391" y="2669368"/>
              <a:ext cx="4762" cy="23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657" name="íṧlíḋè"/>
            <p:cNvSpPr/>
            <p:nvPr/>
          </p:nvSpPr>
          <p:spPr bwMode="auto">
            <a:xfrm>
              <a:off x="3940325" y="2669368"/>
              <a:ext cx="4762" cy="2381"/>
            </a:xfrm>
            <a:prstGeom prst="rect">
              <a:avLst/>
            </a:pr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658" name="ïşliḓè"/>
            <p:cNvSpPr/>
            <p:nvPr/>
          </p:nvSpPr>
          <p:spPr bwMode="auto">
            <a:xfrm>
              <a:off x="3940325" y="2669368"/>
              <a:ext cx="4762" cy="23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659" name="íṡļïḋé"/>
            <p:cNvSpPr/>
            <p:nvPr/>
          </p:nvSpPr>
          <p:spPr bwMode="auto">
            <a:xfrm>
              <a:off x="4178450" y="2669368"/>
              <a:ext cx="4762" cy="2381"/>
            </a:xfrm>
            <a:prstGeom prst="rect">
              <a:avLst/>
            </a:pr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660" name="ïšliḍê"/>
            <p:cNvSpPr/>
            <p:nvPr/>
          </p:nvSpPr>
          <p:spPr bwMode="auto">
            <a:xfrm>
              <a:off x="4178450" y="2669368"/>
              <a:ext cx="4762" cy="23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661" name="íŝľîďè"/>
            <p:cNvSpPr/>
            <p:nvPr/>
          </p:nvSpPr>
          <p:spPr bwMode="auto">
            <a:xfrm>
              <a:off x="3821262" y="2669368"/>
              <a:ext cx="5953" cy="2381"/>
            </a:xfrm>
            <a:prstGeom prst="rect">
              <a:avLst/>
            </a:pr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662" name="ïşḻíḋè"/>
            <p:cNvSpPr/>
            <p:nvPr/>
          </p:nvSpPr>
          <p:spPr bwMode="auto">
            <a:xfrm>
              <a:off x="3821262" y="2669368"/>
              <a:ext cx="5953" cy="23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663" name="íśļíḍé"/>
            <p:cNvSpPr/>
            <p:nvPr/>
          </p:nvSpPr>
          <p:spPr bwMode="auto">
            <a:xfrm>
              <a:off x="4059387" y="2669368"/>
              <a:ext cx="4762" cy="2381"/>
            </a:xfrm>
            <a:prstGeom prst="rect">
              <a:avLst/>
            </a:pr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664" name="îŝľïde"/>
            <p:cNvSpPr/>
            <p:nvPr/>
          </p:nvSpPr>
          <p:spPr bwMode="auto">
            <a:xfrm>
              <a:off x="4059387" y="2669368"/>
              <a:ext cx="4762" cy="23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665" name="iŝḷïde"/>
            <p:cNvSpPr/>
            <p:nvPr/>
          </p:nvSpPr>
          <p:spPr bwMode="auto">
            <a:xfrm>
              <a:off x="850653" y="2187165"/>
              <a:ext cx="4762" cy="64294"/>
            </a:xfrm>
            <a:prstGeom prst="rect">
              <a:avLst/>
            </a:pr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666" name="îsľídè"/>
            <p:cNvSpPr/>
            <p:nvPr/>
          </p:nvSpPr>
          <p:spPr bwMode="auto">
            <a:xfrm>
              <a:off x="850653" y="2187165"/>
              <a:ext cx="4762" cy="642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667" name="ï$1ïḋé"/>
            <p:cNvSpPr/>
            <p:nvPr/>
          </p:nvSpPr>
          <p:spPr bwMode="auto">
            <a:xfrm>
              <a:off x="850653" y="2257412"/>
              <a:ext cx="4762" cy="411956"/>
            </a:xfrm>
            <a:custGeom>
              <a:avLst/>
              <a:gdLst>
                <a:gd name="T0" fmla="*/ 4 w 4"/>
                <a:gd name="T1" fmla="*/ 299 h 346"/>
                <a:gd name="T2" fmla="*/ 0 w 4"/>
                <a:gd name="T3" fmla="*/ 299 h 346"/>
                <a:gd name="T4" fmla="*/ 0 w 4"/>
                <a:gd name="T5" fmla="*/ 344 h 346"/>
                <a:gd name="T6" fmla="*/ 0 w 4"/>
                <a:gd name="T7" fmla="*/ 346 h 346"/>
                <a:gd name="T8" fmla="*/ 4 w 4"/>
                <a:gd name="T9" fmla="*/ 346 h 346"/>
                <a:gd name="T10" fmla="*/ 4 w 4"/>
                <a:gd name="T11" fmla="*/ 299 h 346"/>
                <a:gd name="T12" fmla="*/ 4 w 4"/>
                <a:gd name="T13" fmla="*/ 199 h 346"/>
                <a:gd name="T14" fmla="*/ 0 w 4"/>
                <a:gd name="T15" fmla="*/ 199 h 346"/>
                <a:gd name="T16" fmla="*/ 0 w 4"/>
                <a:gd name="T17" fmla="*/ 294 h 346"/>
                <a:gd name="T18" fmla="*/ 4 w 4"/>
                <a:gd name="T19" fmla="*/ 294 h 346"/>
                <a:gd name="T20" fmla="*/ 4 w 4"/>
                <a:gd name="T21" fmla="*/ 199 h 346"/>
                <a:gd name="T22" fmla="*/ 4 w 4"/>
                <a:gd name="T23" fmla="*/ 99 h 346"/>
                <a:gd name="T24" fmla="*/ 0 w 4"/>
                <a:gd name="T25" fmla="*/ 99 h 346"/>
                <a:gd name="T26" fmla="*/ 0 w 4"/>
                <a:gd name="T27" fmla="*/ 195 h 346"/>
                <a:gd name="T28" fmla="*/ 4 w 4"/>
                <a:gd name="T29" fmla="*/ 195 h 346"/>
                <a:gd name="T30" fmla="*/ 4 w 4"/>
                <a:gd name="T31" fmla="*/ 99 h 346"/>
                <a:gd name="T32" fmla="*/ 4 w 4"/>
                <a:gd name="T33" fmla="*/ 0 h 346"/>
                <a:gd name="T34" fmla="*/ 0 w 4"/>
                <a:gd name="T35" fmla="*/ 0 h 346"/>
                <a:gd name="T36" fmla="*/ 0 w 4"/>
                <a:gd name="T37" fmla="*/ 95 h 346"/>
                <a:gd name="T38" fmla="*/ 4 w 4"/>
                <a:gd name="T39" fmla="*/ 95 h 346"/>
                <a:gd name="T40" fmla="*/ 4 w 4"/>
                <a:gd name="T41" fmla="*/ 0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" h="346">
                  <a:moveTo>
                    <a:pt x="4" y="299"/>
                  </a:moveTo>
                  <a:lnTo>
                    <a:pt x="0" y="299"/>
                  </a:lnTo>
                  <a:lnTo>
                    <a:pt x="0" y="344"/>
                  </a:lnTo>
                  <a:lnTo>
                    <a:pt x="0" y="346"/>
                  </a:lnTo>
                  <a:lnTo>
                    <a:pt x="4" y="346"/>
                  </a:lnTo>
                  <a:lnTo>
                    <a:pt x="4" y="299"/>
                  </a:lnTo>
                  <a:close/>
                  <a:moveTo>
                    <a:pt x="4" y="199"/>
                  </a:moveTo>
                  <a:lnTo>
                    <a:pt x="0" y="199"/>
                  </a:lnTo>
                  <a:lnTo>
                    <a:pt x="0" y="294"/>
                  </a:lnTo>
                  <a:lnTo>
                    <a:pt x="4" y="294"/>
                  </a:lnTo>
                  <a:lnTo>
                    <a:pt x="4" y="199"/>
                  </a:lnTo>
                  <a:close/>
                  <a:moveTo>
                    <a:pt x="4" y="99"/>
                  </a:moveTo>
                  <a:lnTo>
                    <a:pt x="0" y="99"/>
                  </a:lnTo>
                  <a:lnTo>
                    <a:pt x="0" y="195"/>
                  </a:lnTo>
                  <a:lnTo>
                    <a:pt x="4" y="195"/>
                  </a:lnTo>
                  <a:lnTo>
                    <a:pt x="4" y="99"/>
                  </a:lnTo>
                  <a:close/>
                  <a:moveTo>
                    <a:pt x="4" y="0"/>
                  </a:moveTo>
                  <a:lnTo>
                    <a:pt x="0" y="0"/>
                  </a:lnTo>
                  <a:lnTo>
                    <a:pt x="0" y="95"/>
                  </a:lnTo>
                  <a:lnTo>
                    <a:pt x="4" y="95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668" name="îṧliḋê"/>
            <p:cNvSpPr/>
            <p:nvPr/>
          </p:nvSpPr>
          <p:spPr bwMode="auto">
            <a:xfrm>
              <a:off x="850653" y="2257412"/>
              <a:ext cx="4762" cy="411956"/>
            </a:xfrm>
            <a:custGeom>
              <a:avLst/>
              <a:gdLst>
                <a:gd name="T0" fmla="*/ 4 w 4"/>
                <a:gd name="T1" fmla="*/ 299 h 346"/>
                <a:gd name="T2" fmla="*/ 0 w 4"/>
                <a:gd name="T3" fmla="*/ 299 h 346"/>
                <a:gd name="T4" fmla="*/ 0 w 4"/>
                <a:gd name="T5" fmla="*/ 344 h 346"/>
                <a:gd name="T6" fmla="*/ 0 w 4"/>
                <a:gd name="T7" fmla="*/ 346 h 346"/>
                <a:gd name="T8" fmla="*/ 4 w 4"/>
                <a:gd name="T9" fmla="*/ 346 h 346"/>
                <a:gd name="T10" fmla="*/ 4 w 4"/>
                <a:gd name="T11" fmla="*/ 299 h 346"/>
                <a:gd name="T12" fmla="*/ 4 w 4"/>
                <a:gd name="T13" fmla="*/ 199 h 346"/>
                <a:gd name="T14" fmla="*/ 0 w 4"/>
                <a:gd name="T15" fmla="*/ 199 h 346"/>
                <a:gd name="T16" fmla="*/ 0 w 4"/>
                <a:gd name="T17" fmla="*/ 294 h 346"/>
                <a:gd name="T18" fmla="*/ 4 w 4"/>
                <a:gd name="T19" fmla="*/ 294 h 346"/>
                <a:gd name="T20" fmla="*/ 4 w 4"/>
                <a:gd name="T21" fmla="*/ 199 h 346"/>
                <a:gd name="T22" fmla="*/ 4 w 4"/>
                <a:gd name="T23" fmla="*/ 99 h 346"/>
                <a:gd name="T24" fmla="*/ 0 w 4"/>
                <a:gd name="T25" fmla="*/ 99 h 346"/>
                <a:gd name="T26" fmla="*/ 0 w 4"/>
                <a:gd name="T27" fmla="*/ 195 h 346"/>
                <a:gd name="T28" fmla="*/ 4 w 4"/>
                <a:gd name="T29" fmla="*/ 195 h 346"/>
                <a:gd name="T30" fmla="*/ 4 w 4"/>
                <a:gd name="T31" fmla="*/ 99 h 346"/>
                <a:gd name="T32" fmla="*/ 4 w 4"/>
                <a:gd name="T33" fmla="*/ 0 h 346"/>
                <a:gd name="T34" fmla="*/ 0 w 4"/>
                <a:gd name="T35" fmla="*/ 0 h 346"/>
                <a:gd name="T36" fmla="*/ 0 w 4"/>
                <a:gd name="T37" fmla="*/ 95 h 346"/>
                <a:gd name="T38" fmla="*/ 4 w 4"/>
                <a:gd name="T39" fmla="*/ 95 h 346"/>
                <a:gd name="T40" fmla="*/ 4 w 4"/>
                <a:gd name="T41" fmla="*/ 0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" h="346">
                  <a:moveTo>
                    <a:pt x="4" y="299"/>
                  </a:moveTo>
                  <a:lnTo>
                    <a:pt x="0" y="299"/>
                  </a:lnTo>
                  <a:lnTo>
                    <a:pt x="0" y="344"/>
                  </a:lnTo>
                  <a:lnTo>
                    <a:pt x="0" y="346"/>
                  </a:lnTo>
                  <a:lnTo>
                    <a:pt x="4" y="346"/>
                  </a:lnTo>
                  <a:lnTo>
                    <a:pt x="4" y="299"/>
                  </a:lnTo>
                  <a:moveTo>
                    <a:pt x="4" y="199"/>
                  </a:moveTo>
                  <a:lnTo>
                    <a:pt x="0" y="199"/>
                  </a:lnTo>
                  <a:lnTo>
                    <a:pt x="0" y="294"/>
                  </a:lnTo>
                  <a:lnTo>
                    <a:pt x="4" y="294"/>
                  </a:lnTo>
                  <a:lnTo>
                    <a:pt x="4" y="199"/>
                  </a:lnTo>
                  <a:moveTo>
                    <a:pt x="4" y="99"/>
                  </a:moveTo>
                  <a:lnTo>
                    <a:pt x="0" y="99"/>
                  </a:lnTo>
                  <a:lnTo>
                    <a:pt x="0" y="195"/>
                  </a:lnTo>
                  <a:lnTo>
                    <a:pt x="4" y="195"/>
                  </a:lnTo>
                  <a:lnTo>
                    <a:pt x="4" y="99"/>
                  </a:lnTo>
                  <a:moveTo>
                    <a:pt x="4" y="0"/>
                  </a:moveTo>
                  <a:lnTo>
                    <a:pt x="0" y="0"/>
                  </a:lnTo>
                  <a:lnTo>
                    <a:pt x="0" y="95"/>
                  </a:lnTo>
                  <a:lnTo>
                    <a:pt x="4" y="95"/>
                  </a:lnTo>
                  <a:lnTo>
                    <a:pt x="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669" name="ïṡļîḍé"/>
            <p:cNvSpPr/>
            <p:nvPr/>
          </p:nvSpPr>
          <p:spPr bwMode="auto">
            <a:xfrm>
              <a:off x="1087587" y="2187165"/>
              <a:ext cx="4762" cy="64294"/>
            </a:xfrm>
            <a:prstGeom prst="rect">
              <a:avLst/>
            </a:pr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670" name="íṩļíḑe"/>
            <p:cNvSpPr/>
            <p:nvPr/>
          </p:nvSpPr>
          <p:spPr bwMode="auto">
            <a:xfrm>
              <a:off x="1087587" y="2187165"/>
              <a:ext cx="4762" cy="642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671" name="îsḻïďe"/>
            <p:cNvSpPr/>
            <p:nvPr/>
          </p:nvSpPr>
          <p:spPr bwMode="auto">
            <a:xfrm>
              <a:off x="1087587" y="2257412"/>
              <a:ext cx="4762" cy="411956"/>
            </a:xfrm>
            <a:custGeom>
              <a:avLst/>
              <a:gdLst>
                <a:gd name="T0" fmla="*/ 4 w 4"/>
                <a:gd name="T1" fmla="*/ 299 h 346"/>
                <a:gd name="T2" fmla="*/ 0 w 4"/>
                <a:gd name="T3" fmla="*/ 299 h 346"/>
                <a:gd name="T4" fmla="*/ 0 w 4"/>
                <a:gd name="T5" fmla="*/ 344 h 346"/>
                <a:gd name="T6" fmla="*/ 0 w 4"/>
                <a:gd name="T7" fmla="*/ 346 h 346"/>
                <a:gd name="T8" fmla="*/ 4 w 4"/>
                <a:gd name="T9" fmla="*/ 346 h 346"/>
                <a:gd name="T10" fmla="*/ 4 w 4"/>
                <a:gd name="T11" fmla="*/ 299 h 346"/>
                <a:gd name="T12" fmla="*/ 4 w 4"/>
                <a:gd name="T13" fmla="*/ 199 h 346"/>
                <a:gd name="T14" fmla="*/ 0 w 4"/>
                <a:gd name="T15" fmla="*/ 199 h 346"/>
                <a:gd name="T16" fmla="*/ 0 w 4"/>
                <a:gd name="T17" fmla="*/ 294 h 346"/>
                <a:gd name="T18" fmla="*/ 4 w 4"/>
                <a:gd name="T19" fmla="*/ 294 h 346"/>
                <a:gd name="T20" fmla="*/ 4 w 4"/>
                <a:gd name="T21" fmla="*/ 199 h 346"/>
                <a:gd name="T22" fmla="*/ 4 w 4"/>
                <a:gd name="T23" fmla="*/ 99 h 346"/>
                <a:gd name="T24" fmla="*/ 0 w 4"/>
                <a:gd name="T25" fmla="*/ 99 h 346"/>
                <a:gd name="T26" fmla="*/ 0 w 4"/>
                <a:gd name="T27" fmla="*/ 195 h 346"/>
                <a:gd name="T28" fmla="*/ 4 w 4"/>
                <a:gd name="T29" fmla="*/ 195 h 346"/>
                <a:gd name="T30" fmla="*/ 4 w 4"/>
                <a:gd name="T31" fmla="*/ 99 h 346"/>
                <a:gd name="T32" fmla="*/ 4 w 4"/>
                <a:gd name="T33" fmla="*/ 0 h 346"/>
                <a:gd name="T34" fmla="*/ 0 w 4"/>
                <a:gd name="T35" fmla="*/ 0 h 346"/>
                <a:gd name="T36" fmla="*/ 0 w 4"/>
                <a:gd name="T37" fmla="*/ 95 h 346"/>
                <a:gd name="T38" fmla="*/ 4 w 4"/>
                <a:gd name="T39" fmla="*/ 95 h 346"/>
                <a:gd name="T40" fmla="*/ 4 w 4"/>
                <a:gd name="T41" fmla="*/ 0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" h="346">
                  <a:moveTo>
                    <a:pt x="4" y="299"/>
                  </a:moveTo>
                  <a:lnTo>
                    <a:pt x="0" y="299"/>
                  </a:lnTo>
                  <a:lnTo>
                    <a:pt x="0" y="344"/>
                  </a:lnTo>
                  <a:lnTo>
                    <a:pt x="0" y="346"/>
                  </a:lnTo>
                  <a:lnTo>
                    <a:pt x="4" y="346"/>
                  </a:lnTo>
                  <a:lnTo>
                    <a:pt x="4" y="299"/>
                  </a:lnTo>
                  <a:close/>
                  <a:moveTo>
                    <a:pt x="4" y="199"/>
                  </a:moveTo>
                  <a:lnTo>
                    <a:pt x="0" y="199"/>
                  </a:lnTo>
                  <a:lnTo>
                    <a:pt x="0" y="294"/>
                  </a:lnTo>
                  <a:lnTo>
                    <a:pt x="4" y="294"/>
                  </a:lnTo>
                  <a:lnTo>
                    <a:pt x="4" y="199"/>
                  </a:lnTo>
                  <a:close/>
                  <a:moveTo>
                    <a:pt x="4" y="99"/>
                  </a:moveTo>
                  <a:lnTo>
                    <a:pt x="0" y="99"/>
                  </a:lnTo>
                  <a:lnTo>
                    <a:pt x="0" y="195"/>
                  </a:lnTo>
                  <a:lnTo>
                    <a:pt x="4" y="195"/>
                  </a:lnTo>
                  <a:lnTo>
                    <a:pt x="4" y="99"/>
                  </a:lnTo>
                  <a:close/>
                  <a:moveTo>
                    <a:pt x="4" y="0"/>
                  </a:moveTo>
                  <a:lnTo>
                    <a:pt x="0" y="0"/>
                  </a:lnTo>
                  <a:lnTo>
                    <a:pt x="0" y="95"/>
                  </a:lnTo>
                  <a:lnTo>
                    <a:pt x="4" y="95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672" name="ïşliḑe"/>
            <p:cNvSpPr/>
            <p:nvPr/>
          </p:nvSpPr>
          <p:spPr bwMode="auto">
            <a:xfrm>
              <a:off x="1087587" y="2257412"/>
              <a:ext cx="4762" cy="411956"/>
            </a:xfrm>
            <a:custGeom>
              <a:avLst/>
              <a:gdLst>
                <a:gd name="T0" fmla="*/ 4 w 4"/>
                <a:gd name="T1" fmla="*/ 299 h 346"/>
                <a:gd name="T2" fmla="*/ 0 w 4"/>
                <a:gd name="T3" fmla="*/ 299 h 346"/>
                <a:gd name="T4" fmla="*/ 0 w 4"/>
                <a:gd name="T5" fmla="*/ 344 h 346"/>
                <a:gd name="T6" fmla="*/ 0 w 4"/>
                <a:gd name="T7" fmla="*/ 346 h 346"/>
                <a:gd name="T8" fmla="*/ 4 w 4"/>
                <a:gd name="T9" fmla="*/ 346 h 346"/>
                <a:gd name="T10" fmla="*/ 4 w 4"/>
                <a:gd name="T11" fmla="*/ 299 h 346"/>
                <a:gd name="T12" fmla="*/ 4 w 4"/>
                <a:gd name="T13" fmla="*/ 199 h 346"/>
                <a:gd name="T14" fmla="*/ 0 w 4"/>
                <a:gd name="T15" fmla="*/ 199 h 346"/>
                <a:gd name="T16" fmla="*/ 0 w 4"/>
                <a:gd name="T17" fmla="*/ 294 h 346"/>
                <a:gd name="T18" fmla="*/ 4 w 4"/>
                <a:gd name="T19" fmla="*/ 294 h 346"/>
                <a:gd name="T20" fmla="*/ 4 w 4"/>
                <a:gd name="T21" fmla="*/ 199 h 346"/>
                <a:gd name="T22" fmla="*/ 4 w 4"/>
                <a:gd name="T23" fmla="*/ 99 h 346"/>
                <a:gd name="T24" fmla="*/ 0 w 4"/>
                <a:gd name="T25" fmla="*/ 99 h 346"/>
                <a:gd name="T26" fmla="*/ 0 w 4"/>
                <a:gd name="T27" fmla="*/ 195 h 346"/>
                <a:gd name="T28" fmla="*/ 4 w 4"/>
                <a:gd name="T29" fmla="*/ 195 h 346"/>
                <a:gd name="T30" fmla="*/ 4 w 4"/>
                <a:gd name="T31" fmla="*/ 99 h 346"/>
                <a:gd name="T32" fmla="*/ 4 w 4"/>
                <a:gd name="T33" fmla="*/ 0 h 346"/>
                <a:gd name="T34" fmla="*/ 0 w 4"/>
                <a:gd name="T35" fmla="*/ 0 h 346"/>
                <a:gd name="T36" fmla="*/ 0 w 4"/>
                <a:gd name="T37" fmla="*/ 95 h 346"/>
                <a:gd name="T38" fmla="*/ 4 w 4"/>
                <a:gd name="T39" fmla="*/ 95 h 346"/>
                <a:gd name="T40" fmla="*/ 4 w 4"/>
                <a:gd name="T41" fmla="*/ 0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" h="346">
                  <a:moveTo>
                    <a:pt x="4" y="299"/>
                  </a:moveTo>
                  <a:lnTo>
                    <a:pt x="0" y="299"/>
                  </a:lnTo>
                  <a:lnTo>
                    <a:pt x="0" y="344"/>
                  </a:lnTo>
                  <a:lnTo>
                    <a:pt x="0" y="346"/>
                  </a:lnTo>
                  <a:lnTo>
                    <a:pt x="4" y="346"/>
                  </a:lnTo>
                  <a:lnTo>
                    <a:pt x="4" y="299"/>
                  </a:lnTo>
                  <a:moveTo>
                    <a:pt x="4" y="199"/>
                  </a:moveTo>
                  <a:lnTo>
                    <a:pt x="0" y="199"/>
                  </a:lnTo>
                  <a:lnTo>
                    <a:pt x="0" y="294"/>
                  </a:lnTo>
                  <a:lnTo>
                    <a:pt x="4" y="294"/>
                  </a:lnTo>
                  <a:lnTo>
                    <a:pt x="4" y="199"/>
                  </a:lnTo>
                  <a:moveTo>
                    <a:pt x="4" y="99"/>
                  </a:moveTo>
                  <a:lnTo>
                    <a:pt x="0" y="99"/>
                  </a:lnTo>
                  <a:lnTo>
                    <a:pt x="0" y="195"/>
                  </a:lnTo>
                  <a:lnTo>
                    <a:pt x="4" y="195"/>
                  </a:lnTo>
                  <a:lnTo>
                    <a:pt x="4" y="99"/>
                  </a:lnTo>
                  <a:moveTo>
                    <a:pt x="4" y="0"/>
                  </a:moveTo>
                  <a:lnTo>
                    <a:pt x="0" y="0"/>
                  </a:lnTo>
                  <a:lnTo>
                    <a:pt x="0" y="95"/>
                  </a:lnTo>
                  <a:lnTo>
                    <a:pt x="4" y="95"/>
                  </a:lnTo>
                  <a:lnTo>
                    <a:pt x="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673" name="íšľîḋè"/>
            <p:cNvSpPr/>
            <p:nvPr/>
          </p:nvSpPr>
          <p:spPr bwMode="auto">
            <a:xfrm>
              <a:off x="1325712" y="2187165"/>
              <a:ext cx="4762" cy="64294"/>
            </a:xfrm>
            <a:prstGeom prst="rect">
              <a:avLst/>
            </a:pr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674" name="ïṧľîďé"/>
            <p:cNvSpPr/>
            <p:nvPr/>
          </p:nvSpPr>
          <p:spPr bwMode="auto">
            <a:xfrm>
              <a:off x="1325712" y="2187165"/>
              <a:ext cx="4762" cy="642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675" name="îšḷïdé"/>
            <p:cNvSpPr/>
            <p:nvPr/>
          </p:nvSpPr>
          <p:spPr bwMode="auto">
            <a:xfrm>
              <a:off x="1325712" y="2257412"/>
              <a:ext cx="4762" cy="411956"/>
            </a:xfrm>
            <a:custGeom>
              <a:avLst/>
              <a:gdLst>
                <a:gd name="T0" fmla="*/ 4 w 4"/>
                <a:gd name="T1" fmla="*/ 299 h 346"/>
                <a:gd name="T2" fmla="*/ 0 w 4"/>
                <a:gd name="T3" fmla="*/ 299 h 346"/>
                <a:gd name="T4" fmla="*/ 0 w 4"/>
                <a:gd name="T5" fmla="*/ 344 h 346"/>
                <a:gd name="T6" fmla="*/ 0 w 4"/>
                <a:gd name="T7" fmla="*/ 346 h 346"/>
                <a:gd name="T8" fmla="*/ 4 w 4"/>
                <a:gd name="T9" fmla="*/ 346 h 346"/>
                <a:gd name="T10" fmla="*/ 4 w 4"/>
                <a:gd name="T11" fmla="*/ 299 h 346"/>
                <a:gd name="T12" fmla="*/ 4 w 4"/>
                <a:gd name="T13" fmla="*/ 199 h 346"/>
                <a:gd name="T14" fmla="*/ 0 w 4"/>
                <a:gd name="T15" fmla="*/ 199 h 346"/>
                <a:gd name="T16" fmla="*/ 0 w 4"/>
                <a:gd name="T17" fmla="*/ 294 h 346"/>
                <a:gd name="T18" fmla="*/ 4 w 4"/>
                <a:gd name="T19" fmla="*/ 294 h 346"/>
                <a:gd name="T20" fmla="*/ 4 w 4"/>
                <a:gd name="T21" fmla="*/ 199 h 346"/>
                <a:gd name="T22" fmla="*/ 4 w 4"/>
                <a:gd name="T23" fmla="*/ 99 h 346"/>
                <a:gd name="T24" fmla="*/ 0 w 4"/>
                <a:gd name="T25" fmla="*/ 99 h 346"/>
                <a:gd name="T26" fmla="*/ 0 w 4"/>
                <a:gd name="T27" fmla="*/ 195 h 346"/>
                <a:gd name="T28" fmla="*/ 4 w 4"/>
                <a:gd name="T29" fmla="*/ 195 h 346"/>
                <a:gd name="T30" fmla="*/ 4 w 4"/>
                <a:gd name="T31" fmla="*/ 99 h 346"/>
                <a:gd name="T32" fmla="*/ 4 w 4"/>
                <a:gd name="T33" fmla="*/ 0 h 346"/>
                <a:gd name="T34" fmla="*/ 0 w 4"/>
                <a:gd name="T35" fmla="*/ 0 h 346"/>
                <a:gd name="T36" fmla="*/ 0 w 4"/>
                <a:gd name="T37" fmla="*/ 95 h 346"/>
                <a:gd name="T38" fmla="*/ 4 w 4"/>
                <a:gd name="T39" fmla="*/ 95 h 346"/>
                <a:gd name="T40" fmla="*/ 4 w 4"/>
                <a:gd name="T41" fmla="*/ 0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" h="346">
                  <a:moveTo>
                    <a:pt x="4" y="299"/>
                  </a:moveTo>
                  <a:lnTo>
                    <a:pt x="0" y="299"/>
                  </a:lnTo>
                  <a:lnTo>
                    <a:pt x="0" y="344"/>
                  </a:lnTo>
                  <a:lnTo>
                    <a:pt x="0" y="346"/>
                  </a:lnTo>
                  <a:lnTo>
                    <a:pt x="4" y="346"/>
                  </a:lnTo>
                  <a:lnTo>
                    <a:pt x="4" y="299"/>
                  </a:lnTo>
                  <a:close/>
                  <a:moveTo>
                    <a:pt x="4" y="199"/>
                  </a:moveTo>
                  <a:lnTo>
                    <a:pt x="0" y="199"/>
                  </a:lnTo>
                  <a:lnTo>
                    <a:pt x="0" y="294"/>
                  </a:lnTo>
                  <a:lnTo>
                    <a:pt x="4" y="294"/>
                  </a:lnTo>
                  <a:lnTo>
                    <a:pt x="4" y="199"/>
                  </a:lnTo>
                  <a:close/>
                  <a:moveTo>
                    <a:pt x="4" y="99"/>
                  </a:moveTo>
                  <a:lnTo>
                    <a:pt x="0" y="99"/>
                  </a:lnTo>
                  <a:lnTo>
                    <a:pt x="0" y="195"/>
                  </a:lnTo>
                  <a:lnTo>
                    <a:pt x="4" y="195"/>
                  </a:lnTo>
                  <a:lnTo>
                    <a:pt x="4" y="99"/>
                  </a:lnTo>
                  <a:close/>
                  <a:moveTo>
                    <a:pt x="4" y="0"/>
                  </a:moveTo>
                  <a:lnTo>
                    <a:pt x="0" y="0"/>
                  </a:lnTo>
                  <a:lnTo>
                    <a:pt x="0" y="95"/>
                  </a:lnTo>
                  <a:lnTo>
                    <a:pt x="4" y="95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676" name="ïṥļïḋe"/>
            <p:cNvSpPr/>
            <p:nvPr/>
          </p:nvSpPr>
          <p:spPr bwMode="auto">
            <a:xfrm>
              <a:off x="1325712" y="2257412"/>
              <a:ext cx="4762" cy="411956"/>
            </a:xfrm>
            <a:custGeom>
              <a:avLst/>
              <a:gdLst>
                <a:gd name="T0" fmla="*/ 4 w 4"/>
                <a:gd name="T1" fmla="*/ 299 h 346"/>
                <a:gd name="T2" fmla="*/ 0 w 4"/>
                <a:gd name="T3" fmla="*/ 299 h 346"/>
                <a:gd name="T4" fmla="*/ 0 w 4"/>
                <a:gd name="T5" fmla="*/ 344 h 346"/>
                <a:gd name="T6" fmla="*/ 0 w 4"/>
                <a:gd name="T7" fmla="*/ 346 h 346"/>
                <a:gd name="T8" fmla="*/ 4 w 4"/>
                <a:gd name="T9" fmla="*/ 346 h 346"/>
                <a:gd name="T10" fmla="*/ 4 w 4"/>
                <a:gd name="T11" fmla="*/ 299 h 346"/>
                <a:gd name="T12" fmla="*/ 4 w 4"/>
                <a:gd name="T13" fmla="*/ 199 h 346"/>
                <a:gd name="T14" fmla="*/ 0 w 4"/>
                <a:gd name="T15" fmla="*/ 199 h 346"/>
                <a:gd name="T16" fmla="*/ 0 w 4"/>
                <a:gd name="T17" fmla="*/ 294 h 346"/>
                <a:gd name="T18" fmla="*/ 4 w 4"/>
                <a:gd name="T19" fmla="*/ 294 h 346"/>
                <a:gd name="T20" fmla="*/ 4 w 4"/>
                <a:gd name="T21" fmla="*/ 199 h 346"/>
                <a:gd name="T22" fmla="*/ 4 w 4"/>
                <a:gd name="T23" fmla="*/ 99 h 346"/>
                <a:gd name="T24" fmla="*/ 0 w 4"/>
                <a:gd name="T25" fmla="*/ 99 h 346"/>
                <a:gd name="T26" fmla="*/ 0 w 4"/>
                <a:gd name="T27" fmla="*/ 195 h 346"/>
                <a:gd name="T28" fmla="*/ 4 w 4"/>
                <a:gd name="T29" fmla="*/ 195 h 346"/>
                <a:gd name="T30" fmla="*/ 4 w 4"/>
                <a:gd name="T31" fmla="*/ 99 h 346"/>
                <a:gd name="T32" fmla="*/ 4 w 4"/>
                <a:gd name="T33" fmla="*/ 0 h 346"/>
                <a:gd name="T34" fmla="*/ 0 w 4"/>
                <a:gd name="T35" fmla="*/ 0 h 346"/>
                <a:gd name="T36" fmla="*/ 0 w 4"/>
                <a:gd name="T37" fmla="*/ 95 h 346"/>
                <a:gd name="T38" fmla="*/ 4 w 4"/>
                <a:gd name="T39" fmla="*/ 95 h 346"/>
                <a:gd name="T40" fmla="*/ 4 w 4"/>
                <a:gd name="T41" fmla="*/ 0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" h="346">
                  <a:moveTo>
                    <a:pt x="4" y="299"/>
                  </a:moveTo>
                  <a:lnTo>
                    <a:pt x="0" y="299"/>
                  </a:lnTo>
                  <a:lnTo>
                    <a:pt x="0" y="344"/>
                  </a:lnTo>
                  <a:lnTo>
                    <a:pt x="0" y="346"/>
                  </a:lnTo>
                  <a:lnTo>
                    <a:pt x="4" y="346"/>
                  </a:lnTo>
                  <a:lnTo>
                    <a:pt x="4" y="299"/>
                  </a:lnTo>
                  <a:moveTo>
                    <a:pt x="4" y="199"/>
                  </a:moveTo>
                  <a:lnTo>
                    <a:pt x="0" y="199"/>
                  </a:lnTo>
                  <a:lnTo>
                    <a:pt x="0" y="294"/>
                  </a:lnTo>
                  <a:lnTo>
                    <a:pt x="4" y="294"/>
                  </a:lnTo>
                  <a:lnTo>
                    <a:pt x="4" y="199"/>
                  </a:lnTo>
                  <a:moveTo>
                    <a:pt x="4" y="99"/>
                  </a:moveTo>
                  <a:lnTo>
                    <a:pt x="0" y="99"/>
                  </a:lnTo>
                  <a:lnTo>
                    <a:pt x="0" y="195"/>
                  </a:lnTo>
                  <a:lnTo>
                    <a:pt x="4" y="195"/>
                  </a:lnTo>
                  <a:lnTo>
                    <a:pt x="4" y="99"/>
                  </a:lnTo>
                  <a:moveTo>
                    <a:pt x="4" y="0"/>
                  </a:moveTo>
                  <a:lnTo>
                    <a:pt x="0" y="0"/>
                  </a:lnTo>
                  <a:lnTo>
                    <a:pt x="0" y="95"/>
                  </a:lnTo>
                  <a:lnTo>
                    <a:pt x="4" y="95"/>
                  </a:lnTo>
                  <a:lnTo>
                    <a:pt x="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677" name="ïŝḻiḋè"/>
            <p:cNvSpPr/>
            <p:nvPr/>
          </p:nvSpPr>
          <p:spPr bwMode="auto">
            <a:xfrm>
              <a:off x="842318" y="2607456"/>
              <a:ext cx="664369" cy="5954"/>
            </a:xfrm>
            <a:custGeom>
              <a:avLst/>
              <a:gdLst>
                <a:gd name="T0" fmla="*/ 106 w 558"/>
                <a:gd name="T1" fmla="*/ 0 h 5"/>
                <a:gd name="T2" fmla="*/ 11 w 558"/>
                <a:gd name="T3" fmla="*/ 0 h 5"/>
                <a:gd name="T4" fmla="*/ 7 w 558"/>
                <a:gd name="T5" fmla="*/ 0 h 5"/>
                <a:gd name="T6" fmla="*/ 0 w 558"/>
                <a:gd name="T7" fmla="*/ 0 h 5"/>
                <a:gd name="T8" fmla="*/ 0 w 558"/>
                <a:gd name="T9" fmla="*/ 5 h 5"/>
                <a:gd name="T10" fmla="*/ 7 w 558"/>
                <a:gd name="T11" fmla="*/ 5 h 5"/>
                <a:gd name="T12" fmla="*/ 11 w 558"/>
                <a:gd name="T13" fmla="*/ 5 h 5"/>
                <a:gd name="T14" fmla="*/ 106 w 558"/>
                <a:gd name="T15" fmla="*/ 5 h 5"/>
                <a:gd name="T16" fmla="*/ 106 w 558"/>
                <a:gd name="T17" fmla="*/ 0 h 5"/>
                <a:gd name="T18" fmla="*/ 306 w 558"/>
                <a:gd name="T19" fmla="*/ 0 h 5"/>
                <a:gd name="T20" fmla="*/ 210 w 558"/>
                <a:gd name="T21" fmla="*/ 0 h 5"/>
                <a:gd name="T22" fmla="*/ 206 w 558"/>
                <a:gd name="T23" fmla="*/ 0 h 5"/>
                <a:gd name="T24" fmla="*/ 111 w 558"/>
                <a:gd name="T25" fmla="*/ 0 h 5"/>
                <a:gd name="T26" fmla="*/ 111 w 558"/>
                <a:gd name="T27" fmla="*/ 5 h 5"/>
                <a:gd name="T28" fmla="*/ 206 w 558"/>
                <a:gd name="T29" fmla="*/ 5 h 5"/>
                <a:gd name="T30" fmla="*/ 210 w 558"/>
                <a:gd name="T31" fmla="*/ 5 h 5"/>
                <a:gd name="T32" fmla="*/ 306 w 558"/>
                <a:gd name="T33" fmla="*/ 5 h 5"/>
                <a:gd name="T34" fmla="*/ 306 w 558"/>
                <a:gd name="T35" fmla="*/ 0 h 5"/>
                <a:gd name="T36" fmla="*/ 506 w 558"/>
                <a:gd name="T37" fmla="*/ 0 h 5"/>
                <a:gd name="T38" fmla="*/ 410 w 558"/>
                <a:gd name="T39" fmla="*/ 0 h 5"/>
                <a:gd name="T40" fmla="*/ 406 w 558"/>
                <a:gd name="T41" fmla="*/ 0 h 5"/>
                <a:gd name="T42" fmla="*/ 310 w 558"/>
                <a:gd name="T43" fmla="*/ 0 h 5"/>
                <a:gd name="T44" fmla="*/ 310 w 558"/>
                <a:gd name="T45" fmla="*/ 5 h 5"/>
                <a:gd name="T46" fmla="*/ 406 w 558"/>
                <a:gd name="T47" fmla="*/ 5 h 5"/>
                <a:gd name="T48" fmla="*/ 410 w 558"/>
                <a:gd name="T49" fmla="*/ 5 h 5"/>
                <a:gd name="T50" fmla="*/ 506 w 558"/>
                <a:gd name="T51" fmla="*/ 5 h 5"/>
                <a:gd name="T52" fmla="*/ 506 w 558"/>
                <a:gd name="T53" fmla="*/ 0 h 5"/>
                <a:gd name="T54" fmla="*/ 558 w 558"/>
                <a:gd name="T55" fmla="*/ 0 h 5"/>
                <a:gd name="T56" fmla="*/ 510 w 558"/>
                <a:gd name="T57" fmla="*/ 0 h 5"/>
                <a:gd name="T58" fmla="*/ 510 w 558"/>
                <a:gd name="T59" fmla="*/ 5 h 5"/>
                <a:gd name="T60" fmla="*/ 556 w 558"/>
                <a:gd name="T61" fmla="*/ 5 h 5"/>
                <a:gd name="T62" fmla="*/ 558 w 558"/>
                <a:gd name="T63" fmla="*/ 5 h 5"/>
                <a:gd name="T64" fmla="*/ 558 w 558"/>
                <a:gd name="T65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58" h="5">
                  <a:moveTo>
                    <a:pt x="106" y="0"/>
                  </a:moveTo>
                  <a:lnTo>
                    <a:pt x="11" y="0"/>
                  </a:lnTo>
                  <a:lnTo>
                    <a:pt x="7" y="0"/>
                  </a:lnTo>
                  <a:lnTo>
                    <a:pt x="0" y="0"/>
                  </a:lnTo>
                  <a:lnTo>
                    <a:pt x="0" y="5"/>
                  </a:lnTo>
                  <a:lnTo>
                    <a:pt x="7" y="5"/>
                  </a:lnTo>
                  <a:lnTo>
                    <a:pt x="11" y="5"/>
                  </a:lnTo>
                  <a:lnTo>
                    <a:pt x="106" y="5"/>
                  </a:lnTo>
                  <a:lnTo>
                    <a:pt x="106" y="0"/>
                  </a:lnTo>
                  <a:close/>
                  <a:moveTo>
                    <a:pt x="306" y="0"/>
                  </a:moveTo>
                  <a:lnTo>
                    <a:pt x="210" y="0"/>
                  </a:lnTo>
                  <a:lnTo>
                    <a:pt x="206" y="0"/>
                  </a:lnTo>
                  <a:lnTo>
                    <a:pt x="111" y="0"/>
                  </a:lnTo>
                  <a:lnTo>
                    <a:pt x="111" y="5"/>
                  </a:lnTo>
                  <a:lnTo>
                    <a:pt x="206" y="5"/>
                  </a:lnTo>
                  <a:lnTo>
                    <a:pt x="210" y="5"/>
                  </a:lnTo>
                  <a:lnTo>
                    <a:pt x="306" y="5"/>
                  </a:lnTo>
                  <a:lnTo>
                    <a:pt x="306" y="0"/>
                  </a:lnTo>
                  <a:close/>
                  <a:moveTo>
                    <a:pt x="506" y="0"/>
                  </a:moveTo>
                  <a:lnTo>
                    <a:pt x="410" y="0"/>
                  </a:lnTo>
                  <a:lnTo>
                    <a:pt x="406" y="0"/>
                  </a:lnTo>
                  <a:lnTo>
                    <a:pt x="310" y="0"/>
                  </a:lnTo>
                  <a:lnTo>
                    <a:pt x="310" y="5"/>
                  </a:lnTo>
                  <a:lnTo>
                    <a:pt x="406" y="5"/>
                  </a:lnTo>
                  <a:lnTo>
                    <a:pt x="410" y="5"/>
                  </a:lnTo>
                  <a:lnTo>
                    <a:pt x="506" y="5"/>
                  </a:lnTo>
                  <a:lnTo>
                    <a:pt x="506" y="0"/>
                  </a:lnTo>
                  <a:close/>
                  <a:moveTo>
                    <a:pt x="558" y="0"/>
                  </a:moveTo>
                  <a:lnTo>
                    <a:pt x="510" y="0"/>
                  </a:lnTo>
                  <a:lnTo>
                    <a:pt x="510" y="5"/>
                  </a:lnTo>
                  <a:lnTo>
                    <a:pt x="556" y="5"/>
                  </a:lnTo>
                  <a:lnTo>
                    <a:pt x="558" y="5"/>
                  </a:lnTo>
                  <a:lnTo>
                    <a:pt x="558" y="0"/>
                  </a:lnTo>
                  <a:close/>
                </a:path>
              </a:pathLst>
            </a:cu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678" name="îṧḻíḋé"/>
            <p:cNvSpPr/>
            <p:nvPr/>
          </p:nvSpPr>
          <p:spPr bwMode="auto">
            <a:xfrm>
              <a:off x="842318" y="2607456"/>
              <a:ext cx="664369" cy="5954"/>
            </a:xfrm>
            <a:custGeom>
              <a:avLst/>
              <a:gdLst>
                <a:gd name="T0" fmla="*/ 106 w 558"/>
                <a:gd name="T1" fmla="*/ 0 h 5"/>
                <a:gd name="T2" fmla="*/ 11 w 558"/>
                <a:gd name="T3" fmla="*/ 0 h 5"/>
                <a:gd name="T4" fmla="*/ 7 w 558"/>
                <a:gd name="T5" fmla="*/ 0 h 5"/>
                <a:gd name="T6" fmla="*/ 0 w 558"/>
                <a:gd name="T7" fmla="*/ 0 h 5"/>
                <a:gd name="T8" fmla="*/ 0 w 558"/>
                <a:gd name="T9" fmla="*/ 5 h 5"/>
                <a:gd name="T10" fmla="*/ 7 w 558"/>
                <a:gd name="T11" fmla="*/ 5 h 5"/>
                <a:gd name="T12" fmla="*/ 11 w 558"/>
                <a:gd name="T13" fmla="*/ 5 h 5"/>
                <a:gd name="T14" fmla="*/ 106 w 558"/>
                <a:gd name="T15" fmla="*/ 5 h 5"/>
                <a:gd name="T16" fmla="*/ 106 w 558"/>
                <a:gd name="T17" fmla="*/ 0 h 5"/>
                <a:gd name="T18" fmla="*/ 306 w 558"/>
                <a:gd name="T19" fmla="*/ 0 h 5"/>
                <a:gd name="T20" fmla="*/ 210 w 558"/>
                <a:gd name="T21" fmla="*/ 0 h 5"/>
                <a:gd name="T22" fmla="*/ 206 w 558"/>
                <a:gd name="T23" fmla="*/ 0 h 5"/>
                <a:gd name="T24" fmla="*/ 111 w 558"/>
                <a:gd name="T25" fmla="*/ 0 h 5"/>
                <a:gd name="T26" fmla="*/ 111 w 558"/>
                <a:gd name="T27" fmla="*/ 5 h 5"/>
                <a:gd name="T28" fmla="*/ 206 w 558"/>
                <a:gd name="T29" fmla="*/ 5 h 5"/>
                <a:gd name="T30" fmla="*/ 210 w 558"/>
                <a:gd name="T31" fmla="*/ 5 h 5"/>
                <a:gd name="T32" fmla="*/ 306 w 558"/>
                <a:gd name="T33" fmla="*/ 5 h 5"/>
                <a:gd name="T34" fmla="*/ 306 w 558"/>
                <a:gd name="T35" fmla="*/ 0 h 5"/>
                <a:gd name="T36" fmla="*/ 506 w 558"/>
                <a:gd name="T37" fmla="*/ 0 h 5"/>
                <a:gd name="T38" fmla="*/ 410 w 558"/>
                <a:gd name="T39" fmla="*/ 0 h 5"/>
                <a:gd name="T40" fmla="*/ 406 w 558"/>
                <a:gd name="T41" fmla="*/ 0 h 5"/>
                <a:gd name="T42" fmla="*/ 310 w 558"/>
                <a:gd name="T43" fmla="*/ 0 h 5"/>
                <a:gd name="T44" fmla="*/ 310 w 558"/>
                <a:gd name="T45" fmla="*/ 5 h 5"/>
                <a:gd name="T46" fmla="*/ 406 w 558"/>
                <a:gd name="T47" fmla="*/ 5 h 5"/>
                <a:gd name="T48" fmla="*/ 410 w 558"/>
                <a:gd name="T49" fmla="*/ 5 h 5"/>
                <a:gd name="T50" fmla="*/ 506 w 558"/>
                <a:gd name="T51" fmla="*/ 5 h 5"/>
                <a:gd name="T52" fmla="*/ 506 w 558"/>
                <a:gd name="T53" fmla="*/ 0 h 5"/>
                <a:gd name="T54" fmla="*/ 558 w 558"/>
                <a:gd name="T55" fmla="*/ 0 h 5"/>
                <a:gd name="T56" fmla="*/ 510 w 558"/>
                <a:gd name="T57" fmla="*/ 0 h 5"/>
                <a:gd name="T58" fmla="*/ 510 w 558"/>
                <a:gd name="T59" fmla="*/ 5 h 5"/>
                <a:gd name="T60" fmla="*/ 556 w 558"/>
                <a:gd name="T61" fmla="*/ 5 h 5"/>
                <a:gd name="T62" fmla="*/ 558 w 558"/>
                <a:gd name="T63" fmla="*/ 5 h 5"/>
                <a:gd name="T64" fmla="*/ 558 w 558"/>
                <a:gd name="T65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58" h="5">
                  <a:moveTo>
                    <a:pt x="106" y="0"/>
                  </a:moveTo>
                  <a:lnTo>
                    <a:pt x="11" y="0"/>
                  </a:lnTo>
                  <a:lnTo>
                    <a:pt x="7" y="0"/>
                  </a:lnTo>
                  <a:lnTo>
                    <a:pt x="0" y="0"/>
                  </a:lnTo>
                  <a:lnTo>
                    <a:pt x="0" y="5"/>
                  </a:lnTo>
                  <a:lnTo>
                    <a:pt x="7" y="5"/>
                  </a:lnTo>
                  <a:lnTo>
                    <a:pt x="11" y="5"/>
                  </a:lnTo>
                  <a:lnTo>
                    <a:pt x="106" y="5"/>
                  </a:lnTo>
                  <a:lnTo>
                    <a:pt x="106" y="0"/>
                  </a:lnTo>
                  <a:moveTo>
                    <a:pt x="306" y="0"/>
                  </a:moveTo>
                  <a:lnTo>
                    <a:pt x="210" y="0"/>
                  </a:lnTo>
                  <a:lnTo>
                    <a:pt x="206" y="0"/>
                  </a:lnTo>
                  <a:lnTo>
                    <a:pt x="111" y="0"/>
                  </a:lnTo>
                  <a:lnTo>
                    <a:pt x="111" y="5"/>
                  </a:lnTo>
                  <a:lnTo>
                    <a:pt x="206" y="5"/>
                  </a:lnTo>
                  <a:lnTo>
                    <a:pt x="210" y="5"/>
                  </a:lnTo>
                  <a:lnTo>
                    <a:pt x="306" y="5"/>
                  </a:lnTo>
                  <a:lnTo>
                    <a:pt x="306" y="0"/>
                  </a:lnTo>
                  <a:moveTo>
                    <a:pt x="506" y="0"/>
                  </a:moveTo>
                  <a:lnTo>
                    <a:pt x="410" y="0"/>
                  </a:lnTo>
                  <a:lnTo>
                    <a:pt x="406" y="0"/>
                  </a:lnTo>
                  <a:lnTo>
                    <a:pt x="310" y="0"/>
                  </a:lnTo>
                  <a:lnTo>
                    <a:pt x="310" y="5"/>
                  </a:lnTo>
                  <a:lnTo>
                    <a:pt x="406" y="5"/>
                  </a:lnTo>
                  <a:lnTo>
                    <a:pt x="410" y="5"/>
                  </a:lnTo>
                  <a:lnTo>
                    <a:pt x="506" y="5"/>
                  </a:lnTo>
                  <a:lnTo>
                    <a:pt x="506" y="0"/>
                  </a:lnTo>
                  <a:moveTo>
                    <a:pt x="558" y="0"/>
                  </a:moveTo>
                  <a:lnTo>
                    <a:pt x="510" y="0"/>
                  </a:lnTo>
                  <a:lnTo>
                    <a:pt x="510" y="5"/>
                  </a:lnTo>
                  <a:lnTo>
                    <a:pt x="556" y="5"/>
                  </a:lnTo>
                  <a:lnTo>
                    <a:pt x="558" y="5"/>
                  </a:lnTo>
                  <a:lnTo>
                    <a:pt x="55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679" name="iŝlíḍê"/>
            <p:cNvSpPr/>
            <p:nvPr/>
          </p:nvSpPr>
          <p:spPr bwMode="auto">
            <a:xfrm>
              <a:off x="842318" y="2370521"/>
              <a:ext cx="664369" cy="4763"/>
            </a:xfrm>
            <a:custGeom>
              <a:avLst/>
              <a:gdLst>
                <a:gd name="T0" fmla="*/ 106 w 558"/>
                <a:gd name="T1" fmla="*/ 0 h 4"/>
                <a:gd name="T2" fmla="*/ 11 w 558"/>
                <a:gd name="T3" fmla="*/ 0 h 4"/>
                <a:gd name="T4" fmla="*/ 7 w 558"/>
                <a:gd name="T5" fmla="*/ 0 h 4"/>
                <a:gd name="T6" fmla="*/ 0 w 558"/>
                <a:gd name="T7" fmla="*/ 0 h 4"/>
                <a:gd name="T8" fmla="*/ 0 w 558"/>
                <a:gd name="T9" fmla="*/ 4 h 4"/>
                <a:gd name="T10" fmla="*/ 7 w 558"/>
                <a:gd name="T11" fmla="*/ 4 h 4"/>
                <a:gd name="T12" fmla="*/ 11 w 558"/>
                <a:gd name="T13" fmla="*/ 4 h 4"/>
                <a:gd name="T14" fmla="*/ 106 w 558"/>
                <a:gd name="T15" fmla="*/ 4 h 4"/>
                <a:gd name="T16" fmla="*/ 106 w 558"/>
                <a:gd name="T17" fmla="*/ 0 h 4"/>
                <a:gd name="T18" fmla="*/ 306 w 558"/>
                <a:gd name="T19" fmla="*/ 0 h 4"/>
                <a:gd name="T20" fmla="*/ 210 w 558"/>
                <a:gd name="T21" fmla="*/ 0 h 4"/>
                <a:gd name="T22" fmla="*/ 206 w 558"/>
                <a:gd name="T23" fmla="*/ 0 h 4"/>
                <a:gd name="T24" fmla="*/ 111 w 558"/>
                <a:gd name="T25" fmla="*/ 0 h 4"/>
                <a:gd name="T26" fmla="*/ 111 w 558"/>
                <a:gd name="T27" fmla="*/ 4 h 4"/>
                <a:gd name="T28" fmla="*/ 206 w 558"/>
                <a:gd name="T29" fmla="*/ 4 h 4"/>
                <a:gd name="T30" fmla="*/ 210 w 558"/>
                <a:gd name="T31" fmla="*/ 4 h 4"/>
                <a:gd name="T32" fmla="*/ 306 w 558"/>
                <a:gd name="T33" fmla="*/ 4 h 4"/>
                <a:gd name="T34" fmla="*/ 306 w 558"/>
                <a:gd name="T35" fmla="*/ 0 h 4"/>
                <a:gd name="T36" fmla="*/ 506 w 558"/>
                <a:gd name="T37" fmla="*/ 0 h 4"/>
                <a:gd name="T38" fmla="*/ 410 w 558"/>
                <a:gd name="T39" fmla="*/ 0 h 4"/>
                <a:gd name="T40" fmla="*/ 406 w 558"/>
                <a:gd name="T41" fmla="*/ 0 h 4"/>
                <a:gd name="T42" fmla="*/ 310 w 558"/>
                <a:gd name="T43" fmla="*/ 0 h 4"/>
                <a:gd name="T44" fmla="*/ 310 w 558"/>
                <a:gd name="T45" fmla="*/ 4 h 4"/>
                <a:gd name="T46" fmla="*/ 406 w 558"/>
                <a:gd name="T47" fmla="*/ 4 h 4"/>
                <a:gd name="T48" fmla="*/ 410 w 558"/>
                <a:gd name="T49" fmla="*/ 4 h 4"/>
                <a:gd name="T50" fmla="*/ 506 w 558"/>
                <a:gd name="T51" fmla="*/ 4 h 4"/>
                <a:gd name="T52" fmla="*/ 506 w 558"/>
                <a:gd name="T53" fmla="*/ 0 h 4"/>
                <a:gd name="T54" fmla="*/ 558 w 558"/>
                <a:gd name="T55" fmla="*/ 0 h 4"/>
                <a:gd name="T56" fmla="*/ 510 w 558"/>
                <a:gd name="T57" fmla="*/ 0 h 4"/>
                <a:gd name="T58" fmla="*/ 510 w 558"/>
                <a:gd name="T59" fmla="*/ 4 h 4"/>
                <a:gd name="T60" fmla="*/ 556 w 558"/>
                <a:gd name="T61" fmla="*/ 4 h 4"/>
                <a:gd name="T62" fmla="*/ 558 w 558"/>
                <a:gd name="T63" fmla="*/ 4 h 4"/>
                <a:gd name="T64" fmla="*/ 558 w 558"/>
                <a:gd name="T6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58" h="4">
                  <a:moveTo>
                    <a:pt x="106" y="0"/>
                  </a:moveTo>
                  <a:lnTo>
                    <a:pt x="11" y="0"/>
                  </a:lnTo>
                  <a:lnTo>
                    <a:pt x="7" y="0"/>
                  </a:lnTo>
                  <a:lnTo>
                    <a:pt x="0" y="0"/>
                  </a:lnTo>
                  <a:lnTo>
                    <a:pt x="0" y="4"/>
                  </a:lnTo>
                  <a:lnTo>
                    <a:pt x="7" y="4"/>
                  </a:lnTo>
                  <a:lnTo>
                    <a:pt x="11" y="4"/>
                  </a:lnTo>
                  <a:lnTo>
                    <a:pt x="106" y="4"/>
                  </a:lnTo>
                  <a:lnTo>
                    <a:pt x="106" y="0"/>
                  </a:lnTo>
                  <a:close/>
                  <a:moveTo>
                    <a:pt x="306" y="0"/>
                  </a:moveTo>
                  <a:lnTo>
                    <a:pt x="210" y="0"/>
                  </a:lnTo>
                  <a:lnTo>
                    <a:pt x="206" y="0"/>
                  </a:lnTo>
                  <a:lnTo>
                    <a:pt x="111" y="0"/>
                  </a:lnTo>
                  <a:lnTo>
                    <a:pt x="111" y="4"/>
                  </a:lnTo>
                  <a:lnTo>
                    <a:pt x="206" y="4"/>
                  </a:lnTo>
                  <a:lnTo>
                    <a:pt x="210" y="4"/>
                  </a:lnTo>
                  <a:lnTo>
                    <a:pt x="306" y="4"/>
                  </a:lnTo>
                  <a:lnTo>
                    <a:pt x="306" y="0"/>
                  </a:lnTo>
                  <a:close/>
                  <a:moveTo>
                    <a:pt x="506" y="0"/>
                  </a:moveTo>
                  <a:lnTo>
                    <a:pt x="410" y="0"/>
                  </a:lnTo>
                  <a:lnTo>
                    <a:pt x="406" y="0"/>
                  </a:lnTo>
                  <a:lnTo>
                    <a:pt x="310" y="0"/>
                  </a:lnTo>
                  <a:lnTo>
                    <a:pt x="310" y="4"/>
                  </a:lnTo>
                  <a:lnTo>
                    <a:pt x="406" y="4"/>
                  </a:lnTo>
                  <a:lnTo>
                    <a:pt x="410" y="4"/>
                  </a:lnTo>
                  <a:lnTo>
                    <a:pt x="506" y="4"/>
                  </a:lnTo>
                  <a:lnTo>
                    <a:pt x="506" y="0"/>
                  </a:lnTo>
                  <a:close/>
                  <a:moveTo>
                    <a:pt x="558" y="0"/>
                  </a:moveTo>
                  <a:lnTo>
                    <a:pt x="510" y="0"/>
                  </a:lnTo>
                  <a:lnTo>
                    <a:pt x="510" y="4"/>
                  </a:lnTo>
                  <a:lnTo>
                    <a:pt x="556" y="4"/>
                  </a:lnTo>
                  <a:lnTo>
                    <a:pt x="558" y="4"/>
                  </a:lnTo>
                  <a:lnTo>
                    <a:pt x="558" y="0"/>
                  </a:lnTo>
                  <a:close/>
                </a:path>
              </a:pathLst>
            </a:cu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680" name="ïšliḋe"/>
            <p:cNvSpPr/>
            <p:nvPr/>
          </p:nvSpPr>
          <p:spPr bwMode="auto">
            <a:xfrm>
              <a:off x="842318" y="2370521"/>
              <a:ext cx="664369" cy="4763"/>
            </a:xfrm>
            <a:custGeom>
              <a:avLst/>
              <a:gdLst>
                <a:gd name="T0" fmla="*/ 106 w 558"/>
                <a:gd name="T1" fmla="*/ 0 h 4"/>
                <a:gd name="T2" fmla="*/ 11 w 558"/>
                <a:gd name="T3" fmla="*/ 0 h 4"/>
                <a:gd name="T4" fmla="*/ 7 w 558"/>
                <a:gd name="T5" fmla="*/ 0 h 4"/>
                <a:gd name="T6" fmla="*/ 0 w 558"/>
                <a:gd name="T7" fmla="*/ 0 h 4"/>
                <a:gd name="T8" fmla="*/ 0 w 558"/>
                <a:gd name="T9" fmla="*/ 4 h 4"/>
                <a:gd name="T10" fmla="*/ 7 w 558"/>
                <a:gd name="T11" fmla="*/ 4 h 4"/>
                <a:gd name="T12" fmla="*/ 11 w 558"/>
                <a:gd name="T13" fmla="*/ 4 h 4"/>
                <a:gd name="T14" fmla="*/ 106 w 558"/>
                <a:gd name="T15" fmla="*/ 4 h 4"/>
                <a:gd name="T16" fmla="*/ 106 w 558"/>
                <a:gd name="T17" fmla="*/ 0 h 4"/>
                <a:gd name="T18" fmla="*/ 306 w 558"/>
                <a:gd name="T19" fmla="*/ 0 h 4"/>
                <a:gd name="T20" fmla="*/ 210 w 558"/>
                <a:gd name="T21" fmla="*/ 0 h 4"/>
                <a:gd name="T22" fmla="*/ 206 w 558"/>
                <a:gd name="T23" fmla="*/ 0 h 4"/>
                <a:gd name="T24" fmla="*/ 111 w 558"/>
                <a:gd name="T25" fmla="*/ 0 h 4"/>
                <a:gd name="T26" fmla="*/ 111 w 558"/>
                <a:gd name="T27" fmla="*/ 4 h 4"/>
                <a:gd name="T28" fmla="*/ 206 w 558"/>
                <a:gd name="T29" fmla="*/ 4 h 4"/>
                <a:gd name="T30" fmla="*/ 210 w 558"/>
                <a:gd name="T31" fmla="*/ 4 h 4"/>
                <a:gd name="T32" fmla="*/ 306 w 558"/>
                <a:gd name="T33" fmla="*/ 4 h 4"/>
                <a:gd name="T34" fmla="*/ 306 w 558"/>
                <a:gd name="T35" fmla="*/ 0 h 4"/>
                <a:gd name="T36" fmla="*/ 506 w 558"/>
                <a:gd name="T37" fmla="*/ 0 h 4"/>
                <a:gd name="T38" fmla="*/ 410 w 558"/>
                <a:gd name="T39" fmla="*/ 0 h 4"/>
                <a:gd name="T40" fmla="*/ 406 w 558"/>
                <a:gd name="T41" fmla="*/ 0 h 4"/>
                <a:gd name="T42" fmla="*/ 310 w 558"/>
                <a:gd name="T43" fmla="*/ 0 h 4"/>
                <a:gd name="T44" fmla="*/ 310 w 558"/>
                <a:gd name="T45" fmla="*/ 4 h 4"/>
                <a:gd name="T46" fmla="*/ 406 w 558"/>
                <a:gd name="T47" fmla="*/ 4 h 4"/>
                <a:gd name="T48" fmla="*/ 410 w 558"/>
                <a:gd name="T49" fmla="*/ 4 h 4"/>
                <a:gd name="T50" fmla="*/ 506 w 558"/>
                <a:gd name="T51" fmla="*/ 4 h 4"/>
                <a:gd name="T52" fmla="*/ 506 w 558"/>
                <a:gd name="T53" fmla="*/ 0 h 4"/>
                <a:gd name="T54" fmla="*/ 558 w 558"/>
                <a:gd name="T55" fmla="*/ 0 h 4"/>
                <a:gd name="T56" fmla="*/ 510 w 558"/>
                <a:gd name="T57" fmla="*/ 0 h 4"/>
                <a:gd name="T58" fmla="*/ 510 w 558"/>
                <a:gd name="T59" fmla="*/ 4 h 4"/>
                <a:gd name="T60" fmla="*/ 556 w 558"/>
                <a:gd name="T61" fmla="*/ 4 h 4"/>
                <a:gd name="T62" fmla="*/ 558 w 558"/>
                <a:gd name="T63" fmla="*/ 4 h 4"/>
                <a:gd name="T64" fmla="*/ 558 w 558"/>
                <a:gd name="T6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58" h="4">
                  <a:moveTo>
                    <a:pt x="106" y="0"/>
                  </a:moveTo>
                  <a:lnTo>
                    <a:pt x="11" y="0"/>
                  </a:lnTo>
                  <a:lnTo>
                    <a:pt x="7" y="0"/>
                  </a:lnTo>
                  <a:lnTo>
                    <a:pt x="0" y="0"/>
                  </a:lnTo>
                  <a:lnTo>
                    <a:pt x="0" y="4"/>
                  </a:lnTo>
                  <a:lnTo>
                    <a:pt x="7" y="4"/>
                  </a:lnTo>
                  <a:lnTo>
                    <a:pt x="11" y="4"/>
                  </a:lnTo>
                  <a:lnTo>
                    <a:pt x="106" y="4"/>
                  </a:lnTo>
                  <a:lnTo>
                    <a:pt x="106" y="0"/>
                  </a:lnTo>
                  <a:moveTo>
                    <a:pt x="306" y="0"/>
                  </a:moveTo>
                  <a:lnTo>
                    <a:pt x="210" y="0"/>
                  </a:lnTo>
                  <a:lnTo>
                    <a:pt x="206" y="0"/>
                  </a:lnTo>
                  <a:lnTo>
                    <a:pt x="111" y="0"/>
                  </a:lnTo>
                  <a:lnTo>
                    <a:pt x="111" y="4"/>
                  </a:lnTo>
                  <a:lnTo>
                    <a:pt x="206" y="4"/>
                  </a:lnTo>
                  <a:lnTo>
                    <a:pt x="210" y="4"/>
                  </a:lnTo>
                  <a:lnTo>
                    <a:pt x="306" y="4"/>
                  </a:lnTo>
                  <a:lnTo>
                    <a:pt x="306" y="0"/>
                  </a:lnTo>
                  <a:moveTo>
                    <a:pt x="506" y="0"/>
                  </a:moveTo>
                  <a:lnTo>
                    <a:pt x="410" y="0"/>
                  </a:lnTo>
                  <a:lnTo>
                    <a:pt x="406" y="0"/>
                  </a:lnTo>
                  <a:lnTo>
                    <a:pt x="310" y="0"/>
                  </a:lnTo>
                  <a:lnTo>
                    <a:pt x="310" y="4"/>
                  </a:lnTo>
                  <a:lnTo>
                    <a:pt x="406" y="4"/>
                  </a:lnTo>
                  <a:lnTo>
                    <a:pt x="410" y="4"/>
                  </a:lnTo>
                  <a:lnTo>
                    <a:pt x="506" y="4"/>
                  </a:lnTo>
                  <a:lnTo>
                    <a:pt x="506" y="0"/>
                  </a:lnTo>
                  <a:moveTo>
                    <a:pt x="558" y="0"/>
                  </a:moveTo>
                  <a:lnTo>
                    <a:pt x="510" y="0"/>
                  </a:lnTo>
                  <a:lnTo>
                    <a:pt x="510" y="4"/>
                  </a:lnTo>
                  <a:lnTo>
                    <a:pt x="556" y="4"/>
                  </a:lnTo>
                  <a:lnTo>
                    <a:pt x="558" y="4"/>
                  </a:lnTo>
                  <a:lnTo>
                    <a:pt x="55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681" name="ísḻïḋe"/>
            <p:cNvSpPr/>
            <p:nvPr/>
          </p:nvSpPr>
          <p:spPr bwMode="auto">
            <a:xfrm>
              <a:off x="842318" y="2489583"/>
              <a:ext cx="664369" cy="4763"/>
            </a:xfrm>
            <a:custGeom>
              <a:avLst/>
              <a:gdLst>
                <a:gd name="T0" fmla="*/ 106 w 558"/>
                <a:gd name="T1" fmla="*/ 0 h 4"/>
                <a:gd name="T2" fmla="*/ 11 w 558"/>
                <a:gd name="T3" fmla="*/ 0 h 4"/>
                <a:gd name="T4" fmla="*/ 7 w 558"/>
                <a:gd name="T5" fmla="*/ 0 h 4"/>
                <a:gd name="T6" fmla="*/ 0 w 558"/>
                <a:gd name="T7" fmla="*/ 0 h 4"/>
                <a:gd name="T8" fmla="*/ 0 w 558"/>
                <a:gd name="T9" fmla="*/ 4 h 4"/>
                <a:gd name="T10" fmla="*/ 7 w 558"/>
                <a:gd name="T11" fmla="*/ 4 h 4"/>
                <a:gd name="T12" fmla="*/ 11 w 558"/>
                <a:gd name="T13" fmla="*/ 4 h 4"/>
                <a:gd name="T14" fmla="*/ 106 w 558"/>
                <a:gd name="T15" fmla="*/ 4 h 4"/>
                <a:gd name="T16" fmla="*/ 106 w 558"/>
                <a:gd name="T17" fmla="*/ 0 h 4"/>
                <a:gd name="T18" fmla="*/ 306 w 558"/>
                <a:gd name="T19" fmla="*/ 0 h 4"/>
                <a:gd name="T20" fmla="*/ 210 w 558"/>
                <a:gd name="T21" fmla="*/ 0 h 4"/>
                <a:gd name="T22" fmla="*/ 206 w 558"/>
                <a:gd name="T23" fmla="*/ 0 h 4"/>
                <a:gd name="T24" fmla="*/ 111 w 558"/>
                <a:gd name="T25" fmla="*/ 0 h 4"/>
                <a:gd name="T26" fmla="*/ 111 w 558"/>
                <a:gd name="T27" fmla="*/ 4 h 4"/>
                <a:gd name="T28" fmla="*/ 206 w 558"/>
                <a:gd name="T29" fmla="*/ 4 h 4"/>
                <a:gd name="T30" fmla="*/ 210 w 558"/>
                <a:gd name="T31" fmla="*/ 4 h 4"/>
                <a:gd name="T32" fmla="*/ 306 w 558"/>
                <a:gd name="T33" fmla="*/ 4 h 4"/>
                <a:gd name="T34" fmla="*/ 306 w 558"/>
                <a:gd name="T35" fmla="*/ 0 h 4"/>
                <a:gd name="T36" fmla="*/ 506 w 558"/>
                <a:gd name="T37" fmla="*/ 0 h 4"/>
                <a:gd name="T38" fmla="*/ 410 w 558"/>
                <a:gd name="T39" fmla="*/ 0 h 4"/>
                <a:gd name="T40" fmla="*/ 406 w 558"/>
                <a:gd name="T41" fmla="*/ 0 h 4"/>
                <a:gd name="T42" fmla="*/ 310 w 558"/>
                <a:gd name="T43" fmla="*/ 0 h 4"/>
                <a:gd name="T44" fmla="*/ 310 w 558"/>
                <a:gd name="T45" fmla="*/ 4 h 4"/>
                <a:gd name="T46" fmla="*/ 406 w 558"/>
                <a:gd name="T47" fmla="*/ 4 h 4"/>
                <a:gd name="T48" fmla="*/ 410 w 558"/>
                <a:gd name="T49" fmla="*/ 4 h 4"/>
                <a:gd name="T50" fmla="*/ 506 w 558"/>
                <a:gd name="T51" fmla="*/ 4 h 4"/>
                <a:gd name="T52" fmla="*/ 506 w 558"/>
                <a:gd name="T53" fmla="*/ 0 h 4"/>
                <a:gd name="T54" fmla="*/ 558 w 558"/>
                <a:gd name="T55" fmla="*/ 0 h 4"/>
                <a:gd name="T56" fmla="*/ 510 w 558"/>
                <a:gd name="T57" fmla="*/ 0 h 4"/>
                <a:gd name="T58" fmla="*/ 510 w 558"/>
                <a:gd name="T59" fmla="*/ 4 h 4"/>
                <a:gd name="T60" fmla="*/ 556 w 558"/>
                <a:gd name="T61" fmla="*/ 4 h 4"/>
                <a:gd name="T62" fmla="*/ 558 w 558"/>
                <a:gd name="T63" fmla="*/ 4 h 4"/>
                <a:gd name="T64" fmla="*/ 558 w 558"/>
                <a:gd name="T6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58" h="4">
                  <a:moveTo>
                    <a:pt x="106" y="0"/>
                  </a:moveTo>
                  <a:lnTo>
                    <a:pt x="11" y="0"/>
                  </a:lnTo>
                  <a:lnTo>
                    <a:pt x="7" y="0"/>
                  </a:lnTo>
                  <a:lnTo>
                    <a:pt x="0" y="0"/>
                  </a:lnTo>
                  <a:lnTo>
                    <a:pt x="0" y="4"/>
                  </a:lnTo>
                  <a:lnTo>
                    <a:pt x="7" y="4"/>
                  </a:lnTo>
                  <a:lnTo>
                    <a:pt x="11" y="4"/>
                  </a:lnTo>
                  <a:lnTo>
                    <a:pt x="106" y="4"/>
                  </a:lnTo>
                  <a:lnTo>
                    <a:pt x="106" y="0"/>
                  </a:lnTo>
                  <a:close/>
                  <a:moveTo>
                    <a:pt x="306" y="0"/>
                  </a:moveTo>
                  <a:lnTo>
                    <a:pt x="210" y="0"/>
                  </a:lnTo>
                  <a:lnTo>
                    <a:pt x="206" y="0"/>
                  </a:lnTo>
                  <a:lnTo>
                    <a:pt x="111" y="0"/>
                  </a:lnTo>
                  <a:lnTo>
                    <a:pt x="111" y="4"/>
                  </a:lnTo>
                  <a:lnTo>
                    <a:pt x="206" y="4"/>
                  </a:lnTo>
                  <a:lnTo>
                    <a:pt x="210" y="4"/>
                  </a:lnTo>
                  <a:lnTo>
                    <a:pt x="306" y="4"/>
                  </a:lnTo>
                  <a:lnTo>
                    <a:pt x="306" y="0"/>
                  </a:lnTo>
                  <a:close/>
                  <a:moveTo>
                    <a:pt x="506" y="0"/>
                  </a:moveTo>
                  <a:lnTo>
                    <a:pt x="410" y="0"/>
                  </a:lnTo>
                  <a:lnTo>
                    <a:pt x="406" y="0"/>
                  </a:lnTo>
                  <a:lnTo>
                    <a:pt x="310" y="0"/>
                  </a:lnTo>
                  <a:lnTo>
                    <a:pt x="310" y="4"/>
                  </a:lnTo>
                  <a:lnTo>
                    <a:pt x="406" y="4"/>
                  </a:lnTo>
                  <a:lnTo>
                    <a:pt x="410" y="4"/>
                  </a:lnTo>
                  <a:lnTo>
                    <a:pt x="506" y="4"/>
                  </a:lnTo>
                  <a:lnTo>
                    <a:pt x="506" y="0"/>
                  </a:lnTo>
                  <a:close/>
                  <a:moveTo>
                    <a:pt x="558" y="0"/>
                  </a:moveTo>
                  <a:lnTo>
                    <a:pt x="510" y="0"/>
                  </a:lnTo>
                  <a:lnTo>
                    <a:pt x="510" y="4"/>
                  </a:lnTo>
                  <a:lnTo>
                    <a:pt x="556" y="4"/>
                  </a:lnTo>
                  <a:lnTo>
                    <a:pt x="558" y="4"/>
                  </a:lnTo>
                  <a:lnTo>
                    <a:pt x="558" y="0"/>
                  </a:lnTo>
                  <a:close/>
                </a:path>
              </a:pathLst>
            </a:cu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682" name="îṥļíďé"/>
            <p:cNvSpPr/>
            <p:nvPr/>
          </p:nvSpPr>
          <p:spPr bwMode="auto">
            <a:xfrm>
              <a:off x="842318" y="2489583"/>
              <a:ext cx="664369" cy="4763"/>
            </a:xfrm>
            <a:custGeom>
              <a:avLst/>
              <a:gdLst>
                <a:gd name="T0" fmla="*/ 106 w 558"/>
                <a:gd name="T1" fmla="*/ 0 h 4"/>
                <a:gd name="T2" fmla="*/ 11 w 558"/>
                <a:gd name="T3" fmla="*/ 0 h 4"/>
                <a:gd name="T4" fmla="*/ 7 w 558"/>
                <a:gd name="T5" fmla="*/ 0 h 4"/>
                <a:gd name="T6" fmla="*/ 0 w 558"/>
                <a:gd name="T7" fmla="*/ 0 h 4"/>
                <a:gd name="T8" fmla="*/ 0 w 558"/>
                <a:gd name="T9" fmla="*/ 4 h 4"/>
                <a:gd name="T10" fmla="*/ 7 w 558"/>
                <a:gd name="T11" fmla="*/ 4 h 4"/>
                <a:gd name="T12" fmla="*/ 11 w 558"/>
                <a:gd name="T13" fmla="*/ 4 h 4"/>
                <a:gd name="T14" fmla="*/ 106 w 558"/>
                <a:gd name="T15" fmla="*/ 4 h 4"/>
                <a:gd name="T16" fmla="*/ 106 w 558"/>
                <a:gd name="T17" fmla="*/ 0 h 4"/>
                <a:gd name="T18" fmla="*/ 306 w 558"/>
                <a:gd name="T19" fmla="*/ 0 h 4"/>
                <a:gd name="T20" fmla="*/ 210 w 558"/>
                <a:gd name="T21" fmla="*/ 0 h 4"/>
                <a:gd name="T22" fmla="*/ 206 w 558"/>
                <a:gd name="T23" fmla="*/ 0 h 4"/>
                <a:gd name="T24" fmla="*/ 111 w 558"/>
                <a:gd name="T25" fmla="*/ 0 h 4"/>
                <a:gd name="T26" fmla="*/ 111 w 558"/>
                <a:gd name="T27" fmla="*/ 4 h 4"/>
                <a:gd name="T28" fmla="*/ 206 w 558"/>
                <a:gd name="T29" fmla="*/ 4 h 4"/>
                <a:gd name="T30" fmla="*/ 210 w 558"/>
                <a:gd name="T31" fmla="*/ 4 h 4"/>
                <a:gd name="T32" fmla="*/ 306 w 558"/>
                <a:gd name="T33" fmla="*/ 4 h 4"/>
                <a:gd name="T34" fmla="*/ 306 w 558"/>
                <a:gd name="T35" fmla="*/ 0 h 4"/>
                <a:gd name="T36" fmla="*/ 506 w 558"/>
                <a:gd name="T37" fmla="*/ 0 h 4"/>
                <a:gd name="T38" fmla="*/ 410 w 558"/>
                <a:gd name="T39" fmla="*/ 0 h 4"/>
                <a:gd name="T40" fmla="*/ 406 w 558"/>
                <a:gd name="T41" fmla="*/ 0 h 4"/>
                <a:gd name="T42" fmla="*/ 310 w 558"/>
                <a:gd name="T43" fmla="*/ 0 h 4"/>
                <a:gd name="T44" fmla="*/ 310 w 558"/>
                <a:gd name="T45" fmla="*/ 4 h 4"/>
                <a:gd name="T46" fmla="*/ 406 w 558"/>
                <a:gd name="T47" fmla="*/ 4 h 4"/>
                <a:gd name="T48" fmla="*/ 410 w 558"/>
                <a:gd name="T49" fmla="*/ 4 h 4"/>
                <a:gd name="T50" fmla="*/ 506 w 558"/>
                <a:gd name="T51" fmla="*/ 4 h 4"/>
                <a:gd name="T52" fmla="*/ 506 w 558"/>
                <a:gd name="T53" fmla="*/ 0 h 4"/>
                <a:gd name="T54" fmla="*/ 558 w 558"/>
                <a:gd name="T55" fmla="*/ 0 h 4"/>
                <a:gd name="T56" fmla="*/ 510 w 558"/>
                <a:gd name="T57" fmla="*/ 0 h 4"/>
                <a:gd name="T58" fmla="*/ 510 w 558"/>
                <a:gd name="T59" fmla="*/ 4 h 4"/>
                <a:gd name="T60" fmla="*/ 556 w 558"/>
                <a:gd name="T61" fmla="*/ 4 h 4"/>
                <a:gd name="T62" fmla="*/ 558 w 558"/>
                <a:gd name="T63" fmla="*/ 4 h 4"/>
                <a:gd name="T64" fmla="*/ 558 w 558"/>
                <a:gd name="T6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58" h="4">
                  <a:moveTo>
                    <a:pt x="106" y="0"/>
                  </a:moveTo>
                  <a:lnTo>
                    <a:pt x="11" y="0"/>
                  </a:lnTo>
                  <a:lnTo>
                    <a:pt x="7" y="0"/>
                  </a:lnTo>
                  <a:lnTo>
                    <a:pt x="0" y="0"/>
                  </a:lnTo>
                  <a:lnTo>
                    <a:pt x="0" y="4"/>
                  </a:lnTo>
                  <a:lnTo>
                    <a:pt x="7" y="4"/>
                  </a:lnTo>
                  <a:lnTo>
                    <a:pt x="11" y="4"/>
                  </a:lnTo>
                  <a:lnTo>
                    <a:pt x="106" y="4"/>
                  </a:lnTo>
                  <a:lnTo>
                    <a:pt x="106" y="0"/>
                  </a:lnTo>
                  <a:moveTo>
                    <a:pt x="306" y="0"/>
                  </a:moveTo>
                  <a:lnTo>
                    <a:pt x="210" y="0"/>
                  </a:lnTo>
                  <a:lnTo>
                    <a:pt x="206" y="0"/>
                  </a:lnTo>
                  <a:lnTo>
                    <a:pt x="111" y="0"/>
                  </a:lnTo>
                  <a:lnTo>
                    <a:pt x="111" y="4"/>
                  </a:lnTo>
                  <a:lnTo>
                    <a:pt x="206" y="4"/>
                  </a:lnTo>
                  <a:lnTo>
                    <a:pt x="210" y="4"/>
                  </a:lnTo>
                  <a:lnTo>
                    <a:pt x="306" y="4"/>
                  </a:lnTo>
                  <a:lnTo>
                    <a:pt x="306" y="0"/>
                  </a:lnTo>
                  <a:moveTo>
                    <a:pt x="506" y="0"/>
                  </a:moveTo>
                  <a:lnTo>
                    <a:pt x="410" y="0"/>
                  </a:lnTo>
                  <a:lnTo>
                    <a:pt x="406" y="0"/>
                  </a:lnTo>
                  <a:lnTo>
                    <a:pt x="310" y="0"/>
                  </a:lnTo>
                  <a:lnTo>
                    <a:pt x="310" y="4"/>
                  </a:lnTo>
                  <a:lnTo>
                    <a:pt x="406" y="4"/>
                  </a:lnTo>
                  <a:lnTo>
                    <a:pt x="410" y="4"/>
                  </a:lnTo>
                  <a:lnTo>
                    <a:pt x="506" y="4"/>
                  </a:lnTo>
                  <a:lnTo>
                    <a:pt x="506" y="0"/>
                  </a:lnTo>
                  <a:moveTo>
                    <a:pt x="558" y="0"/>
                  </a:moveTo>
                  <a:lnTo>
                    <a:pt x="510" y="0"/>
                  </a:lnTo>
                  <a:lnTo>
                    <a:pt x="510" y="4"/>
                  </a:lnTo>
                  <a:lnTo>
                    <a:pt x="556" y="4"/>
                  </a:lnTo>
                  <a:lnTo>
                    <a:pt x="558" y="4"/>
                  </a:lnTo>
                  <a:lnTo>
                    <a:pt x="55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683" name="íṧľide"/>
            <p:cNvSpPr/>
            <p:nvPr/>
          </p:nvSpPr>
          <p:spPr bwMode="auto">
            <a:xfrm>
              <a:off x="842318" y="2251458"/>
              <a:ext cx="664369" cy="5954"/>
            </a:xfrm>
            <a:custGeom>
              <a:avLst/>
              <a:gdLst>
                <a:gd name="T0" fmla="*/ 106 w 558"/>
                <a:gd name="T1" fmla="*/ 0 h 5"/>
                <a:gd name="T2" fmla="*/ 11 w 558"/>
                <a:gd name="T3" fmla="*/ 0 h 5"/>
                <a:gd name="T4" fmla="*/ 7 w 558"/>
                <a:gd name="T5" fmla="*/ 0 h 5"/>
                <a:gd name="T6" fmla="*/ 0 w 558"/>
                <a:gd name="T7" fmla="*/ 0 h 5"/>
                <a:gd name="T8" fmla="*/ 0 w 558"/>
                <a:gd name="T9" fmla="*/ 5 h 5"/>
                <a:gd name="T10" fmla="*/ 7 w 558"/>
                <a:gd name="T11" fmla="*/ 5 h 5"/>
                <a:gd name="T12" fmla="*/ 11 w 558"/>
                <a:gd name="T13" fmla="*/ 5 h 5"/>
                <a:gd name="T14" fmla="*/ 106 w 558"/>
                <a:gd name="T15" fmla="*/ 5 h 5"/>
                <a:gd name="T16" fmla="*/ 106 w 558"/>
                <a:gd name="T17" fmla="*/ 0 h 5"/>
                <a:gd name="T18" fmla="*/ 306 w 558"/>
                <a:gd name="T19" fmla="*/ 0 h 5"/>
                <a:gd name="T20" fmla="*/ 210 w 558"/>
                <a:gd name="T21" fmla="*/ 0 h 5"/>
                <a:gd name="T22" fmla="*/ 206 w 558"/>
                <a:gd name="T23" fmla="*/ 0 h 5"/>
                <a:gd name="T24" fmla="*/ 111 w 558"/>
                <a:gd name="T25" fmla="*/ 0 h 5"/>
                <a:gd name="T26" fmla="*/ 111 w 558"/>
                <a:gd name="T27" fmla="*/ 5 h 5"/>
                <a:gd name="T28" fmla="*/ 206 w 558"/>
                <a:gd name="T29" fmla="*/ 5 h 5"/>
                <a:gd name="T30" fmla="*/ 210 w 558"/>
                <a:gd name="T31" fmla="*/ 5 h 5"/>
                <a:gd name="T32" fmla="*/ 306 w 558"/>
                <a:gd name="T33" fmla="*/ 5 h 5"/>
                <a:gd name="T34" fmla="*/ 306 w 558"/>
                <a:gd name="T35" fmla="*/ 0 h 5"/>
                <a:gd name="T36" fmla="*/ 506 w 558"/>
                <a:gd name="T37" fmla="*/ 0 h 5"/>
                <a:gd name="T38" fmla="*/ 410 w 558"/>
                <a:gd name="T39" fmla="*/ 0 h 5"/>
                <a:gd name="T40" fmla="*/ 406 w 558"/>
                <a:gd name="T41" fmla="*/ 0 h 5"/>
                <a:gd name="T42" fmla="*/ 310 w 558"/>
                <a:gd name="T43" fmla="*/ 0 h 5"/>
                <a:gd name="T44" fmla="*/ 310 w 558"/>
                <a:gd name="T45" fmla="*/ 5 h 5"/>
                <a:gd name="T46" fmla="*/ 406 w 558"/>
                <a:gd name="T47" fmla="*/ 5 h 5"/>
                <a:gd name="T48" fmla="*/ 410 w 558"/>
                <a:gd name="T49" fmla="*/ 5 h 5"/>
                <a:gd name="T50" fmla="*/ 506 w 558"/>
                <a:gd name="T51" fmla="*/ 5 h 5"/>
                <a:gd name="T52" fmla="*/ 506 w 558"/>
                <a:gd name="T53" fmla="*/ 0 h 5"/>
                <a:gd name="T54" fmla="*/ 558 w 558"/>
                <a:gd name="T55" fmla="*/ 0 h 5"/>
                <a:gd name="T56" fmla="*/ 510 w 558"/>
                <a:gd name="T57" fmla="*/ 0 h 5"/>
                <a:gd name="T58" fmla="*/ 510 w 558"/>
                <a:gd name="T59" fmla="*/ 5 h 5"/>
                <a:gd name="T60" fmla="*/ 556 w 558"/>
                <a:gd name="T61" fmla="*/ 5 h 5"/>
                <a:gd name="T62" fmla="*/ 558 w 558"/>
                <a:gd name="T63" fmla="*/ 5 h 5"/>
                <a:gd name="T64" fmla="*/ 558 w 558"/>
                <a:gd name="T65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58" h="5">
                  <a:moveTo>
                    <a:pt x="106" y="0"/>
                  </a:moveTo>
                  <a:lnTo>
                    <a:pt x="11" y="0"/>
                  </a:lnTo>
                  <a:lnTo>
                    <a:pt x="7" y="0"/>
                  </a:lnTo>
                  <a:lnTo>
                    <a:pt x="0" y="0"/>
                  </a:lnTo>
                  <a:lnTo>
                    <a:pt x="0" y="5"/>
                  </a:lnTo>
                  <a:lnTo>
                    <a:pt x="7" y="5"/>
                  </a:lnTo>
                  <a:lnTo>
                    <a:pt x="11" y="5"/>
                  </a:lnTo>
                  <a:lnTo>
                    <a:pt x="106" y="5"/>
                  </a:lnTo>
                  <a:lnTo>
                    <a:pt x="106" y="0"/>
                  </a:lnTo>
                  <a:close/>
                  <a:moveTo>
                    <a:pt x="306" y="0"/>
                  </a:moveTo>
                  <a:lnTo>
                    <a:pt x="210" y="0"/>
                  </a:lnTo>
                  <a:lnTo>
                    <a:pt x="206" y="0"/>
                  </a:lnTo>
                  <a:lnTo>
                    <a:pt x="111" y="0"/>
                  </a:lnTo>
                  <a:lnTo>
                    <a:pt x="111" y="5"/>
                  </a:lnTo>
                  <a:lnTo>
                    <a:pt x="206" y="5"/>
                  </a:lnTo>
                  <a:lnTo>
                    <a:pt x="210" y="5"/>
                  </a:lnTo>
                  <a:lnTo>
                    <a:pt x="306" y="5"/>
                  </a:lnTo>
                  <a:lnTo>
                    <a:pt x="306" y="0"/>
                  </a:lnTo>
                  <a:close/>
                  <a:moveTo>
                    <a:pt x="506" y="0"/>
                  </a:moveTo>
                  <a:lnTo>
                    <a:pt x="410" y="0"/>
                  </a:lnTo>
                  <a:lnTo>
                    <a:pt x="406" y="0"/>
                  </a:lnTo>
                  <a:lnTo>
                    <a:pt x="310" y="0"/>
                  </a:lnTo>
                  <a:lnTo>
                    <a:pt x="310" y="5"/>
                  </a:lnTo>
                  <a:lnTo>
                    <a:pt x="406" y="5"/>
                  </a:lnTo>
                  <a:lnTo>
                    <a:pt x="410" y="5"/>
                  </a:lnTo>
                  <a:lnTo>
                    <a:pt x="506" y="5"/>
                  </a:lnTo>
                  <a:lnTo>
                    <a:pt x="506" y="0"/>
                  </a:lnTo>
                  <a:close/>
                  <a:moveTo>
                    <a:pt x="558" y="0"/>
                  </a:moveTo>
                  <a:lnTo>
                    <a:pt x="510" y="0"/>
                  </a:lnTo>
                  <a:lnTo>
                    <a:pt x="510" y="5"/>
                  </a:lnTo>
                  <a:lnTo>
                    <a:pt x="556" y="5"/>
                  </a:lnTo>
                  <a:lnTo>
                    <a:pt x="558" y="5"/>
                  </a:lnTo>
                  <a:lnTo>
                    <a:pt x="558" y="0"/>
                  </a:lnTo>
                  <a:close/>
                </a:path>
              </a:pathLst>
            </a:cu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684" name="ï$ļiḑè"/>
            <p:cNvSpPr/>
            <p:nvPr/>
          </p:nvSpPr>
          <p:spPr bwMode="auto">
            <a:xfrm>
              <a:off x="842318" y="2251458"/>
              <a:ext cx="664369" cy="5954"/>
            </a:xfrm>
            <a:custGeom>
              <a:avLst/>
              <a:gdLst>
                <a:gd name="T0" fmla="*/ 106 w 558"/>
                <a:gd name="T1" fmla="*/ 0 h 5"/>
                <a:gd name="T2" fmla="*/ 11 w 558"/>
                <a:gd name="T3" fmla="*/ 0 h 5"/>
                <a:gd name="T4" fmla="*/ 7 w 558"/>
                <a:gd name="T5" fmla="*/ 0 h 5"/>
                <a:gd name="T6" fmla="*/ 0 w 558"/>
                <a:gd name="T7" fmla="*/ 0 h 5"/>
                <a:gd name="T8" fmla="*/ 0 w 558"/>
                <a:gd name="T9" fmla="*/ 5 h 5"/>
                <a:gd name="T10" fmla="*/ 7 w 558"/>
                <a:gd name="T11" fmla="*/ 5 h 5"/>
                <a:gd name="T12" fmla="*/ 11 w 558"/>
                <a:gd name="T13" fmla="*/ 5 h 5"/>
                <a:gd name="T14" fmla="*/ 106 w 558"/>
                <a:gd name="T15" fmla="*/ 5 h 5"/>
                <a:gd name="T16" fmla="*/ 106 w 558"/>
                <a:gd name="T17" fmla="*/ 0 h 5"/>
                <a:gd name="T18" fmla="*/ 306 w 558"/>
                <a:gd name="T19" fmla="*/ 0 h 5"/>
                <a:gd name="T20" fmla="*/ 210 w 558"/>
                <a:gd name="T21" fmla="*/ 0 h 5"/>
                <a:gd name="T22" fmla="*/ 206 w 558"/>
                <a:gd name="T23" fmla="*/ 0 h 5"/>
                <a:gd name="T24" fmla="*/ 111 w 558"/>
                <a:gd name="T25" fmla="*/ 0 h 5"/>
                <a:gd name="T26" fmla="*/ 111 w 558"/>
                <a:gd name="T27" fmla="*/ 5 h 5"/>
                <a:gd name="T28" fmla="*/ 206 w 558"/>
                <a:gd name="T29" fmla="*/ 5 h 5"/>
                <a:gd name="T30" fmla="*/ 210 w 558"/>
                <a:gd name="T31" fmla="*/ 5 h 5"/>
                <a:gd name="T32" fmla="*/ 306 w 558"/>
                <a:gd name="T33" fmla="*/ 5 h 5"/>
                <a:gd name="T34" fmla="*/ 306 w 558"/>
                <a:gd name="T35" fmla="*/ 0 h 5"/>
                <a:gd name="T36" fmla="*/ 506 w 558"/>
                <a:gd name="T37" fmla="*/ 0 h 5"/>
                <a:gd name="T38" fmla="*/ 410 w 558"/>
                <a:gd name="T39" fmla="*/ 0 h 5"/>
                <a:gd name="T40" fmla="*/ 406 w 558"/>
                <a:gd name="T41" fmla="*/ 0 h 5"/>
                <a:gd name="T42" fmla="*/ 310 w 558"/>
                <a:gd name="T43" fmla="*/ 0 h 5"/>
                <a:gd name="T44" fmla="*/ 310 w 558"/>
                <a:gd name="T45" fmla="*/ 5 h 5"/>
                <a:gd name="T46" fmla="*/ 406 w 558"/>
                <a:gd name="T47" fmla="*/ 5 h 5"/>
                <a:gd name="T48" fmla="*/ 410 w 558"/>
                <a:gd name="T49" fmla="*/ 5 h 5"/>
                <a:gd name="T50" fmla="*/ 506 w 558"/>
                <a:gd name="T51" fmla="*/ 5 h 5"/>
                <a:gd name="T52" fmla="*/ 506 w 558"/>
                <a:gd name="T53" fmla="*/ 0 h 5"/>
                <a:gd name="T54" fmla="*/ 558 w 558"/>
                <a:gd name="T55" fmla="*/ 0 h 5"/>
                <a:gd name="T56" fmla="*/ 510 w 558"/>
                <a:gd name="T57" fmla="*/ 0 h 5"/>
                <a:gd name="T58" fmla="*/ 510 w 558"/>
                <a:gd name="T59" fmla="*/ 5 h 5"/>
                <a:gd name="T60" fmla="*/ 556 w 558"/>
                <a:gd name="T61" fmla="*/ 5 h 5"/>
                <a:gd name="T62" fmla="*/ 558 w 558"/>
                <a:gd name="T63" fmla="*/ 5 h 5"/>
                <a:gd name="T64" fmla="*/ 558 w 558"/>
                <a:gd name="T65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58" h="5">
                  <a:moveTo>
                    <a:pt x="106" y="0"/>
                  </a:moveTo>
                  <a:lnTo>
                    <a:pt x="11" y="0"/>
                  </a:lnTo>
                  <a:lnTo>
                    <a:pt x="7" y="0"/>
                  </a:lnTo>
                  <a:lnTo>
                    <a:pt x="0" y="0"/>
                  </a:lnTo>
                  <a:lnTo>
                    <a:pt x="0" y="5"/>
                  </a:lnTo>
                  <a:lnTo>
                    <a:pt x="7" y="5"/>
                  </a:lnTo>
                  <a:lnTo>
                    <a:pt x="11" y="5"/>
                  </a:lnTo>
                  <a:lnTo>
                    <a:pt x="106" y="5"/>
                  </a:lnTo>
                  <a:lnTo>
                    <a:pt x="106" y="0"/>
                  </a:lnTo>
                  <a:moveTo>
                    <a:pt x="306" y="0"/>
                  </a:moveTo>
                  <a:lnTo>
                    <a:pt x="210" y="0"/>
                  </a:lnTo>
                  <a:lnTo>
                    <a:pt x="206" y="0"/>
                  </a:lnTo>
                  <a:lnTo>
                    <a:pt x="111" y="0"/>
                  </a:lnTo>
                  <a:lnTo>
                    <a:pt x="111" y="5"/>
                  </a:lnTo>
                  <a:lnTo>
                    <a:pt x="206" y="5"/>
                  </a:lnTo>
                  <a:lnTo>
                    <a:pt x="210" y="5"/>
                  </a:lnTo>
                  <a:lnTo>
                    <a:pt x="306" y="5"/>
                  </a:lnTo>
                  <a:lnTo>
                    <a:pt x="306" y="0"/>
                  </a:lnTo>
                  <a:moveTo>
                    <a:pt x="506" y="0"/>
                  </a:moveTo>
                  <a:lnTo>
                    <a:pt x="410" y="0"/>
                  </a:lnTo>
                  <a:lnTo>
                    <a:pt x="406" y="0"/>
                  </a:lnTo>
                  <a:lnTo>
                    <a:pt x="310" y="0"/>
                  </a:lnTo>
                  <a:lnTo>
                    <a:pt x="310" y="5"/>
                  </a:lnTo>
                  <a:lnTo>
                    <a:pt x="406" y="5"/>
                  </a:lnTo>
                  <a:lnTo>
                    <a:pt x="410" y="5"/>
                  </a:lnTo>
                  <a:lnTo>
                    <a:pt x="506" y="5"/>
                  </a:lnTo>
                  <a:lnTo>
                    <a:pt x="506" y="0"/>
                  </a:lnTo>
                  <a:moveTo>
                    <a:pt x="558" y="0"/>
                  </a:moveTo>
                  <a:lnTo>
                    <a:pt x="510" y="0"/>
                  </a:lnTo>
                  <a:lnTo>
                    <a:pt x="510" y="5"/>
                  </a:lnTo>
                  <a:lnTo>
                    <a:pt x="556" y="5"/>
                  </a:lnTo>
                  <a:lnTo>
                    <a:pt x="558" y="5"/>
                  </a:lnTo>
                  <a:lnTo>
                    <a:pt x="55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685" name="íṩ1îdè"/>
            <p:cNvSpPr/>
            <p:nvPr/>
          </p:nvSpPr>
          <p:spPr bwMode="auto">
            <a:xfrm>
              <a:off x="968525" y="2187165"/>
              <a:ext cx="5953" cy="482204"/>
            </a:xfrm>
            <a:custGeom>
              <a:avLst/>
              <a:gdLst>
                <a:gd name="T0" fmla="*/ 5 w 5"/>
                <a:gd name="T1" fmla="*/ 0 h 405"/>
                <a:gd name="T2" fmla="*/ 0 w 5"/>
                <a:gd name="T3" fmla="*/ 0 h 405"/>
                <a:gd name="T4" fmla="*/ 0 w 5"/>
                <a:gd name="T5" fmla="*/ 54 h 405"/>
                <a:gd name="T6" fmla="*/ 0 w 5"/>
                <a:gd name="T7" fmla="*/ 59 h 405"/>
                <a:gd name="T8" fmla="*/ 0 w 5"/>
                <a:gd name="T9" fmla="*/ 154 h 405"/>
                <a:gd name="T10" fmla="*/ 0 w 5"/>
                <a:gd name="T11" fmla="*/ 158 h 405"/>
                <a:gd name="T12" fmla="*/ 0 w 5"/>
                <a:gd name="T13" fmla="*/ 254 h 405"/>
                <a:gd name="T14" fmla="*/ 0 w 5"/>
                <a:gd name="T15" fmla="*/ 258 h 405"/>
                <a:gd name="T16" fmla="*/ 0 w 5"/>
                <a:gd name="T17" fmla="*/ 353 h 405"/>
                <a:gd name="T18" fmla="*/ 0 w 5"/>
                <a:gd name="T19" fmla="*/ 358 h 405"/>
                <a:gd name="T20" fmla="*/ 0 w 5"/>
                <a:gd name="T21" fmla="*/ 403 h 405"/>
                <a:gd name="T22" fmla="*/ 0 w 5"/>
                <a:gd name="T23" fmla="*/ 405 h 405"/>
                <a:gd name="T24" fmla="*/ 5 w 5"/>
                <a:gd name="T25" fmla="*/ 405 h 405"/>
                <a:gd name="T26" fmla="*/ 5 w 5"/>
                <a:gd name="T27" fmla="*/ 358 h 405"/>
                <a:gd name="T28" fmla="*/ 5 w 5"/>
                <a:gd name="T29" fmla="*/ 353 h 405"/>
                <a:gd name="T30" fmla="*/ 5 w 5"/>
                <a:gd name="T31" fmla="*/ 258 h 405"/>
                <a:gd name="T32" fmla="*/ 5 w 5"/>
                <a:gd name="T33" fmla="*/ 254 h 405"/>
                <a:gd name="T34" fmla="*/ 5 w 5"/>
                <a:gd name="T35" fmla="*/ 158 h 405"/>
                <a:gd name="T36" fmla="*/ 5 w 5"/>
                <a:gd name="T37" fmla="*/ 154 h 405"/>
                <a:gd name="T38" fmla="*/ 5 w 5"/>
                <a:gd name="T39" fmla="*/ 59 h 405"/>
                <a:gd name="T40" fmla="*/ 5 w 5"/>
                <a:gd name="T41" fmla="*/ 54 h 405"/>
                <a:gd name="T42" fmla="*/ 5 w 5"/>
                <a:gd name="T43" fmla="*/ 0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" h="405">
                  <a:moveTo>
                    <a:pt x="5" y="0"/>
                  </a:moveTo>
                  <a:lnTo>
                    <a:pt x="0" y="0"/>
                  </a:lnTo>
                  <a:lnTo>
                    <a:pt x="0" y="54"/>
                  </a:lnTo>
                  <a:lnTo>
                    <a:pt x="0" y="59"/>
                  </a:lnTo>
                  <a:lnTo>
                    <a:pt x="0" y="154"/>
                  </a:lnTo>
                  <a:lnTo>
                    <a:pt x="0" y="158"/>
                  </a:lnTo>
                  <a:lnTo>
                    <a:pt x="0" y="254"/>
                  </a:lnTo>
                  <a:lnTo>
                    <a:pt x="0" y="258"/>
                  </a:lnTo>
                  <a:lnTo>
                    <a:pt x="0" y="353"/>
                  </a:lnTo>
                  <a:lnTo>
                    <a:pt x="0" y="358"/>
                  </a:lnTo>
                  <a:lnTo>
                    <a:pt x="0" y="403"/>
                  </a:lnTo>
                  <a:lnTo>
                    <a:pt x="0" y="405"/>
                  </a:lnTo>
                  <a:lnTo>
                    <a:pt x="5" y="405"/>
                  </a:lnTo>
                  <a:lnTo>
                    <a:pt x="5" y="358"/>
                  </a:lnTo>
                  <a:lnTo>
                    <a:pt x="5" y="353"/>
                  </a:lnTo>
                  <a:lnTo>
                    <a:pt x="5" y="258"/>
                  </a:lnTo>
                  <a:lnTo>
                    <a:pt x="5" y="254"/>
                  </a:lnTo>
                  <a:lnTo>
                    <a:pt x="5" y="158"/>
                  </a:lnTo>
                  <a:lnTo>
                    <a:pt x="5" y="154"/>
                  </a:lnTo>
                  <a:lnTo>
                    <a:pt x="5" y="59"/>
                  </a:lnTo>
                  <a:lnTo>
                    <a:pt x="5" y="54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686" name="ïṣľïḓe"/>
            <p:cNvSpPr/>
            <p:nvPr/>
          </p:nvSpPr>
          <p:spPr bwMode="auto">
            <a:xfrm>
              <a:off x="968525" y="2187165"/>
              <a:ext cx="5953" cy="482204"/>
            </a:xfrm>
            <a:custGeom>
              <a:avLst/>
              <a:gdLst>
                <a:gd name="T0" fmla="*/ 5 w 5"/>
                <a:gd name="T1" fmla="*/ 0 h 405"/>
                <a:gd name="T2" fmla="*/ 0 w 5"/>
                <a:gd name="T3" fmla="*/ 0 h 405"/>
                <a:gd name="T4" fmla="*/ 0 w 5"/>
                <a:gd name="T5" fmla="*/ 54 h 405"/>
                <a:gd name="T6" fmla="*/ 0 w 5"/>
                <a:gd name="T7" fmla="*/ 59 h 405"/>
                <a:gd name="T8" fmla="*/ 0 w 5"/>
                <a:gd name="T9" fmla="*/ 154 h 405"/>
                <a:gd name="T10" fmla="*/ 0 w 5"/>
                <a:gd name="T11" fmla="*/ 158 h 405"/>
                <a:gd name="T12" fmla="*/ 0 w 5"/>
                <a:gd name="T13" fmla="*/ 254 h 405"/>
                <a:gd name="T14" fmla="*/ 0 w 5"/>
                <a:gd name="T15" fmla="*/ 258 h 405"/>
                <a:gd name="T16" fmla="*/ 0 w 5"/>
                <a:gd name="T17" fmla="*/ 353 h 405"/>
                <a:gd name="T18" fmla="*/ 0 w 5"/>
                <a:gd name="T19" fmla="*/ 358 h 405"/>
                <a:gd name="T20" fmla="*/ 0 w 5"/>
                <a:gd name="T21" fmla="*/ 403 h 405"/>
                <a:gd name="T22" fmla="*/ 0 w 5"/>
                <a:gd name="T23" fmla="*/ 405 h 405"/>
                <a:gd name="T24" fmla="*/ 5 w 5"/>
                <a:gd name="T25" fmla="*/ 405 h 405"/>
                <a:gd name="T26" fmla="*/ 5 w 5"/>
                <a:gd name="T27" fmla="*/ 358 h 405"/>
                <a:gd name="T28" fmla="*/ 5 w 5"/>
                <a:gd name="T29" fmla="*/ 353 h 405"/>
                <a:gd name="T30" fmla="*/ 5 w 5"/>
                <a:gd name="T31" fmla="*/ 258 h 405"/>
                <a:gd name="T32" fmla="*/ 5 w 5"/>
                <a:gd name="T33" fmla="*/ 254 h 405"/>
                <a:gd name="T34" fmla="*/ 5 w 5"/>
                <a:gd name="T35" fmla="*/ 158 h 405"/>
                <a:gd name="T36" fmla="*/ 5 w 5"/>
                <a:gd name="T37" fmla="*/ 154 h 405"/>
                <a:gd name="T38" fmla="*/ 5 w 5"/>
                <a:gd name="T39" fmla="*/ 59 h 405"/>
                <a:gd name="T40" fmla="*/ 5 w 5"/>
                <a:gd name="T41" fmla="*/ 54 h 405"/>
                <a:gd name="T42" fmla="*/ 5 w 5"/>
                <a:gd name="T43" fmla="*/ 0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" h="405">
                  <a:moveTo>
                    <a:pt x="5" y="0"/>
                  </a:moveTo>
                  <a:lnTo>
                    <a:pt x="0" y="0"/>
                  </a:lnTo>
                  <a:lnTo>
                    <a:pt x="0" y="54"/>
                  </a:lnTo>
                  <a:lnTo>
                    <a:pt x="0" y="59"/>
                  </a:lnTo>
                  <a:lnTo>
                    <a:pt x="0" y="154"/>
                  </a:lnTo>
                  <a:lnTo>
                    <a:pt x="0" y="158"/>
                  </a:lnTo>
                  <a:lnTo>
                    <a:pt x="0" y="254"/>
                  </a:lnTo>
                  <a:lnTo>
                    <a:pt x="0" y="258"/>
                  </a:lnTo>
                  <a:lnTo>
                    <a:pt x="0" y="353"/>
                  </a:lnTo>
                  <a:lnTo>
                    <a:pt x="0" y="358"/>
                  </a:lnTo>
                  <a:lnTo>
                    <a:pt x="0" y="403"/>
                  </a:lnTo>
                  <a:lnTo>
                    <a:pt x="0" y="405"/>
                  </a:lnTo>
                  <a:lnTo>
                    <a:pt x="5" y="405"/>
                  </a:lnTo>
                  <a:lnTo>
                    <a:pt x="5" y="358"/>
                  </a:lnTo>
                  <a:lnTo>
                    <a:pt x="5" y="353"/>
                  </a:lnTo>
                  <a:lnTo>
                    <a:pt x="5" y="258"/>
                  </a:lnTo>
                  <a:lnTo>
                    <a:pt x="5" y="254"/>
                  </a:lnTo>
                  <a:lnTo>
                    <a:pt x="5" y="158"/>
                  </a:lnTo>
                  <a:lnTo>
                    <a:pt x="5" y="154"/>
                  </a:lnTo>
                  <a:lnTo>
                    <a:pt x="5" y="59"/>
                  </a:lnTo>
                  <a:lnTo>
                    <a:pt x="5" y="54"/>
                  </a:lnTo>
                  <a:lnTo>
                    <a:pt x="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687" name="íšľïḓé"/>
            <p:cNvSpPr/>
            <p:nvPr/>
          </p:nvSpPr>
          <p:spPr bwMode="auto">
            <a:xfrm>
              <a:off x="1206650" y="2187165"/>
              <a:ext cx="4762" cy="482204"/>
            </a:xfrm>
            <a:custGeom>
              <a:avLst/>
              <a:gdLst>
                <a:gd name="T0" fmla="*/ 4 w 4"/>
                <a:gd name="T1" fmla="*/ 0 h 405"/>
                <a:gd name="T2" fmla="*/ 0 w 4"/>
                <a:gd name="T3" fmla="*/ 0 h 405"/>
                <a:gd name="T4" fmla="*/ 0 w 4"/>
                <a:gd name="T5" fmla="*/ 54 h 405"/>
                <a:gd name="T6" fmla="*/ 0 w 4"/>
                <a:gd name="T7" fmla="*/ 59 h 405"/>
                <a:gd name="T8" fmla="*/ 0 w 4"/>
                <a:gd name="T9" fmla="*/ 154 h 405"/>
                <a:gd name="T10" fmla="*/ 0 w 4"/>
                <a:gd name="T11" fmla="*/ 158 h 405"/>
                <a:gd name="T12" fmla="*/ 0 w 4"/>
                <a:gd name="T13" fmla="*/ 254 h 405"/>
                <a:gd name="T14" fmla="*/ 0 w 4"/>
                <a:gd name="T15" fmla="*/ 258 h 405"/>
                <a:gd name="T16" fmla="*/ 0 w 4"/>
                <a:gd name="T17" fmla="*/ 353 h 405"/>
                <a:gd name="T18" fmla="*/ 0 w 4"/>
                <a:gd name="T19" fmla="*/ 358 h 405"/>
                <a:gd name="T20" fmla="*/ 0 w 4"/>
                <a:gd name="T21" fmla="*/ 403 h 405"/>
                <a:gd name="T22" fmla="*/ 0 w 4"/>
                <a:gd name="T23" fmla="*/ 405 h 405"/>
                <a:gd name="T24" fmla="*/ 4 w 4"/>
                <a:gd name="T25" fmla="*/ 405 h 405"/>
                <a:gd name="T26" fmla="*/ 4 w 4"/>
                <a:gd name="T27" fmla="*/ 358 h 405"/>
                <a:gd name="T28" fmla="*/ 4 w 4"/>
                <a:gd name="T29" fmla="*/ 353 h 405"/>
                <a:gd name="T30" fmla="*/ 4 w 4"/>
                <a:gd name="T31" fmla="*/ 258 h 405"/>
                <a:gd name="T32" fmla="*/ 4 w 4"/>
                <a:gd name="T33" fmla="*/ 254 h 405"/>
                <a:gd name="T34" fmla="*/ 4 w 4"/>
                <a:gd name="T35" fmla="*/ 158 h 405"/>
                <a:gd name="T36" fmla="*/ 4 w 4"/>
                <a:gd name="T37" fmla="*/ 154 h 405"/>
                <a:gd name="T38" fmla="*/ 4 w 4"/>
                <a:gd name="T39" fmla="*/ 59 h 405"/>
                <a:gd name="T40" fmla="*/ 4 w 4"/>
                <a:gd name="T41" fmla="*/ 54 h 405"/>
                <a:gd name="T42" fmla="*/ 4 w 4"/>
                <a:gd name="T43" fmla="*/ 0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" h="405">
                  <a:moveTo>
                    <a:pt x="4" y="0"/>
                  </a:moveTo>
                  <a:lnTo>
                    <a:pt x="0" y="0"/>
                  </a:lnTo>
                  <a:lnTo>
                    <a:pt x="0" y="54"/>
                  </a:lnTo>
                  <a:lnTo>
                    <a:pt x="0" y="59"/>
                  </a:lnTo>
                  <a:lnTo>
                    <a:pt x="0" y="154"/>
                  </a:lnTo>
                  <a:lnTo>
                    <a:pt x="0" y="158"/>
                  </a:lnTo>
                  <a:lnTo>
                    <a:pt x="0" y="254"/>
                  </a:lnTo>
                  <a:lnTo>
                    <a:pt x="0" y="258"/>
                  </a:lnTo>
                  <a:lnTo>
                    <a:pt x="0" y="353"/>
                  </a:lnTo>
                  <a:lnTo>
                    <a:pt x="0" y="358"/>
                  </a:lnTo>
                  <a:lnTo>
                    <a:pt x="0" y="403"/>
                  </a:lnTo>
                  <a:lnTo>
                    <a:pt x="0" y="405"/>
                  </a:lnTo>
                  <a:lnTo>
                    <a:pt x="4" y="405"/>
                  </a:lnTo>
                  <a:lnTo>
                    <a:pt x="4" y="358"/>
                  </a:lnTo>
                  <a:lnTo>
                    <a:pt x="4" y="353"/>
                  </a:lnTo>
                  <a:lnTo>
                    <a:pt x="4" y="258"/>
                  </a:lnTo>
                  <a:lnTo>
                    <a:pt x="4" y="254"/>
                  </a:lnTo>
                  <a:lnTo>
                    <a:pt x="4" y="158"/>
                  </a:lnTo>
                  <a:lnTo>
                    <a:pt x="4" y="154"/>
                  </a:lnTo>
                  <a:lnTo>
                    <a:pt x="4" y="59"/>
                  </a:lnTo>
                  <a:lnTo>
                    <a:pt x="4" y="5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688" name="ïṧḻîďé"/>
            <p:cNvSpPr/>
            <p:nvPr/>
          </p:nvSpPr>
          <p:spPr bwMode="auto">
            <a:xfrm>
              <a:off x="1206650" y="2187165"/>
              <a:ext cx="4762" cy="482204"/>
            </a:xfrm>
            <a:custGeom>
              <a:avLst/>
              <a:gdLst>
                <a:gd name="T0" fmla="*/ 4 w 4"/>
                <a:gd name="T1" fmla="*/ 0 h 405"/>
                <a:gd name="T2" fmla="*/ 0 w 4"/>
                <a:gd name="T3" fmla="*/ 0 h 405"/>
                <a:gd name="T4" fmla="*/ 0 w 4"/>
                <a:gd name="T5" fmla="*/ 54 h 405"/>
                <a:gd name="T6" fmla="*/ 0 w 4"/>
                <a:gd name="T7" fmla="*/ 59 h 405"/>
                <a:gd name="T8" fmla="*/ 0 w 4"/>
                <a:gd name="T9" fmla="*/ 154 h 405"/>
                <a:gd name="T10" fmla="*/ 0 w 4"/>
                <a:gd name="T11" fmla="*/ 158 h 405"/>
                <a:gd name="T12" fmla="*/ 0 w 4"/>
                <a:gd name="T13" fmla="*/ 254 h 405"/>
                <a:gd name="T14" fmla="*/ 0 w 4"/>
                <a:gd name="T15" fmla="*/ 258 h 405"/>
                <a:gd name="T16" fmla="*/ 0 w 4"/>
                <a:gd name="T17" fmla="*/ 353 h 405"/>
                <a:gd name="T18" fmla="*/ 0 w 4"/>
                <a:gd name="T19" fmla="*/ 358 h 405"/>
                <a:gd name="T20" fmla="*/ 0 w 4"/>
                <a:gd name="T21" fmla="*/ 403 h 405"/>
                <a:gd name="T22" fmla="*/ 0 w 4"/>
                <a:gd name="T23" fmla="*/ 405 h 405"/>
                <a:gd name="T24" fmla="*/ 4 w 4"/>
                <a:gd name="T25" fmla="*/ 405 h 405"/>
                <a:gd name="T26" fmla="*/ 4 w 4"/>
                <a:gd name="T27" fmla="*/ 358 h 405"/>
                <a:gd name="T28" fmla="*/ 4 w 4"/>
                <a:gd name="T29" fmla="*/ 353 h 405"/>
                <a:gd name="T30" fmla="*/ 4 w 4"/>
                <a:gd name="T31" fmla="*/ 258 h 405"/>
                <a:gd name="T32" fmla="*/ 4 w 4"/>
                <a:gd name="T33" fmla="*/ 254 h 405"/>
                <a:gd name="T34" fmla="*/ 4 w 4"/>
                <a:gd name="T35" fmla="*/ 158 h 405"/>
                <a:gd name="T36" fmla="*/ 4 w 4"/>
                <a:gd name="T37" fmla="*/ 154 h 405"/>
                <a:gd name="T38" fmla="*/ 4 w 4"/>
                <a:gd name="T39" fmla="*/ 59 h 405"/>
                <a:gd name="T40" fmla="*/ 4 w 4"/>
                <a:gd name="T41" fmla="*/ 54 h 405"/>
                <a:gd name="T42" fmla="*/ 4 w 4"/>
                <a:gd name="T43" fmla="*/ 0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" h="405">
                  <a:moveTo>
                    <a:pt x="4" y="0"/>
                  </a:moveTo>
                  <a:lnTo>
                    <a:pt x="0" y="0"/>
                  </a:lnTo>
                  <a:lnTo>
                    <a:pt x="0" y="54"/>
                  </a:lnTo>
                  <a:lnTo>
                    <a:pt x="0" y="59"/>
                  </a:lnTo>
                  <a:lnTo>
                    <a:pt x="0" y="154"/>
                  </a:lnTo>
                  <a:lnTo>
                    <a:pt x="0" y="158"/>
                  </a:lnTo>
                  <a:lnTo>
                    <a:pt x="0" y="254"/>
                  </a:lnTo>
                  <a:lnTo>
                    <a:pt x="0" y="258"/>
                  </a:lnTo>
                  <a:lnTo>
                    <a:pt x="0" y="353"/>
                  </a:lnTo>
                  <a:lnTo>
                    <a:pt x="0" y="358"/>
                  </a:lnTo>
                  <a:lnTo>
                    <a:pt x="0" y="403"/>
                  </a:lnTo>
                  <a:lnTo>
                    <a:pt x="0" y="405"/>
                  </a:lnTo>
                  <a:lnTo>
                    <a:pt x="4" y="405"/>
                  </a:lnTo>
                  <a:lnTo>
                    <a:pt x="4" y="358"/>
                  </a:lnTo>
                  <a:lnTo>
                    <a:pt x="4" y="353"/>
                  </a:lnTo>
                  <a:lnTo>
                    <a:pt x="4" y="258"/>
                  </a:lnTo>
                  <a:lnTo>
                    <a:pt x="4" y="254"/>
                  </a:lnTo>
                  <a:lnTo>
                    <a:pt x="4" y="158"/>
                  </a:lnTo>
                  <a:lnTo>
                    <a:pt x="4" y="154"/>
                  </a:lnTo>
                  <a:lnTo>
                    <a:pt x="4" y="59"/>
                  </a:lnTo>
                  <a:lnTo>
                    <a:pt x="4" y="54"/>
                  </a:lnTo>
                  <a:lnTo>
                    <a:pt x="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689" name="íŝḷiḍe"/>
            <p:cNvSpPr/>
            <p:nvPr/>
          </p:nvSpPr>
          <p:spPr bwMode="auto">
            <a:xfrm>
              <a:off x="1444775" y="2187165"/>
              <a:ext cx="4762" cy="482204"/>
            </a:xfrm>
            <a:custGeom>
              <a:avLst/>
              <a:gdLst>
                <a:gd name="T0" fmla="*/ 4 w 4"/>
                <a:gd name="T1" fmla="*/ 0 h 405"/>
                <a:gd name="T2" fmla="*/ 0 w 4"/>
                <a:gd name="T3" fmla="*/ 0 h 405"/>
                <a:gd name="T4" fmla="*/ 0 w 4"/>
                <a:gd name="T5" fmla="*/ 54 h 405"/>
                <a:gd name="T6" fmla="*/ 0 w 4"/>
                <a:gd name="T7" fmla="*/ 59 h 405"/>
                <a:gd name="T8" fmla="*/ 0 w 4"/>
                <a:gd name="T9" fmla="*/ 154 h 405"/>
                <a:gd name="T10" fmla="*/ 0 w 4"/>
                <a:gd name="T11" fmla="*/ 158 h 405"/>
                <a:gd name="T12" fmla="*/ 0 w 4"/>
                <a:gd name="T13" fmla="*/ 254 h 405"/>
                <a:gd name="T14" fmla="*/ 0 w 4"/>
                <a:gd name="T15" fmla="*/ 258 h 405"/>
                <a:gd name="T16" fmla="*/ 0 w 4"/>
                <a:gd name="T17" fmla="*/ 353 h 405"/>
                <a:gd name="T18" fmla="*/ 0 w 4"/>
                <a:gd name="T19" fmla="*/ 358 h 405"/>
                <a:gd name="T20" fmla="*/ 0 w 4"/>
                <a:gd name="T21" fmla="*/ 403 h 405"/>
                <a:gd name="T22" fmla="*/ 0 w 4"/>
                <a:gd name="T23" fmla="*/ 405 h 405"/>
                <a:gd name="T24" fmla="*/ 4 w 4"/>
                <a:gd name="T25" fmla="*/ 405 h 405"/>
                <a:gd name="T26" fmla="*/ 4 w 4"/>
                <a:gd name="T27" fmla="*/ 358 h 405"/>
                <a:gd name="T28" fmla="*/ 4 w 4"/>
                <a:gd name="T29" fmla="*/ 353 h 405"/>
                <a:gd name="T30" fmla="*/ 4 w 4"/>
                <a:gd name="T31" fmla="*/ 258 h 405"/>
                <a:gd name="T32" fmla="*/ 4 w 4"/>
                <a:gd name="T33" fmla="*/ 254 h 405"/>
                <a:gd name="T34" fmla="*/ 4 w 4"/>
                <a:gd name="T35" fmla="*/ 158 h 405"/>
                <a:gd name="T36" fmla="*/ 4 w 4"/>
                <a:gd name="T37" fmla="*/ 154 h 405"/>
                <a:gd name="T38" fmla="*/ 4 w 4"/>
                <a:gd name="T39" fmla="*/ 59 h 405"/>
                <a:gd name="T40" fmla="*/ 4 w 4"/>
                <a:gd name="T41" fmla="*/ 54 h 405"/>
                <a:gd name="T42" fmla="*/ 4 w 4"/>
                <a:gd name="T43" fmla="*/ 0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" h="405">
                  <a:moveTo>
                    <a:pt x="4" y="0"/>
                  </a:moveTo>
                  <a:lnTo>
                    <a:pt x="0" y="0"/>
                  </a:lnTo>
                  <a:lnTo>
                    <a:pt x="0" y="54"/>
                  </a:lnTo>
                  <a:lnTo>
                    <a:pt x="0" y="59"/>
                  </a:lnTo>
                  <a:lnTo>
                    <a:pt x="0" y="154"/>
                  </a:lnTo>
                  <a:lnTo>
                    <a:pt x="0" y="158"/>
                  </a:lnTo>
                  <a:lnTo>
                    <a:pt x="0" y="254"/>
                  </a:lnTo>
                  <a:lnTo>
                    <a:pt x="0" y="258"/>
                  </a:lnTo>
                  <a:lnTo>
                    <a:pt x="0" y="353"/>
                  </a:lnTo>
                  <a:lnTo>
                    <a:pt x="0" y="358"/>
                  </a:lnTo>
                  <a:lnTo>
                    <a:pt x="0" y="403"/>
                  </a:lnTo>
                  <a:lnTo>
                    <a:pt x="0" y="405"/>
                  </a:lnTo>
                  <a:lnTo>
                    <a:pt x="4" y="405"/>
                  </a:lnTo>
                  <a:lnTo>
                    <a:pt x="4" y="358"/>
                  </a:lnTo>
                  <a:lnTo>
                    <a:pt x="4" y="353"/>
                  </a:lnTo>
                  <a:lnTo>
                    <a:pt x="4" y="258"/>
                  </a:lnTo>
                  <a:lnTo>
                    <a:pt x="4" y="254"/>
                  </a:lnTo>
                  <a:lnTo>
                    <a:pt x="4" y="158"/>
                  </a:lnTo>
                  <a:lnTo>
                    <a:pt x="4" y="154"/>
                  </a:lnTo>
                  <a:lnTo>
                    <a:pt x="4" y="59"/>
                  </a:lnTo>
                  <a:lnTo>
                    <a:pt x="4" y="5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690" name="íśľîḍê"/>
            <p:cNvSpPr/>
            <p:nvPr/>
          </p:nvSpPr>
          <p:spPr bwMode="auto">
            <a:xfrm>
              <a:off x="1444775" y="2187165"/>
              <a:ext cx="4762" cy="482204"/>
            </a:xfrm>
            <a:custGeom>
              <a:avLst/>
              <a:gdLst>
                <a:gd name="T0" fmla="*/ 4 w 4"/>
                <a:gd name="T1" fmla="*/ 0 h 405"/>
                <a:gd name="T2" fmla="*/ 0 w 4"/>
                <a:gd name="T3" fmla="*/ 0 h 405"/>
                <a:gd name="T4" fmla="*/ 0 w 4"/>
                <a:gd name="T5" fmla="*/ 54 h 405"/>
                <a:gd name="T6" fmla="*/ 0 w 4"/>
                <a:gd name="T7" fmla="*/ 59 h 405"/>
                <a:gd name="T8" fmla="*/ 0 w 4"/>
                <a:gd name="T9" fmla="*/ 154 h 405"/>
                <a:gd name="T10" fmla="*/ 0 w 4"/>
                <a:gd name="T11" fmla="*/ 158 h 405"/>
                <a:gd name="T12" fmla="*/ 0 w 4"/>
                <a:gd name="T13" fmla="*/ 254 h 405"/>
                <a:gd name="T14" fmla="*/ 0 w 4"/>
                <a:gd name="T15" fmla="*/ 258 h 405"/>
                <a:gd name="T16" fmla="*/ 0 w 4"/>
                <a:gd name="T17" fmla="*/ 353 h 405"/>
                <a:gd name="T18" fmla="*/ 0 w 4"/>
                <a:gd name="T19" fmla="*/ 358 h 405"/>
                <a:gd name="T20" fmla="*/ 0 w 4"/>
                <a:gd name="T21" fmla="*/ 403 h 405"/>
                <a:gd name="T22" fmla="*/ 0 w 4"/>
                <a:gd name="T23" fmla="*/ 405 h 405"/>
                <a:gd name="T24" fmla="*/ 4 w 4"/>
                <a:gd name="T25" fmla="*/ 405 h 405"/>
                <a:gd name="T26" fmla="*/ 4 w 4"/>
                <a:gd name="T27" fmla="*/ 358 h 405"/>
                <a:gd name="T28" fmla="*/ 4 w 4"/>
                <a:gd name="T29" fmla="*/ 353 h 405"/>
                <a:gd name="T30" fmla="*/ 4 w 4"/>
                <a:gd name="T31" fmla="*/ 258 h 405"/>
                <a:gd name="T32" fmla="*/ 4 w 4"/>
                <a:gd name="T33" fmla="*/ 254 h 405"/>
                <a:gd name="T34" fmla="*/ 4 w 4"/>
                <a:gd name="T35" fmla="*/ 158 h 405"/>
                <a:gd name="T36" fmla="*/ 4 w 4"/>
                <a:gd name="T37" fmla="*/ 154 h 405"/>
                <a:gd name="T38" fmla="*/ 4 w 4"/>
                <a:gd name="T39" fmla="*/ 59 h 405"/>
                <a:gd name="T40" fmla="*/ 4 w 4"/>
                <a:gd name="T41" fmla="*/ 54 h 405"/>
                <a:gd name="T42" fmla="*/ 4 w 4"/>
                <a:gd name="T43" fmla="*/ 0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" h="405">
                  <a:moveTo>
                    <a:pt x="4" y="0"/>
                  </a:moveTo>
                  <a:lnTo>
                    <a:pt x="0" y="0"/>
                  </a:lnTo>
                  <a:lnTo>
                    <a:pt x="0" y="54"/>
                  </a:lnTo>
                  <a:lnTo>
                    <a:pt x="0" y="59"/>
                  </a:lnTo>
                  <a:lnTo>
                    <a:pt x="0" y="154"/>
                  </a:lnTo>
                  <a:lnTo>
                    <a:pt x="0" y="158"/>
                  </a:lnTo>
                  <a:lnTo>
                    <a:pt x="0" y="254"/>
                  </a:lnTo>
                  <a:lnTo>
                    <a:pt x="0" y="258"/>
                  </a:lnTo>
                  <a:lnTo>
                    <a:pt x="0" y="353"/>
                  </a:lnTo>
                  <a:lnTo>
                    <a:pt x="0" y="358"/>
                  </a:lnTo>
                  <a:lnTo>
                    <a:pt x="0" y="403"/>
                  </a:lnTo>
                  <a:lnTo>
                    <a:pt x="0" y="405"/>
                  </a:lnTo>
                  <a:lnTo>
                    <a:pt x="4" y="405"/>
                  </a:lnTo>
                  <a:lnTo>
                    <a:pt x="4" y="358"/>
                  </a:lnTo>
                  <a:lnTo>
                    <a:pt x="4" y="353"/>
                  </a:lnTo>
                  <a:lnTo>
                    <a:pt x="4" y="258"/>
                  </a:lnTo>
                  <a:lnTo>
                    <a:pt x="4" y="254"/>
                  </a:lnTo>
                  <a:lnTo>
                    <a:pt x="4" y="158"/>
                  </a:lnTo>
                  <a:lnTo>
                    <a:pt x="4" y="154"/>
                  </a:lnTo>
                  <a:lnTo>
                    <a:pt x="4" y="59"/>
                  </a:lnTo>
                  <a:lnTo>
                    <a:pt x="4" y="54"/>
                  </a:lnTo>
                  <a:lnTo>
                    <a:pt x="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691" name="ïšļíḍè"/>
            <p:cNvSpPr/>
            <p:nvPr/>
          </p:nvSpPr>
          <p:spPr bwMode="auto">
            <a:xfrm>
              <a:off x="1563837" y="2187165"/>
              <a:ext cx="4762" cy="64294"/>
            </a:xfrm>
            <a:prstGeom prst="rect">
              <a:avLst/>
            </a:pr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692" name="iṣ1iḑe"/>
            <p:cNvSpPr/>
            <p:nvPr/>
          </p:nvSpPr>
          <p:spPr bwMode="auto">
            <a:xfrm>
              <a:off x="1563837" y="2187165"/>
              <a:ext cx="4762" cy="642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693" name="îşľïḋê"/>
            <p:cNvSpPr/>
            <p:nvPr/>
          </p:nvSpPr>
          <p:spPr bwMode="auto">
            <a:xfrm>
              <a:off x="1563837" y="2257412"/>
              <a:ext cx="4762" cy="411956"/>
            </a:xfrm>
            <a:custGeom>
              <a:avLst/>
              <a:gdLst>
                <a:gd name="T0" fmla="*/ 4 w 4"/>
                <a:gd name="T1" fmla="*/ 299 h 346"/>
                <a:gd name="T2" fmla="*/ 0 w 4"/>
                <a:gd name="T3" fmla="*/ 299 h 346"/>
                <a:gd name="T4" fmla="*/ 0 w 4"/>
                <a:gd name="T5" fmla="*/ 344 h 346"/>
                <a:gd name="T6" fmla="*/ 0 w 4"/>
                <a:gd name="T7" fmla="*/ 346 h 346"/>
                <a:gd name="T8" fmla="*/ 4 w 4"/>
                <a:gd name="T9" fmla="*/ 346 h 346"/>
                <a:gd name="T10" fmla="*/ 4 w 4"/>
                <a:gd name="T11" fmla="*/ 299 h 346"/>
                <a:gd name="T12" fmla="*/ 4 w 4"/>
                <a:gd name="T13" fmla="*/ 199 h 346"/>
                <a:gd name="T14" fmla="*/ 0 w 4"/>
                <a:gd name="T15" fmla="*/ 199 h 346"/>
                <a:gd name="T16" fmla="*/ 0 w 4"/>
                <a:gd name="T17" fmla="*/ 294 h 346"/>
                <a:gd name="T18" fmla="*/ 4 w 4"/>
                <a:gd name="T19" fmla="*/ 294 h 346"/>
                <a:gd name="T20" fmla="*/ 4 w 4"/>
                <a:gd name="T21" fmla="*/ 199 h 346"/>
                <a:gd name="T22" fmla="*/ 4 w 4"/>
                <a:gd name="T23" fmla="*/ 99 h 346"/>
                <a:gd name="T24" fmla="*/ 0 w 4"/>
                <a:gd name="T25" fmla="*/ 99 h 346"/>
                <a:gd name="T26" fmla="*/ 0 w 4"/>
                <a:gd name="T27" fmla="*/ 195 h 346"/>
                <a:gd name="T28" fmla="*/ 4 w 4"/>
                <a:gd name="T29" fmla="*/ 195 h 346"/>
                <a:gd name="T30" fmla="*/ 4 w 4"/>
                <a:gd name="T31" fmla="*/ 99 h 346"/>
                <a:gd name="T32" fmla="*/ 4 w 4"/>
                <a:gd name="T33" fmla="*/ 0 h 346"/>
                <a:gd name="T34" fmla="*/ 0 w 4"/>
                <a:gd name="T35" fmla="*/ 0 h 346"/>
                <a:gd name="T36" fmla="*/ 0 w 4"/>
                <a:gd name="T37" fmla="*/ 95 h 346"/>
                <a:gd name="T38" fmla="*/ 4 w 4"/>
                <a:gd name="T39" fmla="*/ 95 h 346"/>
                <a:gd name="T40" fmla="*/ 4 w 4"/>
                <a:gd name="T41" fmla="*/ 0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" h="346">
                  <a:moveTo>
                    <a:pt x="4" y="299"/>
                  </a:moveTo>
                  <a:lnTo>
                    <a:pt x="0" y="299"/>
                  </a:lnTo>
                  <a:lnTo>
                    <a:pt x="0" y="344"/>
                  </a:lnTo>
                  <a:lnTo>
                    <a:pt x="0" y="346"/>
                  </a:lnTo>
                  <a:lnTo>
                    <a:pt x="4" y="346"/>
                  </a:lnTo>
                  <a:lnTo>
                    <a:pt x="4" y="299"/>
                  </a:lnTo>
                  <a:close/>
                  <a:moveTo>
                    <a:pt x="4" y="199"/>
                  </a:moveTo>
                  <a:lnTo>
                    <a:pt x="0" y="199"/>
                  </a:lnTo>
                  <a:lnTo>
                    <a:pt x="0" y="294"/>
                  </a:lnTo>
                  <a:lnTo>
                    <a:pt x="4" y="294"/>
                  </a:lnTo>
                  <a:lnTo>
                    <a:pt x="4" y="199"/>
                  </a:lnTo>
                  <a:close/>
                  <a:moveTo>
                    <a:pt x="4" y="99"/>
                  </a:moveTo>
                  <a:lnTo>
                    <a:pt x="0" y="99"/>
                  </a:lnTo>
                  <a:lnTo>
                    <a:pt x="0" y="195"/>
                  </a:lnTo>
                  <a:lnTo>
                    <a:pt x="4" y="195"/>
                  </a:lnTo>
                  <a:lnTo>
                    <a:pt x="4" y="99"/>
                  </a:lnTo>
                  <a:close/>
                  <a:moveTo>
                    <a:pt x="4" y="0"/>
                  </a:moveTo>
                  <a:lnTo>
                    <a:pt x="0" y="0"/>
                  </a:lnTo>
                  <a:lnTo>
                    <a:pt x="0" y="95"/>
                  </a:lnTo>
                  <a:lnTo>
                    <a:pt x="4" y="95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694" name="íṧľíḋè"/>
            <p:cNvSpPr/>
            <p:nvPr/>
          </p:nvSpPr>
          <p:spPr bwMode="auto">
            <a:xfrm>
              <a:off x="1563837" y="2257412"/>
              <a:ext cx="4762" cy="411956"/>
            </a:xfrm>
            <a:custGeom>
              <a:avLst/>
              <a:gdLst>
                <a:gd name="T0" fmla="*/ 4 w 4"/>
                <a:gd name="T1" fmla="*/ 299 h 346"/>
                <a:gd name="T2" fmla="*/ 0 w 4"/>
                <a:gd name="T3" fmla="*/ 299 h 346"/>
                <a:gd name="T4" fmla="*/ 0 w 4"/>
                <a:gd name="T5" fmla="*/ 344 h 346"/>
                <a:gd name="T6" fmla="*/ 0 w 4"/>
                <a:gd name="T7" fmla="*/ 346 h 346"/>
                <a:gd name="T8" fmla="*/ 4 w 4"/>
                <a:gd name="T9" fmla="*/ 346 h 346"/>
                <a:gd name="T10" fmla="*/ 4 w 4"/>
                <a:gd name="T11" fmla="*/ 299 h 346"/>
                <a:gd name="T12" fmla="*/ 4 w 4"/>
                <a:gd name="T13" fmla="*/ 199 h 346"/>
                <a:gd name="T14" fmla="*/ 0 w 4"/>
                <a:gd name="T15" fmla="*/ 199 h 346"/>
                <a:gd name="T16" fmla="*/ 0 w 4"/>
                <a:gd name="T17" fmla="*/ 294 h 346"/>
                <a:gd name="T18" fmla="*/ 4 w 4"/>
                <a:gd name="T19" fmla="*/ 294 h 346"/>
                <a:gd name="T20" fmla="*/ 4 w 4"/>
                <a:gd name="T21" fmla="*/ 199 h 346"/>
                <a:gd name="T22" fmla="*/ 4 w 4"/>
                <a:gd name="T23" fmla="*/ 99 h 346"/>
                <a:gd name="T24" fmla="*/ 0 w 4"/>
                <a:gd name="T25" fmla="*/ 99 h 346"/>
                <a:gd name="T26" fmla="*/ 0 w 4"/>
                <a:gd name="T27" fmla="*/ 195 h 346"/>
                <a:gd name="T28" fmla="*/ 4 w 4"/>
                <a:gd name="T29" fmla="*/ 195 h 346"/>
                <a:gd name="T30" fmla="*/ 4 w 4"/>
                <a:gd name="T31" fmla="*/ 99 h 346"/>
                <a:gd name="T32" fmla="*/ 4 w 4"/>
                <a:gd name="T33" fmla="*/ 0 h 346"/>
                <a:gd name="T34" fmla="*/ 0 w 4"/>
                <a:gd name="T35" fmla="*/ 0 h 346"/>
                <a:gd name="T36" fmla="*/ 0 w 4"/>
                <a:gd name="T37" fmla="*/ 95 h 346"/>
                <a:gd name="T38" fmla="*/ 4 w 4"/>
                <a:gd name="T39" fmla="*/ 95 h 346"/>
                <a:gd name="T40" fmla="*/ 4 w 4"/>
                <a:gd name="T41" fmla="*/ 0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" h="346">
                  <a:moveTo>
                    <a:pt x="4" y="299"/>
                  </a:moveTo>
                  <a:lnTo>
                    <a:pt x="0" y="299"/>
                  </a:lnTo>
                  <a:lnTo>
                    <a:pt x="0" y="344"/>
                  </a:lnTo>
                  <a:lnTo>
                    <a:pt x="0" y="346"/>
                  </a:lnTo>
                  <a:lnTo>
                    <a:pt x="4" y="346"/>
                  </a:lnTo>
                  <a:lnTo>
                    <a:pt x="4" y="299"/>
                  </a:lnTo>
                  <a:moveTo>
                    <a:pt x="4" y="199"/>
                  </a:moveTo>
                  <a:lnTo>
                    <a:pt x="0" y="199"/>
                  </a:lnTo>
                  <a:lnTo>
                    <a:pt x="0" y="294"/>
                  </a:lnTo>
                  <a:lnTo>
                    <a:pt x="4" y="294"/>
                  </a:lnTo>
                  <a:lnTo>
                    <a:pt x="4" y="199"/>
                  </a:lnTo>
                  <a:moveTo>
                    <a:pt x="4" y="99"/>
                  </a:moveTo>
                  <a:lnTo>
                    <a:pt x="0" y="99"/>
                  </a:lnTo>
                  <a:lnTo>
                    <a:pt x="0" y="195"/>
                  </a:lnTo>
                  <a:lnTo>
                    <a:pt x="4" y="195"/>
                  </a:lnTo>
                  <a:lnTo>
                    <a:pt x="4" y="99"/>
                  </a:lnTo>
                  <a:moveTo>
                    <a:pt x="4" y="0"/>
                  </a:moveTo>
                  <a:lnTo>
                    <a:pt x="0" y="0"/>
                  </a:lnTo>
                  <a:lnTo>
                    <a:pt x="0" y="95"/>
                  </a:lnTo>
                  <a:lnTo>
                    <a:pt x="4" y="95"/>
                  </a:lnTo>
                  <a:lnTo>
                    <a:pt x="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695" name="îṧlíḋè"/>
            <p:cNvSpPr/>
            <p:nvPr/>
          </p:nvSpPr>
          <p:spPr bwMode="auto">
            <a:xfrm>
              <a:off x="1800772" y="2187165"/>
              <a:ext cx="4762" cy="64294"/>
            </a:xfrm>
            <a:prstGeom prst="rect">
              <a:avLst/>
            </a:pr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696" name="ïşľîďê"/>
            <p:cNvSpPr/>
            <p:nvPr/>
          </p:nvSpPr>
          <p:spPr bwMode="auto">
            <a:xfrm>
              <a:off x="1800772" y="2187165"/>
              <a:ext cx="4762" cy="642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697" name="iṣľîḍè"/>
            <p:cNvSpPr/>
            <p:nvPr/>
          </p:nvSpPr>
          <p:spPr bwMode="auto">
            <a:xfrm>
              <a:off x="1800772" y="2257412"/>
              <a:ext cx="4762" cy="411956"/>
            </a:xfrm>
            <a:custGeom>
              <a:avLst/>
              <a:gdLst>
                <a:gd name="T0" fmla="*/ 4 w 4"/>
                <a:gd name="T1" fmla="*/ 299 h 346"/>
                <a:gd name="T2" fmla="*/ 0 w 4"/>
                <a:gd name="T3" fmla="*/ 299 h 346"/>
                <a:gd name="T4" fmla="*/ 0 w 4"/>
                <a:gd name="T5" fmla="*/ 344 h 346"/>
                <a:gd name="T6" fmla="*/ 0 w 4"/>
                <a:gd name="T7" fmla="*/ 346 h 346"/>
                <a:gd name="T8" fmla="*/ 4 w 4"/>
                <a:gd name="T9" fmla="*/ 346 h 346"/>
                <a:gd name="T10" fmla="*/ 4 w 4"/>
                <a:gd name="T11" fmla="*/ 299 h 346"/>
                <a:gd name="T12" fmla="*/ 4 w 4"/>
                <a:gd name="T13" fmla="*/ 199 h 346"/>
                <a:gd name="T14" fmla="*/ 0 w 4"/>
                <a:gd name="T15" fmla="*/ 199 h 346"/>
                <a:gd name="T16" fmla="*/ 0 w 4"/>
                <a:gd name="T17" fmla="*/ 294 h 346"/>
                <a:gd name="T18" fmla="*/ 4 w 4"/>
                <a:gd name="T19" fmla="*/ 294 h 346"/>
                <a:gd name="T20" fmla="*/ 4 w 4"/>
                <a:gd name="T21" fmla="*/ 199 h 346"/>
                <a:gd name="T22" fmla="*/ 4 w 4"/>
                <a:gd name="T23" fmla="*/ 99 h 346"/>
                <a:gd name="T24" fmla="*/ 0 w 4"/>
                <a:gd name="T25" fmla="*/ 99 h 346"/>
                <a:gd name="T26" fmla="*/ 0 w 4"/>
                <a:gd name="T27" fmla="*/ 195 h 346"/>
                <a:gd name="T28" fmla="*/ 4 w 4"/>
                <a:gd name="T29" fmla="*/ 195 h 346"/>
                <a:gd name="T30" fmla="*/ 4 w 4"/>
                <a:gd name="T31" fmla="*/ 99 h 346"/>
                <a:gd name="T32" fmla="*/ 4 w 4"/>
                <a:gd name="T33" fmla="*/ 0 h 346"/>
                <a:gd name="T34" fmla="*/ 0 w 4"/>
                <a:gd name="T35" fmla="*/ 0 h 346"/>
                <a:gd name="T36" fmla="*/ 0 w 4"/>
                <a:gd name="T37" fmla="*/ 95 h 346"/>
                <a:gd name="T38" fmla="*/ 4 w 4"/>
                <a:gd name="T39" fmla="*/ 95 h 346"/>
                <a:gd name="T40" fmla="*/ 4 w 4"/>
                <a:gd name="T41" fmla="*/ 0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" h="346">
                  <a:moveTo>
                    <a:pt x="4" y="299"/>
                  </a:moveTo>
                  <a:lnTo>
                    <a:pt x="0" y="299"/>
                  </a:lnTo>
                  <a:lnTo>
                    <a:pt x="0" y="344"/>
                  </a:lnTo>
                  <a:lnTo>
                    <a:pt x="0" y="346"/>
                  </a:lnTo>
                  <a:lnTo>
                    <a:pt x="4" y="346"/>
                  </a:lnTo>
                  <a:lnTo>
                    <a:pt x="4" y="299"/>
                  </a:lnTo>
                  <a:close/>
                  <a:moveTo>
                    <a:pt x="4" y="199"/>
                  </a:moveTo>
                  <a:lnTo>
                    <a:pt x="0" y="199"/>
                  </a:lnTo>
                  <a:lnTo>
                    <a:pt x="0" y="294"/>
                  </a:lnTo>
                  <a:lnTo>
                    <a:pt x="4" y="294"/>
                  </a:lnTo>
                  <a:lnTo>
                    <a:pt x="4" y="199"/>
                  </a:lnTo>
                  <a:close/>
                  <a:moveTo>
                    <a:pt x="4" y="99"/>
                  </a:moveTo>
                  <a:lnTo>
                    <a:pt x="0" y="99"/>
                  </a:lnTo>
                  <a:lnTo>
                    <a:pt x="0" y="195"/>
                  </a:lnTo>
                  <a:lnTo>
                    <a:pt x="4" y="195"/>
                  </a:lnTo>
                  <a:lnTo>
                    <a:pt x="4" y="99"/>
                  </a:lnTo>
                  <a:close/>
                  <a:moveTo>
                    <a:pt x="4" y="0"/>
                  </a:moveTo>
                  <a:lnTo>
                    <a:pt x="0" y="0"/>
                  </a:lnTo>
                  <a:lnTo>
                    <a:pt x="0" y="95"/>
                  </a:lnTo>
                  <a:lnTo>
                    <a:pt x="4" y="95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698" name="î$1îḑè"/>
            <p:cNvSpPr/>
            <p:nvPr/>
          </p:nvSpPr>
          <p:spPr bwMode="auto">
            <a:xfrm>
              <a:off x="1800772" y="2257412"/>
              <a:ext cx="4762" cy="411956"/>
            </a:xfrm>
            <a:custGeom>
              <a:avLst/>
              <a:gdLst>
                <a:gd name="T0" fmla="*/ 4 w 4"/>
                <a:gd name="T1" fmla="*/ 299 h 346"/>
                <a:gd name="T2" fmla="*/ 0 w 4"/>
                <a:gd name="T3" fmla="*/ 299 h 346"/>
                <a:gd name="T4" fmla="*/ 0 w 4"/>
                <a:gd name="T5" fmla="*/ 344 h 346"/>
                <a:gd name="T6" fmla="*/ 0 w 4"/>
                <a:gd name="T7" fmla="*/ 346 h 346"/>
                <a:gd name="T8" fmla="*/ 4 w 4"/>
                <a:gd name="T9" fmla="*/ 346 h 346"/>
                <a:gd name="T10" fmla="*/ 4 w 4"/>
                <a:gd name="T11" fmla="*/ 299 h 346"/>
                <a:gd name="T12" fmla="*/ 4 w 4"/>
                <a:gd name="T13" fmla="*/ 199 h 346"/>
                <a:gd name="T14" fmla="*/ 0 w 4"/>
                <a:gd name="T15" fmla="*/ 199 h 346"/>
                <a:gd name="T16" fmla="*/ 0 w 4"/>
                <a:gd name="T17" fmla="*/ 294 h 346"/>
                <a:gd name="T18" fmla="*/ 4 w 4"/>
                <a:gd name="T19" fmla="*/ 294 h 346"/>
                <a:gd name="T20" fmla="*/ 4 w 4"/>
                <a:gd name="T21" fmla="*/ 199 h 346"/>
                <a:gd name="T22" fmla="*/ 4 w 4"/>
                <a:gd name="T23" fmla="*/ 99 h 346"/>
                <a:gd name="T24" fmla="*/ 0 w 4"/>
                <a:gd name="T25" fmla="*/ 99 h 346"/>
                <a:gd name="T26" fmla="*/ 0 w 4"/>
                <a:gd name="T27" fmla="*/ 195 h 346"/>
                <a:gd name="T28" fmla="*/ 4 w 4"/>
                <a:gd name="T29" fmla="*/ 195 h 346"/>
                <a:gd name="T30" fmla="*/ 4 w 4"/>
                <a:gd name="T31" fmla="*/ 99 h 346"/>
                <a:gd name="T32" fmla="*/ 4 w 4"/>
                <a:gd name="T33" fmla="*/ 0 h 346"/>
                <a:gd name="T34" fmla="*/ 0 w 4"/>
                <a:gd name="T35" fmla="*/ 0 h 346"/>
                <a:gd name="T36" fmla="*/ 0 w 4"/>
                <a:gd name="T37" fmla="*/ 95 h 346"/>
                <a:gd name="T38" fmla="*/ 4 w 4"/>
                <a:gd name="T39" fmla="*/ 95 h 346"/>
                <a:gd name="T40" fmla="*/ 4 w 4"/>
                <a:gd name="T41" fmla="*/ 0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" h="346">
                  <a:moveTo>
                    <a:pt x="4" y="299"/>
                  </a:moveTo>
                  <a:lnTo>
                    <a:pt x="0" y="299"/>
                  </a:lnTo>
                  <a:lnTo>
                    <a:pt x="0" y="344"/>
                  </a:lnTo>
                  <a:lnTo>
                    <a:pt x="0" y="346"/>
                  </a:lnTo>
                  <a:lnTo>
                    <a:pt x="4" y="346"/>
                  </a:lnTo>
                  <a:lnTo>
                    <a:pt x="4" y="299"/>
                  </a:lnTo>
                  <a:moveTo>
                    <a:pt x="4" y="199"/>
                  </a:moveTo>
                  <a:lnTo>
                    <a:pt x="0" y="199"/>
                  </a:lnTo>
                  <a:lnTo>
                    <a:pt x="0" y="294"/>
                  </a:lnTo>
                  <a:lnTo>
                    <a:pt x="4" y="294"/>
                  </a:lnTo>
                  <a:lnTo>
                    <a:pt x="4" y="199"/>
                  </a:lnTo>
                  <a:moveTo>
                    <a:pt x="4" y="99"/>
                  </a:moveTo>
                  <a:lnTo>
                    <a:pt x="0" y="99"/>
                  </a:lnTo>
                  <a:lnTo>
                    <a:pt x="0" y="195"/>
                  </a:lnTo>
                  <a:lnTo>
                    <a:pt x="4" y="195"/>
                  </a:lnTo>
                  <a:lnTo>
                    <a:pt x="4" y="99"/>
                  </a:lnTo>
                  <a:moveTo>
                    <a:pt x="4" y="0"/>
                  </a:moveTo>
                  <a:lnTo>
                    <a:pt x="0" y="0"/>
                  </a:lnTo>
                  <a:lnTo>
                    <a:pt x="0" y="95"/>
                  </a:lnTo>
                  <a:lnTo>
                    <a:pt x="4" y="95"/>
                  </a:lnTo>
                  <a:lnTo>
                    <a:pt x="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699" name="îṩ1îdé"/>
            <p:cNvSpPr/>
            <p:nvPr/>
          </p:nvSpPr>
          <p:spPr bwMode="auto">
            <a:xfrm>
              <a:off x="2038897" y="2187165"/>
              <a:ext cx="4762" cy="64294"/>
            </a:xfrm>
            <a:prstGeom prst="rect">
              <a:avLst/>
            </a:pr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700" name="íṣļiḓé"/>
            <p:cNvSpPr/>
            <p:nvPr/>
          </p:nvSpPr>
          <p:spPr bwMode="auto">
            <a:xfrm>
              <a:off x="2038897" y="2187165"/>
              <a:ext cx="4762" cy="642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701" name="iŝlîḍé"/>
            <p:cNvSpPr/>
            <p:nvPr/>
          </p:nvSpPr>
          <p:spPr bwMode="auto">
            <a:xfrm>
              <a:off x="2038897" y="2257412"/>
              <a:ext cx="4762" cy="411956"/>
            </a:xfrm>
            <a:custGeom>
              <a:avLst/>
              <a:gdLst>
                <a:gd name="T0" fmla="*/ 4 w 4"/>
                <a:gd name="T1" fmla="*/ 299 h 346"/>
                <a:gd name="T2" fmla="*/ 0 w 4"/>
                <a:gd name="T3" fmla="*/ 299 h 346"/>
                <a:gd name="T4" fmla="*/ 0 w 4"/>
                <a:gd name="T5" fmla="*/ 344 h 346"/>
                <a:gd name="T6" fmla="*/ 0 w 4"/>
                <a:gd name="T7" fmla="*/ 346 h 346"/>
                <a:gd name="T8" fmla="*/ 4 w 4"/>
                <a:gd name="T9" fmla="*/ 346 h 346"/>
                <a:gd name="T10" fmla="*/ 4 w 4"/>
                <a:gd name="T11" fmla="*/ 299 h 346"/>
                <a:gd name="T12" fmla="*/ 4 w 4"/>
                <a:gd name="T13" fmla="*/ 199 h 346"/>
                <a:gd name="T14" fmla="*/ 0 w 4"/>
                <a:gd name="T15" fmla="*/ 199 h 346"/>
                <a:gd name="T16" fmla="*/ 0 w 4"/>
                <a:gd name="T17" fmla="*/ 294 h 346"/>
                <a:gd name="T18" fmla="*/ 4 w 4"/>
                <a:gd name="T19" fmla="*/ 294 h 346"/>
                <a:gd name="T20" fmla="*/ 4 w 4"/>
                <a:gd name="T21" fmla="*/ 199 h 346"/>
                <a:gd name="T22" fmla="*/ 4 w 4"/>
                <a:gd name="T23" fmla="*/ 99 h 346"/>
                <a:gd name="T24" fmla="*/ 0 w 4"/>
                <a:gd name="T25" fmla="*/ 99 h 346"/>
                <a:gd name="T26" fmla="*/ 0 w 4"/>
                <a:gd name="T27" fmla="*/ 195 h 346"/>
                <a:gd name="T28" fmla="*/ 4 w 4"/>
                <a:gd name="T29" fmla="*/ 195 h 346"/>
                <a:gd name="T30" fmla="*/ 4 w 4"/>
                <a:gd name="T31" fmla="*/ 99 h 346"/>
                <a:gd name="T32" fmla="*/ 4 w 4"/>
                <a:gd name="T33" fmla="*/ 0 h 346"/>
                <a:gd name="T34" fmla="*/ 0 w 4"/>
                <a:gd name="T35" fmla="*/ 0 h 346"/>
                <a:gd name="T36" fmla="*/ 0 w 4"/>
                <a:gd name="T37" fmla="*/ 95 h 346"/>
                <a:gd name="T38" fmla="*/ 4 w 4"/>
                <a:gd name="T39" fmla="*/ 95 h 346"/>
                <a:gd name="T40" fmla="*/ 4 w 4"/>
                <a:gd name="T41" fmla="*/ 0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" h="346">
                  <a:moveTo>
                    <a:pt x="4" y="299"/>
                  </a:moveTo>
                  <a:lnTo>
                    <a:pt x="0" y="299"/>
                  </a:lnTo>
                  <a:lnTo>
                    <a:pt x="0" y="344"/>
                  </a:lnTo>
                  <a:lnTo>
                    <a:pt x="0" y="346"/>
                  </a:lnTo>
                  <a:lnTo>
                    <a:pt x="4" y="346"/>
                  </a:lnTo>
                  <a:lnTo>
                    <a:pt x="4" y="299"/>
                  </a:lnTo>
                  <a:close/>
                  <a:moveTo>
                    <a:pt x="4" y="199"/>
                  </a:moveTo>
                  <a:lnTo>
                    <a:pt x="0" y="199"/>
                  </a:lnTo>
                  <a:lnTo>
                    <a:pt x="0" y="294"/>
                  </a:lnTo>
                  <a:lnTo>
                    <a:pt x="4" y="294"/>
                  </a:lnTo>
                  <a:lnTo>
                    <a:pt x="4" y="199"/>
                  </a:lnTo>
                  <a:close/>
                  <a:moveTo>
                    <a:pt x="4" y="99"/>
                  </a:moveTo>
                  <a:lnTo>
                    <a:pt x="0" y="99"/>
                  </a:lnTo>
                  <a:lnTo>
                    <a:pt x="0" y="195"/>
                  </a:lnTo>
                  <a:lnTo>
                    <a:pt x="4" y="195"/>
                  </a:lnTo>
                  <a:lnTo>
                    <a:pt x="4" y="99"/>
                  </a:lnTo>
                  <a:close/>
                  <a:moveTo>
                    <a:pt x="4" y="0"/>
                  </a:moveTo>
                  <a:lnTo>
                    <a:pt x="0" y="0"/>
                  </a:lnTo>
                  <a:lnTo>
                    <a:pt x="0" y="95"/>
                  </a:lnTo>
                  <a:lnTo>
                    <a:pt x="4" y="95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702" name="îş1íḓé"/>
            <p:cNvSpPr/>
            <p:nvPr/>
          </p:nvSpPr>
          <p:spPr bwMode="auto">
            <a:xfrm>
              <a:off x="2038897" y="2257412"/>
              <a:ext cx="4762" cy="411956"/>
            </a:xfrm>
            <a:custGeom>
              <a:avLst/>
              <a:gdLst>
                <a:gd name="T0" fmla="*/ 4 w 4"/>
                <a:gd name="T1" fmla="*/ 299 h 346"/>
                <a:gd name="T2" fmla="*/ 0 w 4"/>
                <a:gd name="T3" fmla="*/ 299 h 346"/>
                <a:gd name="T4" fmla="*/ 0 w 4"/>
                <a:gd name="T5" fmla="*/ 344 h 346"/>
                <a:gd name="T6" fmla="*/ 0 w 4"/>
                <a:gd name="T7" fmla="*/ 346 h 346"/>
                <a:gd name="T8" fmla="*/ 4 w 4"/>
                <a:gd name="T9" fmla="*/ 346 h 346"/>
                <a:gd name="T10" fmla="*/ 4 w 4"/>
                <a:gd name="T11" fmla="*/ 299 h 346"/>
                <a:gd name="T12" fmla="*/ 4 w 4"/>
                <a:gd name="T13" fmla="*/ 199 h 346"/>
                <a:gd name="T14" fmla="*/ 0 w 4"/>
                <a:gd name="T15" fmla="*/ 199 h 346"/>
                <a:gd name="T16" fmla="*/ 0 w 4"/>
                <a:gd name="T17" fmla="*/ 294 h 346"/>
                <a:gd name="T18" fmla="*/ 4 w 4"/>
                <a:gd name="T19" fmla="*/ 294 h 346"/>
                <a:gd name="T20" fmla="*/ 4 w 4"/>
                <a:gd name="T21" fmla="*/ 199 h 346"/>
                <a:gd name="T22" fmla="*/ 4 w 4"/>
                <a:gd name="T23" fmla="*/ 99 h 346"/>
                <a:gd name="T24" fmla="*/ 0 w 4"/>
                <a:gd name="T25" fmla="*/ 99 h 346"/>
                <a:gd name="T26" fmla="*/ 0 w 4"/>
                <a:gd name="T27" fmla="*/ 195 h 346"/>
                <a:gd name="T28" fmla="*/ 4 w 4"/>
                <a:gd name="T29" fmla="*/ 195 h 346"/>
                <a:gd name="T30" fmla="*/ 4 w 4"/>
                <a:gd name="T31" fmla="*/ 99 h 346"/>
                <a:gd name="T32" fmla="*/ 4 w 4"/>
                <a:gd name="T33" fmla="*/ 0 h 346"/>
                <a:gd name="T34" fmla="*/ 0 w 4"/>
                <a:gd name="T35" fmla="*/ 0 h 346"/>
                <a:gd name="T36" fmla="*/ 0 w 4"/>
                <a:gd name="T37" fmla="*/ 95 h 346"/>
                <a:gd name="T38" fmla="*/ 4 w 4"/>
                <a:gd name="T39" fmla="*/ 95 h 346"/>
                <a:gd name="T40" fmla="*/ 4 w 4"/>
                <a:gd name="T41" fmla="*/ 0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" h="346">
                  <a:moveTo>
                    <a:pt x="4" y="299"/>
                  </a:moveTo>
                  <a:lnTo>
                    <a:pt x="0" y="299"/>
                  </a:lnTo>
                  <a:lnTo>
                    <a:pt x="0" y="344"/>
                  </a:lnTo>
                  <a:lnTo>
                    <a:pt x="0" y="346"/>
                  </a:lnTo>
                  <a:lnTo>
                    <a:pt x="4" y="346"/>
                  </a:lnTo>
                  <a:lnTo>
                    <a:pt x="4" y="299"/>
                  </a:lnTo>
                  <a:moveTo>
                    <a:pt x="4" y="199"/>
                  </a:moveTo>
                  <a:lnTo>
                    <a:pt x="0" y="199"/>
                  </a:lnTo>
                  <a:lnTo>
                    <a:pt x="0" y="294"/>
                  </a:lnTo>
                  <a:lnTo>
                    <a:pt x="4" y="294"/>
                  </a:lnTo>
                  <a:lnTo>
                    <a:pt x="4" y="199"/>
                  </a:lnTo>
                  <a:moveTo>
                    <a:pt x="4" y="99"/>
                  </a:moveTo>
                  <a:lnTo>
                    <a:pt x="0" y="99"/>
                  </a:lnTo>
                  <a:lnTo>
                    <a:pt x="0" y="195"/>
                  </a:lnTo>
                  <a:lnTo>
                    <a:pt x="4" y="195"/>
                  </a:lnTo>
                  <a:lnTo>
                    <a:pt x="4" y="99"/>
                  </a:lnTo>
                  <a:moveTo>
                    <a:pt x="4" y="0"/>
                  </a:moveTo>
                  <a:lnTo>
                    <a:pt x="0" y="0"/>
                  </a:lnTo>
                  <a:lnTo>
                    <a:pt x="0" y="95"/>
                  </a:lnTo>
                  <a:lnTo>
                    <a:pt x="4" y="95"/>
                  </a:lnTo>
                  <a:lnTo>
                    <a:pt x="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703" name="íšľiḓe"/>
            <p:cNvSpPr/>
            <p:nvPr/>
          </p:nvSpPr>
          <p:spPr bwMode="auto">
            <a:xfrm>
              <a:off x="1506687" y="2607456"/>
              <a:ext cx="713185" cy="5954"/>
            </a:xfrm>
            <a:custGeom>
              <a:avLst/>
              <a:gdLst>
                <a:gd name="T0" fmla="*/ 147 w 599"/>
                <a:gd name="T1" fmla="*/ 0 h 5"/>
                <a:gd name="T2" fmla="*/ 52 w 599"/>
                <a:gd name="T3" fmla="*/ 0 h 5"/>
                <a:gd name="T4" fmla="*/ 48 w 599"/>
                <a:gd name="T5" fmla="*/ 0 h 5"/>
                <a:gd name="T6" fmla="*/ 2 w 599"/>
                <a:gd name="T7" fmla="*/ 0 h 5"/>
                <a:gd name="T8" fmla="*/ 2 w 599"/>
                <a:gd name="T9" fmla="*/ 5 h 5"/>
                <a:gd name="T10" fmla="*/ 0 w 599"/>
                <a:gd name="T11" fmla="*/ 5 h 5"/>
                <a:gd name="T12" fmla="*/ 48 w 599"/>
                <a:gd name="T13" fmla="*/ 5 h 5"/>
                <a:gd name="T14" fmla="*/ 52 w 599"/>
                <a:gd name="T15" fmla="*/ 5 h 5"/>
                <a:gd name="T16" fmla="*/ 147 w 599"/>
                <a:gd name="T17" fmla="*/ 5 h 5"/>
                <a:gd name="T18" fmla="*/ 147 w 599"/>
                <a:gd name="T19" fmla="*/ 0 h 5"/>
                <a:gd name="T20" fmla="*/ 347 w 599"/>
                <a:gd name="T21" fmla="*/ 0 h 5"/>
                <a:gd name="T22" fmla="*/ 251 w 599"/>
                <a:gd name="T23" fmla="*/ 0 h 5"/>
                <a:gd name="T24" fmla="*/ 247 w 599"/>
                <a:gd name="T25" fmla="*/ 0 h 5"/>
                <a:gd name="T26" fmla="*/ 152 w 599"/>
                <a:gd name="T27" fmla="*/ 0 h 5"/>
                <a:gd name="T28" fmla="*/ 152 w 599"/>
                <a:gd name="T29" fmla="*/ 5 h 5"/>
                <a:gd name="T30" fmla="*/ 247 w 599"/>
                <a:gd name="T31" fmla="*/ 5 h 5"/>
                <a:gd name="T32" fmla="*/ 251 w 599"/>
                <a:gd name="T33" fmla="*/ 5 h 5"/>
                <a:gd name="T34" fmla="*/ 347 w 599"/>
                <a:gd name="T35" fmla="*/ 5 h 5"/>
                <a:gd name="T36" fmla="*/ 347 w 599"/>
                <a:gd name="T37" fmla="*/ 0 h 5"/>
                <a:gd name="T38" fmla="*/ 547 w 599"/>
                <a:gd name="T39" fmla="*/ 0 h 5"/>
                <a:gd name="T40" fmla="*/ 451 w 599"/>
                <a:gd name="T41" fmla="*/ 0 h 5"/>
                <a:gd name="T42" fmla="*/ 447 w 599"/>
                <a:gd name="T43" fmla="*/ 0 h 5"/>
                <a:gd name="T44" fmla="*/ 351 w 599"/>
                <a:gd name="T45" fmla="*/ 0 h 5"/>
                <a:gd name="T46" fmla="*/ 351 w 599"/>
                <a:gd name="T47" fmla="*/ 5 h 5"/>
                <a:gd name="T48" fmla="*/ 447 w 599"/>
                <a:gd name="T49" fmla="*/ 5 h 5"/>
                <a:gd name="T50" fmla="*/ 451 w 599"/>
                <a:gd name="T51" fmla="*/ 5 h 5"/>
                <a:gd name="T52" fmla="*/ 547 w 599"/>
                <a:gd name="T53" fmla="*/ 5 h 5"/>
                <a:gd name="T54" fmla="*/ 547 w 599"/>
                <a:gd name="T55" fmla="*/ 0 h 5"/>
                <a:gd name="T56" fmla="*/ 599 w 599"/>
                <a:gd name="T57" fmla="*/ 0 h 5"/>
                <a:gd name="T58" fmla="*/ 551 w 599"/>
                <a:gd name="T59" fmla="*/ 0 h 5"/>
                <a:gd name="T60" fmla="*/ 551 w 599"/>
                <a:gd name="T61" fmla="*/ 5 h 5"/>
                <a:gd name="T62" fmla="*/ 597 w 599"/>
                <a:gd name="T63" fmla="*/ 5 h 5"/>
                <a:gd name="T64" fmla="*/ 599 w 599"/>
                <a:gd name="T65" fmla="*/ 5 h 5"/>
                <a:gd name="T66" fmla="*/ 599 w 599"/>
                <a:gd name="T6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99" h="5">
                  <a:moveTo>
                    <a:pt x="147" y="0"/>
                  </a:moveTo>
                  <a:lnTo>
                    <a:pt x="52" y="0"/>
                  </a:lnTo>
                  <a:lnTo>
                    <a:pt x="48" y="0"/>
                  </a:lnTo>
                  <a:lnTo>
                    <a:pt x="2" y="0"/>
                  </a:lnTo>
                  <a:lnTo>
                    <a:pt x="2" y="5"/>
                  </a:lnTo>
                  <a:lnTo>
                    <a:pt x="0" y="5"/>
                  </a:lnTo>
                  <a:lnTo>
                    <a:pt x="48" y="5"/>
                  </a:lnTo>
                  <a:lnTo>
                    <a:pt x="52" y="5"/>
                  </a:lnTo>
                  <a:lnTo>
                    <a:pt x="147" y="5"/>
                  </a:lnTo>
                  <a:lnTo>
                    <a:pt x="147" y="0"/>
                  </a:lnTo>
                  <a:close/>
                  <a:moveTo>
                    <a:pt x="347" y="0"/>
                  </a:moveTo>
                  <a:lnTo>
                    <a:pt x="251" y="0"/>
                  </a:lnTo>
                  <a:lnTo>
                    <a:pt x="247" y="0"/>
                  </a:lnTo>
                  <a:lnTo>
                    <a:pt x="152" y="0"/>
                  </a:lnTo>
                  <a:lnTo>
                    <a:pt x="152" y="5"/>
                  </a:lnTo>
                  <a:lnTo>
                    <a:pt x="247" y="5"/>
                  </a:lnTo>
                  <a:lnTo>
                    <a:pt x="251" y="5"/>
                  </a:lnTo>
                  <a:lnTo>
                    <a:pt x="347" y="5"/>
                  </a:lnTo>
                  <a:lnTo>
                    <a:pt x="347" y="0"/>
                  </a:lnTo>
                  <a:close/>
                  <a:moveTo>
                    <a:pt x="547" y="0"/>
                  </a:moveTo>
                  <a:lnTo>
                    <a:pt x="451" y="0"/>
                  </a:lnTo>
                  <a:lnTo>
                    <a:pt x="447" y="0"/>
                  </a:lnTo>
                  <a:lnTo>
                    <a:pt x="351" y="0"/>
                  </a:lnTo>
                  <a:lnTo>
                    <a:pt x="351" y="5"/>
                  </a:lnTo>
                  <a:lnTo>
                    <a:pt x="447" y="5"/>
                  </a:lnTo>
                  <a:lnTo>
                    <a:pt x="451" y="5"/>
                  </a:lnTo>
                  <a:lnTo>
                    <a:pt x="547" y="5"/>
                  </a:lnTo>
                  <a:lnTo>
                    <a:pt x="547" y="0"/>
                  </a:lnTo>
                  <a:close/>
                  <a:moveTo>
                    <a:pt x="599" y="0"/>
                  </a:moveTo>
                  <a:lnTo>
                    <a:pt x="551" y="0"/>
                  </a:lnTo>
                  <a:lnTo>
                    <a:pt x="551" y="5"/>
                  </a:lnTo>
                  <a:lnTo>
                    <a:pt x="597" y="5"/>
                  </a:lnTo>
                  <a:lnTo>
                    <a:pt x="599" y="5"/>
                  </a:lnTo>
                  <a:lnTo>
                    <a:pt x="599" y="0"/>
                  </a:lnTo>
                  <a:close/>
                </a:path>
              </a:pathLst>
            </a:cu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704" name="išlïḓê"/>
            <p:cNvSpPr/>
            <p:nvPr/>
          </p:nvSpPr>
          <p:spPr bwMode="auto">
            <a:xfrm>
              <a:off x="1506687" y="2607456"/>
              <a:ext cx="713185" cy="5954"/>
            </a:xfrm>
            <a:custGeom>
              <a:avLst/>
              <a:gdLst>
                <a:gd name="T0" fmla="*/ 147 w 599"/>
                <a:gd name="T1" fmla="*/ 0 h 5"/>
                <a:gd name="T2" fmla="*/ 52 w 599"/>
                <a:gd name="T3" fmla="*/ 0 h 5"/>
                <a:gd name="T4" fmla="*/ 48 w 599"/>
                <a:gd name="T5" fmla="*/ 0 h 5"/>
                <a:gd name="T6" fmla="*/ 2 w 599"/>
                <a:gd name="T7" fmla="*/ 0 h 5"/>
                <a:gd name="T8" fmla="*/ 2 w 599"/>
                <a:gd name="T9" fmla="*/ 5 h 5"/>
                <a:gd name="T10" fmla="*/ 0 w 599"/>
                <a:gd name="T11" fmla="*/ 5 h 5"/>
                <a:gd name="T12" fmla="*/ 48 w 599"/>
                <a:gd name="T13" fmla="*/ 5 h 5"/>
                <a:gd name="T14" fmla="*/ 52 w 599"/>
                <a:gd name="T15" fmla="*/ 5 h 5"/>
                <a:gd name="T16" fmla="*/ 147 w 599"/>
                <a:gd name="T17" fmla="*/ 5 h 5"/>
                <a:gd name="T18" fmla="*/ 147 w 599"/>
                <a:gd name="T19" fmla="*/ 0 h 5"/>
                <a:gd name="T20" fmla="*/ 347 w 599"/>
                <a:gd name="T21" fmla="*/ 0 h 5"/>
                <a:gd name="T22" fmla="*/ 251 w 599"/>
                <a:gd name="T23" fmla="*/ 0 h 5"/>
                <a:gd name="T24" fmla="*/ 247 w 599"/>
                <a:gd name="T25" fmla="*/ 0 h 5"/>
                <a:gd name="T26" fmla="*/ 152 w 599"/>
                <a:gd name="T27" fmla="*/ 0 h 5"/>
                <a:gd name="T28" fmla="*/ 152 w 599"/>
                <a:gd name="T29" fmla="*/ 5 h 5"/>
                <a:gd name="T30" fmla="*/ 247 w 599"/>
                <a:gd name="T31" fmla="*/ 5 h 5"/>
                <a:gd name="T32" fmla="*/ 251 w 599"/>
                <a:gd name="T33" fmla="*/ 5 h 5"/>
                <a:gd name="T34" fmla="*/ 347 w 599"/>
                <a:gd name="T35" fmla="*/ 5 h 5"/>
                <a:gd name="T36" fmla="*/ 347 w 599"/>
                <a:gd name="T37" fmla="*/ 0 h 5"/>
                <a:gd name="T38" fmla="*/ 547 w 599"/>
                <a:gd name="T39" fmla="*/ 0 h 5"/>
                <a:gd name="T40" fmla="*/ 451 w 599"/>
                <a:gd name="T41" fmla="*/ 0 h 5"/>
                <a:gd name="T42" fmla="*/ 447 w 599"/>
                <a:gd name="T43" fmla="*/ 0 h 5"/>
                <a:gd name="T44" fmla="*/ 351 w 599"/>
                <a:gd name="T45" fmla="*/ 0 h 5"/>
                <a:gd name="T46" fmla="*/ 351 w 599"/>
                <a:gd name="T47" fmla="*/ 5 h 5"/>
                <a:gd name="T48" fmla="*/ 447 w 599"/>
                <a:gd name="T49" fmla="*/ 5 h 5"/>
                <a:gd name="T50" fmla="*/ 451 w 599"/>
                <a:gd name="T51" fmla="*/ 5 h 5"/>
                <a:gd name="T52" fmla="*/ 547 w 599"/>
                <a:gd name="T53" fmla="*/ 5 h 5"/>
                <a:gd name="T54" fmla="*/ 547 w 599"/>
                <a:gd name="T55" fmla="*/ 0 h 5"/>
                <a:gd name="T56" fmla="*/ 599 w 599"/>
                <a:gd name="T57" fmla="*/ 0 h 5"/>
                <a:gd name="T58" fmla="*/ 551 w 599"/>
                <a:gd name="T59" fmla="*/ 0 h 5"/>
                <a:gd name="T60" fmla="*/ 551 w 599"/>
                <a:gd name="T61" fmla="*/ 5 h 5"/>
                <a:gd name="T62" fmla="*/ 597 w 599"/>
                <a:gd name="T63" fmla="*/ 5 h 5"/>
                <a:gd name="T64" fmla="*/ 599 w 599"/>
                <a:gd name="T65" fmla="*/ 5 h 5"/>
                <a:gd name="T66" fmla="*/ 599 w 599"/>
                <a:gd name="T6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99" h="5">
                  <a:moveTo>
                    <a:pt x="147" y="0"/>
                  </a:moveTo>
                  <a:lnTo>
                    <a:pt x="52" y="0"/>
                  </a:lnTo>
                  <a:lnTo>
                    <a:pt x="48" y="0"/>
                  </a:lnTo>
                  <a:lnTo>
                    <a:pt x="2" y="0"/>
                  </a:lnTo>
                  <a:lnTo>
                    <a:pt x="2" y="5"/>
                  </a:lnTo>
                  <a:lnTo>
                    <a:pt x="0" y="5"/>
                  </a:lnTo>
                  <a:lnTo>
                    <a:pt x="48" y="5"/>
                  </a:lnTo>
                  <a:lnTo>
                    <a:pt x="52" y="5"/>
                  </a:lnTo>
                  <a:lnTo>
                    <a:pt x="147" y="5"/>
                  </a:lnTo>
                  <a:lnTo>
                    <a:pt x="147" y="0"/>
                  </a:lnTo>
                  <a:moveTo>
                    <a:pt x="347" y="0"/>
                  </a:moveTo>
                  <a:lnTo>
                    <a:pt x="251" y="0"/>
                  </a:lnTo>
                  <a:lnTo>
                    <a:pt x="247" y="0"/>
                  </a:lnTo>
                  <a:lnTo>
                    <a:pt x="152" y="0"/>
                  </a:lnTo>
                  <a:lnTo>
                    <a:pt x="152" y="5"/>
                  </a:lnTo>
                  <a:lnTo>
                    <a:pt x="247" y="5"/>
                  </a:lnTo>
                  <a:lnTo>
                    <a:pt x="251" y="5"/>
                  </a:lnTo>
                  <a:lnTo>
                    <a:pt x="347" y="5"/>
                  </a:lnTo>
                  <a:lnTo>
                    <a:pt x="347" y="0"/>
                  </a:lnTo>
                  <a:moveTo>
                    <a:pt x="547" y="0"/>
                  </a:moveTo>
                  <a:lnTo>
                    <a:pt x="451" y="0"/>
                  </a:lnTo>
                  <a:lnTo>
                    <a:pt x="447" y="0"/>
                  </a:lnTo>
                  <a:lnTo>
                    <a:pt x="351" y="0"/>
                  </a:lnTo>
                  <a:lnTo>
                    <a:pt x="351" y="5"/>
                  </a:lnTo>
                  <a:lnTo>
                    <a:pt x="447" y="5"/>
                  </a:lnTo>
                  <a:lnTo>
                    <a:pt x="451" y="5"/>
                  </a:lnTo>
                  <a:lnTo>
                    <a:pt x="547" y="5"/>
                  </a:lnTo>
                  <a:lnTo>
                    <a:pt x="547" y="0"/>
                  </a:lnTo>
                  <a:moveTo>
                    <a:pt x="599" y="0"/>
                  </a:moveTo>
                  <a:lnTo>
                    <a:pt x="551" y="0"/>
                  </a:lnTo>
                  <a:lnTo>
                    <a:pt x="551" y="5"/>
                  </a:lnTo>
                  <a:lnTo>
                    <a:pt x="597" y="5"/>
                  </a:lnTo>
                  <a:lnTo>
                    <a:pt x="599" y="5"/>
                  </a:lnTo>
                  <a:lnTo>
                    <a:pt x="59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705" name="ísḻïḍe"/>
            <p:cNvSpPr/>
            <p:nvPr/>
          </p:nvSpPr>
          <p:spPr bwMode="auto">
            <a:xfrm>
              <a:off x="1506687" y="2370521"/>
              <a:ext cx="713185" cy="4763"/>
            </a:xfrm>
            <a:custGeom>
              <a:avLst/>
              <a:gdLst>
                <a:gd name="T0" fmla="*/ 147 w 599"/>
                <a:gd name="T1" fmla="*/ 0 h 4"/>
                <a:gd name="T2" fmla="*/ 52 w 599"/>
                <a:gd name="T3" fmla="*/ 0 h 4"/>
                <a:gd name="T4" fmla="*/ 48 w 599"/>
                <a:gd name="T5" fmla="*/ 0 h 4"/>
                <a:gd name="T6" fmla="*/ 2 w 599"/>
                <a:gd name="T7" fmla="*/ 0 h 4"/>
                <a:gd name="T8" fmla="*/ 2 w 599"/>
                <a:gd name="T9" fmla="*/ 4 h 4"/>
                <a:gd name="T10" fmla="*/ 0 w 599"/>
                <a:gd name="T11" fmla="*/ 4 h 4"/>
                <a:gd name="T12" fmla="*/ 48 w 599"/>
                <a:gd name="T13" fmla="*/ 4 h 4"/>
                <a:gd name="T14" fmla="*/ 52 w 599"/>
                <a:gd name="T15" fmla="*/ 4 h 4"/>
                <a:gd name="T16" fmla="*/ 147 w 599"/>
                <a:gd name="T17" fmla="*/ 4 h 4"/>
                <a:gd name="T18" fmla="*/ 147 w 599"/>
                <a:gd name="T19" fmla="*/ 0 h 4"/>
                <a:gd name="T20" fmla="*/ 347 w 599"/>
                <a:gd name="T21" fmla="*/ 0 h 4"/>
                <a:gd name="T22" fmla="*/ 251 w 599"/>
                <a:gd name="T23" fmla="*/ 0 h 4"/>
                <a:gd name="T24" fmla="*/ 247 w 599"/>
                <a:gd name="T25" fmla="*/ 0 h 4"/>
                <a:gd name="T26" fmla="*/ 152 w 599"/>
                <a:gd name="T27" fmla="*/ 0 h 4"/>
                <a:gd name="T28" fmla="*/ 152 w 599"/>
                <a:gd name="T29" fmla="*/ 4 h 4"/>
                <a:gd name="T30" fmla="*/ 247 w 599"/>
                <a:gd name="T31" fmla="*/ 4 h 4"/>
                <a:gd name="T32" fmla="*/ 251 w 599"/>
                <a:gd name="T33" fmla="*/ 4 h 4"/>
                <a:gd name="T34" fmla="*/ 347 w 599"/>
                <a:gd name="T35" fmla="*/ 4 h 4"/>
                <a:gd name="T36" fmla="*/ 347 w 599"/>
                <a:gd name="T37" fmla="*/ 0 h 4"/>
                <a:gd name="T38" fmla="*/ 547 w 599"/>
                <a:gd name="T39" fmla="*/ 0 h 4"/>
                <a:gd name="T40" fmla="*/ 451 w 599"/>
                <a:gd name="T41" fmla="*/ 0 h 4"/>
                <a:gd name="T42" fmla="*/ 447 w 599"/>
                <a:gd name="T43" fmla="*/ 0 h 4"/>
                <a:gd name="T44" fmla="*/ 351 w 599"/>
                <a:gd name="T45" fmla="*/ 0 h 4"/>
                <a:gd name="T46" fmla="*/ 351 w 599"/>
                <a:gd name="T47" fmla="*/ 4 h 4"/>
                <a:gd name="T48" fmla="*/ 447 w 599"/>
                <a:gd name="T49" fmla="*/ 4 h 4"/>
                <a:gd name="T50" fmla="*/ 451 w 599"/>
                <a:gd name="T51" fmla="*/ 4 h 4"/>
                <a:gd name="T52" fmla="*/ 547 w 599"/>
                <a:gd name="T53" fmla="*/ 4 h 4"/>
                <a:gd name="T54" fmla="*/ 547 w 599"/>
                <a:gd name="T55" fmla="*/ 0 h 4"/>
                <a:gd name="T56" fmla="*/ 599 w 599"/>
                <a:gd name="T57" fmla="*/ 0 h 4"/>
                <a:gd name="T58" fmla="*/ 551 w 599"/>
                <a:gd name="T59" fmla="*/ 0 h 4"/>
                <a:gd name="T60" fmla="*/ 551 w 599"/>
                <a:gd name="T61" fmla="*/ 4 h 4"/>
                <a:gd name="T62" fmla="*/ 597 w 599"/>
                <a:gd name="T63" fmla="*/ 4 h 4"/>
                <a:gd name="T64" fmla="*/ 599 w 599"/>
                <a:gd name="T65" fmla="*/ 4 h 4"/>
                <a:gd name="T66" fmla="*/ 599 w 599"/>
                <a:gd name="T6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99" h="4">
                  <a:moveTo>
                    <a:pt x="147" y="0"/>
                  </a:moveTo>
                  <a:lnTo>
                    <a:pt x="52" y="0"/>
                  </a:lnTo>
                  <a:lnTo>
                    <a:pt x="48" y="0"/>
                  </a:lnTo>
                  <a:lnTo>
                    <a:pt x="2" y="0"/>
                  </a:lnTo>
                  <a:lnTo>
                    <a:pt x="2" y="4"/>
                  </a:lnTo>
                  <a:lnTo>
                    <a:pt x="0" y="4"/>
                  </a:lnTo>
                  <a:lnTo>
                    <a:pt x="48" y="4"/>
                  </a:lnTo>
                  <a:lnTo>
                    <a:pt x="52" y="4"/>
                  </a:lnTo>
                  <a:lnTo>
                    <a:pt x="147" y="4"/>
                  </a:lnTo>
                  <a:lnTo>
                    <a:pt x="147" y="0"/>
                  </a:lnTo>
                  <a:close/>
                  <a:moveTo>
                    <a:pt x="347" y="0"/>
                  </a:moveTo>
                  <a:lnTo>
                    <a:pt x="251" y="0"/>
                  </a:lnTo>
                  <a:lnTo>
                    <a:pt x="247" y="0"/>
                  </a:lnTo>
                  <a:lnTo>
                    <a:pt x="152" y="0"/>
                  </a:lnTo>
                  <a:lnTo>
                    <a:pt x="152" y="4"/>
                  </a:lnTo>
                  <a:lnTo>
                    <a:pt x="247" y="4"/>
                  </a:lnTo>
                  <a:lnTo>
                    <a:pt x="251" y="4"/>
                  </a:lnTo>
                  <a:lnTo>
                    <a:pt x="347" y="4"/>
                  </a:lnTo>
                  <a:lnTo>
                    <a:pt x="347" y="0"/>
                  </a:lnTo>
                  <a:close/>
                  <a:moveTo>
                    <a:pt x="547" y="0"/>
                  </a:moveTo>
                  <a:lnTo>
                    <a:pt x="451" y="0"/>
                  </a:lnTo>
                  <a:lnTo>
                    <a:pt x="447" y="0"/>
                  </a:lnTo>
                  <a:lnTo>
                    <a:pt x="351" y="0"/>
                  </a:lnTo>
                  <a:lnTo>
                    <a:pt x="351" y="4"/>
                  </a:lnTo>
                  <a:lnTo>
                    <a:pt x="447" y="4"/>
                  </a:lnTo>
                  <a:lnTo>
                    <a:pt x="451" y="4"/>
                  </a:lnTo>
                  <a:lnTo>
                    <a:pt x="547" y="4"/>
                  </a:lnTo>
                  <a:lnTo>
                    <a:pt x="547" y="0"/>
                  </a:lnTo>
                  <a:close/>
                  <a:moveTo>
                    <a:pt x="599" y="0"/>
                  </a:moveTo>
                  <a:lnTo>
                    <a:pt x="551" y="0"/>
                  </a:lnTo>
                  <a:lnTo>
                    <a:pt x="551" y="4"/>
                  </a:lnTo>
                  <a:lnTo>
                    <a:pt x="597" y="4"/>
                  </a:lnTo>
                  <a:lnTo>
                    <a:pt x="599" y="4"/>
                  </a:lnTo>
                  <a:lnTo>
                    <a:pt x="599" y="0"/>
                  </a:lnTo>
                  <a:close/>
                </a:path>
              </a:pathLst>
            </a:cu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706" name="íşḻîḑé"/>
            <p:cNvSpPr/>
            <p:nvPr/>
          </p:nvSpPr>
          <p:spPr bwMode="auto">
            <a:xfrm>
              <a:off x="1506687" y="2370521"/>
              <a:ext cx="713185" cy="4763"/>
            </a:xfrm>
            <a:custGeom>
              <a:avLst/>
              <a:gdLst>
                <a:gd name="T0" fmla="*/ 147 w 599"/>
                <a:gd name="T1" fmla="*/ 0 h 4"/>
                <a:gd name="T2" fmla="*/ 52 w 599"/>
                <a:gd name="T3" fmla="*/ 0 h 4"/>
                <a:gd name="T4" fmla="*/ 48 w 599"/>
                <a:gd name="T5" fmla="*/ 0 h 4"/>
                <a:gd name="T6" fmla="*/ 2 w 599"/>
                <a:gd name="T7" fmla="*/ 0 h 4"/>
                <a:gd name="T8" fmla="*/ 2 w 599"/>
                <a:gd name="T9" fmla="*/ 4 h 4"/>
                <a:gd name="T10" fmla="*/ 0 w 599"/>
                <a:gd name="T11" fmla="*/ 4 h 4"/>
                <a:gd name="T12" fmla="*/ 48 w 599"/>
                <a:gd name="T13" fmla="*/ 4 h 4"/>
                <a:gd name="T14" fmla="*/ 52 w 599"/>
                <a:gd name="T15" fmla="*/ 4 h 4"/>
                <a:gd name="T16" fmla="*/ 147 w 599"/>
                <a:gd name="T17" fmla="*/ 4 h 4"/>
                <a:gd name="T18" fmla="*/ 147 w 599"/>
                <a:gd name="T19" fmla="*/ 0 h 4"/>
                <a:gd name="T20" fmla="*/ 347 w 599"/>
                <a:gd name="T21" fmla="*/ 0 h 4"/>
                <a:gd name="T22" fmla="*/ 251 w 599"/>
                <a:gd name="T23" fmla="*/ 0 h 4"/>
                <a:gd name="T24" fmla="*/ 247 w 599"/>
                <a:gd name="T25" fmla="*/ 0 h 4"/>
                <a:gd name="T26" fmla="*/ 152 w 599"/>
                <a:gd name="T27" fmla="*/ 0 h 4"/>
                <a:gd name="T28" fmla="*/ 152 w 599"/>
                <a:gd name="T29" fmla="*/ 4 h 4"/>
                <a:gd name="T30" fmla="*/ 247 w 599"/>
                <a:gd name="T31" fmla="*/ 4 h 4"/>
                <a:gd name="T32" fmla="*/ 251 w 599"/>
                <a:gd name="T33" fmla="*/ 4 h 4"/>
                <a:gd name="T34" fmla="*/ 347 w 599"/>
                <a:gd name="T35" fmla="*/ 4 h 4"/>
                <a:gd name="T36" fmla="*/ 347 w 599"/>
                <a:gd name="T37" fmla="*/ 0 h 4"/>
                <a:gd name="T38" fmla="*/ 547 w 599"/>
                <a:gd name="T39" fmla="*/ 0 h 4"/>
                <a:gd name="T40" fmla="*/ 451 w 599"/>
                <a:gd name="T41" fmla="*/ 0 h 4"/>
                <a:gd name="T42" fmla="*/ 447 w 599"/>
                <a:gd name="T43" fmla="*/ 0 h 4"/>
                <a:gd name="T44" fmla="*/ 351 w 599"/>
                <a:gd name="T45" fmla="*/ 0 h 4"/>
                <a:gd name="T46" fmla="*/ 351 w 599"/>
                <a:gd name="T47" fmla="*/ 4 h 4"/>
                <a:gd name="T48" fmla="*/ 447 w 599"/>
                <a:gd name="T49" fmla="*/ 4 h 4"/>
                <a:gd name="T50" fmla="*/ 451 w 599"/>
                <a:gd name="T51" fmla="*/ 4 h 4"/>
                <a:gd name="T52" fmla="*/ 547 w 599"/>
                <a:gd name="T53" fmla="*/ 4 h 4"/>
                <a:gd name="T54" fmla="*/ 547 w 599"/>
                <a:gd name="T55" fmla="*/ 0 h 4"/>
                <a:gd name="T56" fmla="*/ 599 w 599"/>
                <a:gd name="T57" fmla="*/ 0 h 4"/>
                <a:gd name="T58" fmla="*/ 551 w 599"/>
                <a:gd name="T59" fmla="*/ 0 h 4"/>
                <a:gd name="T60" fmla="*/ 551 w 599"/>
                <a:gd name="T61" fmla="*/ 4 h 4"/>
                <a:gd name="T62" fmla="*/ 597 w 599"/>
                <a:gd name="T63" fmla="*/ 4 h 4"/>
                <a:gd name="T64" fmla="*/ 599 w 599"/>
                <a:gd name="T65" fmla="*/ 4 h 4"/>
                <a:gd name="T66" fmla="*/ 599 w 599"/>
                <a:gd name="T6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99" h="4">
                  <a:moveTo>
                    <a:pt x="147" y="0"/>
                  </a:moveTo>
                  <a:lnTo>
                    <a:pt x="52" y="0"/>
                  </a:lnTo>
                  <a:lnTo>
                    <a:pt x="48" y="0"/>
                  </a:lnTo>
                  <a:lnTo>
                    <a:pt x="2" y="0"/>
                  </a:lnTo>
                  <a:lnTo>
                    <a:pt x="2" y="4"/>
                  </a:lnTo>
                  <a:lnTo>
                    <a:pt x="0" y="4"/>
                  </a:lnTo>
                  <a:lnTo>
                    <a:pt x="48" y="4"/>
                  </a:lnTo>
                  <a:lnTo>
                    <a:pt x="52" y="4"/>
                  </a:lnTo>
                  <a:lnTo>
                    <a:pt x="147" y="4"/>
                  </a:lnTo>
                  <a:lnTo>
                    <a:pt x="147" y="0"/>
                  </a:lnTo>
                  <a:moveTo>
                    <a:pt x="347" y="0"/>
                  </a:moveTo>
                  <a:lnTo>
                    <a:pt x="251" y="0"/>
                  </a:lnTo>
                  <a:lnTo>
                    <a:pt x="247" y="0"/>
                  </a:lnTo>
                  <a:lnTo>
                    <a:pt x="152" y="0"/>
                  </a:lnTo>
                  <a:lnTo>
                    <a:pt x="152" y="4"/>
                  </a:lnTo>
                  <a:lnTo>
                    <a:pt x="247" y="4"/>
                  </a:lnTo>
                  <a:lnTo>
                    <a:pt x="251" y="4"/>
                  </a:lnTo>
                  <a:lnTo>
                    <a:pt x="347" y="4"/>
                  </a:lnTo>
                  <a:lnTo>
                    <a:pt x="347" y="0"/>
                  </a:lnTo>
                  <a:moveTo>
                    <a:pt x="547" y="0"/>
                  </a:moveTo>
                  <a:lnTo>
                    <a:pt x="451" y="0"/>
                  </a:lnTo>
                  <a:lnTo>
                    <a:pt x="447" y="0"/>
                  </a:lnTo>
                  <a:lnTo>
                    <a:pt x="351" y="0"/>
                  </a:lnTo>
                  <a:lnTo>
                    <a:pt x="351" y="4"/>
                  </a:lnTo>
                  <a:lnTo>
                    <a:pt x="447" y="4"/>
                  </a:lnTo>
                  <a:lnTo>
                    <a:pt x="451" y="4"/>
                  </a:lnTo>
                  <a:lnTo>
                    <a:pt x="547" y="4"/>
                  </a:lnTo>
                  <a:lnTo>
                    <a:pt x="547" y="0"/>
                  </a:lnTo>
                  <a:moveTo>
                    <a:pt x="599" y="0"/>
                  </a:moveTo>
                  <a:lnTo>
                    <a:pt x="551" y="0"/>
                  </a:lnTo>
                  <a:lnTo>
                    <a:pt x="551" y="4"/>
                  </a:lnTo>
                  <a:lnTo>
                    <a:pt x="597" y="4"/>
                  </a:lnTo>
                  <a:lnTo>
                    <a:pt x="599" y="4"/>
                  </a:lnTo>
                  <a:lnTo>
                    <a:pt x="59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707" name="iSḷídé"/>
            <p:cNvSpPr/>
            <p:nvPr/>
          </p:nvSpPr>
          <p:spPr bwMode="auto">
            <a:xfrm>
              <a:off x="1506687" y="2489583"/>
              <a:ext cx="713185" cy="4763"/>
            </a:xfrm>
            <a:custGeom>
              <a:avLst/>
              <a:gdLst>
                <a:gd name="T0" fmla="*/ 147 w 599"/>
                <a:gd name="T1" fmla="*/ 0 h 4"/>
                <a:gd name="T2" fmla="*/ 52 w 599"/>
                <a:gd name="T3" fmla="*/ 0 h 4"/>
                <a:gd name="T4" fmla="*/ 48 w 599"/>
                <a:gd name="T5" fmla="*/ 0 h 4"/>
                <a:gd name="T6" fmla="*/ 2 w 599"/>
                <a:gd name="T7" fmla="*/ 0 h 4"/>
                <a:gd name="T8" fmla="*/ 2 w 599"/>
                <a:gd name="T9" fmla="*/ 4 h 4"/>
                <a:gd name="T10" fmla="*/ 0 w 599"/>
                <a:gd name="T11" fmla="*/ 4 h 4"/>
                <a:gd name="T12" fmla="*/ 48 w 599"/>
                <a:gd name="T13" fmla="*/ 4 h 4"/>
                <a:gd name="T14" fmla="*/ 52 w 599"/>
                <a:gd name="T15" fmla="*/ 4 h 4"/>
                <a:gd name="T16" fmla="*/ 147 w 599"/>
                <a:gd name="T17" fmla="*/ 4 h 4"/>
                <a:gd name="T18" fmla="*/ 147 w 599"/>
                <a:gd name="T19" fmla="*/ 0 h 4"/>
                <a:gd name="T20" fmla="*/ 347 w 599"/>
                <a:gd name="T21" fmla="*/ 0 h 4"/>
                <a:gd name="T22" fmla="*/ 251 w 599"/>
                <a:gd name="T23" fmla="*/ 0 h 4"/>
                <a:gd name="T24" fmla="*/ 247 w 599"/>
                <a:gd name="T25" fmla="*/ 0 h 4"/>
                <a:gd name="T26" fmla="*/ 152 w 599"/>
                <a:gd name="T27" fmla="*/ 0 h 4"/>
                <a:gd name="T28" fmla="*/ 152 w 599"/>
                <a:gd name="T29" fmla="*/ 4 h 4"/>
                <a:gd name="T30" fmla="*/ 247 w 599"/>
                <a:gd name="T31" fmla="*/ 4 h 4"/>
                <a:gd name="T32" fmla="*/ 251 w 599"/>
                <a:gd name="T33" fmla="*/ 4 h 4"/>
                <a:gd name="T34" fmla="*/ 347 w 599"/>
                <a:gd name="T35" fmla="*/ 4 h 4"/>
                <a:gd name="T36" fmla="*/ 347 w 599"/>
                <a:gd name="T37" fmla="*/ 0 h 4"/>
                <a:gd name="T38" fmla="*/ 547 w 599"/>
                <a:gd name="T39" fmla="*/ 0 h 4"/>
                <a:gd name="T40" fmla="*/ 451 w 599"/>
                <a:gd name="T41" fmla="*/ 0 h 4"/>
                <a:gd name="T42" fmla="*/ 447 w 599"/>
                <a:gd name="T43" fmla="*/ 0 h 4"/>
                <a:gd name="T44" fmla="*/ 351 w 599"/>
                <a:gd name="T45" fmla="*/ 0 h 4"/>
                <a:gd name="T46" fmla="*/ 351 w 599"/>
                <a:gd name="T47" fmla="*/ 4 h 4"/>
                <a:gd name="T48" fmla="*/ 447 w 599"/>
                <a:gd name="T49" fmla="*/ 4 h 4"/>
                <a:gd name="T50" fmla="*/ 451 w 599"/>
                <a:gd name="T51" fmla="*/ 4 h 4"/>
                <a:gd name="T52" fmla="*/ 547 w 599"/>
                <a:gd name="T53" fmla="*/ 4 h 4"/>
                <a:gd name="T54" fmla="*/ 547 w 599"/>
                <a:gd name="T55" fmla="*/ 0 h 4"/>
                <a:gd name="T56" fmla="*/ 599 w 599"/>
                <a:gd name="T57" fmla="*/ 0 h 4"/>
                <a:gd name="T58" fmla="*/ 551 w 599"/>
                <a:gd name="T59" fmla="*/ 0 h 4"/>
                <a:gd name="T60" fmla="*/ 551 w 599"/>
                <a:gd name="T61" fmla="*/ 4 h 4"/>
                <a:gd name="T62" fmla="*/ 597 w 599"/>
                <a:gd name="T63" fmla="*/ 4 h 4"/>
                <a:gd name="T64" fmla="*/ 599 w 599"/>
                <a:gd name="T65" fmla="*/ 4 h 4"/>
                <a:gd name="T66" fmla="*/ 599 w 599"/>
                <a:gd name="T6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99" h="4">
                  <a:moveTo>
                    <a:pt x="147" y="0"/>
                  </a:moveTo>
                  <a:lnTo>
                    <a:pt x="52" y="0"/>
                  </a:lnTo>
                  <a:lnTo>
                    <a:pt x="48" y="0"/>
                  </a:lnTo>
                  <a:lnTo>
                    <a:pt x="2" y="0"/>
                  </a:lnTo>
                  <a:lnTo>
                    <a:pt x="2" y="4"/>
                  </a:lnTo>
                  <a:lnTo>
                    <a:pt x="0" y="4"/>
                  </a:lnTo>
                  <a:lnTo>
                    <a:pt x="48" y="4"/>
                  </a:lnTo>
                  <a:lnTo>
                    <a:pt x="52" y="4"/>
                  </a:lnTo>
                  <a:lnTo>
                    <a:pt x="147" y="4"/>
                  </a:lnTo>
                  <a:lnTo>
                    <a:pt x="147" y="0"/>
                  </a:lnTo>
                  <a:close/>
                  <a:moveTo>
                    <a:pt x="347" y="0"/>
                  </a:moveTo>
                  <a:lnTo>
                    <a:pt x="251" y="0"/>
                  </a:lnTo>
                  <a:lnTo>
                    <a:pt x="247" y="0"/>
                  </a:lnTo>
                  <a:lnTo>
                    <a:pt x="152" y="0"/>
                  </a:lnTo>
                  <a:lnTo>
                    <a:pt x="152" y="4"/>
                  </a:lnTo>
                  <a:lnTo>
                    <a:pt x="247" y="4"/>
                  </a:lnTo>
                  <a:lnTo>
                    <a:pt x="251" y="4"/>
                  </a:lnTo>
                  <a:lnTo>
                    <a:pt x="347" y="4"/>
                  </a:lnTo>
                  <a:lnTo>
                    <a:pt x="347" y="0"/>
                  </a:lnTo>
                  <a:close/>
                  <a:moveTo>
                    <a:pt x="547" y="0"/>
                  </a:moveTo>
                  <a:lnTo>
                    <a:pt x="451" y="0"/>
                  </a:lnTo>
                  <a:lnTo>
                    <a:pt x="447" y="0"/>
                  </a:lnTo>
                  <a:lnTo>
                    <a:pt x="351" y="0"/>
                  </a:lnTo>
                  <a:lnTo>
                    <a:pt x="351" y="4"/>
                  </a:lnTo>
                  <a:lnTo>
                    <a:pt x="447" y="4"/>
                  </a:lnTo>
                  <a:lnTo>
                    <a:pt x="451" y="4"/>
                  </a:lnTo>
                  <a:lnTo>
                    <a:pt x="547" y="4"/>
                  </a:lnTo>
                  <a:lnTo>
                    <a:pt x="547" y="0"/>
                  </a:lnTo>
                  <a:close/>
                  <a:moveTo>
                    <a:pt x="599" y="0"/>
                  </a:moveTo>
                  <a:lnTo>
                    <a:pt x="551" y="0"/>
                  </a:lnTo>
                  <a:lnTo>
                    <a:pt x="551" y="4"/>
                  </a:lnTo>
                  <a:lnTo>
                    <a:pt x="597" y="4"/>
                  </a:lnTo>
                  <a:lnTo>
                    <a:pt x="599" y="4"/>
                  </a:lnTo>
                  <a:lnTo>
                    <a:pt x="599" y="0"/>
                  </a:lnTo>
                  <a:close/>
                </a:path>
              </a:pathLst>
            </a:cu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708" name="i$ļíḋe"/>
            <p:cNvSpPr/>
            <p:nvPr/>
          </p:nvSpPr>
          <p:spPr bwMode="auto">
            <a:xfrm>
              <a:off x="1506687" y="2489583"/>
              <a:ext cx="713185" cy="4763"/>
            </a:xfrm>
            <a:custGeom>
              <a:avLst/>
              <a:gdLst>
                <a:gd name="T0" fmla="*/ 147 w 599"/>
                <a:gd name="T1" fmla="*/ 0 h 4"/>
                <a:gd name="T2" fmla="*/ 52 w 599"/>
                <a:gd name="T3" fmla="*/ 0 h 4"/>
                <a:gd name="T4" fmla="*/ 48 w 599"/>
                <a:gd name="T5" fmla="*/ 0 h 4"/>
                <a:gd name="T6" fmla="*/ 2 w 599"/>
                <a:gd name="T7" fmla="*/ 0 h 4"/>
                <a:gd name="T8" fmla="*/ 2 w 599"/>
                <a:gd name="T9" fmla="*/ 4 h 4"/>
                <a:gd name="T10" fmla="*/ 0 w 599"/>
                <a:gd name="T11" fmla="*/ 4 h 4"/>
                <a:gd name="T12" fmla="*/ 48 w 599"/>
                <a:gd name="T13" fmla="*/ 4 h 4"/>
                <a:gd name="T14" fmla="*/ 52 w 599"/>
                <a:gd name="T15" fmla="*/ 4 h 4"/>
                <a:gd name="T16" fmla="*/ 147 w 599"/>
                <a:gd name="T17" fmla="*/ 4 h 4"/>
                <a:gd name="T18" fmla="*/ 147 w 599"/>
                <a:gd name="T19" fmla="*/ 0 h 4"/>
                <a:gd name="T20" fmla="*/ 347 w 599"/>
                <a:gd name="T21" fmla="*/ 0 h 4"/>
                <a:gd name="T22" fmla="*/ 251 w 599"/>
                <a:gd name="T23" fmla="*/ 0 h 4"/>
                <a:gd name="T24" fmla="*/ 247 w 599"/>
                <a:gd name="T25" fmla="*/ 0 h 4"/>
                <a:gd name="T26" fmla="*/ 152 w 599"/>
                <a:gd name="T27" fmla="*/ 0 h 4"/>
                <a:gd name="T28" fmla="*/ 152 w 599"/>
                <a:gd name="T29" fmla="*/ 4 h 4"/>
                <a:gd name="T30" fmla="*/ 247 w 599"/>
                <a:gd name="T31" fmla="*/ 4 h 4"/>
                <a:gd name="T32" fmla="*/ 251 w 599"/>
                <a:gd name="T33" fmla="*/ 4 h 4"/>
                <a:gd name="T34" fmla="*/ 347 w 599"/>
                <a:gd name="T35" fmla="*/ 4 h 4"/>
                <a:gd name="T36" fmla="*/ 347 w 599"/>
                <a:gd name="T37" fmla="*/ 0 h 4"/>
                <a:gd name="T38" fmla="*/ 547 w 599"/>
                <a:gd name="T39" fmla="*/ 0 h 4"/>
                <a:gd name="T40" fmla="*/ 451 w 599"/>
                <a:gd name="T41" fmla="*/ 0 h 4"/>
                <a:gd name="T42" fmla="*/ 447 w 599"/>
                <a:gd name="T43" fmla="*/ 0 h 4"/>
                <a:gd name="T44" fmla="*/ 351 w 599"/>
                <a:gd name="T45" fmla="*/ 0 h 4"/>
                <a:gd name="T46" fmla="*/ 351 w 599"/>
                <a:gd name="T47" fmla="*/ 4 h 4"/>
                <a:gd name="T48" fmla="*/ 447 w 599"/>
                <a:gd name="T49" fmla="*/ 4 h 4"/>
                <a:gd name="T50" fmla="*/ 451 w 599"/>
                <a:gd name="T51" fmla="*/ 4 h 4"/>
                <a:gd name="T52" fmla="*/ 547 w 599"/>
                <a:gd name="T53" fmla="*/ 4 h 4"/>
                <a:gd name="T54" fmla="*/ 547 w 599"/>
                <a:gd name="T55" fmla="*/ 0 h 4"/>
                <a:gd name="T56" fmla="*/ 599 w 599"/>
                <a:gd name="T57" fmla="*/ 0 h 4"/>
                <a:gd name="T58" fmla="*/ 551 w 599"/>
                <a:gd name="T59" fmla="*/ 0 h 4"/>
                <a:gd name="T60" fmla="*/ 551 w 599"/>
                <a:gd name="T61" fmla="*/ 4 h 4"/>
                <a:gd name="T62" fmla="*/ 597 w 599"/>
                <a:gd name="T63" fmla="*/ 4 h 4"/>
                <a:gd name="T64" fmla="*/ 599 w 599"/>
                <a:gd name="T65" fmla="*/ 4 h 4"/>
                <a:gd name="T66" fmla="*/ 599 w 599"/>
                <a:gd name="T6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99" h="4">
                  <a:moveTo>
                    <a:pt x="147" y="0"/>
                  </a:moveTo>
                  <a:lnTo>
                    <a:pt x="52" y="0"/>
                  </a:lnTo>
                  <a:lnTo>
                    <a:pt x="48" y="0"/>
                  </a:lnTo>
                  <a:lnTo>
                    <a:pt x="2" y="0"/>
                  </a:lnTo>
                  <a:lnTo>
                    <a:pt x="2" y="4"/>
                  </a:lnTo>
                  <a:lnTo>
                    <a:pt x="0" y="4"/>
                  </a:lnTo>
                  <a:lnTo>
                    <a:pt x="48" y="4"/>
                  </a:lnTo>
                  <a:lnTo>
                    <a:pt x="52" y="4"/>
                  </a:lnTo>
                  <a:lnTo>
                    <a:pt x="147" y="4"/>
                  </a:lnTo>
                  <a:lnTo>
                    <a:pt x="147" y="0"/>
                  </a:lnTo>
                  <a:moveTo>
                    <a:pt x="347" y="0"/>
                  </a:moveTo>
                  <a:lnTo>
                    <a:pt x="251" y="0"/>
                  </a:lnTo>
                  <a:lnTo>
                    <a:pt x="247" y="0"/>
                  </a:lnTo>
                  <a:lnTo>
                    <a:pt x="152" y="0"/>
                  </a:lnTo>
                  <a:lnTo>
                    <a:pt x="152" y="4"/>
                  </a:lnTo>
                  <a:lnTo>
                    <a:pt x="247" y="4"/>
                  </a:lnTo>
                  <a:lnTo>
                    <a:pt x="251" y="4"/>
                  </a:lnTo>
                  <a:lnTo>
                    <a:pt x="347" y="4"/>
                  </a:lnTo>
                  <a:lnTo>
                    <a:pt x="347" y="0"/>
                  </a:lnTo>
                  <a:moveTo>
                    <a:pt x="547" y="0"/>
                  </a:moveTo>
                  <a:lnTo>
                    <a:pt x="451" y="0"/>
                  </a:lnTo>
                  <a:lnTo>
                    <a:pt x="447" y="0"/>
                  </a:lnTo>
                  <a:lnTo>
                    <a:pt x="351" y="0"/>
                  </a:lnTo>
                  <a:lnTo>
                    <a:pt x="351" y="4"/>
                  </a:lnTo>
                  <a:lnTo>
                    <a:pt x="447" y="4"/>
                  </a:lnTo>
                  <a:lnTo>
                    <a:pt x="451" y="4"/>
                  </a:lnTo>
                  <a:lnTo>
                    <a:pt x="547" y="4"/>
                  </a:lnTo>
                  <a:lnTo>
                    <a:pt x="547" y="0"/>
                  </a:lnTo>
                  <a:moveTo>
                    <a:pt x="599" y="0"/>
                  </a:moveTo>
                  <a:lnTo>
                    <a:pt x="551" y="0"/>
                  </a:lnTo>
                  <a:lnTo>
                    <a:pt x="551" y="4"/>
                  </a:lnTo>
                  <a:lnTo>
                    <a:pt x="597" y="4"/>
                  </a:lnTo>
                  <a:lnTo>
                    <a:pt x="599" y="4"/>
                  </a:lnTo>
                  <a:lnTo>
                    <a:pt x="59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709" name="í$ḻîdê"/>
            <p:cNvSpPr/>
            <p:nvPr/>
          </p:nvSpPr>
          <p:spPr bwMode="auto">
            <a:xfrm>
              <a:off x="1506687" y="2251458"/>
              <a:ext cx="713185" cy="5954"/>
            </a:xfrm>
            <a:custGeom>
              <a:avLst/>
              <a:gdLst>
                <a:gd name="T0" fmla="*/ 147 w 599"/>
                <a:gd name="T1" fmla="*/ 0 h 5"/>
                <a:gd name="T2" fmla="*/ 52 w 599"/>
                <a:gd name="T3" fmla="*/ 0 h 5"/>
                <a:gd name="T4" fmla="*/ 48 w 599"/>
                <a:gd name="T5" fmla="*/ 0 h 5"/>
                <a:gd name="T6" fmla="*/ 2 w 599"/>
                <a:gd name="T7" fmla="*/ 0 h 5"/>
                <a:gd name="T8" fmla="*/ 2 w 599"/>
                <a:gd name="T9" fmla="*/ 5 h 5"/>
                <a:gd name="T10" fmla="*/ 0 w 599"/>
                <a:gd name="T11" fmla="*/ 5 h 5"/>
                <a:gd name="T12" fmla="*/ 48 w 599"/>
                <a:gd name="T13" fmla="*/ 5 h 5"/>
                <a:gd name="T14" fmla="*/ 52 w 599"/>
                <a:gd name="T15" fmla="*/ 5 h 5"/>
                <a:gd name="T16" fmla="*/ 147 w 599"/>
                <a:gd name="T17" fmla="*/ 5 h 5"/>
                <a:gd name="T18" fmla="*/ 147 w 599"/>
                <a:gd name="T19" fmla="*/ 0 h 5"/>
                <a:gd name="T20" fmla="*/ 347 w 599"/>
                <a:gd name="T21" fmla="*/ 0 h 5"/>
                <a:gd name="T22" fmla="*/ 251 w 599"/>
                <a:gd name="T23" fmla="*/ 0 h 5"/>
                <a:gd name="T24" fmla="*/ 247 w 599"/>
                <a:gd name="T25" fmla="*/ 0 h 5"/>
                <a:gd name="T26" fmla="*/ 152 w 599"/>
                <a:gd name="T27" fmla="*/ 0 h 5"/>
                <a:gd name="T28" fmla="*/ 152 w 599"/>
                <a:gd name="T29" fmla="*/ 5 h 5"/>
                <a:gd name="T30" fmla="*/ 247 w 599"/>
                <a:gd name="T31" fmla="*/ 5 h 5"/>
                <a:gd name="T32" fmla="*/ 251 w 599"/>
                <a:gd name="T33" fmla="*/ 5 h 5"/>
                <a:gd name="T34" fmla="*/ 347 w 599"/>
                <a:gd name="T35" fmla="*/ 5 h 5"/>
                <a:gd name="T36" fmla="*/ 347 w 599"/>
                <a:gd name="T37" fmla="*/ 0 h 5"/>
                <a:gd name="T38" fmla="*/ 547 w 599"/>
                <a:gd name="T39" fmla="*/ 0 h 5"/>
                <a:gd name="T40" fmla="*/ 451 w 599"/>
                <a:gd name="T41" fmla="*/ 0 h 5"/>
                <a:gd name="T42" fmla="*/ 447 w 599"/>
                <a:gd name="T43" fmla="*/ 0 h 5"/>
                <a:gd name="T44" fmla="*/ 351 w 599"/>
                <a:gd name="T45" fmla="*/ 0 h 5"/>
                <a:gd name="T46" fmla="*/ 351 w 599"/>
                <a:gd name="T47" fmla="*/ 5 h 5"/>
                <a:gd name="T48" fmla="*/ 447 w 599"/>
                <a:gd name="T49" fmla="*/ 5 h 5"/>
                <a:gd name="T50" fmla="*/ 451 w 599"/>
                <a:gd name="T51" fmla="*/ 5 h 5"/>
                <a:gd name="T52" fmla="*/ 547 w 599"/>
                <a:gd name="T53" fmla="*/ 5 h 5"/>
                <a:gd name="T54" fmla="*/ 547 w 599"/>
                <a:gd name="T55" fmla="*/ 0 h 5"/>
                <a:gd name="T56" fmla="*/ 599 w 599"/>
                <a:gd name="T57" fmla="*/ 0 h 5"/>
                <a:gd name="T58" fmla="*/ 551 w 599"/>
                <a:gd name="T59" fmla="*/ 0 h 5"/>
                <a:gd name="T60" fmla="*/ 551 w 599"/>
                <a:gd name="T61" fmla="*/ 5 h 5"/>
                <a:gd name="T62" fmla="*/ 597 w 599"/>
                <a:gd name="T63" fmla="*/ 5 h 5"/>
                <a:gd name="T64" fmla="*/ 599 w 599"/>
                <a:gd name="T65" fmla="*/ 5 h 5"/>
                <a:gd name="T66" fmla="*/ 599 w 599"/>
                <a:gd name="T6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99" h="5">
                  <a:moveTo>
                    <a:pt x="147" y="0"/>
                  </a:moveTo>
                  <a:lnTo>
                    <a:pt x="52" y="0"/>
                  </a:lnTo>
                  <a:lnTo>
                    <a:pt x="48" y="0"/>
                  </a:lnTo>
                  <a:lnTo>
                    <a:pt x="2" y="0"/>
                  </a:lnTo>
                  <a:lnTo>
                    <a:pt x="2" y="5"/>
                  </a:lnTo>
                  <a:lnTo>
                    <a:pt x="0" y="5"/>
                  </a:lnTo>
                  <a:lnTo>
                    <a:pt x="48" y="5"/>
                  </a:lnTo>
                  <a:lnTo>
                    <a:pt x="52" y="5"/>
                  </a:lnTo>
                  <a:lnTo>
                    <a:pt x="147" y="5"/>
                  </a:lnTo>
                  <a:lnTo>
                    <a:pt x="147" y="0"/>
                  </a:lnTo>
                  <a:close/>
                  <a:moveTo>
                    <a:pt x="347" y="0"/>
                  </a:moveTo>
                  <a:lnTo>
                    <a:pt x="251" y="0"/>
                  </a:lnTo>
                  <a:lnTo>
                    <a:pt x="247" y="0"/>
                  </a:lnTo>
                  <a:lnTo>
                    <a:pt x="152" y="0"/>
                  </a:lnTo>
                  <a:lnTo>
                    <a:pt x="152" y="5"/>
                  </a:lnTo>
                  <a:lnTo>
                    <a:pt x="247" y="5"/>
                  </a:lnTo>
                  <a:lnTo>
                    <a:pt x="251" y="5"/>
                  </a:lnTo>
                  <a:lnTo>
                    <a:pt x="347" y="5"/>
                  </a:lnTo>
                  <a:lnTo>
                    <a:pt x="347" y="0"/>
                  </a:lnTo>
                  <a:close/>
                  <a:moveTo>
                    <a:pt x="547" y="0"/>
                  </a:moveTo>
                  <a:lnTo>
                    <a:pt x="451" y="0"/>
                  </a:lnTo>
                  <a:lnTo>
                    <a:pt x="447" y="0"/>
                  </a:lnTo>
                  <a:lnTo>
                    <a:pt x="351" y="0"/>
                  </a:lnTo>
                  <a:lnTo>
                    <a:pt x="351" y="5"/>
                  </a:lnTo>
                  <a:lnTo>
                    <a:pt x="447" y="5"/>
                  </a:lnTo>
                  <a:lnTo>
                    <a:pt x="451" y="5"/>
                  </a:lnTo>
                  <a:lnTo>
                    <a:pt x="547" y="5"/>
                  </a:lnTo>
                  <a:lnTo>
                    <a:pt x="547" y="0"/>
                  </a:lnTo>
                  <a:close/>
                  <a:moveTo>
                    <a:pt x="599" y="0"/>
                  </a:moveTo>
                  <a:lnTo>
                    <a:pt x="551" y="0"/>
                  </a:lnTo>
                  <a:lnTo>
                    <a:pt x="551" y="5"/>
                  </a:lnTo>
                  <a:lnTo>
                    <a:pt x="597" y="5"/>
                  </a:lnTo>
                  <a:lnTo>
                    <a:pt x="599" y="5"/>
                  </a:lnTo>
                  <a:lnTo>
                    <a:pt x="599" y="0"/>
                  </a:lnTo>
                  <a:close/>
                </a:path>
              </a:pathLst>
            </a:cu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710" name="íśḻídè"/>
            <p:cNvSpPr/>
            <p:nvPr/>
          </p:nvSpPr>
          <p:spPr bwMode="auto">
            <a:xfrm>
              <a:off x="1506687" y="2251458"/>
              <a:ext cx="713185" cy="5954"/>
            </a:xfrm>
            <a:custGeom>
              <a:avLst/>
              <a:gdLst>
                <a:gd name="T0" fmla="*/ 147 w 599"/>
                <a:gd name="T1" fmla="*/ 0 h 5"/>
                <a:gd name="T2" fmla="*/ 52 w 599"/>
                <a:gd name="T3" fmla="*/ 0 h 5"/>
                <a:gd name="T4" fmla="*/ 48 w 599"/>
                <a:gd name="T5" fmla="*/ 0 h 5"/>
                <a:gd name="T6" fmla="*/ 2 w 599"/>
                <a:gd name="T7" fmla="*/ 0 h 5"/>
                <a:gd name="T8" fmla="*/ 2 w 599"/>
                <a:gd name="T9" fmla="*/ 5 h 5"/>
                <a:gd name="T10" fmla="*/ 0 w 599"/>
                <a:gd name="T11" fmla="*/ 5 h 5"/>
                <a:gd name="T12" fmla="*/ 48 w 599"/>
                <a:gd name="T13" fmla="*/ 5 h 5"/>
                <a:gd name="T14" fmla="*/ 52 w 599"/>
                <a:gd name="T15" fmla="*/ 5 h 5"/>
                <a:gd name="T16" fmla="*/ 147 w 599"/>
                <a:gd name="T17" fmla="*/ 5 h 5"/>
                <a:gd name="T18" fmla="*/ 147 w 599"/>
                <a:gd name="T19" fmla="*/ 0 h 5"/>
                <a:gd name="T20" fmla="*/ 347 w 599"/>
                <a:gd name="T21" fmla="*/ 0 h 5"/>
                <a:gd name="T22" fmla="*/ 251 w 599"/>
                <a:gd name="T23" fmla="*/ 0 h 5"/>
                <a:gd name="T24" fmla="*/ 247 w 599"/>
                <a:gd name="T25" fmla="*/ 0 h 5"/>
                <a:gd name="T26" fmla="*/ 152 w 599"/>
                <a:gd name="T27" fmla="*/ 0 h 5"/>
                <a:gd name="T28" fmla="*/ 152 w 599"/>
                <a:gd name="T29" fmla="*/ 5 h 5"/>
                <a:gd name="T30" fmla="*/ 247 w 599"/>
                <a:gd name="T31" fmla="*/ 5 h 5"/>
                <a:gd name="T32" fmla="*/ 251 w 599"/>
                <a:gd name="T33" fmla="*/ 5 h 5"/>
                <a:gd name="T34" fmla="*/ 347 w 599"/>
                <a:gd name="T35" fmla="*/ 5 h 5"/>
                <a:gd name="T36" fmla="*/ 347 w 599"/>
                <a:gd name="T37" fmla="*/ 0 h 5"/>
                <a:gd name="T38" fmla="*/ 547 w 599"/>
                <a:gd name="T39" fmla="*/ 0 h 5"/>
                <a:gd name="T40" fmla="*/ 451 w 599"/>
                <a:gd name="T41" fmla="*/ 0 h 5"/>
                <a:gd name="T42" fmla="*/ 447 w 599"/>
                <a:gd name="T43" fmla="*/ 0 h 5"/>
                <a:gd name="T44" fmla="*/ 351 w 599"/>
                <a:gd name="T45" fmla="*/ 0 h 5"/>
                <a:gd name="T46" fmla="*/ 351 w 599"/>
                <a:gd name="T47" fmla="*/ 5 h 5"/>
                <a:gd name="T48" fmla="*/ 447 w 599"/>
                <a:gd name="T49" fmla="*/ 5 h 5"/>
                <a:gd name="T50" fmla="*/ 451 w 599"/>
                <a:gd name="T51" fmla="*/ 5 h 5"/>
                <a:gd name="T52" fmla="*/ 547 w 599"/>
                <a:gd name="T53" fmla="*/ 5 h 5"/>
                <a:gd name="T54" fmla="*/ 547 w 599"/>
                <a:gd name="T55" fmla="*/ 0 h 5"/>
                <a:gd name="T56" fmla="*/ 599 w 599"/>
                <a:gd name="T57" fmla="*/ 0 h 5"/>
                <a:gd name="T58" fmla="*/ 551 w 599"/>
                <a:gd name="T59" fmla="*/ 0 h 5"/>
                <a:gd name="T60" fmla="*/ 551 w 599"/>
                <a:gd name="T61" fmla="*/ 5 h 5"/>
                <a:gd name="T62" fmla="*/ 597 w 599"/>
                <a:gd name="T63" fmla="*/ 5 h 5"/>
                <a:gd name="T64" fmla="*/ 599 w 599"/>
                <a:gd name="T65" fmla="*/ 5 h 5"/>
                <a:gd name="T66" fmla="*/ 599 w 599"/>
                <a:gd name="T6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99" h="5">
                  <a:moveTo>
                    <a:pt x="147" y="0"/>
                  </a:moveTo>
                  <a:lnTo>
                    <a:pt x="52" y="0"/>
                  </a:lnTo>
                  <a:lnTo>
                    <a:pt x="48" y="0"/>
                  </a:lnTo>
                  <a:lnTo>
                    <a:pt x="2" y="0"/>
                  </a:lnTo>
                  <a:lnTo>
                    <a:pt x="2" y="5"/>
                  </a:lnTo>
                  <a:lnTo>
                    <a:pt x="0" y="5"/>
                  </a:lnTo>
                  <a:lnTo>
                    <a:pt x="48" y="5"/>
                  </a:lnTo>
                  <a:lnTo>
                    <a:pt x="52" y="5"/>
                  </a:lnTo>
                  <a:lnTo>
                    <a:pt x="147" y="5"/>
                  </a:lnTo>
                  <a:lnTo>
                    <a:pt x="147" y="0"/>
                  </a:lnTo>
                  <a:moveTo>
                    <a:pt x="347" y="0"/>
                  </a:moveTo>
                  <a:lnTo>
                    <a:pt x="251" y="0"/>
                  </a:lnTo>
                  <a:lnTo>
                    <a:pt x="247" y="0"/>
                  </a:lnTo>
                  <a:lnTo>
                    <a:pt x="152" y="0"/>
                  </a:lnTo>
                  <a:lnTo>
                    <a:pt x="152" y="5"/>
                  </a:lnTo>
                  <a:lnTo>
                    <a:pt x="247" y="5"/>
                  </a:lnTo>
                  <a:lnTo>
                    <a:pt x="251" y="5"/>
                  </a:lnTo>
                  <a:lnTo>
                    <a:pt x="347" y="5"/>
                  </a:lnTo>
                  <a:lnTo>
                    <a:pt x="347" y="0"/>
                  </a:lnTo>
                  <a:moveTo>
                    <a:pt x="547" y="0"/>
                  </a:moveTo>
                  <a:lnTo>
                    <a:pt x="451" y="0"/>
                  </a:lnTo>
                  <a:lnTo>
                    <a:pt x="447" y="0"/>
                  </a:lnTo>
                  <a:lnTo>
                    <a:pt x="351" y="0"/>
                  </a:lnTo>
                  <a:lnTo>
                    <a:pt x="351" y="5"/>
                  </a:lnTo>
                  <a:lnTo>
                    <a:pt x="447" y="5"/>
                  </a:lnTo>
                  <a:lnTo>
                    <a:pt x="451" y="5"/>
                  </a:lnTo>
                  <a:lnTo>
                    <a:pt x="547" y="5"/>
                  </a:lnTo>
                  <a:lnTo>
                    <a:pt x="547" y="0"/>
                  </a:lnTo>
                  <a:moveTo>
                    <a:pt x="599" y="0"/>
                  </a:moveTo>
                  <a:lnTo>
                    <a:pt x="551" y="0"/>
                  </a:lnTo>
                  <a:lnTo>
                    <a:pt x="551" y="5"/>
                  </a:lnTo>
                  <a:lnTo>
                    <a:pt x="597" y="5"/>
                  </a:lnTo>
                  <a:lnTo>
                    <a:pt x="599" y="5"/>
                  </a:lnTo>
                  <a:lnTo>
                    <a:pt x="59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711" name="ïṧļïḋê"/>
            <p:cNvSpPr/>
            <p:nvPr/>
          </p:nvSpPr>
          <p:spPr bwMode="auto">
            <a:xfrm>
              <a:off x="1681709" y="2187165"/>
              <a:ext cx="5953" cy="482204"/>
            </a:xfrm>
            <a:custGeom>
              <a:avLst/>
              <a:gdLst>
                <a:gd name="T0" fmla="*/ 5 w 5"/>
                <a:gd name="T1" fmla="*/ 0 h 405"/>
                <a:gd name="T2" fmla="*/ 0 w 5"/>
                <a:gd name="T3" fmla="*/ 0 h 405"/>
                <a:gd name="T4" fmla="*/ 0 w 5"/>
                <a:gd name="T5" fmla="*/ 54 h 405"/>
                <a:gd name="T6" fmla="*/ 0 w 5"/>
                <a:gd name="T7" fmla="*/ 59 h 405"/>
                <a:gd name="T8" fmla="*/ 0 w 5"/>
                <a:gd name="T9" fmla="*/ 154 h 405"/>
                <a:gd name="T10" fmla="*/ 0 w 5"/>
                <a:gd name="T11" fmla="*/ 158 h 405"/>
                <a:gd name="T12" fmla="*/ 0 w 5"/>
                <a:gd name="T13" fmla="*/ 254 h 405"/>
                <a:gd name="T14" fmla="*/ 0 w 5"/>
                <a:gd name="T15" fmla="*/ 258 h 405"/>
                <a:gd name="T16" fmla="*/ 0 w 5"/>
                <a:gd name="T17" fmla="*/ 353 h 405"/>
                <a:gd name="T18" fmla="*/ 0 w 5"/>
                <a:gd name="T19" fmla="*/ 358 h 405"/>
                <a:gd name="T20" fmla="*/ 0 w 5"/>
                <a:gd name="T21" fmla="*/ 403 h 405"/>
                <a:gd name="T22" fmla="*/ 0 w 5"/>
                <a:gd name="T23" fmla="*/ 405 h 405"/>
                <a:gd name="T24" fmla="*/ 5 w 5"/>
                <a:gd name="T25" fmla="*/ 405 h 405"/>
                <a:gd name="T26" fmla="*/ 5 w 5"/>
                <a:gd name="T27" fmla="*/ 358 h 405"/>
                <a:gd name="T28" fmla="*/ 5 w 5"/>
                <a:gd name="T29" fmla="*/ 353 h 405"/>
                <a:gd name="T30" fmla="*/ 5 w 5"/>
                <a:gd name="T31" fmla="*/ 258 h 405"/>
                <a:gd name="T32" fmla="*/ 5 w 5"/>
                <a:gd name="T33" fmla="*/ 254 h 405"/>
                <a:gd name="T34" fmla="*/ 5 w 5"/>
                <a:gd name="T35" fmla="*/ 158 h 405"/>
                <a:gd name="T36" fmla="*/ 5 w 5"/>
                <a:gd name="T37" fmla="*/ 154 h 405"/>
                <a:gd name="T38" fmla="*/ 5 w 5"/>
                <a:gd name="T39" fmla="*/ 59 h 405"/>
                <a:gd name="T40" fmla="*/ 5 w 5"/>
                <a:gd name="T41" fmla="*/ 54 h 405"/>
                <a:gd name="T42" fmla="*/ 5 w 5"/>
                <a:gd name="T43" fmla="*/ 0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" h="405">
                  <a:moveTo>
                    <a:pt x="5" y="0"/>
                  </a:moveTo>
                  <a:lnTo>
                    <a:pt x="0" y="0"/>
                  </a:lnTo>
                  <a:lnTo>
                    <a:pt x="0" y="54"/>
                  </a:lnTo>
                  <a:lnTo>
                    <a:pt x="0" y="59"/>
                  </a:lnTo>
                  <a:lnTo>
                    <a:pt x="0" y="154"/>
                  </a:lnTo>
                  <a:lnTo>
                    <a:pt x="0" y="158"/>
                  </a:lnTo>
                  <a:lnTo>
                    <a:pt x="0" y="254"/>
                  </a:lnTo>
                  <a:lnTo>
                    <a:pt x="0" y="258"/>
                  </a:lnTo>
                  <a:lnTo>
                    <a:pt x="0" y="353"/>
                  </a:lnTo>
                  <a:lnTo>
                    <a:pt x="0" y="358"/>
                  </a:lnTo>
                  <a:lnTo>
                    <a:pt x="0" y="403"/>
                  </a:lnTo>
                  <a:lnTo>
                    <a:pt x="0" y="405"/>
                  </a:lnTo>
                  <a:lnTo>
                    <a:pt x="5" y="405"/>
                  </a:lnTo>
                  <a:lnTo>
                    <a:pt x="5" y="358"/>
                  </a:lnTo>
                  <a:lnTo>
                    <a:pt x="5" y="353"/>
                  </a:lnTo>
                  <a:lnTo>
                    <a:pt x="5" y="258"/>
                  </a:lnTo>
                  <a:lnTo>
                    <a:pt x="5" y="254"/>
                  </a:lnTo>
                  <a:lnTo>
                    <a:pt x="5" y="158"/>
                  </a:lnTo>
                  <a:lnTo>
                    <a:pt x="5" y="154"/>
                  </a:lnTo>
                  <a:lnTo>
                    <a:pt x="5" y="59"/>
                  </a:lnTo>
                  <a:lnTo>
                    <a:pt x="5" y="54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712" name="îŝlîďé"/>
            <p:cNvSpPr/>
            <p:nvPr/>
          </p:nvSpPr>
          <p:spPr bwMode="auto">
            <a:xfrm>
              <a:off x="1681709" y="2187165"/>
              <a:ext cx="5953" cy="482204"/>
            </a:xfrm>
            <a:custGeom>
              <a:avLst/>
              <a:gdLst>
                <a:gd name="T0" fmla="*/ 5 w 5"/>
                <a:gd name="T1" fmla="*/ 0 h 405"/>
                <a:gd name="T2" fmla="*/ 0 w 5"/>
                <a:gd name="T3" fmla="*/ 0 h 405"/>
                <a:gd name="T4" fmla="*/ 0 w 5"/>
                <a:gd name="T5" fmla="*/ 54 h 405"/>
                <a:gd name="T6" fmla="*/ 0 w 5"/>
                <a:gd name="T7" fmla="*/ 59 h 405"/>
                <a:gd name="T8" fmla="*/ 0 w 5"/>
                <a:gd name="T9" fmla="*/ 154 h 405"/>
                <a:gd name="T10" fmla="*/ 0 w 5"/>
                <a:gd name="T11" fmla="*/ 158 h 405"/>
                <a:gd name="T12" fmla="*/ 0 w 5"/>
                <a:gd name="T13" fmla="*/ 254 h 405"/>
                <a:gd name="T14" fmla="*/ 0 w 5"/>
                <a:gd name="T15" fmla="*/ 258 h 405"/>
                <a:gd name="T16" fmla="*/ 0 w 5"/>
                <a:gd name="T17" fmla="*/ 353 h 405"/>
                <a:gd name="T18" fmla="*/ 0 w 5"/>
                <a:gd name="T19" fmla="*/ 358 h 405"/>
                <a:gd name="T20" fmla="*/ 0 w 5"/>
                <a:gd name="T21" fmla="*/ 403 h 405"/>
                <a:gd name="T22" fmla="*/ 0 w 5"/>
                <a:gd name="T23" fmla="*/ 405 h 405"/>
                <a:gd name="T24" fmla="*/ 5 w 5"/>
                <a:gd name="T25" fmla="*/ 405 h 405"/>
                <a:gd name="T26" fmla="*/ 5 w 5"/>
                <a:gd name="T27" fmla="*/ 358 h 405"/>
                <a:gd name="T28" fmla="*/ 5 w 5"/>
                <a:gd name="T29" fmla="*/ 353 h 405"/>
                <a:gd name="T30" fmla="*/ 5 w 5"/>
                <a:gd name="T31" fmla="*/ 258 h 405"/>
                <a:gd name="T32" fmla="*/ 5 w 5"/>
                <a:gd name="T33" fmla="*/ 254 h 405"/>
                <a:gd name="T34" fmla="*/ 5 w 5"/>
                <a:gd name="T35" fmla="*/ 158 h 405"/>
                <a:gd name="T36" fmla="*/ 5 w 5"/>
                <a:gd name="T37" fmla="*/ 154 h 405"/>
                <a:gd name="T38" fmla="*/ 5 w 5"/>
                <a:gd name="T39" fmla="*/ 59 h 405"/>
                <a:gd name="T40" fmla="*/ 5 w 5"/>
                <a:gd name="T41" fmla="*/ 54 h 405"/>
                <a:gd name="T42" fmla="*/ 5 w 5"/>
                <a:gd name="T43" fmla="*/ 0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" h="405">
                  <a:moveTo>
                    <a:pt x="5" y="0"/>
                  </a:moveTo>
                  <a:lnTo>
                    <a:pt x="0" y="0"/>
                  </a:lnTo>
                  <a:lnTo>
                    <a:pt x="0" y="54"/>
                  </a:lnTo>
                  <a:lnTo>
                    <a:pt x="0" y="59"/>
                  </a:lnTo>
                  <a:lnTo>
                    <a:pt x="0" y="154"/>
                  </a:lnTo>
                  <a:lnTo>
                    <a:pt x="0" y="158"/>
                  </a:lnTo>
                  <a:lnTo>
                    <a:pt x="0" y="254"/>
                  </a:lnTo>
                  <a:lnTo>
                    <a:pt x="0" y="258"/>
                  </a:lnTo>
                  <a:lnTo>
                    <a:pt x="0" y="353"/>
                  </a:lnTo>
                  <a:lnTo>
                    <a:pt x="0" y="358"/>
                  </a:lnTo>
                  <a:lnTo>
                    <a:pt x="0" y="403"/>
                  </a:lnTo>
                  <a:lnTo>
                    <a:pt x="0" y="405"/>
                  </a:lnTo>
                  <a:lnTo>
                    <a:pt x="5" y="405"/>
                  </a:lnTo>
                  <a:lnTo>
                    <a:pt x="5" y="358"/>
                  </a:lnTo>
                  <a:lnTo>
                    <a:pt x="5" y="353"/>
                  </a:lnTo>
                  <a:lnTo>
                    <a:pt x="5" y="258"/>
                  </a:lnTo>
                  <a:lnTo>
                    <a:pt x="5" y="254"/>
                  </a:lnTo>
                  <a:lnTo>
                    <a:pt x="5" y="158"/>
                  </a:lnTo>
                  <a:lnTo>
                    <a:pt x="5" y="154"/>
                  </a:lnTo>
                  <a:lnTo>
                    <a:pt x="5" y="59"/>
                  </a:lnTo>
                  <a:lnTo>
                    <a:pt x="5" y="54"/>
                  </a:lnTo>
                  <a:lnTo>
                    <a:pt x="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713" name="íŝḻîḑé"/>
            <p:cNvSpPr/>
            <p:nvPr/>
          </p:nvSpPr>
          <p:spPr bwMode="auto">
            <a:xfrm>
              <a:off x="1919834" y="2187165"/>
              <a:ext cx="4762" cy="482204"/>
            </a:xfrm>
            <a:custGeom>
              <a:avLst/>
              <a:gdLst>
                <a:gd name="T0" fmla="*/ 4 w 4"/>
                <a:gd name="T1" fmla="*/ 0 h 405"/>
                <a:gd name="T2" fmla="*/ 0 w 4"/>
                <a:gd name="T3" fmla="*/ 0 h 405"/>
                <a:gd name="T4" fmla="*/ 0 w 4"/>
                <a:gd name="T5" fmla="*/ 54 h 405"/>
                <a:gd name="T6" fmla="*/ 0 w 4"/>
                <a:gd name="T7" fmla="*/ 59 h 405"/>
                <a:gd name="T8" fmla="*/ 0 w 4"/>
                <a:gd name="T9" fmla="*/ 154 h 405"/>
                <a:gd name="T10" fmla="*/ 0 w 4"/>
                <a:gd name="T11" fmla="*/ 158 h 405"/>
                <a:gd name="T12" fmla="*/ 0 w 4"/>
                <a:gd name="T13" fmla="*/ 254 h 405"/>
                <a:gd name="T14" fmla="*/ 0 w 4"/>
                <a:gd name="T15" fmla="*/ 258 h 405"/>
                <a:gd name="T16" fmla="*/ 0 w 4"/>
                <a:gd name="T17" fmla="*/ 353 h 405"/>
                <a:gd name="T18" fmla="*/ 0 w 4"/>
                <a:gd name="T19" fmla="*/ 358 h 405"/>
                <a:gd name="T20" fmla="*/ 0 w 4"/>
                <a:gd name="T21" fmla="*/ 403 h 405"/>
                <a:gd name="T22" fmla="*/ 0 w 4"/>
                <a:gd name="T23" fmla="*/ 405 h 405"/>
                <a:gd name="T24" fmla="*/ 4 w 4"/>
                <a:gd name="T25" fmla="*/ 405 h 405"/>
                <a:gd name="T26" fmla="*/ 4 w 4"/>
                <a:gd name="T27" fmla="*/ 358 h 405"/>
                <a:gd name="T28" fmla="*/ 4 w 4"/>
                <a:gd name="T29" fmla="*/ 353 h 405"/>
                <a:gd name="T30" fmla="*/ 4 w 4"/>
                <a:gd name="T31" fmla="*/ 258 h 405"/>
                <a:gd name="T32" fmla="*/ 4 w 4"/>
                <a:gd name="T33" fmla="*/ 254 h 405"/>
                <a:gd name="T34" fmla="*/ 4 w 4"/>
                <a:gd name="T35" fmla="*/ 158 h 405"/>
                <a:gd name="T36" fmla="*/ 4 w 4"/>
                <a:gd name="T37" fmla="*/ 154 h 405"/>
                <a:gd name="T38" fmla="*/ 4 w 4"/>
                <a:gd name="T39" fmla="*/ 59 h 405"/>
                <a:gd name="T40" fmla="*/ 4 w 4"/>
                <a:gd name="T41" fmla="*/ 54 h 405"/>
                <a:gd name="T42" fmla="*/ 4 w 4"/>
                <a:gd name="T43" fmla="*/ 0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" h="405">
                  <a:moveTo>
                    <a:pt x="4" y="0"/>
                  </a:moveTo>
                  <a:lnTo>
                    <a:pt x="0" y="0"/>
                  </a:lnTo>
                  <a:lnTo>
                    <a:pt x="0" y="54"/>
                  </a:lnTo>
                  <a:lnTo>
                    <a:pt x="0" y="59"/>
                  </a:lnTo>
                  <a:lnTo>
                    <a:pt x="0" y="154"/>
                  </a:lnTo>
                  <a:lnTo>
                    <a:pt x="0" y="158"/>
                  </a:lnTo>
                  <a:lnTo>
                    <a:pt x="0" y="254"/>
                  </a:lnTo>
                  <a:lnTo>
                    <a:pt x="0" y="258"/>
                  </a:lnTo>
                  <a:lnTo>
                    <a:pt x="0" y="353"/>
                  </a:lnTo>
                  <a:lnTo>
                    <a:pt x="0" y="358"/>
                  </a:lnTo>
                  <a:lnTo>
                    <a:pt x="0" y="403"/>
                  </a:lnTo>
                  <a:lnTo>
                    <a:pt x="0" y="405"/>
                  </a:lnTo>
                  <a:lnTo>
                    <a:pt x="4" y="405"/>
                  </a:lnTo>
                  <a:lnTo>
                    <a:pt x="4" y="358"/>
                  </a:lnTo>
                  <a:lnTo>
                    <a:pt x="4" y="353"/>
                  </a:lnTo>
                  <a:lnTo>
                    <a:pt x="4" y="258"/>
                  </a:lnTo>
                  <a:lnTo>
                    <a:pt x="4" y="254"/>
                  </a:lnTo>
                  <a:lnTo>
                    <a:pt x="4" y="158"/>
                  </a:lnTo>
                  <a:lnTo>
                    <a:pt x="4" y="154"/>
                  </a:lnTo>
                  <a:lnTo>
                    <a:pt x="4" y="59"/>
                  </a:lnTo>
                  <a:lnTo>
                    <a:pt x="4" y="5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714" name="işḻîḑe"/>
            <p:cNvSpPr/>
            <p:nvPr/>
          </p:nvSpPr>
          <p:spPr bwMode="auto">
            <a:xfrm>
              <a:off x="1919834" y="2187165"/>
              <a:ext cx="4762" cy="482204"/>
            </a:xfrm>
            <a:custGeom>
              <a:avLst/>
              <a:gdLst>
                <a:gd name="T0" fmla="*/ 4 w 4"/>
                <a:gd name="T1" fmla="*/ 0 h 405"/>
                <a:gd name="T2" fmla="*/ 0 w 4"/>
                <a:gd name="T3" fmla="*/ 0 h 405"/>
                <a:gd name="T4" fmla="*/ 0 w 4"/>
                <a:gd name="T5" fmla="*/ 54 h 405"/>
                <a:gd name="T6" fmla="*/ 0 w 4"/>
                <a:gd name="T7" fmla="*/ 59 h 405"/>
                <a:gd name="T8" fmla="*/ 0 w 4"/>
                <a:gd name="T9" fmla="*/ 154 h 405"/>
                <a:gd name="T10" fmla="*/ 0 w 4"/>
                <a:gd name="T11" fmla="*/ 158 h 405"/>
                <a:gd name="T12" fmla="*/ 0 w 4"/>
                <a:gd name="T13" fmla="*/ 254 h 405"/>
                <a:gd name="T14" fmla="*/ 0 w 4"/>
                <a:gd name="T15" fmla="*/ 258 h 405"/>
                <a:gd name="T16" fmla="*/ 0 w 4"/>
                <a:gd name="T17" fmla="*/ 353 h 405"/>
                <a:gd name="T18" fmla="*/ 0 w 4"/>
                <a:gd name="T19" fmla="*/ 358 h 405"/>
                <a:gd name="T20" fmla="*/ 0 w 4"/>
                <a:gd name="T21" fmla="*/ 403 h 405"/>
                <a:gd name="T22" fmla="*/ 0 w 4"/>
                <a:gd name="T23" fmla="*/ 405 h 405"/>
                <a:gd name="T24" fmla="*/ 4 w 4"/>
                <a:gd name="T25" fmla="*/ 405 h 405"/>
                <a:gd name="T26" fmla="*/ 4 w 4"/>
                <a:gd name="T27" fmla="*/ 358 h 405"/>
                <a:gd name="T28" fmla="*/ 4 w 4"/>
                <a:gd name="T29" fmla="*/ 353 h 405"/>
                <a:gd name="T30" fmla="*/ 4 w 4"/>
                <a:gd name="T31" fmla="*/ 258 h 405"/>
                <a:gd name="T32" fmla="*/ 4 w 4"/>
                <a:gd name="T33" fmla="*/ 254 h 405"/>
                <a:gd name="T34" fmla="*/ 4 w 4"/>
                <a:gd name="T35" fmla="*/ 158 h 405"/>
                <a:gd name="T36" fmla="*/ 4 w 4"/>
                <a:gd name="T37" fmla="*/ 154 h 405"/>
                <a:gd name="T38" fmla="*/ 4 w 4"/>
                <a:gd name="T39" fmla="*/ 59 h 405"/>
                <a:gd name="T40" fmla="*/ 4 w 4"/>
                <a:gd name="T41" fmla="*/ 54 h 405"/>
                <a:gd name="T42" fmla="*/ 4 w 4"/>
                <a:gd name="T43" fmla="*/ 0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" h="405">
                  <a:moveTo>
                    <a:pt x="4" y="0"/>
                  </a:moveTo>
                  <a:lnTo>
                    <a:pt x="0" y="0"/>
                  </a:lnTo>
                  <a:lnTo>
                    <a:pt x="0" y="54"/>
                  </a:lnTo>
                  <a:lnTo>
                    <a:pt x="0" y="59"/>
                  </a:lnTo>
                  <a:lnTo>
                    <a:pt x="0" y="154"/>
                  </a:lnTo>
                  <a:lnTo>
                    <a:pt x="0" y="158"/>
                  </a:lnTo>
                  <a:lnTo>
                    <a:pt x="0" y="254"/>
                  </a:lnTo>
                  <a:lnTo>
                    <a:pt x="0" y="258"/>
                  </a:lnTo>
                  <a:lnTo>
                    <a:pt x="0" y="353"/>
                  </a:lnTo>
                  <a:lnTo>
                    <a:pt x="0" y="358"/>
                  </a:lnTo>
                  <a:lnTo>
                    <a:pt x="0" y="403"/>
                  </a:lnTo>
                  <a:lnTo>
                    <a:pt x="0" y="405"/>
                  </a:lnTo>
                  <a:lnTo>
                    <a:pt x="4" y="405"/>
                  </a:lnTo>
                  <a:lnTo>
                    <a:pt x="4" y="358"/>
                  </a:lnTo>
                  <a:lnTo>
                    <a:pt x="4" y="353"/>
                  </a:lnTo>
                  <a:lnTo>
                    <a:pt x="4" y="258"/>
                  </a:lnTo>
                  <a:lnTo>
                    <a:pt x="4" y="254"/>
                  </a:lnTo>
                  <a:lnTo>
                    <a:pt x="4" y="158"/>
                  </a:lnTo>
                  <a:lnTo>
                    <a:pt x="4" y="154"/>
                  </a:lnTo>
                  <a:lnTo>
                    <a:pt x="4" y="59"/>
                  </a:lnTo>
                  <a:lnTo>
                    <a:pt x="4" y="54"/>
                  </a:lnTo>
                  <a:lnTo>
                    <a:pt x="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715" name="iṧḻiḋè"/>
            <p:cNvSpPr/>
            <p:nvPr/>
          </p:nvSpPr>
          <p:spPr bwMode="auto">
            <a:xfrm>
              <a:off x="2157959" y="2187165"/>
              <a:ext cx="4762" cy="482204"/>
            </a:xfrm>
            <a:custGeom>
              <a:avLst/>
              <a:gdLst>
                <a:gd name="T0" fmla="*/ 4 w 4"/>
                <a:gd name="T1" fmla="*/ 0 h 405"/>
                <a:gd name="T2" fmla="*/ 0 w 4"/>
                <a:gd name="T3" fmla="*/ 0 h 405"/>
                <a:gd name="T4" fmla="*/ 0 w 4"/>
                <a:gd name="T5" fmla="*/ 54 h 405"/>
                <a:gd name="T6" fmla="*/ 0 w 4"/>
                <a:gd name="T7" fmla="*/ 59 h 405"/>
                <a:gd name="T8" fmla="*/ 0 w 4"/>
                <a:gd name="T9" fmla="*/ 154 h 405"/>
                <a:gd name="T10" fmla="*/ 0 w 4"/>
                <a:gd name="T11" fmla="*/ 158 h 405"/>
                <a:gd name="T12" fmla="*/ 0 w 4"/>
                <a:gd name="T13" fmla="*/ 254 h 405"/>
                <a:gd name="T14" fmla="*/ 0 w 4"/>
                <a:gd name="T15" fmla="*/ 258 h 405"/>
                <a:gd name="T16" fmla="*/ 0 w 4"/>
                <a:gd name="T17" fmla="*/ 353 h 405"/>
                <a:gd name="T18" fmla="*/ 0 w 4"/>
                <a:gd name="T19" fmla="*/ 358 h 405"/>
                <a:gd name="T20" fmla="*/ 0 w 4"/>
                <a:gd name="T21" fmla="*/ 403 h 405"/>
                <a:gd name="T22" fmla="*/ 0 w 4"/>
                <a:gd name="T23" fmla="*/ 405 h 405"/>
                <a:gd name="T24" fmla="*/ 4 w 4"/>
                <a:gd name="T25" fmla="*/ 405 h 405"/>
                <a:gd name="T26" fmla="*/ 4 w 4"/>
                <a:gd name="T27" fmla="*/ 358 h 405"/>
                <a:gd name="T28" fmla="*/ 4 w 4"/>
                <a:gd name="T29" fmla="*/ 353 h 405"/>
                <a:gd name="T30" fmla="*/ 4 w 4"/>
                <a:gd name="T31" fmla="*/ 258 h 405"/>
                <a:gd name="T32" fmla="*/ 4 w 4"/>
                <a:gd name="T33" fmla="*/ 254 h 405"/>
                <a:gd name="T34" fmla="*/ 4 w 4"/>
                <a:gd name="T35" fmla="*/ 158 h 405"/>
                <a:gd name="T36" fmla="*/ 4 w 4"/>
                <a:gd name="T37" fmla="*/ 154 h 405"/>
                <a:gd name="T38" fmla="*/ 4 w 4"/>
                <a:gd name="T39" fmla="*/ 59 h 405"/>
                <a:gd name="T40" fmla="*/ 4 w 4"/>
                <a:gd name="T41" fmla="*/ 54 h 405"/>
                <a:gd name="T42" fmla="*/ 4 w 4"/>
                <a:gd name="T43" fmla="*/ 0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" h="405">
                  <a:moveTo>
                    <a:pt x="4" y="0"/>
                  </a:moveTo>
                  <a:lnTo>
                    <a:pt x="0" y="0"/>
                  </a:lnTo>
                  <a:lnTo>
                    <a:pt x="0" y="54"/>
                  </a:lnTo>
                  <a:lnTo>
                    <a:pt x="0" y="59"/>
                  </a:lnTo>
                  <a:lnTo>
                    <a:pt x="0" y="154"/>
                  </a:lnTo>
                  <a:lnTo>
                    <a:pt x="0" y="158"/>
                  </a:lnTo>
                  <a:lnTo>
                    <a:pt x="0" y="254"/>
                  </a:lnTo>
                  <a:lnTo>
                    <a:pt x="0" y="258"/>
                  </a:lnTo>
                  <a:lnTo>
                    <a:pt x="0" y="353"/>
                  </a:lnTo>
                  <a:lnTo>
                    <a:pt x="0" y="358"/>
                  </a:lnTo>
                  <a:lnTo>
                    <a:pt x="0" y="403"/>
                  </a:lnTo>
                  <a:lnTo>
                    <a:pt x="0" y="405"/>
                  </a:lnTo>
                  <a:lnTo>
                    <a:pt x="4" y="405"/>
                  </a:lnTo>
                  <a:lnTo>
                    <a:pt x="4" y="358"/>
                  </a:lnTo>
                  <a:lnTo>
                    <a:pt x="4" y="353"/>
                  </a:lnTo>
                  <a:lnTo>
                    <a:pt x="4" y="258"/>
                  </a:lnTo>
                  <a:lnTo>
                    <a:pt x="4" y="254"/>
                  </a:lnTo>
                  <a:lnTo>
                    <a:pt x="4" y="158"/>
                  </a:lnTo>
                  <a:lnTo>
                    <a:pt x="4" y="154"/>
                  </a:lnTo>
                  <a:lnTo>
                    <a:pt x="4" y="59"/>
                  </a:lnTo>
                  <a:lnTo>
                    <a:pt x="4" y="5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716" name="ïŝḻîḑe"/>
            <p:cNvSpPr/>
            <p:nvPr/>
          </p:nvSpPr>
          <p:spPr bwMode="auto">
            <a:xfrm>
              <a:off x="2157959" y="2187165"/>
              <a:ext cx="4762" cy="482204"/>
            </a:xfrm>
            <a:custGeom>
              <a:avLst/>
              <a:gdLst>
                <a:gd name="T0" fmla="*/ 4 w 4"/>
                <a:gd name="T1" fmla="*/ 0 h 405"/>
                <a:gd name="T2" fmla="*/ 0 w 4"/>
                <a:gd name="T3" fmla="*/ 0 h 405"/>
                <a:gd name="T4" fmla="*/ 0 w 4"/>
                <a:gd name="T5" fmla="*/ 54 h 405"/>
                <a:gd name="T6" fmla="*/ 0 w 4"/>
                <a:gd name="T7" fmla="*/ 59 h 405"/>
                <a:gd name="T8" fmla="*/ 0 w 4"/>
                <a:gd name="T9" fmla="*/ 154 h 405"/>
                <a:gd name="T10" fmla="*/ 0 w 4"/>
                <a:gd name="T11" fmla="*/ 158 h 405"/>
                <a:gd name="T12" fmla="*/ 0 w 4"/>
                <a:gd name="T13" fmla="*/ 254 h 405"/>
                <a:gd name="T14" fmla="*/ 0 w 4"/>
                <a:gd name="T15" fmla="*/ 258 h 405"/>
                <a:gd name="T16" fmla="*/ 0 w 4"/>
                <a:gd name="T17" fmla="*/ 353 h 405"/>
                <a:gd name="T18" fmla="*/ 0 w 4"/>
                <a:gd name="T19" fmla="*/ 358 h 405"/>
                <a:gd name="T20" fmla="*/ 0 w 4"/>
                <a:gd name="T21" fmla="*/ 403 h 405"/>
                <a:gd name="T22" fmla="*/ 0 w 4"/>
                <a:gd name="T23" fmla="*/ 405 h 405"/>
                <a:gd name="T24" fmla="*/ 4 w 4"/>
                <a:gd name="T25" fmla="*/ 405 h 405"/>
                <a:gd name="T26" fmla="*/ 4 w 4"/>
                <a:gd name="T27" fmla="*/ 358 h 405"/>
                <a:gd name="T28" fmla="*/ 4 w 4"/>
                <a:gd name="T29" fmla="*/ 353 h 405"/>
                <a:gd name="T30" fmla="*/ 4 w 4"/>
                <a:gd name="T31" fmla="*/ 258 h 405"/>
                <a:gd name="T32" fmla="*/ 4 w 4"/>
                <a:gd name="T33" fmla="*/ 254 h 405"/>
                <a:gd name="T34" fmla="*/ 4 w 4"/>
                <a:gd name="T35" fmla="*/ 158 h 405"/>
                <a:gd name="T36" fmla="*/ 4 w 4"/>
                <a:gd name="T37" fmla="*/ 154 h 405"/>
                <a:gd name="T38" fmla="*/ 4 w 4"/>
                <a:gd name="T39" fmla="*/ 59 h 405"/>
                <a:gd name="T40" fmla="*/ 4 w 4"/>
                <a:gd name="T41" fmla="*/ 54 h 405"/>
                <a:gd name="T42" fmla="*/ 4 w 4"/>
                <a:gd name="T43" fmla="*/ 0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" h="405">
                  <a:moveTo>
                    <a:pt x="4" y="0"/>
                  </a:moveTo>
                  <a:lnTo>
                    <a:pt x="0" y="0"/>
                  </a:lnTo>
                  <a:lnTo>
                    <a:pt x="0" y="54"/>
                  </a:lnTo>
                  <a:lnTo>
                    <a:pt x="0" y="59"/>
                  </a:lnTo>
                  <a:lnTo>
                    <a:pt x="0" y="154"/>
                  </a:lnTo>
                  <a:lnTo>
                    <a:pt x="0" y="158"/>
                  </a:lnTo>
                  <a:lnTo>
                    <a:pt x="0" y="254"/>
                  </a:lnTo>
                  <a:lnTo>
                    <a:pt x="0" y="258"/>
                  </a:lnTo>
                  <a:lnTo>
                    <a:pt x="0" y="353"/>
                  </a:lnTo>
                  <a:lnTo>
                    <a:pt x="0" y="358"/>
                  </a:lnTo>
                  <a:lnTo>
                    <a:pt x="0" y="403"/>
                  </a:lnTo>
                  <a:lnTo>
                    <a:pt x="0" y="405"/>
                  </a:lnTo>
                  <a:lnTo>
                    <a:pt x="4" y="405"/>
                  </a:lnTo>
                  <a:lnTo>
                    <a:pt x="4" y="358"/>
                  </a:lnTo>
                  <a:lnTo>
                    <a:pt x="4" y="353"/>
                  </a:lnTo>
                  <a:lnTo>
                    <a:pt x="4" y="258"/>
                  </a:lnTo>
                  <a:lnTo>
                    <a:pt x="4" y="254"/>
                  </a:lnTo>
                  <a:lnTo>
                    <a:pt x="4" y="158"/>
                  </a:lnTo>
                  <a:lnTo>
                    <a:pt x="4" y="154"/>
                  </a:lnTo>
                  <a:lnTo>
                    <a:pt x="4" y="59"/>
                  </a:lnTo>
                  <a:lnTo>
                    <a:pt x="4" y="54"/>
                  </a:lnTo>
                  <a:lnTo>
                    <a:pt x="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717" name="ïś1ïḓè"/>
            <p:cNvSpPr/>
            <p:nvPr/>
          </p:nvSpPr>
          <p:spPr bwMode="auto">
            <a:xfrm>
              <a:off x="1506687" y="2607456"/>
              <a:ext cx="2381" cy="5954"/>
            </a:xfrm>
            <a:prstGeom prst="rect">
              <a:avLst/>
            </a:pr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718" name="ïŝlíḋè"/>
            <p:cNvSpPr/>
            <p:nvPr/>
          </p:nvSpPr>
          <p:spPr bwMode="auto">
            <a:xfrm>
              <a:off x="1506687" y="2607456"/>
              <a:ext cx="2381" cy="59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719" name="ïṧḷíḋe"/>
            <p:cNvSpPr/>
            <p:nvPr/>
          </p:nvSpPr>
          <p:spPr bwMode="auto">
            <a:xfrm>
              <a:off x="1506687" y="2370521"/>
              <a:ext cx="2381" cy="4763"/>
            </a:xfrm>
            <a:prstGeom prst="rect">
              <a:avLst/>
            </a:pr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720" name="íslîḓè"/>
            <p:cNvSpPr/>
            <p:nvPr/>
          </p:nvSpPr>
          <p:spPr bwMode="auto">
            <a:xfrm>
              <a:off x="1506687" y="2370521"/>
              <a:ext cx="2381" cy="47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721" name="ïṣľiďè"/>
            <p:cNvSpPr/>
            <p:nvPr/>
          </p:nvSpPr>
          <p:spPr bwMode="auto">
            <a:xfrm>
              <a:off x="1506687" y="2489583"/>
              <a:ext cx="2381" cy="4763"/>
            </a:xfrm>
            <a:prstGeom prst="rect">
              <a:avLst/>
            </a:pr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722" name="îṧ1îḓè"/>
            <p:cNvSpPr/>
            <p:nvPr/>
          </p:nvSpPr>
          <p:spPr bwMode="auto">
            <a:xfrm>
              <a:off x="1506687" y="2489583"/>
              <a:ext cx="2381" cy="47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723" name="îṡ1îďê"/>
            <p:cNvSpPr/>
            <p:nvPr/>
          </p:nvSpPr>
          <p:spPr bwMode="auto">
            <a:xfrm>
              <a:off x="1506687" y="2251458"/>
              <a:ext cx="2381" cy="5954"/>
            </a:xfrm>
            <a:prstGeom prst="rect">
              <a:avLst/>
            </a:pr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724" name="ïṧļîdè"/>
            <p:cNvSpPr/>
            <p:nvPr/>
          </p:nvSpPr>
          <p:spPr bwMode="auto">
            <a:xfrm>
              <a:off x="1506687" y="2251458"/>
              <a:ext cx="2381" cy="59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725" name="îṡľîḋé"/>
            <p:cNvSpPr/>
            <p:nvPr/>
          </p:nvSpPr>
          <p:spPr bwMode="auto">
            <a:xfrm>
              <a:off x="2277022" y="2187165"/>
              <a:ext cx="4762" cy="64294"/>
            </a:xfrm>
            <a:prstGeom prst="rect">
              <a:avLst/>
            </a:pr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726" name="ïṡļîďe"/>
            <p:cNvSpPr/>
            <p:nvPr/>
          </p:nvSpPr>
          <p:spPr bwMode="auto">
            <a:xfrm>
              <a:off x="2277022" y="2187165"/>
              <a:ext cx="4762" cy="642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727" name="ïṧḷïḓè"/>
            <p:cNvSpPr/>
            <p:nvPr/>
          </p:nvSpPr>
          <p:spPr bwMode="auto">
            <a:xfrm>
              <a:off x="2277022" y="2257412"/>
              <a:ext cx="4762" cy="411956"/>
            </a:xfrm>
            <a:custGeom>
              <a:avLst/>
              <a:gdLst>
                <a:gd name="T0" fmla="*/ 4 w 4"/>
                <a:gd name="T1" fmla="*/ 299 h 346"/>
                <a:gd name="T2" fmla="*/ 0 w 4"/>
                <a:gd name="T3" fmla="*/ 299 h 346"/>
                <a:gd name="T4" fmla="*/ 0 w 4"/>
                <a:gd name="T5" fmla="*/ 344 h 346"/>
                <a:gd name="T6" fmla="*/ 0 w 4"/>
                <a:gd name="T7" fmla="*/ 346 h 346"/>
                <a:gd name="T8" fmla="*/ 4 w 4"/>
                <a:gd name="T9" fmla="*/ 346 h 346"/>
                <a:gd name="T10" fmla="*/ 4 w 4"/>
                <a:gd name="T11" fmla="*/ 299 h 346"/>
                <a:gd name="T12" fmla="*/ 4 w 4"/>
                <a:gd name="T13" fmla="*/ 199 h 346"/>
                <a:gd name="T14" fmla="*/ 0 w 4"/>
                <a:gd name="T15" fmla="*/ 199 h 346"/>
                <a:gd name="T16" fmla="*/ 0 w 4"/>
                <a:gd name="T17" fmla="*/ 294 h 346"/>
                <a:gd name="T18" fmla="*/ 4 w 4"/>
                <a:gd name="T19" fmla="*/ 294 h 346"/>
                <a:gd name="T20" fmla="*/ 4 w 4"/>
                <a:gd name="T21" fmla="*/ 199 h 346"/>
                <a:gd name="T22" fmla="*/ 4 w 4"/>
                <a:gd name="T23" fmla="*/ 99 h 346"/>
                <a:gd name="T24" fmla="*/ 0 w 4"/>
                <a:gd name="T25" fmla="*/ 99 h 346"/>
                <a:gd name="T26" fmla="*/ 0 w 4"/>
                <a:gd name="T27" fmla="*/ 195 h 346"/>
                <a:gd name="T28" fmla="*/ 4 w 4"/>
                <a:gd name="T29" fmla="*/ 195 h 346"/>
                <a:gd name="T30" fmla="*/ 4 w 4"/>
                <a:gd name="T31" fmla="*/ 99 h 346"/>
                <a:gd name="T32" fmla="*/ 4 w 4"/>
                <a:gd name="T33" fmla="*/ 0 h 346"/>
                <a:gd name="T34" fmla="*/ 0 w 4"/>
                <a:gd name="T35" fmla="*/ 0 h 346"/>
                <a:gd name="T36" fmla="*/ 0 w 4"/>
                <a:gd name="T37" fmla="*/ 95 h 346"/>
                <a:gd name="T38" fmla="*/ 4 w 4"/>
                <a:gd name="T39" fmla="*/ 95 h 346"/>
                <a:gd name="T40" fmla="*/ 4 w 4"/>
                <a:gd name="T41" fmla="*/ 0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" h="346">
                  <a:moveTo>
                    <a:pt x="4" y="299"/>
                  </a:moveTo>
                  <a:lnTo>
                    <a:pt x="0" y="299"/>
                  </a:lnTo>
                  <a:lnTo>
                    <a:pt x="0" y="344"/>
                  </a:lnTo>
                  <a:lnTo>
                    <a:pt x="0" y="346"/>
                  </a:lnTo>
                  <a:lnTo>
                    <a:pt x="4" y="346"/>
                  </a:lnTo>
                  <a:lnTo>
                    <a:pt x="4" y="299"/>
                  </a:lnTo>
                  <a:close/>
                  <a:moveTo>
                    <a:pt x="4" y="199"/>
                  </a:moveTo>
                  <a:lnTo>
                    <a:pt x="0" y="199"/>
                  </a:lnTo>
                  <a:lnTo>
                    <a:pt x="0" y="294"/>
                  </a:lnTo>
                  <a:lnTo>
                    <a:pt x="4" y="294"/>
                  </a:lnTo>
                  <a:lnTo>
                    <a:pt x="4" y="199"/>
                  </a:lnTo>
                  <a:close/>
                  <a:moveTo>
                    <a:pt x="4" y="99"/>
                  </a:moveTo>
                  <a:lnTo>
                    <a:pt x="0" y="99"/>
                  </a:lnTo>
                  <a:lnTo>
                    <a:pt x="0" y="195"/>
                  </a:lnTo>
                  <a:lnTo>
                    <a:pt x="4" y="195"/>
                  </a:lnTo>
                  <a:lnTo>
                    <a:pt x="4" y="99"/>
                  </a:lnTo>
                  <a:close/>
                  <a:moveTo>
                    <a:pt x="4" y="0"/>
                  </a:moveTo>
                  <a:lnTo>
                    <a:pt x="0" y="0"/>
                  </a:lnTo>
                  <a:lnTo>
                    <a:pt x="0" y="95"/>
                  </a:lnTo>
                  <a:lnTo>
                    <a:pt x="4" y="95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728" name="iṡḻíḓê"/>
            <p:cNvSpPr/>
            <p:nvPr/>
          </p:nvSpPr>
          <p:spPr bwMode="auto">
            <a:xfrm>
              <a:off x="2277022" y="2257412"/>
              <a:ext cx="4762" cy="411956"/>
            </a:xfrm>
            <a:custGeom>
              <a:avLst/>
              <a:gdLst>
                <a:gd name="T0" fmla="*/ 4 w 4"/>
                <a:gd name="T1" fmla="*/ 299 h 346"/>
                <a:gd name="T2" fmla="*/ 0 w 4"/>
                <a:gd name="T3" fmla="*/ 299 h 346"/>
                <a:gd name="T4" fmla="*/ 0 w 4"/>
                <a:gd name="T5" fmla="*/ 344 h 346"/>
                <a:gd name="T6" fmla="*/ 0 w 4"/>
                <a:gd name="T7" fmla="*/ 346 h 346"/>
                <a:gd name="T8" fmla="*/ 4 w 4"/>
                <a:gd name="T9" fmla="*/ 346 h 346"/>
                <a:gd name="T10" fmla="*/ 4 w 4"/>
                <a:gd name="T11" fmla="*/ 299 h 346"/>
                <a:gd name="T12" fmla="*/ 4 w 4"/>
                <a:gd name="T13" fmla="*/ 199 h 346"/>
                <a:gd name="T14" fmla="*/ 0 w 4"/>
                <a:gd name="T15" fmla="*/ 199 h 346"/>
                <a:gd name="T16" fmla="*/ 0 w 4"/>
                <a:gd name="T17" fmla="*/ 294 h 346"/>
                <a:gd name="T18" fmla="*/ 4 w 4"/>
                <a:gd name="T19" fmla="*/ 294 h 346"/>
                <a:gd name="T20" fmla="*/ 4 w 4"/>
                <a:gd name="T21" fmla="*/ 199 h 346"/>
                <a:gd name="T22" fmla="*/ 4 w 4"/>
                <a:gd name="T23" fmla="*/ 99 h 346"/>
                <a:gd name="T24" fmla="*/ 0 w 4"/>
                <a:gd name="T25" fmla="*/ 99 h 346"/>
                <a:gd name="T26" fmla="*/ 0 w 4"/>
                <a:gd name="T27" fmla="*/ 195 h 346"/>
                <a:gd name="T28" fmla="*/ 4 w 4"/>
                <a:gd name="T29" fmla="*/ 195 h 346"/>
                <a:gd name="T30" fmla="*/ 4 w 4"/>
                <a:gd name="T31" fmla="*/ 99 h 346"/>
                <a:gd name="T32" fmla="*/ 4 w 4"/>
                <a:gd name="T33" fmla="*/ 0 h 346"/>
                <a:gd name="T34" fmla="*/ 0 w 4"/>
                <a:gd name="T35" fmla="*/ 0 h 346"/>
                <a:gd name="T36" fmla="*/ 0 w 4"/>
                <a:gd name="T37" fmla="*/ 95 h 346"/>
                <a:gd name="T38" fmla="*/ 4 w 4"/>
                <a:gd name="T39" fmla="*/ 95 h 346"/>
                <a:gd name="T40" fmla="*/ 4 w 4"/>
                <a:gd name="T41" fmla="*/ 0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" h="346">
                  <a:moveTo>
                    <a:pt x="4" y="299"/>
                  </a:moveTo>
                  <a:lnTo>
                    <a:pt x="0" y="299"/>
                  </a:lnTo>
                  <a:lnTo>
                    <a:pt x="0" y="344"/>
                  </a:lnTo>
                  <a:lnTo>
                    <a:pt x="0" y="346"/>
                  </a:lnTo>
                  <a:lnTo>
                    <a:pt x="4" y="346"/>
                  </a:lnTo>
                  <a:lnTo>
                    <a:pt x="4" y="299"/>
                  </a:lnTo>
                  <a:moveTo>
                    <a:pt x="4" y="199"/>
                  </a:moveTo>
                  <a:lnTo>
                    <a:pt x="0" y="199"/>
                  </a:lnTo>
                  <a:lnTo>
                    <a:pt x="0" y="294"/>
                  </a:lnTo>
                  <a:lnTo>
                    <a:pt x="4" y="294"/>
                  </a:lnTo>
                  <a:lnTo>
                    <a:pt x="4" y="199"/>
                  </a:lnTo>
                  <a:moveTo>
                    <a:pt x="4" y="99"/>
                  </a:moveTo>
                  <a:lnTo>
                    <a:pt x="0" y="99"/>
                  </a:lnTo>
                  <a:lnTo>
                    <a:pt x="0" y="195"/>
                  </a:lnTo>
                  <a:lnTo>
                    <a:pt x="4" y="195"/>
                  </a:lnTo>
                  <a:lnTo>
                    <a:pt x="4" y="99"/>
                  </a:lnTo>
                  <a:moveTo>
                    <a:pt x="4" y="0"/>
                  </a:moveTo>
                  <a:lnTo>
                    <a:pt x="0" y="0"/>
                  </a:lnTo>
                  <a:lnTo>
                    <a:pt x="0" y="95"/>
                  </a:lnTo>
                  <a:lnTo>
                    <a:pt x="4" y="95"/>
                  </a:lnTo>
                  <a:lnTo>
                    <a:pt x="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729" name="iṧlíḑê"/>
            <p:cNvSpPr/>
            <p:nvPr/>
          </p:nvSpPr>
          <p:spPr bwMode="auto">
            <a:xfrm>
              <a:off x="2513956" y="2187165"/>
              <a:ext cx="4762" cy="64294"/>
            </a:xfrm>
            <a:prstGeom prst="rect">
              <a:avLst/>
            </a:pr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730" name="ïśļïḍé"/>
            <p:cNvSpPr/>
            <p:nvPr/>
          </p:nvSpPr>
          <p:spPr bwMode="auto">
            <a:xfrm>
              <a:off x="2513956" y="2187165"/>
              <a:ext cx="4762" cy="642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731" name="ïSļîḓè"/>
            <p:cNvSpPr/>
            <p:nvPr/>
          </p:nvSpPr>
          <p:spPr bwMode="auto">
            <a:xfrm>
              <a:off x="2513956" y="2257412"/>
              <a:ext cx="4762" cy="411956"/>
            </a:xfrm>
            <a:custGeom>
              <a:avLst/>
              <a:gdLst>
                <a:gd name="T0" fmla="*/ 4 w 4"/>
                <a:gd name="T1" fmla="*/ 299 h 346"/>
                <a:gd name="T2" fmla="*/ 0 w 4"/>
                <a:gd name="T3" fmla="*/ 299 h 346"/>
                <a:gd name="T4" fmla="*/ 0 w 4"/>
                <a:gd name="T5" fmla="*/ 344 h 346"/>
                <a:gd name="T6" fmla="*/ 0 w 4"/>
                <a:gd name="T7" fmla="*/ 346 h 346"/>
                <a:gd name="T8" fmla="*/ 4 w 4"/>
                <a:gd name="T9" fmla="*/ 346 h 346"/>
                <a:gd name="T10" fmla="*/ 4 w 4"/>
                <a:gd name="T11" fmla="*/ 299 h 346"/>
                <a:gd name="T12" fmla="*/ 4 w 4"/>
                <a:gd name="T13" fmla="*/ 199 h 346"/>
                <a:gd name="T14" fmla="*/ 0 w 4"/>
                <a:gd name="T15" fmla="*/ 199 h 346"/>
                <a:gd name="T16" fmla="*/ 0 w 4"/>
                <a:gd name="T17" fmla="*/ 294 h 346"/>
                <a:gd name="T18" fmla="*/ 4 w 4"/>
                <a:gd name="T19" fmla="*/ 294 h 346"/>
                <a:gd name="T20" fmla="*/ 4 w 4"/>
                <a:gd name="T21" fmla="*/ 199 h 346"/>
                <a:gd name="T22" fmla="*/ 4 w 4"/>
                <a:gd name="T23" fmla="*/ 99 h 346"/>
                <a:gd name="T24" fmla="*/ 0 w 4"/>
                <a:gd name="T25" fmla="*/ 99 h 346"/>
                <a:gd name="T26" fmla="*/ 0 w 4"/>
                <a:gd name="T27" fmla="*/ 195 h 346"/>
                <a:gd name="T28" fmla="*/ 4 w 4"/>
                <a:gd name="T29" fmla="*/ 195 h 346"/>
                <a:gd name="T30" fmla="*/ 4 w 4"/>
                <a:gd name="T31" fmla="*/ 99 h 346"/>
                <a:gd name="T32" fmla="*/ 4 w 4"/>
                <a:gd name="T33" fmla="*/ 0 h 346"/>
                <a:gd name="T34" fmla="*/ 0 w 4"/>
                <a:gd name="T35" fmla="*/ 0 h 346"/>
                <a:gd name="T36" fmla="*/ 0 w 4"/>
                <a:gd name="T37" fmla="*/ 95 h 346"/>
                <a:gd name="T38" fmla="*/ 4 w 4"/>
                <a:gd name="T39" fmla="*/ 95 h 346"/>
                <a:gd name="T40" fmla="*/ 4 w 4"/>
                <a:gd name="T41" fmla="*/ 0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" h="346">
                  <a:moveTo>
                    <a:pt x="4" y="299"/>
                  </a:moveTo>
                  <a:lnTo>
                    <a:pt x="0" y="299"/>
                  </a:lnTo>
                  <a:lnTo>
                    <a:pt x="0" y="344"/>
                  </a:lnTo>
                  <a:lnTo>
                    <a:pt x="0" y="346"/>
                  </a:lnTo>
                  <a:lnTo>
                    <a:pt x="4" y="346"/>
                  </a:lnTo>
                  <a:lnTo>
                    <a:pt x="4" y="299"/>
                  </a:lnTo>
                  <a:close/>
                  <a:moveTo>
                    <a:pt x="4" y="199"/>
                  </a:moveTo>
                  <a:lnTo>
                    <a:pt x="0" y="199"/>
                  </a:lnTo>
                  <a:lnTo>
                    <a:pt x="0" y="294"/>
                  </a:lnTo>
                  <a:lnTo>
                    <a:pt x="4" y="294"/>
                  </a:lnTo>
                  <a:lnTo>
                    <a:pt x="4" y="199"/>
                  </a:lnTo>
                  <a:close/>
                  <a:moveTo>
                    <a:pt x="4" y="99"/>
                  </a:moveTo>
                  <a:lnTo>
                    <a:pt x="0" y="99"/>
                  </a:lnTo>
                  <a:lnTo>
                    <a:pt x="0" y="195"/>
                  </a:lnTo>
                  <a:lnTo>
                    <a:pt x="4" y="195"/>
                  </a:lnTo>
                  <a:lnTo>
                    <a:pt x="4" y="99"/>
                  </a:lnTo>
                  <a:close/>
                  <a:moveTo>
                    <a:pt x="4" y="0"/>
                  </a:moveTo>
                  <a:lnTo>
                    <a:pt x="0" y="0"/>
                  </a:lnTo>
                  <a:lnTo>
                    <a:pt x="0" y="95"/>
                  </a:lnTo>
                  <a:lnTo>
                    <a:pt x="4" y="95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732" name="ïşļiḑe"/>
            <p:cNvSpPr/>
            <p:nvPr/>
          </p:nvSpPr>
          <p:spPr bwMode="auto">
            <a:xfrm>
              <a:off x="2513956" y="2257412"/>
              <a:ext cx="4762" cy="411956"/>
            </a:xfrm>
            <a:custGeom>
              <a:avLst/>
              <a:gdLst>
                <a:gd name="T0" fmla="*/ 4 w 4"/>
                <a:gd name="T1" fmla="*/ 299 h 346"/>
                <a:gd name="T2" fmla="*/ 0 w 4"/>
                <a:gd name="T3" fmla="*/ 299 h 346"/>
                <a:gd name="T4" fmla="*/ 0 w 4"/>
                <a:gd name="T5" fmla="*/ 344 h 346"/>
                <a:gd name="T6" fmla="*/ 0 w 4"/>
                <a:gd name="T7" fmla="*/ 346 h 346"/>
                <a:gd name="T8" fmla="*/ 4 w 4"/>
                <a:gd name="T9" fmla="*/ 346 h 346"/>
                <a:gd name="T10" fmla="*/ 4 w 4"/>
                <a:gd name="T11" fmla="*/ 299 h 346"/>
                <a:gd name="T12" fmla="*/ 4 w 4"/>
                <a:gd name="T13" fmla="*/ 199 h 346"/>
                <a:gd name="T14" fmla="*/ 0 w 4"/>
                <a:gd name="T15" fmla="*/ 199 h 346"/>
                <a:gd name="T16" fmla="*/ 0 w 4"/>
                <a:gd name="T17" fmla="*/ 294 h 346"/>
                <a:gd name="T18" fmla="*/ 4 w 4"/>
                <a:gd name="T19" fmla="*/ 294 h 346"/>
                <a:gd name="T20" fmla="*/ 4 w 4"/>
                <a:gd name="T21" fmla="*/ 199 h 346"/>
                <a:gd name="T22" fmla="*/ 4 w 4"/>
                <a:gd name="T23" fmla="*/ 99 h 346"/>
                <a:gd name="T24" fmla="*/ 0 w 4"/>
                <a:gd name="T25" fmla="*/ 99 h 346"/>
                <a:gd name="T26" fmla="*/ 0 w 4"/>
                <a:gd name="T27" fmla="*/ 195 h 346"/>
                <a:gd name="T28" fmla="*/ 4 w 4"/>
                <a:gd name="T29" fmla="*/ 195 h 346"/>
                <a:gd name="T30" fmla="*/ 4 w 4"/>
                <a:gd name="T31" fmla="*/ 99 h 346"/>
                <a:gd name="T32" fmla="*/ 4 w 4"/>
                <a:gd name="T33" fmla="*/ 0 h 346"/>
                <a:gd name="T34" fmla="*/ 0 w 4"/>
                <a:gd name="T35" fmla="*/ 0 h 346"/>
                <a:gd name="T36" fmla="*/ 0 w 4"/>
                <a:gd name="T37" fmla="*/ 95 h 346"/>
                <a:gd name="T38" fmla="*/ 4 w 4"/>
                <a:gd name="T39" fmla="*/ 95 h 346"/>
                <a:gd name="T40" fmla="*/ 4 w 4"/>
                <a:gd name="T41" fmla="*/ 0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" h="346">
                  <a:moveTo>
                    <a:pt x="4" y="299"/>
                  </a:moveTo>
                  <a:lnTo>
                    <a:pt x="0" y="299"/>
                  </a:lnTo>
                  <a:lnTo>
                    <a:pt x="0" y="344"/>
                  </a:lnTo>
                  <a:lnTo>
                    <a:pt x="0" y="346"/>
                  </a:lnTo>
                  <a:lnTo>
                    <a:pt x="4" y="346"/>
                  </a:lnTo>
                  <a:lnTo>
                    <a:pt x="4" y="299"/>
                  </a:lnTo>
                  <a:moveTo>
                    <a:pt x="4" y="199"/>
                  </a:moveTo>
                  <a:lnTo>
                    <a:pt x="0" y="199"/>
                  </a:lnTo>
                  <a:lnTo>
                    <a:pt x="0" y="294"/>
                  </a:lnTo>
                  <a:lnTo>
                    <a:pt x="4" y="294"/>
                  </a:lnTo>
                  <a:lnTo>
                    <a:pt x="4" y="199"/>
                  </a:lnTo>
                  <a:moveTo>
                    <a:pt x="4" y="99"/>
                  </a:moveTo>
                  <a:lnTo>
                    <a:pt x="0" y="99"/>
                  </a:lnTo>
                  <a:lnTo>
                    <a:pt x="0" y="195"/>
                  </a:lnTo>
                  <a:lnTo>
                    <a:pt x="4" y="195"/>
                  </a:lnTo>
                  <a:lnTo>
                    <a:pt x="4" y="99"/>
                  </a:lnTo>
                  <a:moveTo>
                    <a:pt x="4" y="0"/>
                  </a:moveTo>
                  <a:lnTo>
                    <a:pt x="0" y="0"/>
                  </a:lnTo>
                  <a:lnTo>
                    <a:pt x="0" y="95"/>
                  </a:lnTo>
                  <a:lnTo>
                    <a:pt x="4" y="95"/>
                  </a:lnTo>
                  <a:lnTo>
                    <a:pt x="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733" name="iš1iḑé"/>
            <p:cNvSpPr/>
            <p:nvPr/>
          </p:nvSpPr>
          <p:spPr bwMode="auto">
            <a:xfrm>
              <a:off x="2752081" y="2187165"/>
              <a:ext cx="4762" cy="64294"/>
            </a:xfrm>
            <a:prstGeom prst="rect">
              <a:avLst/>
            </a:pr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734" name="îsļíḑè"/>
            <p:cNvSpPr/>
            <p:nvPr/>
          </p:nvSpPr>
          <p:spPr bwMode="auto">
            <a:xfrm>
              <a:off x="2752081" y="2187165"/>
              <a:ext cx="4762" cy="642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735" name="íṣḷîďé"/>
            <p:cNvSpPr/>
            <p:nvPr/>
          </p:nvSpPr>
          <p:spPr bwMode="auto">
            <a:xfrm>
              <a:off x="2752081" y="2257412"/>
              <a:ext cx="4762" cy="411956"/>
            </a:xfrm>
            <a:custGeom>
              <a:avLst/>
              <a:gdLst>
                <a:gd name="T0" fmla="*/ 4 w 4"/>
                <a:gd name="T1" fmla="*/ 299 h 346"/>
                <a:gd name="T2" fmla="*/ 0 w 4"/>
                <a:gd name="T3" fmla="*/ 299 h 346"/>
                <a:gd name="T4" fmla="*/ 0 w 4"/>
                <a:gd name="T5" fmla="*/ 344 h 346"/>
                <a:gd name="T6" fmla="*/ 0 w 4"/>
                <a:gd name="T7" fmla="*/ 346 h 346"/>
                <a:gd name="T8" fmla="*/ 4 w 4"/>
                <a:gd name="T9" fmla="*/ 346 h 346"/>
                <a:gd name="T10" fmla="*/ 4 w 4"/>
                <a:gd name="T11" fmla="*/ 299 h 346"/>
                <a:gd name="T12" fmla="*/ 4 w 4"/>
                <a:gd name="T13" fmla="*/ 199 h 346"/>
                <a:gd name="T14" fmla="*/ 0 w 4"/>
                <a:gd name="T15" fmla="*/ 199 h 346"/>
                <a:gd name="T16" fmla="*/ 0 w 4"/>
                <a:gd name="T17" fmla="*/ 294 h 346"/>
                <a:gd name="T18" fmla="*/ 4 w 4"/>
                <a:gd name="T19" fmla="*/ 294 h 346"/>
                <a:gd name="T20" fmla="*/ 4 w 4"/>
                <a:gd name="T21" fmla="*/ 199 h 346"/>
                <a:gd name="T22" fmla="*/ 4 w 4"/>
                <a:gd name="T23" fmla="*/ 99 h 346"/>
                <a:gd name="T24" fmla="*/ 0 w 4"/>
                <a:gd name="T25" fmla="*/ 99 h 346"/>
                <a:gd name="T26" fmla="*/ 0 w 4"/>
                <a:gd name="T27" fmla="*/ 195 h 346"/>
                <a:gd name="T28" fmla="*/ 4 w 4"/>
                <a:gd name="T29" fmla="*/ 195 h 346"/>
                <a:gd name="T30" fmla="*/ 4 w 4"/>
                <a:gd name="T31" fmla="*/ 99 h 346"/>
                <a:gd name="T32" fmla="*/ 4 w 4"/>
                <a:gd name="T33" fmla="*/ 0 h 346"/>
                <a:gd name="T34" fmla="*/ 0 w 4"/>
                <a:gd name="T35" fmla="*/ 0 h 346"/>
                <a:gd name="T36" fmla="*/ 0 w 4"/>
                <a:gd name="T37" fmla="*/ 95 h 346"/>
                <a:gd name="T38" fmla="*/ 4 w 4"/>
                <a:gd name="T39" fmla="*/ 95 h 346"/>
                <a:gd name="T40" fmla="*/ 4 w 4"/>
                <a:gd name="T41" fmla="*/ 0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" h="346">
                  <a:moveTo>
                    <a:pt x="4" y="299"/>
                  </a:moveTo>
                  <a:lnTo>
                    <a:pt x="0" y="299"/>
                  </a:lnTo>
                  <a:lnTo>
                    <a:pt x="0" y="344"/>
                  </a:lnTo>
                  <a:lnTo>
                    <a:pt x="0" y="346"/>
                  </a:lnTo>
                  <a:lnTo>
                    <a:pt x="4" y="346"/>
                  </a:lnTo>
                  <a:lnTo>
                    <a:pt x="4" y="299"/>
                  </a:lnTo>
                  <a:close/>
                  <a:moveTo>
                    <a:pt x="4" y="199"/>
                  </a:moveTo>
                  <a:lnTo>
                    <a:pt x="0" y="199"/>
                  </a:lnTo>
                  <a:lnTo>
                    <a:pt x="0" y="294"/>
                  </a:lnTo>
                  <a:lnTo>
                    <a:pt x="4" y="294"/>
                  </a:lnTo>
                  <a:lnTo>
                    <a:pt x="4" y="199"/>
                  </a:lnTo>
                  <a:close/>
                  <a:moveTo>
                    <a:pt x="4" y="99"/>
                  </a:moveTo>
                  <a:lnTo>
                    <a:pt x="0" y="99"/>
                  </a:lnTo>
                  <a:lnTo>
                    <a:pt x="0" y="195"/>
                  </a:lnTo>
                  <a:lnTo>
                    <a:pt x="4" y="195"/>
                  </a:lnTo>
                  <a:lnTo>
                    <a:pt x="4" y="99"/>
                  </a:lnTo>
                  <a:close/>
                  <a:moveTo>
                    <a:pt x="4" y="0"/>
                  </a:moveTo>
                  <a:lnTo>
                    <a:pt x="0" y="0"/>
                  </a:lnTo>
                  <a:lnTo>
                    <a:pt x="0" y="95"/>
                  </a:lnTo>
                  <a:lnTo>
                    <a:pt x="4" y="95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736" name="íşlídé"/>
            <p:cNvSpPr/>
            <p:nvPr/>
          </p:nvSpPr>
          <p:spPr bwMode="auto">
            <a:xfrm>
              <a:off x="2752081" y="2257412"/>
              <a:ext cx="4762" cy="411956"/>
            </a:xfrm>
            <a:custGeom>
              <a:avLst/>
              <a:gdLst>
                <a:gd name="T0" fmla="*/ 4 w 4"/>
                <a:gd name="T1" fmla="*/ 299 h 346"/>
                <a:gd name="T2" fmla="*/ 0 w 4"/>
                <a:gd name="T3" fmla="*/ 299 h 346"/>
                <a:gd name="T4" fmla="*/ 0 w 4"/>
                <a:gd name="T5" fmla="*/ 344 h 346"/>
                <a:gd name="T6" fmla="*/ 0 w 4"/>
                <a:gd name="T7" fmla="*/ 346 h 346"/>
                <a:gd name="T8" fmla="*/ 4 w 4"/>
                <a:gd name="T9" fmla="*/ 346 h 346"/>
                <a:gd name="T10" fmla="*/ 4 w 4"/>
                <a:gd name="T11" fmla="*/ 299 h 346"/>
                <a:gd name="T12" fmla="*/ 4 w 4"/>
                <a:gd name="T13" fmla="*/ 199 h 346"/>
                <a:gd name="T14" fmla="*/ 0 w 4"/>
                <a:gd name="T15" fmla="*/ 199 h 346"/>
                <a:gd name="T16" fmla="*/ 0 w 4"/>
                <a:gd name="T17" fmla="*/ 294 h 346"/>
                <a:gd name="T18" fmla="*/ 4 w 4"/>
                <a:gd name="T19" fmla="*/ 294 h 346"/>
                <a:gd name="T20" fmla="*/ 4 w 4"/>
                <a:gd name="T21" fmla="*/ 199 h 346"/>
                <a:gd name="T22" fmla="*/ 4 w 4"/>
                <a:gd name="T23" fmla="*/ 99 h 346"/>
                <a:gd name="T24" fmla="*/ 0 w 4"/>
                <a:gd name="T25" fmla="*/ 99 h 346"/>
                <a:gd name="T26" fmla="*/ 0 w 4"/>
                <a:gd name="T27" fmla="*/ 195 h 346"/>
                <a:gd name="T28" fmla="*/ 4 w 4"/>
                <a:gd name="T29" fmla="*/ 195 h 346"/>
                <a:gd name="T30" fmla="*/ 4 w 4"/>
                <a:gd name="T31" fmla="*/ 99 h 346"/>
                <a:gd name="T32" fmla="*/ 4 w 4"/>
                <a:gd name="T33" fmla="*/ 0 h 346"/>
                <a:gd name="T34" fmla="*/ 0 w 4"/>
                <a:gd name="T35" fmla="*/ 0 h 346"/>
                <a:gd name="T36" fmla="*/ 0 w 4"/>
                <a:gd name="T37" fmla="*/ 95 h 346"/>
                <a:gd name="T38" fmla="*/ 4 w 4"/>
                <a:gd name="T39" fmla="*/ 95 h 346"/>
                <a:gd name="T40" fmla="*/ 4 w 4"/>
                <a:gd name="T41" fmla="*/ 0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" h="346">
                  <a:moveTo>
                    <a:pt x="4" y="299"/>
                  </a:moveTo>
                  <a:lnTo>
                    <a:pt x="0" y="299"/>
                  </a:lnTo>
                  <a:lnTo>
                    <a:pt x="0" y="344"/>
                  </a:lnTo>
                  <a:lnTo>
                    <a:pt x="0" y="346"/>
                  </a:lnTo>
                  <a:lnTo>
                    <a:pt x="4" y="346"/>
                  </a:lnTo>
                  <a:lnTo>
                    <a:pt x="4" y="299"/>
                  </a:lnTo>
                  <a:moveTo>
                    <a:pt x="4" y="199"/>
                  </a:moveTo>
                  <a:lnTo>
                    <a:pt x="0" y="199"/>
                  </a:lnTo>
                  <a:lnTo>
                    <a:pt x="0" y="294"/>
                  </a:lnTo>
                  <a:lnTo>
                    <a:pt x="4" y="294"/>
                  </a:lnTo>
                  <a:lnTo>
                    <a:pt x="4" y="199"/>
                  </a:lnTo>
                  <a:moveTo>
                    <a:pt x="4" y="99"/>
                  </a:moveTo>
                  <a:lnTo>
                    <a:pt x="0" y="99"/>
                  </a:lnTo>
                  <a:lnTo>
                    <a:pt x="0" y="195"/>
                  </a:lnTo>
                  <a:lnTo>
                    <a:pt x="4" y="195"/>
                  </a:lnTo>
                  <a:lnTo>
                    <a:pt x="4" y="99"/>
                  </a:lnTo>
                  <a:moveTo>
                    <a:pt x="4" y="0"/>
                  </a:moveTo>
                  <a:lnTo>
                    <a:pt x="0" y="0"/>
                  </a:lnTo>
                  <a:lnTo>
                    <a:pt x="0" y="95"/>
                  </a:lnTo>
                  <a:lnTo>
                    <a:pt x="4" y="95"/>
                  </a:lnTo>
                  <a:lnTo>
                    <a:pt x="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737" name="ïṥḷîḓê"/>
            <p:cNvSpPr/>
            <p:nvPr/>
          </p:nvSpPr>
          <p:spPr bwMode="auto">
            <a:xfrm>
              <a:off x="2219872" y="2607456"/>
              <a:ext cx="713185" cy="5954"/>
            </a:xfrm>
            <a:custGeom>
              <a:avLst/>
              <a:gdLst>
                <a:gd name="T0" fmla="*/ 147 w 599"/>
                <a:gd name="T1" fmla="*/ 0 h 5"/>
                <a:gd name="T2" fmla="*/ 52 w 599"/>
                <a:gd name="T3" fmla="*/ 0 h 5"/>
                <a:gd name="T4" fmla="*/ 48 w 599"/>
                <a:gd name="T5" fmla="*/ 0 h 5"/>
                <a:gd name="T6" fmla="*/ 2 w 599"/>
                <a:gd name="T7" fmla="*/ 0 h 5"/>
                <a:gd name="T8" fmla="*/ 2 w 599"/>
                <a:gd name="T9" fmla="*/ 5 h 5"/>
                <a:gd name="T10" fmla="*/ 0 w 599"/>
                <a:gd name="T11" fmla="*/ 5 h 5"/>
                <a:gd name="T12" fmla="*/ 48 w 599"/>
                <a:gd name="T13" fmla="*/ 5 h 5"/>
                <a:gd name="T14" fmla="*/ 52 w 599"/>
                <a:gd name="T15" fmla="*/ 5 h 5"/>
                <a:gd name="T16" fmla="*/ 147 w 599"/>
                <a:gd name="T17" fmla="*/ 5 h 5"/>
                <a:gd name="T18" fmla="*/ 147 w 599"/>
                <a:gd name="T19" fmla="*/ 0 h 5"/>
                <a:gd name="T20" fmla="*/ 347 w 599"/>
                <a:gd name="T21" fmla="*/ 0 h 5"/>
                <a:gd name="T22" fmla="*/ 251 w 599"/>
                <a:gd name="T23" fmla="*/ 0 h 5"/>
                <a:gd name="T24" fmla="*/ 247 w 599"/>
                <a:gd name="T25" fmla="*/ 0 h 5"/>
                <a:gd name="T26" fmla="*/ 152 w 599"/>
                <a:gd name="T27" fmla="*/ 0 h 5"/>
                <a:gd name="T28" fmla="*/ 152 w 599"/>
                <a:gd name="T29" fmla="*/ 5 h 5"/>
                <a:gd name="T30" fmla="*/ 247 w 599"/>
                <a:gd name="T31" fmla="*/ 5 h 5"/>
                <a:gd name="T32" fmla="*/ 251 w 599"/>
                <a:gd name="T33" fmla="*/ 5 h 5"/>
                <a:gd name="T34" fmla="*/ 347 w 599"/>
                <a:gd name="T35" fmla="*/ 5 h 5"/>
                <a:gd name="T36" fmla="*/ 347 w 599"/>
                <a:gd name="T37" fmla="*/ 0 h 5"/>
                <a:gd name="T38" fmla="*/ 547 w 599"/>
                <a:gd name="T39" fmla="*/ 0 h 5"/>
                <a:gd name="T40" fmla="*/ 451 w 599"/>
                <a:gd name="T41" fmla="*/ 0 h 5"/>
                <a:gd name="T42" fmla="*/ 447 w 599"/>
                <a:gd name="T43" fmla="*/ 0 h 5"/>
                <a:gd name="T44" fmla="*/ 351 w 599"/>
                <a:gd name="T45" fmla="*/ 0 h 5"/>
                <a:gd name="T46" fmla="*/ 351 w 599"/>
                <a:gd name="T47" fmla="*/ 5 h 5"/>
                <a:gd name="T48" fmla="*/ 447 w 599"/>
                <a:gd name="T49" fmla="*/ 5 h 5"/>
                <a:gd name="T50" fmla="*/ 451 w 599"/>
                <a:gd name="T51" fmla="*/ 5 h 5"/>
                <a:gd name="T52" fmla="*/ 547 w 599"/>
                <a:gd name="T53" fmla="*/ 5 h 5"/>
                <a:gd name="T54" fmla="*/ 547 w 599"/>
                <a:gd name="T55" fmla="*/ 0 h 5"/>
                <a:gd name="T56" fmla="*/ 599 w 599"/>
                <a:gd name="T57" fmla="*/ 0 h 5"/>
                <a:gd name="T58" fmla="*/ 551 w 599"/>
                <a:gd name="T59" fmla="*/ 0 h 5"/>
                <a:gd name="T60" fmla="*/ 551 w 599"/>
                <a:gd name="T61" fmla="*/ 5 h 5"/>
                <a:gd name="T62" fmla="*/ 597 w 599"/>
                <a:gd name="T63" fmla="*/ 5 h 5"/>
                <a:gd name="T64" fmla="*/ 599 w 599"/>
                <a:gd name="T65" fmla="*/ 5 h 5"/>
                <a:gd name="T66" fmla="*/ 599 w 599"/>
                <a:gd name="T6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99" h="5">
                  <a:moveTo>
                    <a:pt x="147" y="0"/>
                  </a:moveTo>
                  <a:lnTo>
                    <a:pt x="52" y="0"/>
                  </a:lnTo>
                  <a:lnTo>
                    <a:pt x="48" y="0"/>
                  </a:lnTo>
                  <a:lnTo>
                    <a:pt x="2" y="0"/>
                  </a:lnTo>
                  <a:lnTo>
                    <a:pt x="2" y="5"/>
                  </a:lnTo>
                  <a:lnTo>
                    <a:pt x="0" y="5"/>
                  </a:lnTo>
                  <a:lnTo>
                    <a:pt x="48" y="5"/>
                  </a:lnTo>
                  <a:lnTo>
                    <a:pt x="52" y="5"/>
                  </a:lnTo>
                  <a:lnTo>
                    <a:pt x="147" y="5"/>
                  </a:lnTo>
                  <a:lnTo>
                    <a:pt x="147" y="0"/>
                  </a:lnTo>
                  <a:close/>
                  <a:moveTo>
                    <a:pt x="347" y="0"/>
                  </a:moveTo>
                  <a:lnTo>
                    <a:pt x="251" y="0"/>
                  </a:lnTo>
                  <a:lnTo>
                    <a:pt x="247" y="0"/>
                  </a:lnTo>
                  <a:lnTo>
                    <a:pt x="152" y="0"/>
                  </a:lnTo>
                  <a:lnTo>
                    <a:pt x="152" y="5"/>
                  </a:lnTo>
                  <a:lnTo>
                    <a:pt x="247" y="5"/>
                  </a:lnTo>
                  <a:lnTo>
                    <a:pt x="251" y="5"/>
                  </a:lnTo>
                  <a:lnTo>
                    <a:pt x="347" y="5"/>
                  </a:lnTo>
                  <a:lnTo>
                    <a:pt x="347" y="0"/>
                  </a:lnTo>
                  <a:close/>
                  <a:moveTo>
                    <a:pt x="547" y="0"/>
                  </a:moveTo>
                  <a:lnTo>
                    <a:pt x="451" y="0"/>
                  </a:lnTo>
                  <a:lnTo>
                    <a:pt x="447" y="0"/>
                  </a:lnTo>
                  <a:lnTo>
                    <a:pt x="351" y="0"/>
                  </a:lnTo>
                  <a:lnTo>
                    <a:pt x="351" y="5"/>
                  </a:lnTo>
                  <a:lnTo>
                    <a:pt x="447" y="5"/>
                  </a:lnTo>
                  <a:lnTo>
                    <a:pt x="451" y="5"/>
                  </a:lnTo>
                  <a:lnTo>
                    <a:pt x="547" y="5"/>
                  </a:lnTo>
                  <a:lnTo>
                    <a:pt x="547" y="0"/>
                  </a:lnTo>
                  <a:close/>
                  <a:moveTo>
                    <a:pt x="599" y="0"/>
                  </a:moveTo>
                  <a:lnTo>
                    <a:pt x="551" y="0"/>
                  </a:lnTo>
                  <a:lnTo>
                    <a:pt x="551" y="5"/>
                  </a:lnTo>
                  <a:lnTo>
                    <a:pt x="597" y="5"/>
                  </a:lnTo>
                  <a:lnTo>
                    <a:pt x="599" y="5"/>
                  </a:lnTo>
                  <a:lnTo>
                    <a:pt x="599" y="0"/>
                  </a:lnTo>
                  <a:close/>
                </a:path>
              </a:pathLst>
            </a:cu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738" name="íSliḋê"/>
            <p:cNvSpPr/>
            <p:nvPr/>
          </p:nvSpPr>
          <p:spPr bwMode="auto">
            <a:xfrm>
              <a:off x="2219872" y="2607456"/>
              <a:ext cx="713185" cy="5954"/>
            </a:xfrm>
            <a:custGeom>
              <a:avLst/>
              <a:gdLst>
                <a:gd name="T0" fmla="*/ 147 w 599"/>
                <a:gd name="T1" fmla="*/ 0 h 5"/>
                <a:gd name="T2" fmla="*/ 52 w 599"/>
                <a:gd name="T3" fmla="*/ 0 h 5"/>
                <a:gd name="T4" fmla="*/ 48 w 599"/>
                <a:gd name="T5" fmla="*/ 0 h 5"/>
                <a:gd name="T6" fmla="*/ 2 w 599"/>
                <a:gd name="T7" fmla="*/ 0 h 5"/>
                <a:gd name="T8" fmla="*/ 2 w 599"/>
                <a:gd name="T9" fmla="*/ 5 h 5"/>
                <a:gd name="T10" fmla="*/ 0 w 599"/>
                <a:gd name="T11" fmla="*/ 5 h 5"/>
                <a:gd name="T12" fmla="*/ 48 w 599"/>
                <a:gd name="T13" fmla="*/ 5 h 5"/>
                <a:gd name="T14" fmla="*/ 52 w 599"/>
                <a:gd name="T15" fmla="*/ 5 h 5"/>
                <a:gd name="T16" fmla="*/ 147 w 599"/>
                <a:gd name="T17" fmla="*/ 5 h 5"/>
                <a:gd name="T18" fmla="*/ 147 w 599"/>
                <a:gd name="T19" fmla="*/ 0 h 5"/>
                <a:gd name="T20" fmla="*/ 347 w 599"/>
                <a:gd name="T21" fmla="*/ 0 h 5"/>
                <a:gd name="T22" fmla="*/ 251 w 599"/>
                <a:gd name="T23" fmla="*/ 0 h 5"/>
                <a:gd name="T24" fmla="*/ 247 w 599"/>
                <a:gd name="T25" fmla="*/ 0 h 5"/>
                <a:gd name="T26" fmla="*/ 152 w 599"/>
                <a:gd name="T27" fmla="*/ 0 h 5"/>
                <a:gd name="T28" fmla="*/ 152 w 599"/>
                <a:gd name="T29" fmla="*/ 5 h 5"/>
                <a:gd name="T30" fmla="*/ 247 w 599"/>
                <a:gd name="T31" fmla="*/ 5 h 5"/>
                <a:gd name="T32" fmla="*/ 251 w 599"/>
                <a:gd name="T33" fmla="*/ 5 h 5"/>
                <a:gd name="T34" fmla="*/ 347 w 599"/>
                <a:gd name="T35" fmla="*/ 5 h 5"/>
                <a:gd name="T36" fmla="*/ 347 w 599"/>
                <a:gd name="T37" fmla="*/ 0 h 5"/>
                <a:gd name="T38" fmla="*/ 547 w 599"/>
                <a:gd name="T39" fmla="*/ 0 h 5"/>
                <a:gd name="T40" fmla="*/ 451 w 599"/>
                <a:gd name="T41" fmla="*/ 0 h 5"/>
                <a:gd name="T42" fmla="*/ 447 w 599"/>
                <a:gd name="T43" fmla="*/ 0 h 5"/>
                <a:gd name="T44" fmla="*/ 351 w 599"/>
                <a:gd name="T45" fmla="*/ 0 h 5"/>
                <a:gd name="T46" fmla="*/ 351 w 599"/>
                <a:gd name="T47" fmla="*/ 5 h 5"/>
                <a:gd name="T48" fmla="*/ 447 w 599"/>
                <a:gd name="T49" fmla="*/ 5 h 5"/>
                <a:gd name="T50" fmla="*/ 451 w 599"/>
                <a:gd name="T51" fmla="*/ 5 h 5"/>
                <a:gd name="T52" fmla="*/ 547 w 599"/>
                <a:gd name="T53" fmla="*/ 5 h 5"/>
                <a:gd name="T54" fmla="*/ 547 w 599"/>
                <a:gd name="T55" fmla="*/ 0 h 5"/>
                <a:gd name="T56" fmla="*/ 599 w 599"/>
                <a:gd name="T57" fmla="*/ 0 h 5"/>
                <a:gd name="T58" fmla="*/ 551 w 599"/>
                <a:gd name="T59" fmla="*/ 0 h 5"/>
                <a:gd name="T60" fmla="*/ 551 w 599"/>
                <a:gd name="T61" fmla="*/ 5 h 5"/>
                <a:gd name="T62" fmla="*/ 597 w 599"/>
                <a:gd name="T63" fmla="*/ 5 h 5"/>
                <a:gd name="T64" fmla="*/ 599 w 599"/>
                <a:gd name="T65" fmla="*/ 5 h 5"/>
                <a:gd name="T66" fmla="*/ 599 w 599"/>
                <a:gd name="T6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99" h="5">
                  <a:moveTo>
                    <a:pt x="147" y="0"/>
                  </a:moveTo>
                  <a:lnTo>
                    <a:pt x="52" y="0"/>
                  </a:lnTo>
                  <a:lnTo>
                    <a:pt x="48" y="0"/>
                  </a:lnTo>
                  <a:lnTo>
                    <a:pt x="2" y="0"/>
                  </a:lnTo>
                  <a:lnTo>
                    <a:pt x="2" y="5"/>
                  </a:lnTo>
                  <a:lnTo>
                    <a:pt x="0" y="5"/>
                  </a:lnTo>
                  <a:lnTo>
                    <a:pt x="48" y="5"/>
                  </a:lnTo>
                  <a:lnTo>
                    <a:pt x="52" y="5"/>
                  </a:lnTo>
                  <a:lnTo>
                    <a:pt x="147" y="5"/>
                  </a:lnTo>
                  <a:lnTo>
                    <a:pt x="147" y="0"/>
                  </a:lnTo>
                  <a:moveTo>
                    <a:pt x="347" y="0"/>
                  </a:moveTo>
                  <a:lnTo>
                    <a:pt x="251" y="0"/>
                  </a:lnTo>
                  <a:lnTo>
                    <a:pt x="247" y="0"/>
                  </a:lnTo>
                  <a:lnTo>
                    <a:pt x="152" y="0"/>
                  </a:lnTo>
                  <a:lnTo>
                    <a:pt x="152" y="5"/>
                  </a:lnTo>
                  <a:lnTo>
                    <a:pt x="247" y="5"/>
                  </a:lnTo>
                  <a:lnTo>
                    <a:pt x="251" y="5"/>
                  </a:lnTo>
                  <a:lnTo>
                    <a:pt x="347" y="5"/>
                  </a:lnTo>
                  <a:lnTo>
                    <a:pt x="347" y="0"/>
                  </a:lnTo>
                  <a:moveTo>
                    <a:pt x="547" y="0"/>
                  </a:moveTo>
                  <a:lnTo>
                    <a:pt x="451" y="0"/>
                  </a:lnTo>
                  <a:lnTo>
                    <a:pt x="447" y="0"/>
                  </a:lnTo>
                  <a:lnTo>
                    <a:pt x="351" y="0"/>
                  </a:lnTo>
                  <a:lnTo>
                    <a:pt x="351" y="5"/>
                  </a:lnTo>
                  <a:lnTo>
                    <a:pt x="447" y="5"/>
                  </a:lnTo>
                  <a:lnTo>
                    <a:pt x="451" y="5"/>
                  </a:lnTo>
                  <a:lnTo>
                    <a:pt x="547" y="5"/>
                  </a:lnTo>
                  <a:lnTo>
                    <a:pt x="547" y="0"/>
                  </a:lnTo>
                  <a:moveTo>
                    <a:pt x="599" y="0"/>
                  </a:moveTo>
                  <a:lnTo>
                    <a:pt x="551" y="0"/>
                  </a:lnTo>
                  <a:lnTo>
                    <a:pt x="551" y="5"/>
                  </a:lnTo>
                  <a:lnTo>
                    <a:pt x="597" y="5"/>
                  </a:lnTo>
                  <a:lnTo>
                    <a:pt x="599" y="5"/>
                  </a:lnTo>
                  <a:lnTo>
                    <a:pt x="59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739" name="ïṣḷïḍè"/>
            <p:cNvSpPr/>
            <p:nvPr/>
          </p:nvSpPr>
          <p:spPr bwMode="auto">
            <a:xfrm>
              <a:off x="2219872" y="2370521"/>
              <a:ext cx="713185" cy="4763"/>
            </a:xfrm>
            <a:custGeom>
              <a:avLst/>
              <a:gdLst>
                <a:gd name="T0" fmla="*/ 147 w 599"/>
                <a:gd name="T1" fmla="*/ 0 h 4"/>
                <a:gd name="T2" fmla="*/ 52 w 599"/>
                <a:gd name="T3" fmla="*/ 0 h 4"/>
                <a:gd name="T4" fmla="*/ 48 w 599"/>
                <a:gd name="T5" fmla="*/ 0 h 4"/>
                <a:gd name="T6" fmla="*/ 2 w 599"/>
                <a:gd name="T7" fmla="*/ 0 h 4"/>
                <a:gd name="T8" fmla="*/ 2 w 599"/>
                <a:gd name="T9" fmla="*/ 4 h 4"/>
                <a:gd name="T10" fmla="*/ 0 w 599"/>
                <a:gd name="T11" fmla="*/ 4 h 4"/>
                <a:gd name="T12" fmla="*/ 48 w 599"/>
                <a:gd name="T13" fmla="*/ 4 h 4"/>
                <a:gd name="T14" fmla="*/ 52 w 599"/>
                <a:gd name="T15" fmla="*/ 4 h 4"/>
                <a:gd name="T16" fmla="*/ 147 w 599"/>
                <a:gd name="T17" fmla="*/ 4 h 4"/>
                <a:gd name="T18" fmla="*/ 147 w 599"/>
                <a:gd name="T19" fmla="*/ 0 h 4"/>
                <a:gd name="T20" fmla="*/ 347 w 599"/>
                <a:gd name="T21" fmla="*/ 0 h 4"/>
                <a:gd name="T22" fmla="*/ 251 w 599"/>
                <a:gd name="T23" fmla="*/ 0 h 4"/>
                <a:gd name="T24" fmla="*/ 247 w 599"/>
                <a:gd name="T25" fmla="*/ 0 h 4"/>
                <a:gd name="T26" fmla="*/ 152 w 599"/>
                <a:gd name="T27" fmla="*/ 0 h 4"/>
                <a:gd name="T28" fmla="*/ 152 w 599"/>
                <a:gd name="T29" fmla="*/ 4 h 4"/>
                <a:gd name="T30" fmla="*/ 247 w 599"/>
                <a:gd name="T31" fmla="*/ 4 h 4"/>
                <a:gd name="T32" fmla="*/ 251 w 599"/>
                <a:gd name="T33" fmla="*/ 4 h 4"/>
                <a:gd name="T34" fmla="*/ 347 w 599"/>
                <a:gd name="T35" fmla="*/ 4 h 4"/>
                <a:gd name="T36" fmla="*/ 347 w 599"/>
                <a:gd name="T37" fmla="*/ 0 h 4"/>
                <a:gd name="T38" fmla="*/ 547 w 599"/>
                <a:gd name="T39" fmla="*/ 0 h 4"/>
                <a:gd name="T40" fmla="*/ 451 w 599"/>
                <a:gd name="T41" fmla="*/ 0 h 4"/>
                <a:gd name="T42" fmla="*/ 447 w 599"/>
                <a:gd name="T43" fmla="*/ 0 h 4"/>
                <a:gd name="T44" fmla="*/ 351 w 599"/>
                <a:gd name="T45" fmla="*/ 0 h 4"/>
                <a:gd name="T46" fmla="*/ 351 w 599"/>
                <a:gd name="T47" fmla="*/ 4 h 4"/>
                <a:gd name="T48" fmla="*/ 447 w 599"/>
                <a:gd name="T49" fmla="*/ 4 h 4"/>
                <a:gd name="T50" fmla="*/ 451 w 599"/>
                <a:gd name="T51" fmla="*/ 4 h 4"/>
                <a:gd name="T52" fmla="*/ 547 w 599"/>
                <a:gd name="T53" fmla="*/ 4 h 4"/>
                <a:gd name="T54" fmla="*/ 547 w 599"/>
                <a:gd name="T55" fmla="*/ 0 h 4"/>
                <a:gd name="T56" fmla="*/ 599 w 599"/>
                <a:gd name="T57" fmla="*/ 0 h 4"/>
                <a:gd name="T58" fmla="*/ 551 w 599"/>
                <a:gd name="T59" fmla="*/ 0 h 4"/>
                <a:gd name="T60" fmla="*/ 551 w 599"/>
                <a:gd name="T61" fmla="*/ 4 h 4"/>
                <a:gd name="T62" fmla="*/ 597 w 599"/>
                <a:gd name="T63" fmla="*/ 4 h 4"/>
                <a:gd name="T64" fmla="*/ 599 w 599"/>
                <a:gd name="T65" fmla="*/ 4 h 4"/>
                <a:gd name="T66" fmla="*/ 599 w 599"/>
                <a:gd name="T6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99" h="4">
                  <a:moveTo>
                    <a:pt x="147" y="0"/>
                  </a:moveTo>
                  <a:lnTo>
                    <a:pt x="52" y="0"/>
                  </a:lnTo>
                  <a:lnTo>
                    <a:pt x="48" y="0"/>
                  </a:lnTo>
                  <a:lnTo>
                    <a:pt x="2" y="0"/>
                  </a:lnTo>
                  <a:lnTo>
                    <a:pt x="2" y="4"/>
                  </a:lnTo>
                  <a:lnTo>
                    <a:pt x="0" y="4"/>
                  </a:lnTo>
                  <a:lnTo>
                    <a:pt x="48" y="4"/>
                  </a:lnTo>
                  <a:lnTo>
                    <a:pt x="52" y="4"/>
                  </a:lnTo>
                  <a:lnTo>
                    <a:pt x="147" y="4"/>
                  </a:lnTo>
                  <a:lnTo>
                    <a:pt x="147" y="0"/>
                  </a:lnTo>
                  <a:close/>
                  <a:moveTo>
                    <a:pt x="347" y="0"/>
                  </a:moveTo>
                  <a:lnTo>
                    <a:pt x="251" y="0"/>
                  </a:lnTo>
                  <a:lnTo>
                    <a:pt x="247" y="0"/>
                  </a:lnTo>
                  <a:lnTo>
                    <a:pt x="152" y="0"/>
                  </a:lnTo>
                  <a:lnTo>
                    <a:pt x="152" y="4"/>
                  </a:lnTo>
                  <a:lnTo>
                    <a:pt x="247" y="4"/>
                  </a:lnTo>
                  <a:lnTo>
                    <a:pt x="251" y="4"/>
                  </a:lnTo>
                  <a:lnTo>
                    <a:pt x="347" y="4"/>
                  </a:lnTo>
                  <a:lnTo>
                    <a:pt x="347" y="0"/>
                  </a:lnTo>
                  <a:close/>
                  <a:moveTo>
                    <a:pt x="547" y="0"/>
                  </a:moveTo>
                  <a:lnTo>
                    <a:pt x="451" y="0"/>
                  </a:lnTo>
                  <a:lnTo>
                    <a:pt x="447" y="0"/>
                  </a:lnTo>
                  <a:lnTo>
                    <a:pt x="351" y="0"/>
                  </a:lnTo>
                  <a:lnTo>
                    <a:pt x="351" y="4"/>
                  </a:lnTo>
                  <a:lnTo>
                    <a:pt x="447" y="4"/>
                  </a:lnTo>
                  <a:lnTo>
                    <a:pt x="451" y="4"/>
                  </a:lnTo>
                  <a:lnTo>
                    <a:pt x="547" y="4"/>
                  </a:lnTo>
                  <a:lnTo>
                    <a:pt x="547" y="0"/>
                  </a:lnTo>
                  <a:close/>
                  <a:moveTo>
                    <a:pt x="599" y="0"/>
                  </a:moveTo>
                  <a:lnTo>
                    <a:pt x="551" y="0"/>
                  </a:lnTo>
                  <a:lnTo>
                    <a:pt x="551" y="4"/>
                  </a:lnTo>
                  <a:lnTo>
                    <a:pt x="597" y="4"/>
                  </a:lnTo>
                  <a:lnTo>
                    <a:pt x="599" y="4"/>
                  </a:lnTo>
                  <a:lnTo>
                    <a:pt x="599" y="0"/>
                  </a:lnTo>
                  <a:close/>
                </a:path>
              </a:pathLst>
            </a:cu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740" name="ïṩľiḋe"/>
            <p:cNvSpPr/>
            <p:nvPr/>
          </p:nvSpPr>
          <p:spPr bwMode="auto">
            <a:xfrm>
              <a:off x="2219872" y="2370521"/>
              <a:ext cx="713185" cy="4763"/>
            </a:xfrm>
            <a:custGeom>
              <a:avLst/>
              <a:gdLst>
                <a:gd name="T0" fmla="*/ 147 w 599"/>
                <a:gd name="T1" fmla="*/ 0 h 4"/>
                <a:gd name="T2" fmla="*/ 52 w 599"/>
                <a:gd name="T3" fmla="*/ 0 h 4"/>
                <a:gd name="T4" fmla="*/ 48 w 599"/>
                <a:gd name="T5" fmla="*/ 0 h 4"/>
                <a:gd name="T6" fmla="*/ 2 w 599"/>
                <a:gd name="T7" fmla="*/ 0 h 4"/>
                <a:gd name="T8" fmla="*/ 2 w 599"/>
                <a:gd name="T9" fmla="*/ 4 h 4"/>
                <a:gd name="T10" fmla="*/ 0 w 599"/>
                <a:gd name="T11" fmla="*/ 4 h 4"/>
                <a:gd name="T12" fmla="*/ 48 w 599"/>
                <a:gd name="T13" fmla="*/ 4 h 4"/>
                <a:gd name="T14" fmla="*/ 52 w 599"/>
                <a:gd name="T15" fmla="*/ 4 h 4"/>
                <a:gd name="T16" fmla="*/ 147 w 599"/>
                <a:gd name="T17" fmla="*/ 4 h 4"/>
                <a:gd name="T18" fmla="*/ 147 w 599"/>
                <a:gd name="T19" fmla="*/ 0 h 4"/>
                <a:gd name="T20" fmla="*/ 347 w 599"/>
                <a:gd name="T21" fmla="*/ 0 h 4"/>
                <a:gd name="T22" fmla="*/ 251 w 599"/>
                <a:gd name="T23" fmla="*/ 0 h 4"/>
                <a:gd name="T24" fmla="*/ 247 w 599"/>
                <a:gd name="T25" fmla="*/ 0 h 4"/>
                <a:gd name="T26" fmla="*/ 152 w 599"/>
                <a:gd name="T27" fmla="*/ 0 h 4"/>
                <a:gd name="T28" fmla="*/ 152 w 599"/>
                <a:gd name="T29" fmla="*/ 4 h 4"/>
                <a:gd name="T30" fmla="*/ 247 w 599"/>
                <a:gd name="T31" fmla="*/ 4 h 4"/>
                <a:gd name="T32" fmla="*/ 251 w 599"/>
                <a:gd name="T33" fmla="*/ 4 h 4"/>
                <a:gd name="T34" fmla="*/ 347 w 599"/>
                <a:gd name="T35" fmla="*/ 4 h 4"/>
                <a:gd name="T36" fmla="*/ 347 w 599"/>
                <a:gd name="T37" fmla="*/ 0 h 4"/>
                <a:gd name="T38" fmla="*/ 547 w 599"/>
                <a:gd name="T39" fmla="*/ 0 h 4"/>
                <a:gd name="T40" fmla="*/ 451 w 599"/>
                <a:gd name="T41" fmla="*/ 0 h 4"/>
                <a:gd name="T42" fmla="*/ 447 w 599"/>
                <a:gd name="T43" fmla="*/ 0 h 4"/>
                <a:gd name="T44" fmla="*/ 351 w 599"/>
                <a:gd name="T45" fmla="*/ 0 h 4"/>
                <a:gd name="T46" fmla="*/ 351 w 599"/>
                <a:gd name="T47" fmla="*/ 4 h 4"/>
                <a:gd name="T48" fmla="*/ 447 w 599"/>
                <a:gd name="T49" fmla="*/ 4 h 4"/>
                <a:gd name="T50" fmla="*/ 451 w 599"/>
                <a:gd name="T51" fmla="*/ 4 h 4"/>
                <a:gd name="T52" fmla="*/ 547 w 599"/>
                <a:gd name="T53" fmla="*/ 4 h 4"/>
                <a:gd name="T54" fmla="*/ 547 w 599"/>
                <a:gd name="T55" fmla="*/ 0 h 4"/>
                <a:gd name="T56" fmla="*/ 599 w 599"/>
                <a:gd name="T57" fmla="*/ 0 h 4"/>
                <a:gd name="T58" fmla="*/ 551 w 599"/>
                <a:gd name="T59" fmla="*/ 0 h 4"/>
                <a:gd name="T60" fmla="*/ 551 w 599"/>
                <a:gd name="T61" fmla="*/ 4 h 4"/>
                <a:gd name="T62" fmla="*/ 597 w 599"/>
                <a:gd name="T63" fmla="*/ 4 h 4"/>
                <a:gd name="T64" fmla="*/ 599 w 599"/>
                <a:gd name="T65" fmla="*/ 4 h 4"/>
                <a:gd name="T66" fmla="*/ 599 w 599"/>
                <a:gd name="T6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99" h="4">
                  <a:moveTo>
                    <a:pt x="147" y="0"/>
                  </a:moveTo>
                  <a:lnTo>
                    <a:pt x="52" y="0"/>
                  </a:lnTo>
                  <a:lnTo>
                    <a:pt x="48" y="0"/>
                  </a:lnTo>
                  <a:lnTo>
                    <a:pt x="2" y="0"/>
                  </a:lnTo>
                  <a:lnTo>
                    <a:pt x="2" y="4"/>
                  </a:lnTo>
                  <a:lnTo>
                    <a:pt x="0" y="4"/>
                  </a:lnTo>
                  <a:lnTo>
                    <a:pt x="48" y="4"/>
                  </a:lnTo>
                  <a:lnTo>
                    <a:pt x="52" y="4"/>
                  </a:lnTo>
                  <a:lnTo>
                    <a:pt x="147" y="4"/>
                  </a:lnTo>
                  <a:lnTo>
                    <a:pt x="147" y="0"/>
                  </a:lnTo>
                  <a:moveTo>
                    <a:pt x="347" y="0"/>
                  </a:moveTo>
                  <a:lnTo>
                    <a:pt x="251" y="0"/>
                  </a:lnTo>
                  <a:lnTo>
                    <a:pt x="247" y="0"/>
                  </a:lnTo>
                  <a:lnTo>
                    <a:pt x="152" y="0"/>
                  </a:lnTo>
                  <a:lnTo>
                    <a:pt x="152" y="4"/>
                  </a:lnTo>
                  <a:lnTo>
                    <a:pt x="247" y="4"/>
                  </a:lnTo>
                  <a:lnTo>
                    <a:pt x="251" y="4"/>
                  </a:lnTo>
                  <a:lnTo>
                    <a:pt x="347" y="4"/>
                  </a:lnTo>
                  <a:lnTo>
                    <a:pt x="347" y="0"/>
                  </a:lnTo>
                  <a:moveTo>
                    <a:pt x="547" y="0"/>
                  </a:moveTo>
                  <a:lnTo>
                    <a:pt x="451" y="0"/>
                  </a:lnTo>
                  <a:lnTo>
                    <a:pt x="447" y="0"/>
                  </a:lnTo>
                  <a:lnTo>
                    <a:pt x="351" y="0"/>
                  </a:lnTo>
                  <a:lnTo>
                    <a:pt x="351" y="4"/>
                  </a:lnTo>
                  <a:lnTo>
                    <a:pt x="447" y="4"/>
                  </a:lnTo>
                  <a:lnTo>
                    <a:pt x="451" y="4"/>
                  </a:lnTo>
                  <a:lnTo>
                    <a:pt x="547" y="4"/>
                  </a:lnTo>
                  <a:lnTo>
                    <a:pt x="547" y="0"/>
                  </a:lnTo>
                  <a:moveTo>
                    <a:pt x="599" y="0"/>
                  </a:moveTo>
                  <a:lnTo>
                    <a:pt x="551" y="0"/>
                  </a:lnTo>
                  <a:lnTo>
                    <a:pt x="551" y="4"/>
                  </a:lnTo>
                  <a:lnTo>
                    <a:pt x="597" y="4"/>
                  </a:lnTo>
                  <a:lnTo>
                    <a:pt x="599" y="4"/>
                  </a:lnTo>
                  <a:lnTo>
                    <a:pt x="59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741" name="î$1ïḑé"/>
            <p:cNvSpPr/>
            <p:nvPr/>
          </p:nvSpPr>
          <p:spPr bwMode="auto">
            <a:xfrm>
              <a:off x="2219872" y="2489583"/>
              <a:ext cx="713185" cy="4763"/>
            </a:xfrm>
            <a:custGeom>
              <a:avLst/>
              <a:gdLst>
                <a:gd name="T0" fmla="*/ 147 w 599"/>
                <a:gd name="T1" fmla="*/ 0 h 4"/>
                <a:gd name="T2" fmla="*/ 52 w 599"/>
                <a:gd name="T3" fmla="*/ 0 h 4"/>
                <a:gd name="T4" fmla="*/ 48 w 599"/>
                <a:gd name="T5" fmla="*/ 0 h 4"/>
                <a:gd name="T6" fmla="*/ 2 w 599"/>
                <a:gd name="T7" fmla="*/ 0 h 4"/>
                <a:gd name="T8" fmla="*/ 2 w 599"/>
                <a:gd name="T9" fmla="*/ 4 h 4"/>
                <a:gd name="T10" fmla="*/ 0 w 599"/>
                <a:gd name="T11" fmla="*/ 4 h 4"/>
                <a:gd name="T12" fmla="*/ 48 w 599"/>
                <a:gd name="T13" fmla="*/ 4 h 4"/>
                <a:gd name="T14" fmla="*/ 52 w 599"/>
                <a:gd name="T15" fmla="*/ 4 h 4"/>
                <a:gd name="T16" fmla="*/ 147 w 599"/>
                <a:gd name="T17" fmla="*/ 4 h 4"/>
                <a:gd name="T18" fmla="*/ 147 w 599"/>
                <a:gd name="T19" fmla="*/ 0 h 4"/>
                <a:gd name="T20" fmla="*/ 347 w 599"/>
                <a:gd name="T21" fmla="*/ 0 h 4"/>
                <a:gd name="T22" fmla="*/ 251 w 599"/>
                <a:gd name="T23" fmla="*/ 0 h 4"/>
                <a:gd name="T24" fmla="*/ 247 w 599"/>
                <a:gd name="T25" fmla="*/ 0 h 4"/>
                <a:gd name="T26" fmla="*/ 152 w 599"/>
                <a:gd name="T27" fmla="*/ 0 h 4"/>
                <a:gd name="T28" fmla="*/ 152 w 599"/>
                <a:gd name="T29" fmla="*/ 4 h 4"/>
                <a:gd name="T30" fmla="*/ 247 w 599"/>
                <a:gd name="T31" fmla="*/ 4 h 4"/>
                <a:gd name="T32" fmla="*/ 251 w 599"/>
                <a:gd name="T33" fmla="*/ 4 h 4"/>
                <a:gd name="T34" fmla="*/ 347 w 599"/>
                <a:gd name="T35" fmla="*/ 4 h 4"/>
                <a:gd name="T36" fmla="*/ 347 w 599"/>
                <a:gd name="T37" fmla="*/ 0 h 4"/>
                <a:gd name="T38" fmla="*/ 547 w 599"/>
                <a:gd name="T39" fmla="*/ 0 h 4"/>
                <a:gd name="T40" fmla="*/ 451 w 599"/>
                <a:gd name="T41" fmla="*/ 0 h 4"/>
                <a:gd name="T42" fmla="*/ 447 w 599"/>
                <a:gd name="T43" fmla="*/ 0 h 4"/>
                <a:gd name="T44" fmla="*/ 351 w 599"/>
                <a:gd name="T45" fmla="*/ 0 h 4"/>
                <a:gd name="T46" fmla="*/ 351 w 599"/>
                <a:gd name="T47" fmla="*/ 4 h 4"/>
                <a:gd name="T48" fmla="*/ 447 w 599"/>
                <a:gd name="T49" fmla="*/ 4 h 4"/>
                <a:gd name="T50" fmla="*/ 451 w 599"/>
                <a:gd name="T51" fmla="*/ 4 h 4"/>
                <a:gd name="T52" fmla="*/ 547 w 599"/>
                <a:gd name="T53" fmla="*/ 4 h 4"/>
                <a:gd name="T54" fmla="*/ 547 w 599"/>
                <a:gd name="T55" fmla="*/ 0 h 4"/>
                <a:gd name="T56" fmla="*/ 599 w 599"/>
                <a:gd name="T57" fmla="*/ 0 h 4"/>
                <a:gd name="T58" fmla="*/ 551 w 599"/>
                <a:gd name="T59" fmla="*/ 0 h 4"/>
                <a:gd name="T60" fmla="*/ 551 w 599"/>
                <a:gd name="T61" fmla="*/ 4 h 4"/>
                <a:gd name="T62" fmla="*/ 597 w 599"/>
                <a:gd name="T63" fmla="*/ 4 h 4"/>
                <a:gd name="T64" fmla="*/ 599 w 599"/>
                <a:gd name="T65" fmla="*/ 4 h 4"/>
                <a:gd name="T66" fmla="*/ 599 w 599"/>
                <a:gd name="T6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99" h="4">
                  <a:moveTo>
                    <a:pt x="147" y="0"/>
                  </a:moveTo>
                  <a:lnTo>
                    <a:pt x="52" y="0"/>
                  </a:lnTo>
                  <a:lnTo>
                    <a:pt x="48" y="0"/>
                  </a:lnTo>
                  <a:lnTo>
                    <a:pt x="2" y="0"/>
                  </a:lnTo>
                  <a:lnTo>
                    <a:pt x="2" y="4"/>
                  </a:lnTo>
                  <a:lnTo>
                    <a:pt x="0" y="4"/>
                  </a:lnTo>
                  <a:lnTo>
                    <a:pt x="48" y="4"/>
                  </a:lnTo>
                  <a:lnTo>
                    <a:pt x="52" y="4"/>
                  </a:lnTo>
                  <a:lnTo>
                    <a:pt x="147" y="4"/>
                  </a:lnTo>
                  <a:lnTo>
                    <a:pt x="147" y="0"/>
                  </a:lnTo>
                  <a:close/>
                  <a:moveTo>
                    <a:pt x="347" y="0"/>
                  </a:moveTo>
                  <a:lnTo>
                    <a:pt x="251" y="0"/>
                  </a:lnTo>
                  <a:lnTo>
                    <a:pt x="247" y="0"/>
                  </a:lnTo>
                  <a:lnTo>
                    <a:pt x="152" y="0"/>
                  </a:lnTo>
                  <a:lnTo>
                    <a:pt x="152" y="4"/>
                  </a:lnTo>
                  <a:lnTo>
                    <a:pt x="247" y="4"/>
                  </a:lnTo>
                  <a:lnTo>
                    <a:pt x="251" y="4"/>
                  </a:lnTo>
                  <a:lnTo>
                    <a:pt x="347" y="4"/>
                  </a:lnTo>
                  <a:lnTo>
                    <a:pt x="347" y="0"/>
                  </a:lnTo>
                  <a:close/>
                  <a:moveTo>
                    <a:pt x="547" y="0"/>
                  </a:moveTo>
                  <a:lnTo>
                    <a:pt x="451" y="0"/>
                  </a:lnTo>
                  <a:lnTo>
                    <a:pt x="447" y="0"/>
                  </a:lnTo>
                  <a:lnTo>
                    <a:pt x="351" y="0"/>
                  </a:lnTo>
                  <a:lnTo>
                    <a:pt x="351" y="4"/>
                  </a:lnTo>
                  <a:lnTo>
                    <a:pt x="447" y="4"/>
                  </a:lnTo>
                  <a:lnTo>
                    <a:pt x="451" y="4"/>
                  </a:lnTo>
                  <a:lnTo>
                    <a:pt x="547" y="4"/>
                  </a:lnTo>
                  <a:lnTo>
                    <a:pt x="547" y="0"/>
                  </a:lnTo>
                  <a:close/>
                  <a:moveTo>
                    <a:pt x="599" y="0"/>
                  </a:moveTo>
                  <a:lnTo>
                    <a:pt x="551" y="0"/>
                  </a:lnTo>
                  <a:lnTo>
                    <a:pt x="551" y="4"/>
                  </a:lnTo>
                  <a:lnTo>
                    <a:pt x="597" y="4"/>
                  </a:lnTo>
                  <a:lnTo>
                    <a:pt x="599" y="4"/>
                  </a:lnTo>
                  <a:lnTo>
                    <a:pt x="599" y="0"/>
                  </a:lnTo>
                  <a:close/>
                </a:path>
              </a:pathLst>
            </a:cu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742" name="ïṧḻíḋê"/>
            <p:cNvSpPr/>
            <p:nvPr/>
          </p:nvSpPr>
          <p:spPr bwMode="auto">
            <a:xfrm>
              <a:off x="2219872" y="2489583"/>
              <a:ext cx="713185" cy="4763"/>
            </a:xfrm>
            <a:custGeom>
              <a:avLst/>
              <a:gdLst>
                <a:gd name="T0" fmla="*/ 147 w 599"/>
                <a:gd name="T1" fmla="*/ 0 h 4"/>
                <a:gd name="T2" fmla="*/ 52 w 599"/>
                <a:gd name="T3" fmla="*/ 0 h 4"/>
                <a:gd name="T4" fmla="*/ 48 w 599"/>
                <a:gd name="T5" fmla="*/ 0 h 4"/>
                <a:gd name="T6" fmla="*/ 2 w 599"/>
                <a:gd name="T7" fmla="*/ 0 h 4"/>
                <a:gd name="T8" fmla="*/ 2 w 599"/>
                <a:gd name="T9" fmla="*/ 4 h 4"/>
                <a:gd name="T10" fmla="*/ 0 w 599"/>
                <a:gd name="T11" fmla="*/ 4 h 4"/>
                <a:gd name="T12" fmla="*/ 48 w 599"/>
                <a:gd name="T13" fmla="*/ 4 h 4"/>
                <a:gd name="T14" fmla="*/ 52 w 599"/>
                <a:gd name="T15" fmla="*/ 4 h 4"/>
                <a:gd name="T16" fmla="*/ 147 w 599"/>
                <a:gd name="T17" fmla="*/ 4 h 4"/>
                <a:gd name="T18" fmla="*/ 147 w 599"/>
                <a:gd name="T19" fmla="*/ 0 h 4"/>
                <a:gd name="T20" fmla="*/ 347 w 599"/>
                <a:gd name="T21" fmla="*/ 0 h 4"/>
                <a:gd name="T22" fmla="*/ 251 w 599"/>
                <a:gd name="T23" fmla="*/ 0 h 4"/>
                <a:gd name="T24" fmla="*/ 247 w 599"/>
                <a:gd name="T25" fmla="*/ 0 h 4"/>
                <a:gd name="T26" fmla="*/ 152 w 599"/>
                <a:gd name="T27" fmla="*/ 0 h 4"/>
                <a:gd name="T28" fmla="*/ 152 w 599"/>
                <a:gd name="T29" fmla="*/ 4 h 4"/>
                <a:gd name="T30" fmla="*/ 247 w 599"/>
                <a:gd name="T31" fmla="*/ 4 h 4"/>
                <a:gd name="T32" fmla="*/ 251 w 599"/>
                <a:gd name="T33" fmla="*/ 4 h 4"/>
                <a:gd name="T34" fmla="*/ 347 w 599"/>
                <a:gd name="T35" fmla="*/ 4 h 4"/>
                <a:gd name="T36" fmla="*/ 347 w 599"/>
                <a:gd name="T37" fmla="*/ 0 h 4"/>
                <a:gd name="T38" fmla="*/ 547 w 599"/>
                <a:gd name="T39" fmla="*/ 0 h 4"/>
                <a:gd name="T40" fmla="*/ 451 w 599"/>
                <a:gd name="T41" fmla="*/ 0 h 4"/>
                <a:gd name="T42" fmla="*/ 447 w 599"/>
                <a:gd name="T43" fmla="*/ 0 h 4"/>
                <a:gd name="T44" fmla="*/ 351 w 599"/>
                <a:gd name="T45" fmla="*/ 0 h 4"/>
                <a:gd name="T46" fmla="*/ 351 w 599"/>
                <a:gd name="T47" fmla="*/ 4 h 4"/>
                <a:gd name="T48" fmla="*/ 447 w 599"/>
                <a:gd name="T49" fmla="*/ 4 h 4"/>
                <a:gd name="T50" fmla="*/ 451 w 599"/>
                <a:gd name="T51" fmla="*/ 4 h 4"/>
                <a:gd name="T52" fmla="*/ 547 w 599"/>
                <a:gd name="T53" fmla="*/ 4 h 4"/>
                <a:gd name="T54" fmla="*/ 547 w 599"/>
                <a:gd name="T55" fmla="*/ 0 h 4"/>
                <a:gd name="T56" fmla="*/ 599 w 599"/>
                <a:gd name="T57" fmla="*/ 0 h 4"/>
                <a:gd name="T58" fmla="*/ 551 w 599"/>
                <a:gd name="T59" fmla="*/ 0 h 4"/>
                <a:gd name="T60" fmla="*/ 551 w 599"/>
                <a:gd name="T61" fmla="*/ 4 h 4"/>
                <a:gd name="T62" fmla="*/ 597 w 599"/>
                <a:gd name="T63" fmla="*/ 4 h 4"/>
                <a:gd name="T64" fmla="*/ 599 w 599"/>
                <a:gd name="T65" fmla="*/ 4 h 4"/>
                <a:gd name="T66" fmla="*/ 599 w 599"/>
                <a:gd name="T6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99" h="4">
                  <a:moveTo>
                    <a:pt x="147" y="0"/>
                  </a:moveTo>
                  <a:lnTo>
                    <a:pt x="52" y="0"/>
                  </a:lnTo>
                  <a:lnTo>
                    <a:pt x="48" y="0"/>
                  </a:lnTo>
                  <a:lnTo>
                    <a:pt x="2" y="0"/>
                  </a:lnTo>
                  <a:lnTo>
                    <a:pt x="2" y="4"/>
                  </a:lnTo>
                  <a:lnTo>
                    <a:pt x="0" y="4"/>
                  </a:lnTo>
                  <a:lnTo>
                    <a:pt x="48" y="4"/>
                  </a:lnTo>
                  <a:lnTo>
                    <a:pt x="52" y="4"/>
                  </a:lnTo>
                  <a:lnTo>
                    <a:pt x="147" y="4"/>
                  </a:lnTo>
                  <a:lnTo>
                    <a:pt x="147" y="0"/>
                  </a:lnTo>
                  <a:moveTo>
                    <a:pt x="347" y="0"/>
                  </a:moveTo>
                  <a:lnTo>
                    <a:pt x="251" y="0"/>
                  </a:lnTo>
                  <a:lnTo>
                    <a:pt x="247" y="0"/>
                  </a:lnTo>
                  <a:lnTo>
                    <a:pt x="152" y="0"/>
                  </a:lnTo>
                  <a:lnTo>
                    <a:pt x="152" y="4"/>
                  </a:lnTo>
                  <a:lnTo>
                    <a:pt x="247" y="4"/>
                  </a:lnTo>
                  <a:lnTo>
                    <a:pt x="251" y="4"/>
                  </a:lnTo>
                  <a:lnTo>
                    <a:pt x="347" y="4"/>
                  </a:lnTo>
                  <a:lnTo>
                    <a:pt x="347" y="0"/>
                  </a:lnTo>
                  <a:moveTo>
                    <a:pt x="547" y="0"/>
                  </a:moveTo>
                  <a:lnTo>
                    <a:pt x="451" y="0"/>
                  </a:lnTo>
                  <a:lnTo>
                    <a:pt x="447" y="0"/>
                  </a:lnTo>
                  <a:lnTo>
                    <a:pt x="351" y="0"/>
                  </a:lnTo>
                  <a:lnTo>
                    <a:pt x="351" y="4"/>
                  </a:lnTo>
                  <a:lnTo>
                    <a:pt x="447" y="4"/>
                  </a:lnTo>
                  <a:lnTo>
                    <a:pt x="451" y="4"/>
                  </a:lnTo>
                  <a:lnTo>
                    <a:pt x="547" y="4"/>
                  </a:lnTo>
                  <a:lnTo>
                    <a:pt x="547" y="0"/>
                  </a:lnTo>
                  <a:moveTo>
                    <a:pt x="599" y="0"/>
                  </a:moveTo>
                  <a:lnTo>
                    <a:pt x="551" y="0"/>
                  </a:lnTo>
                  <a:lnTo>
                    <a:pt x="551" y="4"/>
                  </a:lnTo>
                  <a:lnTo>
                    <a:pt x="597" y="4"/>
                  </a:lnTo>
                  <a:lnTo>
                    <a:pt x="599" y="4"/>
                  </a:lnTo>
                  <a:lnTo>
                    <a:pt x="59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743" name="išľîdé"/>
            <p:cNvSpPr/>
            <p:nvPr/>
          </p:nvSpPr>
          <p:spPr bwMode="auto">
            <a:xfrm>
              <a:off x="2219872" y="2251458"/>
              <a:ext cx="713185" cy="5954"/>
            </a:xfrm>
            <a:custGeom>
              <a:avLst/>
              <a:gdLst>
                <a:gd name="T0" fmla="*/ 147 w 599"/>
                <a:gd name="T1" fmla="*/ 0 h 5"/>
                <a:gd name="T2" fmla="*/ 52 w 599"/>
                <a:gd name="T3" fmla="*/ 0 h 5"/>
                <a:gd name="T4" fmla="*/ 48 w 599"/>
                <a:gd name="T5" fmla="*/ 0 h 5"/>
                <a:gd name="T6" fmla="*/ 2 w 599"/>
                <a:gd name="T7" fmla="*/ 0 h 5"/>
                <a:gd name="T8" fmla="*/ 2 w 599"/>
                <a:gd name="T9" fmla="*/ 5 h 5"/>
                <a:gd name="T10" fmla="*/ 0 w 599"/>
                <a:gd name="T11" fmla="*/ 5 h 5"/>
                <a:gd name="T12" fmla="*/ 48 w 599"/>
                <a:gd name="T13" fmla="*/ 5 h 5"/>
                <a:gd name="T14" fmla="*/ 52 w 599"/>
                <a:gd name="T15" fmla="*/ 5 h 5"/>
                <a:gd name="T16" fmla="*/ 147 w 599"/>
                <a:gd name="T17" fmla="*/ 5 h 5"/>
                <a:gd name="T18" fmla="*/ 147 w 599"/>
                <a:gd name="T19" fmla="*/ 0 h 5"/>
                <a:gd name="T20" fmla="*/ 347 w 599"/>
                <a:gd name="T21" fmla="*/ 0 h 5"/>
                <a:gd name="T22" fmla="*/ 251 w 599"/>
                <a:gd name="T23" fmla="*/ 0 h 5"/>
                <a:gd name="T24" fmla="*/ 247 w 599"/>
                <a:gd name="T25" fmla="*/ 0 h 5"/>
                <a:gd name="T26" fmla="*/ 152 w 599"/>
                <a:gd name="T27" fmla="*/ 0 h 5"/>
                <a:gd name="T28" fmla="*/ 152 w 599"/>
                <a:gd name="T29" fmla="*/ 5 h 5"/>
                <a:gd name="T30" fmla="*/ 247 w 599"/>
                <a:gd name="T31" fmla="*/ 5 h 5"/>
                <a:gd name="T32" fmla="*/ 251 w 599"/>
                <a:gd name="T33" fmla="*/ 5 h 5"/>
                <a:gd name="T34" fmla="*/ 347 w 599"/>
                <a:gd name="T35" fmla="*/ 5 h 5"/>
                <a:gd name="T36" fmla="*/ 347 w 599"/>
                <a:gd name="T37" fmla="*/ 0 h 5"/>
                <a:gd name="T38" fmla="*/ 547 w 599"/>
                <a:gd name="T39" fmla="*/ 0 h 5"/>
                <a:gd name="T40" fmla="*/ 451 w 599"/>
                <a:gd name="T41" fmla="*/ 0 h 5"/>
                <a:gd name="T42" fmla="*/ 447 w 599"/>
                <a:gd name="T43" fmla="*/ 0 h 5"/>
                <a:gd name="T44" fmla="*/ 351 w 599"/>
                <a:gd name="T45" fmla="*/ 0 h 5"/>
                <a:gd name="T46" fmla="*/ 351 w 599"/>
                <a:gd name="T47" fmla="*/ 5 h 5"/>
                <a:gd name="T48" fmla="*/ 447 w 599"/>
                <a:gd name="T49" fmla="*/ 5 h 5"/>
                <a:gd name="T50" fmla="*/ 451 w 599"/>
                <a:gd name="T51" fmla="*/ 5 h 5"/>
                <a:gd name="T52" fmla="*/ 547 w 599"/>
                <a:gd name="T53" fmla="*/ 5 h 5"/>
                <a:gd name="T54" fmla="*/ 547 w 599"/>
                <a:gd name="T55" fmla="*/ 0 h 5"/>
                <a:gd name="T56" fmla="*/ 599 w 599"/>
                <a:gd name="T57" fmla="*/ 0 h 5"/>
                <a:gd name="T58" fmla="*/ 551 w 599"/>
                <a:gd name="T59" fmla="*/ 0 h 5"/>
                <a:gd name="T60" fmla="*/ 551 w 599"/>
                <a:gd name="T61" fmla="*/ 5 h 5"/>
                <a:gd name="T62" fmla="*/ 597 w 599"/>
                <a:gd name="T63" fmla="*/ 5 h 5"/>
                <a:gd name="T64" fmla="*/ 599 w 599"/>
                <a:gd name="T65" fmla="*/ 5 h 5"/>
                <a:gd name="T66" fmla="*/ 599 w 599"/>
                <a:gd name="T6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99" h="5">
                  <a:moveTo>
                    <a:pt x="147" y="0"/>
                  </a:moveTo>
                  <a:lnTo>
                    <a:pt x="52" y="0"/>
                  </a:lnTo>
                  <a:lnTo>
                    <a:pt x="48" y="0"/>
                  </a:lnTo>
                  <a:lnTo>
                    <a:pt x="2" y="0"/>
                  </a:lnTo>
                  <a:lnTo>
                    <a:pt x="2" y="5"/>
                  </a:lnTo>
                  <a:lnTo>
                    <a:pt x="0" y="5"/>
                  </a:lnTo>
                  <a:lnTo>
                    <a:pt x="48" y="5"/>
                  </a:lnTo>
                  <a:lnTo>
                    <a:pt x="52" y="5"/>
                  </a:lnTo>
                  <a:lnTo>
                    <a:pt x="147" y="5"/>
                  </a:lnTo>
                  <a:lnTo>
                    <a:pt x="147" y="0"/>
                  </a:lnTo>
                  <a:close/>
                  <a:moveTo>
                    <a:pt x="347" y="0"/>
                  </a:moveTo>
                  <a:lnTo>
                    <a:pt x="251" y="0"/>
                  </a:lnTo>
                  <a:lnTo>
                    <a:pt x="247" y="0"/>
                  </a:lnTo>
                  <a:lnTo>
                    <a:pt x="152" y="0"/>
                  </a:lnTo>
                  <a:lnTo>
                    <a:pt x="152" y="5"/>
                  </a:lnTo>
                  <a:lnTo>
                    <a:pt x="247" y="5"/>
                  </a:lnTo>
                  <a:lnTo>
                    <a:pt x="251" y="5"/>
                  </a:lnTo>
                  <a:lnTo>
                    <a:pt x="347" y="5"/>
                  </a:lnTo>
                  <a:lnTo>
                    <a:pt x="347" y="0"/>
                  </a:lnTo>
                  <a:close/>
                  <a:moveTo>
                    <a:pt x="547" y="0"/>
                  </a:moveTo>
                  <a:lnTo>
                    <a:pt x="451" y="0"/>
                  </a:lnTo>
                  <a:lnTo>
                    <a:pt x="447" y="0"/>
                  </a:lnTo>
                  <a:lnTo>
                    <a:pt x="351" y="0"/>
                  </a:lnTo>
                  <a:lnTo>
                    <a:pt x="351" y="5"/>
                  </a:lnTo>
                  <a:lnTo>
                    <a:pt x="447" y="5"/>
                  </a:lnTo>
                  <a:lnTo>
                    <a:pt x="451" y="5"/>
                  </a:lnTo>
                  <a:lnTo>
                    <a:pt x="547" y="5"/>
                  </a:lnTo>
                  <a:lnTo>
                    <a:pt x="547" y="0"/>
                  </a:lnTo>
                  <a:close/>
                  <a:moveTo>
                    <a:pt x="599" y="0"/>
                  </a:moveTo>
                  <a:lnTo>
                    <a:pt x="551" y="0"/>
                  </a:lnTo>
                  <a:lnTo>
                    <a:pt x="551" y="5"/>
                  </a:lnTo>
                  <a:lnTo>
                    <a:pt x="597" y="5"/>
                  </a:lnTo>
                  <a:lnTo>
                    <a:pt x="599" y="5"/>
                  </a:lnTo>
                  <a:lnTo>
                    <a:pt x="599" y="0"/>
                  </a:lnTo>
                  <a:close/>
                </a:path>
              </a:pathLst>
            </a:cu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744" name="isľiḓe"/>
            <p:cNvSpPr/>
            <p:nvPr/>
          </p:nvSpPr>
          <p:spPr bwMode="auto">
            <a:xfrm>
              <a:off x="2219872" y="2251458"/>
              <a:ext cx="713185" cy="5954"/>
            </a:xfrm>
            <a:custGeom>
              <a:avLst/>
              <a:gdLst>
                <a:gd name="T0" fmla="*/ 147 w 599"/>
                <a:gd name="T1" fmla="*/ 0 h 5"/>
                <a:gd name="T2" fmla="*/ 52 w 599"/>
                <a:gd name="T3" fmla="*/ 0 h 5"/>
                <a:gd name="T4" fmla="*/ 48 w 599"/>
                <a:gd name="T5" fmla="*/ 0 h 5"/>
                <a:gd name="T6" fmla="*/ 2 w 599"/>
                <a:gd name="T7" fmla="*/ 0 h 5"/>
                <a:gd name="T8" fmla="*/ 2 w 599"/>
                <a:gd name="T9" fmla="*/ 5 h 5"/>
                <a:gd name="T10" fmla="*/ 0 w 599"/>
                <a:gd name="T11" fmla="*/ 5 h 5"/>
                <a:gd name="T12" fmla="*/ 48 w 599"/>
                <a:gd name="T13" fmla="*/ 5 h 5"/>
                <a:gd name="T14" fmla="*/ 52 w 599"/>
                <a:gd name="T15" fmla="*/ 5 h 5"/>
                <a:gd name="T16" fmla="*/ 147 w 599"/>
                <a:gd name="T17" fmla="*/ 5 h 5"/>
                <a:gd name="T18" fmla="*/ 147 w 599"/>
                <a:gd name="T19" fmla="*/ 0 h 5"/>
                <a:gd name="T20" fmla="*/ 347 w 599"/>
                <a:gd name="T21" fmla="*/ 0 h 5"/>
                <a:gd name="T22" fmla="*/ 251 w 599"/>
                <a:gd name="T23" fmla="*/ 0 h 5"/>
                <a:gd name="T24" fmla="*/ 247 w 599"/>
                <a:gd name="T25" fmla="*/ 0 h 5"/>
                <a:gd name="T26" fmla="*/ 152 w 599"/>
                <a:gd name="T27" fmla="*/ 0 h 5"/>
                <a:gd name="T28" fmla="*/ 152 w 599"/>
                <a:gd name="T29" fmla="*/ 5 h 5"/>
                <a:gd name="T30" fmla="*/ 247 w 599"/>
                <a:gd name="T31" fmla="*/ 5 h 5"/>
                <a:gd name="T32" fmla="*/ 251 w 599"/>
                <a:gd name="T33" fmla="*/ 5 h 5"/>
                <a:gd name="T34" fmla="*/ 347 w 599"/>
                <a:gd name="T35" fmla="*/ 5 h 5"/>
                <a:gd name="T36" fmla="*/ 347 w 599"/>
                <a:gd name="T37" fmla="*/ 0 h 5"/>
                <a:gd name="T38" fmla="*/ 547 w 599"/>
                <a:gd name="T39" fmla="*/ 0 h 5"/>
                <a:gd name="T40" fmla="*/ 451 w 599"/>
                <a:gd name="T41" fmla="*/ 0 h 5"/>
                <a:gd name="T42" fmla="*/ 447 w 599"/>
                <a:gd name="T43" fmla="*/ 0 h 5"/>
                <a:gd name="T44" fmla="*/ 351 w 599"/>
                <a:gd name="T45" fmla="*/ 0 h 5"/>
                <a:gd name="T46" fmla="*/ 351 w 599"/>
                <a:gd name="T47" fmla="*/ 5 h 5"/>
                <a:gd name="T48" fmla="*/ 447 w 599"/>
                <a:gd name="T49" fmla="*/ 5 h 5"/>
                <a:gd name="T50" fmla="*/ 451 w 599"/>
                <a:gd name="T51" fmla="*/ 5 h 5"/>
                <a:gd name="T52" fmla="*/ 547 w 599"/>
                <a:gd name="T53" fmla="*/ 5 h 5"/>
                <a:gd name="T54" fmla="*/ 547 w 599"/>
                <a:gd name="T55" fmla="*/ 0 h 5"/>
                <a:gd name="T56" fmla="*/ 599 w 599"/>
                <a:gd name="T57" fmla="*/ 0 h 5"/>
                <a:gd name="T58" fmla="*/ 551 w 599"/>
                <a:gd name="T59" fmla="*/ 0 h 5"/>
                <a:gd name="T60" fmla="*/ 551 w 599"/>
                <a:gd name="T61" fmla="*/ 5 h 5"/>
                <a:gd name="T62" fmla="*/ 597 w 599"/>
                <a:gd name="T63" fmla="*/ 5 h 5"/>
                <a:gd name="T64" fmla="*/ 599 w 599"/>
                <a:gd name="T65" fmla="*/ 5 h 5"/>
                <a:gd name="T66" fmla="*/ 599 w 599"/>
                <a:gd name="T6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99" h="5">
                  <a:moveTo>
                    <a:pt x="147" y="0"/>
                  </a:moveTo>
                  <a:lnTo>
                    <a:pt x="52" y="0"/>
                  </a:lnTo>
                  <a:lnTo>
                    <a:pt x="48" y="0"/>
                  </a:lnTo>
                  <a:lnTo>
                    <a:pt x="2" y="0"/>
                  </a:lnTo>
                  <a:lnTo>
                    <a:pt x="2" y="5"/>
                  </a:lnTo>
                  <a:lnTo>
                    <a:pt x="0" y="5"/>
                  </a:lnTo>
                  <a:lnTo>
                    <a:pt x="48" y="5"/>
                  </a:lnTo>
                  <a:lnTo>
                    <a:pt x="52" y="5"/>
                  </a:lnTo>
                  <a:lnTo>
                    <a:pt x="147" y="5"/>
                  </a:lnTo>
                  <a:lnTo>
                    <a:pt x="147" y="0"/>
                  </a:lnTo>
                  <a:moveTo>
                    <a:pt x="347" y="0"/>
                  </a:moveTo>
                  <a:lnTo>
                    <a:pt x="251" y="0"/>
                  </a:lnTo>
                  <a:lnTo>
                    <a:pt x="247" y="0"/>
                  </a:lnTo>
                  <a:lnTo>
                    <a:pt x="152" y="0"/>
                  </a:lnTo>
                  <a:lnTo>
                    <a:pt x="152" y="5"/>
                  </a:lnTo>
                  <a:lnTo>
                    <a:pt x="247" y="5"/>
                  </a:lnTo>
                  <a:lnTo>
                    <a:pt x="251" y="5"/>
                  </a:lnTo>
                  <a:lnTo>
                    <a:pt x="347" y="5"/>
                  </a:lnTo>
                  <a:lnTo>
                    <a:pt x="347" y="0"/>
                  </a:lnTo>
                  <a:moveTo>
                    <a:pt x="547" y="0"/>
                  </a:moveTo>
                  <a:lnTo>
                    <a:pt x="451" y="0"/>
                  </a:lnTo>
                  <a:lnTo>
                    <a:pt x="447" y="0"/>
                  </a:lnTo>
                  <a:lnTo>
                    <a:pt x="351" y="0"/>
                  </a:lnTo>
                  <a:lnTo>
                    <a:pt x="351" y="5"/>
                  </a:lnTo>
                  <a:lnTo>
                    <a:pt x="447" y="5"/>
                  </a:lnTo>
                  <a:lnTo>
                    <a:pt x="451" y="5"/>
                  </a:lnTo>
                  <a:lnTo>
                    <a:pt x="547" y="5"/>
                  </a:lnTo>
                  <a:lnTo>
                    <a:pt x="547" y="0"/>
                  </a:lnTo>
                  <a:moveTo>
                    <a:pt x="599" y="0"/>
                  </a:moveTo>
                  <a:lnTo>
                    <a:pt x="551" y="0"/>
                  </a:lnTo>
                  <a:lnTo>
                    <a:pt x="551" y="5"/>
                  </a:lnTo>
                  <a:lnTo>
                    <a:pt x="597" y="5"/>
                  </a:lnTo>
                  <a:lnTo>
                    <a:pt x="599" y="5"/>
                  </a:lnTo>
                  <a:lnTo>
                    <a:pt x="59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745" name="ïṥľïḋé"/>
            <p:cNvSpPr/>
            <p:nvPr/>
          </p:nvSpPr>
          <p:spPr bwMode="auto">
            <a:xfrm>
              <a:off x="2394893" y="2187165"/>
              <a:ext cx="5953" cy="482204"/>
            </a:xfrm>
            <a:custGeom>
              <a:avLst/>
              <a:gdLst>
                <a:gd name="T0" fmla="*/ 5 w 5"/>
                <a:gd name="T1" fmla="*/ 0 h 405"/>
                <a:gd name="T2" fmla="*/ 0 w 5"/>
                <a:gd name="T3" fmla="*/ 0 h 405"/>
                <a:gd name="T4" fmla="*/ 0 w 5"/>
                <a:gd name="T5" fmla="*/ 54 h 405"/>
                <a:gd name="T6" fmla="*/ 0 w 5"/>
                <a:gd name="T7" fmla="*/ 59 h 405"/>
                <a:gd name="T8" fmla="*/ 0 w 5"/>
                <a:gd name="T9" fmla="*/ 154 h 405"/>
                <a:gd name="T10" fmla="*/ 0 w 5"/>
                <a:gd name="T11" fmla="*/ 158 h 405"/>
                <a:gd name="T12" fmla="*/ 0 w 5"/>
                <a:gd name="T13" fmla="*/ 254 h 405"/>
                <a:gd name="T14" fmla="*/ 0 w 5"/>
                <a:gd name="T15" fmla="*/ 258 h 405"/>
                <a:gd name="T16" fmla="*/ 0 w 5"/>
                <a:gd name="T17" fmla="*/ 353 h 405"/>
                <a:gd name="T18" fmla="*/ 0 w 5"/>
                <a:gd name="T19" fmla="*/ 358 h 405"/>
                <a:gd name="T20" fmla="*/ 0 w 5"/>
                <a:gd name="T21" fmla="*/ 403 h 405"/>
                <a:gd name="T22" fmla="*/ 0 w 5"/>
                <a:gd name="T23" fmla="*/ 405 h 405"/>
                <a:gd name="T24" fmla="*/ 5 w 5"/>
                <a:gd name="T25" fmla="*/ 405 h 405"/>
                <a:gd name="T26" fmla="*/ 5 w 5"/>
                <a:gd name="T27" fmla="*/ 358 h 405"/>
                <a:gd name="T28" fmla="*/ 5 w 5"/>
                <a:gd name="T29" fmla="*/ 353 h 405"/>
                <a:gd name="T30" fmla="*/ 5 w 5"/>
                <a:gd name="T31" fmla="*/ 258 h 405"/>
                <a:gd name="T32" fmla="*/ 5 w 5"/>
                <a:gd name="T33" fmla="*/ 254 h 405"/>
                <a:gd name="T34" fmla="*/ 5 w 5"/>
                <a:gd name="T35" fmla="*/ 158 h 405"/>
                <a:gd name="T36" fmla="*/ 5 w 5"/>
                <a:gd name="T37" fmla="*/ 154 h 405"/>
                <a:gd name="T38" fmla="*/ 5 w 5"/>
                <a:gd name="T39" fmla="*/ 59 h 405"/>
                <a:gd name="T40" fmla="*/ 5 w 5"/>
                <a:gd name="T41" fmla="*/ 54 h 405"/>
                <a:gd name="T42" fmla="*/ 5 w 5"/>
                <a:gd name="T43" fmla="*/ 0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" h="405">
                  <a:moveTo>
                    <a:pt x="5" y="0"/>
                  </a:moveTo>
                  <a:lnTo>
                    <a:pt x="0" y="0"/>
                  </a:lnTo>
                  <a:lnTo>
                    <a:pt x="0" y="54"/>
                  </a:lnTo>
                  <a:lnTo>
                    <a:pt x="0" y="59"/>
                  </a:lnTo>
                  <a:lnTo>
                    <a:pt x="0" y="154"/>
                  </a:lnTo>
                  <a:lnTo>
                    <a:pt x="0" y="158"/>
                  </a:lnTo>
                  <a:lnTo>
                    <a:pt x="0" y="254"/>
                  </a:lnTo>
                  <a:lnTo>
                    <a:pt x="0" y="258"/>
                  </a:lnTo>
                  <a:lnTo>
                    <a:pt x="0" y="353"/>
                  </a:lnTo>
                  <a:lnTo>
                    <a:pt x="0" y="358"/>
                  </a:lnTo>
                  <a:lnTo>
                    <a:pt x="0" y="403"/>
                  </a:lnTo>
                  <a:lnTo>
                    <a:pt x="0" y="405"/>
                  </a:lnTo>
                  <a:lnTo>
                    <a:pt x="5" y="405"/>
                  </a:lnTo>
                  <a:lnTo>
                    <a:pt x="5" y="358"/>
                  </a:lnTo>
                  <a:lnTo>
                    <a:pt x="5" y="353"/>
                  </a:lnTo>
                  <a:lnTo>
                    <a:pt x="5" y="258"/>
                  </a:lnTo>
                  <a:lnTo>
                    <a:pt x="5" y="254"/>
                  </a:lnTo>
                  <a:lnTo>
                    <a:pt x="5" y="158"/>
                  </a:lnTo>
                  <a:lnTo>
                    <a:pt x="5" y="154"/>
                  </a:lnTo>
                  <a:lnTo>
                    <a:pt x="5" y="59"/>
                  </a:lnTo>
                  <a:lnTo>
                    <a:pt x="5" y="54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746" name="íŝlîdè"/>
            <p:cNvSpPr/>
            <p:nvPr/>
          </p:nvSpPr>
          <p:spPr bwMode="auto">
            <a:xfrm>
              <a:off x="2394893" y="2187165"/>
              <a:ext cx="5953" cy="482204"/>
            </a:xfrm>
            <a:custGeom>
              <a:avLst/>
              <a:gdLst>
                <a:gd name="T0" fmla="*/ 5 w 5"/>
                <a:gd name="T1" fmla="*/ 0 h 405"/>
                <a:gd name="T2" fmla="*/ 0 w 5"/>
                <a:gd name="T3" fmla="*/ 0 h 405"/>
                <a:gd name="T4" fmla="*/ 0 w 5"/>
                <a:gd name="T5" fmla="*/ 54 h 405"/>
                <a:gd name="T6" fmla="*/ 0 w 5"/>
                <a:gd name="T7" fmla="*/ 59 h 405"/>
                <a:gd name="T8" fmla="*/ 0 w 5"/>
                <a:gd name="T9" fmla="*/ 154 h 405"/>
                <a:gd name="T10" fmla="*/ 0 w 5"/>
                <a:gd name="T11" fmla="*/ 158 h 405"/>
                <a:gd name="T12" fmla="*/ 0 w 5"/>
                <a:gd name="T13" fmla="*/ 254 h 405"/>
                <a:gd name="T14" fmla="*/ 0 w 5"/>
                <a:gd name="T15" fmla="*/ 258 h 405"/>
                <a:gd name="T16" fmla="*/ 0 w 5"/>
                <a:gd name="T17" fmla="*/ 353 h 405"/>
                <a:gd name="T18" fmla="*/ 0 w 5"/>
                <a:gd name="T19" fmla="*/ 358 h 405"/>
                <a:gd name="T20" fmla="*/ 0 w 5"/>
                <a:gd name="T21" fmla="*/ 403 h 405"/>
                <a:gd name="T22" fmla="*/ 0 w 5"/>
                <a:gd name="T23" fmla="*/ 405 h 405"/>
                <a:gd name="T24" fmla="*/ 5 w 5"/>
                <a:gd name="T25" fmla="*/ 405 h 405"/>
                <a:gd name="T26" fmla="*/ 5 w 5"/>
                <a:gd name="T27" fmla="*/ 358 h 405"/>
                <a:gd name="T28" fmla="*/ 5 w 5"/>
                <a:gd name="T29" fmla="*/ 353 h 405"/>
                <a:gd name="T30" fmla="*/ 5 w 5"/>
                <a:gd name="T31" fmla="*/ 258 h 405"/>
                <a:gd name="T32" fmla="*/ 5 w 5"/>
                <a:gd name="T33" fmla="*/ 254 h 405"/>
                <a:gd name="T34" fmla="*/ 5 w 5"/>
                <a:gd name="T35" fmla="*/ 158 h 405"/>
                <a:gd name="T36" fmla="*/ 5 w 5"/>
                <a:gd name="T37" fmla="*/ 154 h 405"/>
                <a:gd name="T38" fmla="*/ 5 w 5"/>
                <a:gd name="T39" fmla="*/ 59 h 405"/>
                <a:gd name="T40" fmla="*/ 5 w 5"/>
                <a:gd name="T41" fmla="*/ 54 h 405"/>
                <a:gd name="T42" fmla="*/ 5 w 5"/>
                <a:gd name="T43" fmla="*/ 0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" h="405">
                  <a:moveTo>
                    <a:pt x="5" y="0"/>
                  </a:moveTo>
                  <a:lnTo>
                    <a:pt x="0" y="0"/>
                  </a:lnTo>
                  <a:lnTo>
                    <a:pt x="0" y="54"/>
                  </a:lnTo>
                  <a:lnTo>
                    <a:pt x="0" y="59"/>
                  </a:lnTo>
                  <a:lnTo>
                    <a:pt x="0" y="154"/>
                  </a:lnTo>
                  <a:lnTo>
                    <a:pt x="0" y="158"/>
                  </a:lnTo>
                  <a:lnTo>
                    <a:pt x="0" y="254"/>
                  </a:lnTo>
                  <a:lnTo>
                    <a:pt x="0" y="258"/>
                  </a:lnTo>
                  <a:lnTo>
                    <a:pt x="0" y="353"/>
                  </a:lnTo>
                  <a:lnTo>
                    <a:pt x="0" y="358"/>
                  </a:lnTo>
                  <a:lnTo>
                    <a:pt x="0" y="403"/>
                  </a:lnTo>
                  <a:lnTo>
                    <a:pt x="0" y="405"/>
                  </a:lnTo>
                  <a:lnTo>
                    <a:pt x="5" y="405"/>
                  </a:lnTo>
                  <a:lnTo>
                    <a:pt x="5" y="358"/>
                  </a:lnTo>
                  <a:lnTo>
                    <a:pt x="5" y="353"/>
                  </a:lnTo>
                  <a:lnTo>
                    <a:pt x="5" y="258"/>
                  </a:lnTo>
                  <a:lnTo>
                    <a:pt x="5" y="254"/>
                  </a:lnTo>
                  <a:lnTo>
                    <a:pt x="5" y="158"/>
                  </a:lnTo>
                  <a:lnTo>
                    <a:pt x="5" y="154"/>
                  </a:lnTo>
                  <a:lnTo>
                    <a:pt x="5" y="59"/>
                  </a:lnTo>
                  <a:lnTo>
                    <a:pt x="5" y="54"/>
                  </a:lnTo>
                  <a:lnTo>
                    <a:pt x="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747" name="ïṩľîḍè"/>
            <p:cNvSpPr/>
            <p:nvPr/>
          </p:nvSpPr>
          <p:spPr bwMode="auto">
            <a:xfrm>
              <a:off x="2633018" y="2187165"/>
              <a:ext cx="4762" cy="482204"/>
            </a:xfrm>
            <a:custGeom>
              <a:avLst/>
              <a:gdLst>
                <a:gd name="T0" fmla="*/ 4 w 4"/>
                <a:gd name="T1" fmla="*/ 0 h 405"/>
                <a:gd name="T2" fmla="*/ 0 w 4"/>
                <a:gd name="T3" fmla="*/ 0 h 405"/>
                <a:gd name="T4" fmla="*/ 0 w 4"/>
                <a:gd name="T5" fmla="*/ 54 h 405"/>
                <a:gd name="T6" fmla="*/ 0 w 4"/>
                <a:gd name="T7" fmla="*/ 59 h 405"/>
                <a:gd name="T8" fmla="*/ 0 w 4"/>
                <a:gd name="T9" fmla="*/ 154 h 405"/>
                <a:gd name="T10" fmla="*/ 0 w 4"/>
                <a:gd name="T11" fmla="*/ 158 h 405"/>
                <a:gd name="T12" fmla="*/ 0 w 4"/>
                <a:gd name="T13" fmla="*/ 254 h 405"/>
                <a:gd name="T14" fmla="*/ 0 w 4"/>
                <a:gd name="T15" fmla="*/ 258 h 405"/>
                <a:gd name="T16" fmla="*/ 0 w 4"/>
                <a:gd name="T17" fmla="*/ 353 h 405"/>
                <a:gd name="T18" fmla="*/ 0 w 4"/>
                <a:gd name="T19" fmla="*/ 358 h 405"/>
                <a:gd name="T20" fmla="*/ 0 w 4"/>
                <a:gd name="T21" fmla="*/ 403 h 405"/>
                <a:gd name="T22" fmla="*/ 0 w 4"/>
                <a:gd name="T23" fmla="*/ 405 h 405"/>
                <a:gd name="T24" fmla="*/ 4 w 4"/>
                <a:gd name="T25" fmla="*/ 405 h 405"/>
                <a:gd name="T26" fmla="*/ 4 w 4"/>
                <a:gd name="T27" fmla="*/ 358 h 405"/>
                <a:gd name="T28" fmla="*/ 4 w 4"/>
                <a:gd name="T29" fmla="*/ 353 h 405"/>
                <a:gd name="T30" fmla="*/ 4 w 4"/>
                <a:gd name="T31" fmla="*/ 258 h 405"/>
                <a:gd name="T32" fmla="*/ 4 w 4"/>
                <a:gd name="T33" fmla="*/ 254 h 405"/>
                <a:gd name="T34" fmla="*/ 4 w 4"/>
                <a:gd name="T35" fmla="*/ 158 h 405"/>
                <a:gd name="T36" fmla="*/ 4 w 4"/>
                <a:gd name="T37" fmla="*/ 154 h 405"/>
                <a:gd name="T38" fmla="*/ 4 w 4"/>
                <a:gd name="T39" fmla="*/ 59 h 405"/>
                <a:gd name="T40" fmla="*/ 4 w 4"/>
                <a:gd name="T41" fmla="*/ 54 h 405"/>
                <a:gd name="T42" fmla="*/ 4 w 4"/>
                <a:gd name="T43" fmla="*/ 0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" h="405">
                  <a:moveTo>
                    <a:pt x="4" y="0"/>
                  </a:moveTo>
                  <a:lnTo>
                    <a:pt x="0" y="0"/>
                  </a:lnTo>
                  <a:lnTo>
                    <a:pt x="0" y="54"/>
                  </a:lnTo>
                  <a:lnTo>
                    <a:pt x="0" y="59"/>
                  </a:lnTo>
                  <a:lnTo>
                    <a:pt x="0" y="154"/>
                  </a:lnTo>
                  <a:lnTo>
                    <a:pt x="0" y="158"/>
                  </a:lnTo>
                  <a:lnTo>
                    <a:pt x="0" y="254"/>
                  </a:lnTo>
                  <a:lnTo>
                    <a:pt x="0" y="258"/>
                  </a:lnTo>
                  <a:lnTo>
                    <a:pt x="0" y="353"/>
                  </a:lnTo>
                  <a:lnTo>
                    <a:pt x="0" y="358"/>
                  </a:lnTo>
                  <a:lnTo>
                    <a:pt x="0" y="403"/>
                  </a:lnTo>
                  <a:lnTo>
                    <a:pt x="0" y="405"/>
                  </a:lnTo>
                  <a:lnTo>
                    <a:pt x="4" y="405"/>
                  </a:lnTo>
                  <a:lnTo>
                    <a:pt x="4" y="358"/>
                  </a:lnTo>
                  <a:lnTo>
                    <a:pt x="4" y="353"/>
                  </a:lnTo>
                  <a:lnTo>
                    <a:pt x="4" y="258"/>
                  </a:lnTo>
                  <a:lnTo>
                    <a:pt x="4" y="254"/>
                  </a:lnTo>
                  <a:lnTo>
                    <a:pt x="4" y="158"/>
                  </a:lnTo>
                  <a:lnTo>
                    <a:pt x="4" y="154"/>
                  </a:lnTo>
                  <a:lnTo>
                    <a:pt x="4" y="59"/>
                  </a:lnTo>
                  <a:lnTo>
                    <a:pt x="4" y="5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748" name="ïṩľïďé"/>
            <p:cNvSpPr/>
            <p:nvPr/>
          </p:nvSpPr>
          <p:spPr bwMode="auto">
            <a:xfrm>
              <a:off x="2633018" y="2187165"/>
              <a:ext cx="4762" cy="482204"/>
            </a:xfrm>
            <a:custGeom>
              <a:avLst/>
              <a:gdLst>
                <a:gd name="T0" fmla="*/ 4 w 4"/>
                <a:gd name="T1" fmla="*/ 0 h 405"/>
                <a:gd name="T2" fmla="*/ 0 w 4"/>
                <a:gd name="T3" fmla="*/ 0 h 405"/>
                <a:gd name="T4" fmla="*/ 0 w 4"/>
                <a:gd name="T5" fmla="*/ 54 h 405"/>
                <a:gd name="T6" fmla="*/ 0 w 4"/>
                <a:gd name="T7" fmla="*/ 59 h 405"/>
                <a:gd name="T8" fmla="*/ 0 w 4"/>
                <a:gd name="T9" fmla="*/ 154 h 405"/>
                <a:gd name="T10" fmla="*/ 0 w 4"/>
                <a:gd name="T11" fmla="*/ 158 h 405"/>
                <a:gd name="T12" fmla="*/ 0 w 4"/>
                <a:gd name="T13" fmla="*/ 254 h 405"/>
                <a:gd name="T14" fmla="*/ 0 w 4"/>
                <a:gd name="T15" fmla="*/ 258 h 405"/>
                <a:gd name="T16" fmla="*/ 0 w 4"/>
                <a:gd name="T17" fmla="*/ 353 h 405"/>
                <a:gd name="T18" fmla="*/ 0 w 4"/>
                <a:gd name="T19" fmla="*/ 358 h 405"/>
                <a:gd name="T20" fmla="*/ 0 w 4"/>
                <a:gd name="T21" fmla="*/ 403 h 405"/>
                <a:gd name="T22" fmla="*/ 0 w 4"/>
                <a:gd name="T23" fmla="*/ 405 h 405"/>
                <a:gd name="T24" fmla="*/ 4 w 4"/>
                <a:gd name="T25" fmla="*/ 405 h 405"/>
                <a:gd name="T26" fmla="*/ 4 w 4"/>
                <a:gd name="T27" fmla="*/ 358 h 405"/>
                <a:gd name="T28" fmla="*/ 4 w 4"/>
                <a:gd name="T29" fmla="*/ 353 h 405"/>
                <a:gd name="T30" fmla="*/ 4 w 4"/>
                <a:gd name="T31" fmla="*/ 258 h 405"/>
                <a:gd name="T32" fmla="*/ 4 w 4"/>
                <a:gd name="T33" fmla="*/ 254 h 405"/>
                <a:gd name="T34" fmla="*/ 4 w 4"/>
                <a:gd name="T35" fmla="*/ 158 h 405"/>
                <a:gd name="T36" fmla="*/ 4 w 4"/>
                <a:gd name="T37" fmla="*/ 154 h 405"/>
                <a:gd name="T38" fmla="*/ 4 w 4"/>
                <a:gd name="T39" fmla="*/ 59 h 405"/>
                <a:gd name="T40" fmla="*/ 4 w 4"/>
                <a:gd name="T41" fmla="*/ 54 h 405"/>
                <a:gd name="T42" fmla="*/ 4 w 4"/>
                <a:gd name="T43" fmla="*/ 0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" h="405">
                  <a:moveTo>
                    <a:pt x="4" y="0"/>
                  </a:moveTo>
                  <a:lnTo>
                    <a:pt x="0" y="0"/>
                  </a:lnTo>
                  <a:lnTo>
                    <a:pt x="0" y="54"/>
                  </a:lnTo>
                  <a:lnTo>
                    <a:pt x="0" y="59"/>
                  </a:lnTo>
                  <a:lnTo>
                    <a:pt x="0" y="154"/>
                  </a:lnTo>
                  <a:lnTo>
                    <a:pt x="0" y="158"/>
                  </a:lnTo>
                  <a:lnTo>
                    <a:pt x="0" y="254"/>
                  </a:lnTo>
                  <a:lnTo>
                    <a:pt x="0" y="258"/>
                  </a:lnTo>
                  <a:lnTo>
                    <a:pt x="0" y="353"/>
                  </a:lnTo>
                  <a:lnTo>
                    <a:pt x="0" y="358"/>
                  </a:lnTo>
                  <a:lnTo>
                    <a:pt x="0" y="403"/>
                  </a:lnTo>
                  <a:lnTo>
                    <a:pt x="0" y="405"/>
                  </a:lnTo>
                  <a:lnTo>
                    <a:pt x="4" y="405"/>
                  </a:lnTo>
                  <a:lnTo>
                    <a:pt x="4" y="358"/>
                  </a:lnTo>
                  <a:lnTo>
                    <a:pt x="4" y="353"/>
                  </a:lnTo>
                  <a:lnTo>
                    <a:pt x="4" y="258"/>
                  </a:lnTo>
                  <a:lnTo>
                    <a:pt x="4" y="254"/>
                  </a:lnTo>
                  <a:lnTo>
                    <a:pt x="4" y="158"/>
                  </a:lnTo>
                  <a:lnTo>
                    <a:pt x="4" y="154"/>
                  </a:lnTo>
                  <a:lnTo>
                    <a:pt x="4" y="59"/>
                  </a:lnTo>
                  <a:lnTo>
                    <a:pt x="4" y="54"/>
                  </a:lnTo>
                  <a:lnTo>
                    <a:pt x="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749" name="ïśľîde"/>
            <p:cNvSpPr/>
            <p:nvPr/>
          </p:nvSpPr>
          <p:spPr bwMode="auto">
            <a:xfrm>
              <a:off x="2871143" y="2187165"/>
              <a:ext cx="4762" cy="482204"/>
            </a:xfrm>
            <a:custGeom>
              <a:avLst/>
              <a:gdLst>
                <a:gd name="T0" fmla="*/ 4 w 4"/>
                <a:gd name="T1" fmla="*/ 0 h 405"/>
                <a:gd name="T2" fmla="*/ 0 w 4"/>
                <a:gd name="T3" fmla="*/ 0 h 405"/>
                <a:gd name="T4" fmla="*/ 0 w 4"/>
                <a:gd name="T5" fmla="*/ 54 h 405"/>
                <a:gd name="T6" fmla="*/ 0 w 4"/>
                <a:gd name="T7" fmla="*/ 59 h 405"/>
                <a:gd name="T8" fmla="*/ 0 w 4"/>
                <a:gd name="T9" fmla="*/ 154 h 405"/>
                <a:gd name="T10" fmla="*/ 0 w 4"/>
                <a:gd name="T11" fmla="*/ 158 h 405"/>
                <a:gd name="T12" fmla="*/ 0 w 4"/>
                <a:gd name="T13" fmla="*/ 254 h 405"/>
                <a:gd name="T14" fmla="*/ 0 w 4"/>
                <a:gd name="T15" fmla="*/ 258 h 405"/>
                <a:gd name="T16" fmla="*/ 0 w 4"/>
                <a:gd name="T17" fmla="*/ 353 h 405"/>
                <a:gd name="T18" fmla="*/ 0 w 4"/>
                <a:gd name="T19" fmla="*/ 358 h 405"/>
                <a:gd name="T20" fmla="*/ 0 w 4"/>
                <a:gd name="T21" fmla="*/ 403 h 405"/>
                <a:gd name="T22" fmla="*/ 0 w 4"/>
                <a:gd name="T23" fmla="*/ 405 h 405"/>
                <a:gd name="T24" fmla="*/ 4 w 4"/>
                <a:gd name="T25" fmla="*/ 405 h 405"/>
                <a:gd name="T26" fmla="*/ 4 w 4"/>
                <a:gd name="T27" fmla="*/ 358 h 405"/>
                <a:gd name="T28" fmla="*/ 4 w 4"/>
                <a:gd name="T29" fmla="*/ 353 h 405"/>
                <a:gd name="T30" fmla="*/ 4 w 4"/>
                <a:gd name="T31" fmla="*/ 258 h 405"/>
                <a:gd name="T32" fmla="*/ 4 w 4"/>
                <a:gd name="T33" fmla="*/ 254 h 405"/>
                <a:gd name="T34" fmla="*/ 4 w 4"/>
                <a:gd name="T35" fmla="*/ 158 h 405"/>
                <a:gd name="T36" fmla="*/ 4 w 4"/>
                <a:gd name="T37" fmla="*/ 154 h 405"/>
                <a:gd name="T38" fmla="*/ 4 w 4"/>
                <a:gd name="T39" fmla="*/ 59 h 405"/>
                <a:gd name="T40" fmla="*/ 4 w 4"/>
                <a:gd name="T41" fmla="*/ 54 h 405"/>
                <a:gd name="T42" fmla="*/ 4 w 4"/>
                <a:gd name="T43" fmla="*/ 0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" h="405">
                  <a:moveTo>
                    <a:pt x="4" y="0"/>
                  </a:moveTo>
                  <a:lnTo>
                    <a:pt x="0" y="0"/>
                  </a:lnTo>
                  <a:lnTo>
                    <a:pt x="0" y="54"/>
                  </a:lnTo>
                  <a:lnTo>
                    <a:pt x="0" y="59"/>
                  </a:lnTo>
                  <a:lnTo>
                    <a:pt x="0" y="154"/>
                  </a:lnTo>
                  <a:lnTo>
                    <a:pt x="0" y="158"/>
                  </a:lnTo>
                  <a:lnTo>
                    <a:pt x="0" y="254"/>
                  </a:lnTo>
                  <a:lnTo>
                    <a:pt x="0" y="258"/>
                  </a:lnTo>
                  <a:lnTo>
                    <a:pt x="0" y="353"/>
                  </a:lnTo>
                  <a:lnTo>
                    <a:pt x="0" y="358"/>
                  </a:lnTo>
                  <a:lnTo>
                    <a:pt x="0" y="403"/>
                  </a:lnTo>
                  <a:lnTo>
                    <a:pt x="0" y="405"/>
                  </a:lnTo>
                  <a:lnTo>
                    <a:pt x="4" y="405"/>
                  </a:lnTo>
                  <a:lnTo>
                    <a:pt x="4" y="358"/>
                  </a:lnTo>
                  <a:lnTo>
                    <a:pt x="4" y="353"/>
                  </a:lnTo>
                  <a:lnTo>
                    <a:pt x="4" y="258"/>
                  </a:lnTo>
                  <a:lnTo>
                    <a:pt x="4" y="254"/>
                  </a:lnTo>
                  <a:lnTo>
                    <a:pt x="4" y="158"/>
                  </a:lnTo>
                  <a:lnTo>
                    <a:pt x="4" y="154"/>
                  </a:lnTo>
                  <a:lnTo>
                    <a:pt x="4" y="59"/>
                  </a:lnTo>
                  <a:lnTo>
                    <a:pt x="4" y="5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750" name="îṥļïde"/>
            <p:cNvSpPr/>
            <p:nvPr/>
          </p:nvSpPr>
          <p:spPr bwMode="auto">
            <a:xfrm>
              <a:off x="2871143" y="2187165"/>
              <a:ext cx="4762" cy="482204"/>
            </a:xfrm>
            <a:custGeom>
              <a:avLst/>
              <a:gdLst>
                <a:gd name="T0" fmla="*/ 4 w 4"/>
                <a:gd name="T1" fmla="*/ 0 h 405"/>
                <a:gd name="T2" fmla="*/ 0 w 4"/>
                <a:gd name="T3" fmla="*/ 0 h 405"/>
                <a:gd name="T4" fmla="*/ 0 w 4"/>
                <a:gd name="T5" fmla="*/ 54 h 405"/>
                <a:gd name="T6" fmla="*/ 0 w 4"/>
                <a:gd name="T7" fmla="*/ 59 h 405"/>
                <a:gd name="T8" fmla="*/ 0 w 4"/>
                <a:gd name="T9" fmla="*/ 154 h 405"/>
                <a:gd name="T10" fmla="*/ 0 w 4"/>
                <a:gd name="T11" fmla="*/ 158 h 405"/>
                <a:gd name="T12" fmla="*/ 0 w 4"/>
                <a:gd name="T13" fmla="*/ 254 h 405"/>
                <a:gd name="T14" fmla="*/ 0 w 4"/>
                <a:gd name="T15" fmla="*/ 258 h 405"/>
                <a:gd name="T16" fmla="*/ 0 w 4"/>
                <a:gd name="T17" fmla="*/ 353 h 405"/>
                <a:gd name="T18" fmla="*/ 0 w 4"/>
                <a:gd name="T19" fmla="*/ 358 h 405"/>
                <a:gd name="T20" fmla="*/ 0 w 4"/>
                <a:gd name="T21" fmla="*/ 403 h 405"/>
                <a:gd name="T22" fmla="*/ 0 w 4"/>
                <a:gd name="T23" fmla="*/ 405 h 405"/>
                <a:gd name="T24" fmla="*/ 4 w 4"/>
                <a:gd name="T25" fmla="*/ 405 h 405"/>
                <a:gd name="T26" fmla="*/ 4 w 4"/>
                <a:gd name="T27" fmla="*/ 358 h 405"/>
                <a:gd name="T28" fmla="*/ 4 w 4"/>
                <a:gd name="T29" fmla="*/ 353 h 405"/>
                <a:gd name="T30" fmla="*/ 4 w 4"/>
                <a:gd name="T31" fmla="*/ 258 h 405"/>
                <a:gd name="T32" fmla="*/ 4 w 4"/>
                <a:gd name="T33" fmla="*/ 254 h 405"/>
                <a:gd name="T34" fmla="*/ 4 w 4"/>
                <a:gd name="T35" fmla="*/ 158 h 405"/>
                <a:gd name="T36" fmla="*/ 4 w 4"/>
                <a:gd name="T37" fmla="*/ 154 h 405"/>
                <a:gd name="T38" fmla="*/ 4 w 4"/>
                <a:gd name="T39" fmla="*/ 59 h 405"/>
                <a:gd name="T40" fmla="*/ 4 w 4"/>
                <a:gd name="T41" fmla="*/ 54 h 405"/>
                <a:gd name="T42" fmla="*/ 4 w 4"/>
                <a:gd name="T43" fmla="*/ 0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" h="405">
                  <a:moveTo>
                    <a:pt x="4" y="0"/>
                  </a:moveTo>
                  <a:lnTo>
                    <a:pt x="0" y="0"/>
                  </a:lnTo>
                  <a:lnTo>
                    <a:pt x="0" y="54"/>
                  </a:lnTo>
                  <a:lnTo>
                    <a:pt x="0" y="59"/>
                  </a:lnTo>
                  <a:lnTo>
                    <a:pt x="0" y="154"/>
                  </a:lnTo>
                  <a:lnTo>
                    <a:pt x="0" y="158"/>
                  </a:lnTo>
                  <a:lnTo>
                    <a:pt x="0" y="254"/>
                  </a:lnTo>
                  <a:lnTo>
                    <a:pt x="0" y="258"/>
                  </a:lnTo>
                  <a:lnTo>
                    <a:pt x="0" y="353"/>
                  </a:lnTo>
                  <a:lnTo>
                    <a:pt x="0" y="358"/>
                  </a:lnTo>
                  <a:lnTo>
                    <a:pt x="0" y="403"/>
                  </a:lnTo>
                  <a:lnTo>
                    <a:pt x="0" y="405"/>
                  </a:lnTo>
                  <a:lnTo>
                    <a:pt x="4" y="405"/>
                  </a:lnTo>
                  <a:lnTo>
                    <a:pt x="4" y="358"/>
                  </a:lnTo>
                  <a:lnTo>
                    <a:pt x="4" y="353"/>
                  </a:lnTo>
                  <a:lnTo>
                    <a:pt x="4" y="258"/>
                  </a:lnTo>
                  <a:lnTo>
                    <a:pt x="4" y="254"/>
                  </a:lnTo>
                  <a:lnTo>
                    <a:pt x="4" y="158"/>
                  </a:lnTo>
                  <a:lnTo>
                    <a:pt x="4" y="154"/>
                  </a:lnTo>
                  <a:lnTo>
                    <a:pt x="4" y="59"/>
                  </a:lnTo>
                  <a:lnTo>
                    <a:pt x="4" y="54"/>
                  </a:lnTo>
                  <a:lnTo>
                    <a:pt x="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751" name="išľidè"/>
            <p:cNvSpPr/>
            <p:nvPr/>
          </p:nvSpPr>
          <p:spPr bwMode="auto">
            <a:xfrm>
              <a:off x="2219872" y="2607456"/>
              <a:ext cx="2381" cy="5954"/>
            </a:xfrm>
            <a:prstGeom prst="rect">
              <a:avLst/>
            </a:pr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752" name="îṡḷïḓé"/>
            <p:cNvSpPr/>
            <p:nvPr/>
          </p:nvSpPr>
          <p:spPr bwMode="auto">
            <a:xfrm>
              <a:off x="2219872" y="2607456"/>
              <a:ext cx="2381" cy="59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753" name="iṩḷïde"/>
            <p:cNvSpPr/>
            <p:nvPr/>
          </p:nvSpPr>
          <p:spPr bwMode="auto">
            <a:xfrm>
              <a:off x="2219872" y="2370521"/>
              <a:ext cx="2381" cy="4763"/>
            </a:xfrm>
            <a:prstGeom prst="rect">
              <a:avLst/>
            </a:pr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754" name="ïSļïďe"/>
            <p:cNvSpPr/>
            <p:nvPr/>
          </p:nvSpPr>
          <p:spPr bwMode="auto">
            <a:xfrm>
              <a:off x="2219872" y="2370521"/>
              <a:ext cx="2381" cy="47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755" name="iṣļidè"/>
            <p:cNvSpPr/>
            <p:nvPr/>
          </p:nvSpPr>
          <p:spPr bwMode="auto">
            <a:xfrm>
              <a:off x="2219872" y="2489583"/>
              <a:ext cx="2381" cy="4763"/>
            </a:xfrm>
            <a:prstGeom prst="rect">
              <a:avLst/>
            </a:pr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756" name="ïSľíḑé"/>
            <p:cNvSpPr/>
            <p:nvPr/>
          </p:nvSpPr>
          <p:spPr bwMode="auto">
            <a:xfrm>
              <a:off x="2219872" y="2489583"/>
              <a:ext cx="2381" cy="47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757" name="ïŝľïḋé"/>
            <p:cNvSpPr/>
            <p:nvPr/>
          </p:nvSpPr>
          <p:spPr bwMode="auto">
            <a:xfrm>
              <a:off x="2219872" y="2251458"/>
              <a:ext cx="2381" cy="5954"/>
            </a:xfrm>
            <a:prstGeom prst="rect">
              <a:avLst/>
            </a:pr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758" name="ïşļîḑé"/>
            <p:cNvSpPr/>
            <p:nvPr/>
          </p:nvSpPr>
          <p:spPr bwMode="auto">
            <a:xfrm>
              <a:off x="2219872" y="2251458"/>
              <a:ext cx="2381" cy="59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759" name="íṣľíde"/>
            <p:cNvSpPr/>
            <p:nvPr/>
          </p:nvSpPr>
          <p:spPr bwMode="auto">
            <a:xfrm>
              <a:off x="2990206" y="2187165"/>
              <a:ext cx="4762" cy="64294"/>
            </a:xfrm>
            <a:prstGeom prst="rect">
              <a:avLst/>
            </a:pr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760" name="íśḻíďè"/>
            <p:cNvSpPr/>
            <p:nvPr/>
          </p:nvSpPr>
          <p:spPr bwMode="auto">
            <a:xfrm>
              <a:off x="2990206" y="2187165"/>
              <a:ext cx="4762" cy="642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761" name="ïṥlídé"/>
            <p:cNvSpPr/>
            <p:nvPr/>
          </p:nvSpPr>
          <p:spPr bwMode="auto">
            <a:xfrm>
              <a:off x="2990206" y="2257412"/>
              <a:ext cx="4762" cy="411956"/>
            </a:xfrm>
            <a:custGeom>
              <a:avLst/>
              <a:gdLst>
                <a:gd name="T0" fmla="*/ 4 w 4"/>
                <a:gd name="T1" fmla="*/ 299 h 346"/>
                <a:gd name="T2" fmla="*/ 0 w 4"/>
                <a:gd name="T3" fmla="*/ 299 h 346"/>
                <a:gd name="T4" fmla="*/ 0 w 4"/>
                <a:gd name="T5" fmla="*/ 344 h 346"/>
                <a:gd name="T6" fmla="*/ 0 w 4"/>
                <a:gd name="T7" fmla="*/ 346 h 346"/>
                <a:gd name="T8" fmla="*/ 4 w 4"/>
                <a:gd name="T9" fmla="*/ 346 h 346"/>
                <a:gd name="T10" fmla="*/ 4 w 4"/>
                <a:gd name="T11" fmla="*/ 299 h 346"/>
                <a:gd name="T12" fmla="*/ 4 w 4"/>
                <a:gd name="T13" fmla="*/ 199 h 346"/>
                <a:gd name="T14" fmla="*/ 0 w 4"/>
                <a:gd name="T15" fmla="*/ 199 h 346"/>
                <a:gd name="T16" fmla="*/ 0 w 4"/>
                <a:gd name="T17" fmla="*/ 294 h 346"/>
                <a:gd name="T18" fmla="*/ 4 w 4"/>
                <a:gd name="T19" fmla="*/ 294 h 346"/>
                <a:gd name="T20" fmla="*/ 4 w 4"/>
                <a:gd name="T21" fmla="*/ 199 h 346"/>
                <a:gd name="T22" fmla="*/ 4 w 4"/>
                <a:gd name="T23" fmla="*/ 99 h 346"/>
                <a:gd name="T24" fmla="*/ 0 w 4"/>
                <a:gd name="T25" fmla="*/ 99 h 346"/>
                <a:gd name="T26" fmla="*/ 0 w 4"/>
                <a:gd name="T27" fmla="*/ 195 h 346"/>
                <a:gd name="T28" fmla="*/ 4 w 4"/>
                <a:gd name="T29" fmla="*/ 195 h 346"/>
                <a:gd name="T30" fmla="*/ 4 w 4"/>
                <a:gd name="T31" fmla="*/ 99 h 346"/>
                <a:gd name="T32" fmla="*/ 4 w 4"/>
                <a:gd name="T33" fmla="*/ 0 h 346"/>
                <a:gd name="T34" fmla="*/ 0 w 4"/>
                <a:gd name="T35" fmla="*/ 0 h 346"/>
                <a:gd name="T36" fmla="*/ 0 w 4"/>
                <a:gd name="T37" fmla="*/ 95 h 346"/>
                <a:gd name="T38" fmla="*/ 4 w 4"/>
                <a:gd name="T39" fmla="*/ 95 h 346"/>
                <a:gd name="T40" fmla="*/ 4 w 4"/>
                <a:gd name="T41" fmla="*/ 0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" h="346">
                  <a:moveTo>
                    <a:pt x="4" y="299"/>
                  </a:moveTo>
                  <a:lnTo>
                    <a:pt x="0" y="299"/>
                  </a:lnTo>
                  <a:lnTo>
                    <a:pt x="0" y="344"/>
                  </a:lnTo>
                  <a:lnTo>
                    <a:pt x="0" y="346"/>
                  </a:lnTo>
                  <a:lnTo>
                    <a:pt x="4" y="346"/>
                  </a:lnTo>
                  <a:lnTo>
                    <a:pt x="4" y="299"/>
                  </a:lnTo>
                  <a:close/>
                  <a:moveTo>
                    <a:pt x="4" y="199"/>
                  </a:moveTo>
                  <a:lnTo>
                    <a:pt x="0" y="199"/>
                  </a:lnTo>
                  <a:lnTo>
                    <a:pt x="0" y="294"/>
                  </a:lnTo>
                  <a:lnTo>
                    <a:pt x="4" y="294"/>
                  </a:lnTo>
                  <a:lnTo>
                    <a:pt x="4" y="199"/>
                  </a:lnTo>
                  <a:close/>
                  <a:moveTo>
                    <a:pt x="4" y="99"/>
                  </a:moveTo>
                  <a:lnTo>
                    <a:pt x="0" y="99"/>
                  </a:lnTo>
                  <a:lnTo>
                    <a:pt x="0" y="195"/>
                  </a:lnTo>
                  <a:lnTo>
                    <a:pt x="4" y="195"/>
                  </a:lnTo>
                  <a:lnTo>
                    <a:pt x="4" y="99"/>
                  </a:lnTo>
                  <a:close/>
                  <a:moveTo>
                    <a:pt x="4" y="0"/>
                  </a:moveTo>
                  <a:lnTo>
                    <a:pt x="0" y="0"/>
                  </a:lnTo>
                  <a:lnTo>
                    <a:pt x="0" y="95"/>
                  </a:lnTo>
                  <a:lnTo>
                    <a:pt x="4" y="95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762" name="íṧḻidè"/>
            <p:cNvSpPr/>
            <p:nvPr/>
          </p:nvSpPr>
          <p:spPr bwMode="auto">
            <a:xfrm>
              <a:off x="2990206" y="2257412"/>
              <a:ext cx="4762" cy="411956"/>
            </a:xfrm>
            <a:custGeom>
              <a:avLst/>
              <a:gdLst>
                <a:gd name="T0" fmla="*/ 4 w 4"/>
                <a:gd name="T1" fmla="*/ 299 h 346"/>
                <a:gd name="T2" fmla="*/ 0 w 4"/>
                <a:gd name="T3" fmla="*/ 299 h 346"/>
                <a:gd name="T4" fmla="*/ 0 w 4"/>
                <a:gd name="T5" fmla="*/ 344 h 346"/>
                <a:gd name="T6" fmla="*/ 0 w 4"/>
                <a:gd name="T7" fmla="*/ 346 h 346"/>
                <a:gd name="T8" fmla="*/ 4 w 4"/>
                <a:gd name="T9" fmla="*/ 346 h 346"/>
                <a:gd name="T10" fmla="*/ 4 w 4"/>
                <a:gd name="T11" fmla="*/ 299 h 346"/>
                <a:gd name="T12" fmla="*/ 4 w 4"/>
                <a:gd name="T13" fmla="*/ 199 h 346"/>
                <a:gd name="T14" fmla="*/ 0 w 4"/>
                <a:gd name="T15" fmla="*/ 199 h 346"/>
                <a:gd name="T16" fmla="*/ 0 w 4"/>
                <a:gd name="T17" fmla="*/ 294 h 346"/>
                <a:gd name="T18" fmla="*/ 4 w 4"/>
                <a:gd name="T19" fmla="*/ 294 h 346"/>
                <a:gd name="T20" fmla="*/ 4 w 4"/>
                <a:gd name="T21" fmla="*/ 199 h 346"/>
                <a:gd name="T22" fmla="*/ 4 w 4"/>
                <a:gd name="T23" fmla="*/ 99 h 346"/>
                <a:gd name="T24" fmla="*/ 0 w 4"/>
                <a:gd name="T25" fmla="*/ 99 h 346"/>
                <a:gd name="T26" fmla="*/ 0 w 4"/>
                <a:gd name="T27" fmla="*/ 195 h 346"/>
                <a:gd name="T28" fmla="*/ 4 w 4"/>
                <a:gd name="T29" fmla="*/ 195 h 346"/>
                <a:gd name="T30" fmla="*/ 4 w 4"/>
                <a:gd name="T31" fmla="*/ 99 h 346"/>
                <a:gd name="T32" fmla="*/ 4 w 4"/>
                <a:gd name="T33" fmla="*/ 0 h 346"/>
                <a:gd name="T34" fmla="*/ 0 w 4"/>
                <a:gd name="T35" fmla="*/ 0 h 346"/>
                <a:gd name="T36" fmla="*/ 0 w 4"/>
                <a:gd name="T37" fmla="*/ 95 h 346"/>
                <a:gd name="T38" fmla="*/ 4 w 4"/>
                <a:gd name="T39" fmla="*/ 95 h 346"/>
                <a:gd name="T40" fmla="*/ 4 w 4"/>
                <a:gd name="T41" fmla="*/ 0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" h="346">
                  <a:moveTo>
                    <a:pt x="4" y="299"/>
                  </a:moveTo>
                  <a:lnTo>
                    <a:pt x="0" y="299"/>
                  </a:lnTo>
                  <a:lnTo>
                    <a:pt x="0" y="344"/>
                  </a:lnTo>
                  <a:lnTo>
                    <a:pt x="0" y="346"/>
                  </a:lnTo>
                  <a:lnTo>
                    <a:pt x="4" y="346"/>
                  </a:lnTo>
                  <a:lnTo>
                    <a:pt x="4" y="299"/>
                  </a:lnTo>
                  <a:moveTo>
                    <a:pt x="4" y="199"/>
                  </a:moveTo>
                  <a:lnTo>
                    <a:pt x="0" y="199"/>
                  </a:lnTo>
                  <a:lnTo>
                    <a:pt x="0" y="294"/>
                  </a:lnTo>
                  <a:lnTo>
                    <a:pt x="4" y="294"/>
                  </a:lnTo>
                  <a:lnTo>
                    <a:pt x="4" y="199"/>
                  </a:lnTo>
                  <a:moveTo>
                    <a:pt x="4" y="99"/>
                  </a:moveTo>
                  <a:lnTo>
                    <a:pt x="0" y="99"/>
                  </a:lnTo>
                  <a:lnTo>
                    <a:pt x="0" y="195"/>
                  </a:lnTo>
                  <a:lnTo>
                    <a:pt x="4" y="195"/>
                  </a:lnTo>
                  <a:lnTo>
                    <a:pt x="4" y="99"/>
                  </a:lnTo>
                  <a:moveTo>
                    <a:pt x="4" y="0"/>
                  </a:moveTo>
                  <a:lnTo>
                    <a:pt x="0" y="0"/>
                  </a:lnTo>
                  <a:lnTo>
                    <a:pt x="0" y="95"/>
                  </a:lnTo>
                  <a:lnTo>
                    <a:pt x="4" y="95"/>
                  </a:lnTo>
                  <a:lnTo>
                    <a:pt x="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763" name="ïṧḻïde"/>
            <p:cNvSpPr/>
            <p:nvPr/>
          </p:nvSpPr>
          <p:spPr bwMode="auto">
            <a:xfrm>
              <a:off x="3227141" y="2187165"/>
              <a:ext cx="4762" cy="64294"/>
            </a:xfrm>
            <a:prstGeom prst="rect">
              <a:avLst/>
            </a:pr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764" name="íṥ1ïḓè"/>
            <p:cNvSpPr/>
            <p:nvPr/>
          </p:nvSpPr>
          <p:spPr bwMode="auto">
            <a:xfrm>
              <a:off x="3227141" y="2187165"/>
              <a:ext cx="4762" cy="642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765" name="ïṥḻíďe"/>
            <p:cNvSpPr/>
            <p:nvPr/>
          </p:nvSpPr>
          <p:spPr bwMode="auto">
            <a:xfrm>
              <a:off x="3227141" y="2257412"/>
              <a:ext cx="4762" cy="411956"/>
            </a:xfrm>
            <a:custGeom>
              <a:avLst/>
              <a:gdLst>
                <a:gd name="T0" fmla="*/ 4 w 4"/>
                <a:gd name="T1" fmla="*/ 299 h 346"/>
                <a:gd name="T2" fmla="*/ 0 w 4"/>
                <a:gd name="T3" fmla="*/ 299 h 346"/>
                <a:gd name="T4" fmla="*/ 0 w 4"/>
                <a:gd name="T5" fmla="*/ 344 h 346"/>
                <a:gd name="T6" fmla="*/ 0 w 4"/>
                <a:gd name="T7" fmla="*/ 346 h 346"/>
                <a:gd name="T8" fmla="*/ 4 w 4"/>
                <a:gd name="T9" fmla="*/ 346 h 346"/>
                <a:gd name="T10" fmla="*/ 4 w 4"/>
                <a:gd name="T11" fmla="*/ 299 h 346"/>
                <a:gd name="T12" fmla="*/ 4 w 4"/>
                <a:gd name="T13" fmla="*/ 199 h 346"/>
                <a:gd name="T14" fmla="*/ 0 w 4"/>
                <a:gd name="T15" fmla="*/ 199 h 346"/>
                <a:gd name="T16" fmla="*/ 0 w 4"/>
                <a:gd name="T17" fmla="*/ 294 h 346"/>
                <a:gd name="T18" fmla="*/ 4 w 4"/>
                <a:gd name="T19" fmla="*/ 294 h 346"/>
                <a:gd name="T20" fmla="*/ 4 w 4"/>
                <a:gd name="T21" fmla="*/ 199 h 346"/>
                <a:gd name="T22" fmla="*/ 4 w 4"/>
                <a:gd name="T23" fmla="*/ 99 h 346"/>
                <a:gd name="T24" fmla="*/ 0 w 4"/>
                <a:gd name="T25" fmla="*/ 99 h 346"/>
                <a:gd name="T26" fmla="*/ 0 w 4"/>
                <a:gd name="T27" fmla="*/ 195 h 346"/>
                <a:gd name="T28" fmla="*/ 4 w 4"/>
                <a:gd name="T29" fmla="*/ 195 h 346"/>
                <a:gd name="T30" fmla="*/ 4 w 4"/>
                <a:gd name="T31" fmla="*/ 99 h 346"/>
                <a:gd name="T32" fmla="*/ 4 w 4"/>
                <a:gd name="T33" fmla="*/ 0 h 346"/>
                <a:gd name="T34" fmla="*/ 0 w 4"/>
                <a:gd name="T35" fmla="*/ 0 h 346"/>
                <a:gd name="T36" fmla="*/ 0 w 4"/>
                <a:gd name="T37" fmla="*/ 95 h 346"/>
                <a:gd name="T38" fmla="*/ 4 w 4"/>
                <a:gd name="T39" fmla="*/ 95 h 346"/>
                <a:gd name="T40" fmla="*/ 4 w 4"/>
                <a:gd name="T41" fmla="*/ 0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" h="346">
                  <a:moveTo>
                    <a:pt x="4" y="299"/>
                  </a:moveTo>
                  <a:lnTo>
                    <a:pt x="0" y="299"/>
                  </a:lnTo>
                  <a:lnTo>
                    <a:pt x="0" y="344"/>
                  </a:lnTo>
                  <a:lnTo>
                    <a:pt x="0" y="346"/>
                  </a:lnTo>
                  <a:lnTo>
                    <a:pt x="4" y="346"/>
                  </a:lnTo>
                  <a:lnTo>
                    <a:pt x="4" y="299"/>
                  </a:lnTo>
                  <a:close/>
                  <a:moveTo>
                    <a:pt x="4" y="199"/>
                  </a:moveTo>
                  <a:lnTo>
                    <a:pt x="0" y="199"/>
                  </a:lnTo>
                  <a:lnTo>
                    <a:pt x="0" y="294"/>
                  </a:lnTo>
                  <a:lnTo>
                    <a:pt x="4" y="294"/>
                  </a:lnTo>
                  <a:lnTo>
                    <a:pt x="4" y="199"/>
                  </a:lnTo>
                  <a:close/>
                  <a:moveTo>
                    <a:pt x="4" y="99"/>
                  </a:moveTo>
                  <a:lnTo>
                    <a:pt x="0" y="99"/>
                  </a:lnTo>
                  <a:lnTo>
                    <a:pt x="0" y="195"/>
                  </a:lnTo>
                  <a:lnTo>
                    <a:pt x="4" y="195"/>
                  </a:lnTo>
                  <a:lnTo>
                    <a:pt x="4" y="99"/>
                  </a:lnTo>
                  <a:close/>
                  <a:moveTo>
                    <a:pt x="4" y="0"/>
                  </a:moveTo>
                  <a:lnTo>
                    <a:pt x="0" y="0"/>
                  </a:lnTo>
                  <a:lnTo>
                    <a:pt x="0" y="95"/>
                  </a:lnTo>
                  <a:lnTo>
                    <a:pt x="4" y="95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766" name="îṥḷïdé"/>
            <p:cNvSpPr/>
            <p:nvPr/>
          </p:nvSpPr>
          <p:spPr bwMode="auto">
            <a:xfrm>
              <a:off x="3227141" y="2257412"/>
              <a:ext cx="4762" cy="411956"/>
            </a:xfrm>
            <a:custGeom>
              <a:avLst/>
              <a:gdLst>
                <a:gd name="T0" fmla="*/ 4 w 4"/>
                <a:gd name="T1" fmla="*/ 299 h 346"/>
                <a:gd name="T2" fmla="*/ 0 w 4"/>
                <a:gd name="T3" fmla="*/ 299 h 346"/>
                <a:gd name="T4" fmla="*/ 0 w 4"/>
                <a:gd name="T5" fmla="*/ 344 h 346"/>
                <a:gd name="T6" fmla="*/ 0 w 4"/>
                <a:gd name="T7" fmla="*/ 346 h 346"/>
                <a:gd name="T8" fmla="*/ 4 w 4"/>
                <a:gd name="T9" fmla="*/ 346 h 346"/>
                <a:gd name="T10" fmla="*/ 4 w 4"/>
                <a:gd name="T11" fmla="*/ 299 h 346"/>
                <a:gd name="T12" fmla="*/ 4 w 4"/>
                <a:gd name="T13" fmla="*/ 199 h 346"/>
                <a:gd name="T14" fmla="*/ 0 w 4"/>
                <a:gd name="T15" fmla="*/ 199 h 346"/>
                <a:gd name="T16" fmla="*/ 0 w 4"/>
                <a:gd name="T17" fmla="*/ 294 h 346"/>
                <a:gd name="T18" fmla="*/ 4 w 4"/>
                <a:gd name="T19" fmla="*/ 294 h 346"/>
                <a:gd name="T20" fmla="*/ 4 w 4"/>
                <a:gd name="T21" fmla="*/ 199 h 346"/>
                <a:gd name="T22" fmla="*/ 4 w 4"/>
                <a:gd name="T23" fmla="*/ 99 h 346"/>
                <a:gd name="T24" fmla="*/ 0 w 4"/>
                <a:gd name="T25" fmla="*/ 99 h 346"/>
                <a:gd name="T26" fmla="*/ 0 w 4"/>
                <a:gd name="T27" fmla="*/ 195 h 346"/>
                <a:gd name="T28" fmla="*/ 4 w 4"/>
                <a:gd name="T29" fmla="*/ 195 h 346"/>
                <a:gd name="T30" fmla="*/ 4 w 4"/>
                <a:gd name="T31" fmla="*/ 99 h 346"/>
                <a:gd name="T32" fmla="*/ 4 w 4"/>
                <a:gd name="T33" fmla="*/ 0 h 346"/>
                <a:gd name="T34" fmla="*/ 0 w 4"/>
                <a:gd name="T35" fmla="*/ 0 h 346"/>
                <a:gd name="T36" fmla="*/ 0 w 4"/>
                <a:gd name="T37" fmla="*/ 95 h 346"/>
                <a:gd name="T38" fmla="*/ 4 w 4"/>
                <a:gd name="T39" fmla="*/ 95 h 346"/>
                <a:gd name="T40" fmla="*/ 4 w 4"/>
                <a:gd name="T41" fmla="*/ 0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" h="346">
                  <a:moveTo>
                    <a:pt x="4" y="299"/>
                  </a:moveTo>
                  <a:lnTo>
                    <a:pt x="0" y="299"/>
                  </a:lnTo>
                  <a:lnTo>
                    <a:pt x="0" y="344"/>
                  </a:lnTo>
                  <a:lnTo>
                    <a:pt x="0" y="346"/>
                  </a:lnTo>
                  <a:lnTo>
                    <a:pt x="4" y="346"/>
                  </a:lnTo>
                  <a:lnTo>
                    <a:pt x="4" y="299"/>
                  </a:lnTo>
                  <a:moveTo>
                    <a:pt x="4" y="199"/>
                  </a:moveTo>
                  <a:lnTo>
                    <a:pt x="0" y="199"/>
                  </a:lnTo>
                  <a:lnTo>
                    <a:pt x="0" y="294"/>
                  </a:lnTo>
                  <a:lnTo>
                    <a:pt x="4" y="294"/>
                  </a:lnTo>
                  <a:lnTo>
                    <a:pt x="4" y="199"/>
                  </a:lnTo>
                  <a:moveTo>
                    <a:pt x="4" y="99"/>
                  </a:moveTo>
                  <a:lnTo>
                    <a:pt x="0" y="99"/>
                  </a:lnTo>
                  <a:lnTo>
                    <a:pt x="0" y="195"/>
                  </a:lnTo>
                  <a:lnTo>
                    <a:pt x="4" y="195"/>
                  </a:lnTo>
                  <a:lnTo>
                    <a:pt x="4" y="99"/>
                  </a:lnTo>
                  <a:moveTo>
                    <a:pt x="4" y="0"/>
                  </a:moveTo>
                  <a:lnTo>
                    <a:pt x="0" y="0"/>
                  </a:lnTo>
                  <a:lnTo>
                    <a:pt x="0" y="95"/>
                  </a:lnTo>
                  <a:lnTo>
                    <a:pt x="4" y="95"/>
                  </a:lnTo>
                  <a:lnTo>
                    <a:pt x="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767" name="íṩḷïḍé"/>
            <p:cNvSpPr/>
            <p:nvPr/>
          </p:nvSpPr>
          <p:spPr bwMode="auto">
            <a:xfrm>
              <a:off x="3465266" y="2187165"/>
              <a:ext cx="4762" cy="64294"/>
            </a:xfrm>
            <a:prstGeom prst="rect">
              <a:avLst/>
            </a:pr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768" name="î$ļiḑè"/>
            <p:cNvSpPr/>
            <p:nvPr/>
          </p:nvSpPr>
          <p:spPr bwMode="auto">
            <a:xfrm>
              <a:off x="3465266" y="2187165"/>
              <a:ext cx="4762" cy="642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769" name="iṩlïdè"/>
            <p:cNvSpPr/>
            <p:nvPr/>
          </p:nvSpPr>
          <p:spPr bwMode="auto">
            <a:xfrm>
              <a:off x="3465266" y="2257412"/>
              <a:ext cx="4762" cy="411956"/>
            </a:xfrm>
            <a:custGeom>
              <a:avLst/>
              <a:gdLst>
                <a:gd name="T0" fmla="*/ 4 w 4"/>
                <a:gd name="T1" fmla="*/ 299 h 346"/>
                <a:gd name="T2" fmla="*/ 0 w 4"/>
                <a:gd name="T3" fmla="*/ 299 h 346"/>
                <a:gd name="T4" fmla="*/ 0 w 4"/>
                <a:gd name="T5" fmla="*/ 344 h 346"/>
                <a:gd name="T6" fmla="*/ 0 w 4"/>
                <a:gd name="T7" fmla="*/ 346 h 346"/>
                <a:gd name="T8" fmla="*/ 4 w 4"/>
                <a:gd name="T9" fmla="*/ 346 h 346"/>
                <a:gd name="T10" fmla="*/ 4 w 4"/>
                <a:gd name="T11" fmla="*/ 299 h 346"/>
                <a:gd name="T12" fmla="*/ 4 w 4"/>
                <a:gd name="T13" fmla="*/ 199 h 346"/>
                <a:gd name="T14" fmla="*/ 0 w 4"/>
                <a:gd name="T15" fmla="*/ 199 h 346"/>
                <a:gd name="T16" fmla="*/ 0 w 4"/>
                <a:gd name="T17" fmla="*/ 294 h 346"/>
                <a:gd name="T18" fmla="*/ 4 w 4"/>
                <a:gd name="T19" fmla="*/ 294 h 346"/>
                <a:gd name="T20" fmla="*/ 4 w 4"/>
                <a:gd name="T21" fmla="*/ 199 h 346"/>
                <a:gd name="T22" fmla="*/ 4 w 4"/>
                <a:gd name="T23" fmla="*/ 99 h 346"/>
                <a:gd name="T24" fmla="*/ 0 w 4"/>
                <a:gd name="T25" fmla="*/ 99 h 346"/>
                <a:gd name="T26" fmla="*/ 0 w 4"/>
                <a:gd name="T27" fmla="*/ 195 h 346"/>
                <a:gd name="T28" fmla="*/ 4 w 4"/>
                <a:gd name="T29" fmla="*/ 195 h 346"/>
                <a:gd name="T30" fmla="*/ 4 w 4"/>
                <a:gd name="T31" fmla="*/ 99 h 346"/>
                <a:gd name="T32" fmla="*/ 4 w 4"/>
                <a:gd name="T33" fmla="*/ 0 h 346"/>
                <a:gd name="T34" fmla="*/ 0 w 4"/>
                <a:gd name="T35" fmla="*/ 0 h 346"/>
                <a:gd name="T36" fmla="*/ 0 w 4"/>
                <a:gd name="T37" fmla="*/ 95 h 346"/>
                <a:gd name="T38" fmla="*/ 4 w 4"/>
                <a:gd name="T39" fmla="*/ 95 h 346"/>
                <a:gd name="T40" fmla="*/ 4 w 4"/>
                <a:gd name="T41" fmla="*/ 0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" h="346">
                  <a:moveTo>
                    <a:pt x="4" y="299"/>
                  </a:moveTo>
                  <a:lnTo>
                    <a:pt x="0" y="299"/>
                  </a:lnTo>
                  <a:lnTo>
                    <a:pt x="0" y="344"/>
                  </a:lnTo>
                  <a:lnTo>
                    <a:pt x="0" y="346"/>
                  </a:lnTo>
                  <a:lnTo>
                    <a:pt x="4" y="346"/>
                  </a:lnTo>
                  <a:lnTo>
                    <a:pt x="4" y="299"/>
                  </a:lnTo>
                  <a:close/>
                  <a:moveTo>
                    <a:pt x="4" y="199"/>
                  </a:moveTo>
                  <a:lnTo>
                    <a:pt x="0" y="199"/>
                  </a:lnTo>
                  <a:lnTo>
                    <a:pt x="0" y="294"/>
                  </a:lnTo>
                  <a:lnTo>
                    <a:pt x="4" y="294"/>
                  </a:lnTo>
                  <a:lnTo>
                    <a:pt x="4" y="199"/>
                  </a:lnTo>
                  <a:close/>
                  <a:moveTo>
                    <a:pt x="4" y="99"/>
                  </a:moveTo>
                  <a:lnTo>
                    <a:pt x="0" y="99"/>
                  </a:lnTo>
                  <a:lnTo>
                    <a:pt x="0" y="195"/>
                  </a:lnTo>
                  <a:lnTo>
                    <a:pt x="4" y="195"/>
                  </a:lnTo>
                  <a:lnTo>
                    <a:pt x="4" y="99"/>
                  </a:lnTo>
                  <a:close/>
                  <a:moveTo>
                    <a:pt x="4" y="0"/>
                  </a:moveTo>
                  <a:lnTo>
                    <a:pt x="0" y="0"/>
                  </a:lnTo>
                  <a:lnTo>
                    <a:pt x="0" y="95"/>
                  </a:lnTo>
                  <a:lnTo>
                    <a:pt x="4" y="95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770" name="íšḻïḍé"/>
            <p:cNvSpPr/>
            <p:nvPr/>
          </p:nvSpPr>
          <p:spPr bwMode="auto">
            <a:xfrm>
              <a:off x="3465266" y="2257412"/>
              <a:ext cx="4762" cy="411956"/>
            </a:xfrm>
            <a:custGeom>
              <a:avLst/>
              <a:gdLst>
                <a:gd name="T0" fmla="*/ 4 w 4"/>
                <a:gd name="T1" fmla="*/ 299 h 346"/>
                <a:gd name="T2" fmla="*/ 0 w 4"/>
                <a:gd name="T3" fmla="*/ 299 h 346"/>
                <a:gd name="T4" fmla="*/ 0 w 4"/>
                <a:gd name="T5" fmla="*/ 344 h 346"/>
                <a:gd name="T6" fmla="*/ 0 w 4"/>
                <a:gd name="T7" fmla="*/ 346 h 346"/>
                <a:gd name="T8" fmla="*/ 4 w 4"/>
                <a:gd name="T9" fmla="*/ 346 h 346"/>
                <a:gd name="T10" fmla="*/ 4 w 4"/>
                <a:gd name="T11" fmla="*/ 299 h 346"/>
                <a:gd name="T12" fmla="*/ 4 w 4"/>
                <a:gd name="T13" fmla="*/ 199 h 346"/>
                <a:gd name="T14" fmla="*/ 0 w 4"/>
                <a:gd name="T15" fmla="*/ 199 h 346"/>
                <a:gd name="T16" fmla="*/ 0 w 4"/>
                <a:gd name="T17" fmla="*/ 294 h 346"/>
                <a:gd name="T18" fmla="*/ 4 w 4"/>
                <a:gd name="T19" fmla="*/ 294 h 346"/>
                <a:gd name="T20" fmla="*/ 4 w 4"/>
                <a:gd name="T21" fmla="*/ 199 h 346"/>
                <a:gd name="T22" fmla="*/ 4 w 4"/>
                <a:gd name="T23" fmla="*/ 99 h 346"/>
                <a:gd name="T24" fmla="*/ 0 w 4"/>
                <a:gd name="T25" fmla="*/ 99 h 346"/>
                <a:gd name="T26" fmla="*/ 0 w 4"/>
                <a:gd name="T27" fmla="*/ 195 h 346"/>
                <a:gd name="T28" fmla="*/ 4 w 4"/>
                <a:gd name="T29" fmla="*/ 195 h 346"/>
                <a:gd name="T30" fmla="*/ 4 w 4"/>
                <a:gd name="T31" fmla="*/ 99 h 346"/>
                <a:gd name="T32" fmla="*/ 4 w 4"/>
                <a:gd name="T33" fmla="*/ 0 h 346"/>
                <a:gd name="T34" fmla="*/ 0 w 4"/>
                <a:gd name="T35" fmla="*/ 0 h 346"/>
                <a:gd name="T36" fmla="*/ 0 w 4"/>
                <a:gd name="T37" fmla="*/ 95 h 346"/>
                <a:gd name="T38" fmla="*/ 4 w 4"/>
                <a:gd name="T39" fmla="*/ 95 h 346"/>
                <a:gd name="T40" fmla="*/ 4 w 4"/>
                <a:gd name="T41" fmla="*/ 0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" h="346">
                  <a:moveTo>
                    <a:pt x="4" y="299"/>
                  </a:moveTo>
                  <a:lnTo>
                    <a:pt x="0" y="299"/>
                  </a:lnTo>
                  <a:lnTo>
                    <a:pt x="0" y="344"/>
                  </a:lnTo>
                  <a:lnTo>
                    <a:pt x="0" y="346"/>
                  </a:lnTo>
                  <a:lnTo>
                    <a:pt x="4" y="346"/>
                  </a:lnTo>
                  <a:lnTo>
                    <a:pt x="4" y="299"/>
                  </a:lnTo>
                  <a:moveTo>
                    <a:pt x="4" y="199"/>
                  </a:moveTo>
                  <a:lnTo>
                    <a:pt x="0" y="199"/>
                  </a:lnTo>
                  <a:lnTo>
                    <a:pt x="0" y="294"/>
                  </a:lnTo>
                  <a:lnTo>
                    <a:pt x="4" y="294"/>
                  </a:lnTo>
                  <a:lnTo>
                    <a:pt x="4" y="199"/>
                  </a:lnTo>
                  <a:moveTo>
                    <a:pt x="4" y="99"/>
                  </a:moveTo>
                  <a:lnTo>
                    <a:pt x="0" y="99"/>
                  </a:lnTo>
                  <a:lnTo>
                    <a:pt x="0" y="195"/>
                  </a:lnTo>
                  <a:lnTo>
                    <a:pt x="4" y="195"/>
                  </a:lnTo>
                  <a:lnTo>
                    <a:pt x="4" y="99"/>
                  </a:lnTo>
                  <a:moveTo>
                    <a:pt x="4" y="0"/>
                  </a:moveTo>
                  <a:lnTo>
                    <a:pt x="0" y="0"/>
                  </a:lnTo>
                  <a:lnTo>
                    <a:pt x="0" y="95"/>
                  </a:lnTo>
                  <a:lnTo>
                    <a:pt x="4" y="95"/>
                  </a:lnTo>
                  <a:lnTo>
                    <a:pt x="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771" name="ïşḻîḑé"/>
            <p:cNvSpPr/>
            <p:nvPr/>
          </p:nvSpPr>
          <p:spPr bwMode="auto">
            <a:xfrm>
              <a:off x="2933056" y="2607456"/>
              <a:ext cx="713185" cy="5954"/>
            </a:xfrm>
            <a:custGeom>
              <a:avLst/>
              <a:gdLst>
                <a:gd name="T0" fmla="*/ 147 w 599"/>
                <a:gd name="T1" fmla="*/ 0 h 5"/>
                <a:gd name="T2" fmla="*/ 52 w 599"/>
                <a:gd name="T3" fmla="*/ 0 h 5"/>
                <a:gd name="T4" fmla="*/ 48 w 599"/>
                <a:gd name="T5" fmla="*/ 0 h 5"/>
                <a:gd name="T6" fmla="*/ 2 w 599"/>
                <a:gd name="T7" fmla="*/ 0 h 5"/>
                <a:gd name="T8" fmla="*/ 2 w 599"/>
                <a:gd name="T9" fmla="*/ 5 h 5"/>
                <a:gd name="T10" fmla="*/ 0 w 599"/>
                <a:gd name="T11" fmla="*/ 5 h 5"/>
                <a:gd name="T12" fmla="*/ 48 w 599"/>
                <a:gd name="T13" fmla="*/ 5 h 5"/>
                <a:gd name="T14" fmla="*/ 52 w 599"/>
                <a:gd name="T15" fmla="*/ 5 h 5"/>
                <a:gd name="T16" fmla="*/ 147 w 599"/>
                <a:gd name="T17" fmla="*/ 5 h 5"/>
                <a:gd name="T18" fmla="*/ 147 w 599"/>
                <a:gd name="T19" fmla="*/ 0 h 5"/>
                <a:gd name="T20" fmla="*/ 347 w 599"/>
                <a:gd name="T21" fmla="*/ 0 h 5"/>
                <a:gd name="T22" fmla="*/ 251 w 599"/>
                <a:gd name="T23" fmla="*/ 0 h 5"/>
                <a:gd name="T24" fmla="*/ 247 w 599"/>
                <a:gd name="T25" fmla="*/ 0 h 5"/>
                <a:gd name="T26" fmla="*/ 152 w 599"/>
                <a:gd name="T27" fmla="*/ 0 h 5"/>
                <a:gd name="T28" fmla="*/ 152 w 599"/>
                <a:gd name="T29" fmla="*/ 5 h 5"/>
                <a:gd name="T30" fmla="*/ 247 w 599"/>
                <a:gd name="T31" fmla="*/ 5 h 5"/>
                <a:gd name="T32" fmla="*/ 251 w 599"/>
                <a:gd name="T33" fmla="*/ 5 h 5"/>
                <a:gd name="T34" fmla="*/ 347 w 599"/>
                <a:gd name="T35" fmla="*/ 5 h 5"/>
                <a:gd name="T36" fmla="*/ 347 w 599"/>
                <a:gd name="T37" fmla="*/ 0 h 5"/>
                <a:gd name="T38" fmla="*/ 547 w 599"/>
                <a:gd name="T39" fmla="*/ 0 h 5"/>
                <a:gd name="T40" fmla="*/ 451 w 599"/>
                <a:gd name="T41" fmla="*/ 0 h 5"/>
                <a:gd name="T42" fmla="*/ 447 w 599"/>
                <a:gd name="T43" fmla="*/ 0 h 5"/>
                <a:gd name="T44" fmla="*/ 351 w 599"/>
                <a:gd name="T45" fmla="*/ 0 h 5"/>
                <a:gd name="T46" fmla="*/ 351 w 599"/>
                <a:gd name="T47" fmla="*/ 5 h 5"/>
                <a:gd name="T48" fmla="*/ 447 w 599"/>
                <a:gd name="T49" fmla="*/ 5 h 5"/>
                <a:gd name="T50" fmla="*/ 451 w 599"/>
                <a:gd name="T51" fmla="*/ 5 h 5"/>
                <a:gd name="T52" fmla="*/ 547 w 599"/>
                <a:gd name="T53" fmla="*/ 5 h 5"/>
                <a:gd name="T54" fmla="*/ 547 w 599"/>
                <a:gd name="T55" fmla="*/ 0 h 5"/>
                <a:gd name="T56" fmla="*/ 599 w 599"/>
                <a:gd name="T57" fmla="*/ 0 h 5"/>
                <a:gd name="T58" fmla="*/ 551 w 599"/>
                <a:gd name="T59" fmla="*/ 0 h 5"/>
                <a:gd name="T60" fmla="*/ 551 w 599"/>
                <a:gd name="T61" fmla="*/ 5 h 5"/>
                <a:gd name="T62" fmla="*/ 597 w 599"/>
                <a:gd name="T63" fmla="*/ 5 h 5"/>
                <a:gd name="T64" fmla="*/ 599 w 599"/>
                <a:gd name="T65" fmla="*/ 5 h 5"/>
                <a:gd name="T66" fmla="*/ 599 w 599"/>
                <a:gd name="T6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99" h="5">
                  <a:moveTo>
                    <a:pt x="147" y="0"/>
                  </a:moveTo>
                  <a:lnTo>
                    <a:pt x="52" y="0"/>
                  </a:lnTo>
                  <a:lnTo>
                    <a:pt x="48" y="0"/>
                  </a:lnTo>
                  <a:lnTo>
                    <a:pt x="2" y="0"/>
                  </a:lnTo>
                  <a:lnTo>
                    <a:pt x="2" y="5"/>
                  </a:lnTo>
                  <a:lnTo>
                    <a:pt x="0" y="5"/>
                  </a:lnTo>
                  <a:lnTo>
                    <a:pt x="48" y="5"/>
                  </a:lnTo>
                  <a:lnTo>
                    <a:pt x="52" y="5"/>
                  </a:lnTo>
                  <a:lnTo>
                    <a:pt x="147" y="5"/>
                  </a:lnTo>
                  <a:lnTo>
                    <a:pt x="147" y="0"/>
                  </a:lnTo>
                  <a:close/>
                  <a:moveTo>
                    <a:pt x="347" y="0"/>
                  </a:moveTo>
                  <a:lnTo>
                    <a:pt x="251" y="0"/>
                  </a:lnTo>
                  <a:lnTo>
                    <a:pt x="247" y="0"/>
                  </a:lnTo>
                  <a:lnTo>
                    <a:pt x="152" y="0"/>
                  </a:lnTo>
                  <a:lnTo>
                    <a:pt x="152" y="5"/>
                  </a:lnTo>
                  <a:lnTo>
                    <a:pt x="247" y="5"/>
                  </a:lnTo>
                  <a:lnTo>
                    <a:pt x="251" y="5"/>
                  </a:lnTo>
                  <a:lnTo>
                    <a:pt x="347" y="5"/>
                  </a:lnTo>
                  <a:lnTo>
                    <a:pt x="347" y="0"/>
                  </a:lnTo>
                  <a:close/>
                  <a:moveTo>
                    <a:pt x="547" y="0"/>
                  </a:moveTo>
                  <a:lnTo>
                    <a:pt x="451" y="0"/>
                  </a:lnTo>
                  <a:lnTo>
                    <a:pt x="447" y="0"/>
                  </a:lnTo>
                  <a:lnTo>
                    <a:pt x="351" y="0"/>
                  </a:lnTo>
                  <a:lnTo>
                    <a:pt x="351" y="5"/>
                  </a:lnTo>
                  <a:lnTo>
                    <a:pt x="447" y="5"/>
                  </a:lnTo>
                  <a:lnTo>
                    <a:pt x="451" y="5"/>
                  </a:lnTo>
                  <a:lnTo>
                    <a:pt x="547" y="5"/>
                  </a:lnTo>
                  <a:lnTo>
                    <a:pt x="547" y="0"/>
                  </a:lnTo>
                  <a:close/>
                  <a:moveTo>
                    <a:pt x="599" y="0"/>
                  </a:moveTo>
                  <a:lnTo>
                    <a:pt x="551" y="0"/>
                  </a:lnTo>
                  <a:lnTo>
                    <a:pt x="551" y="5"/>
                  </a:lnTo>
                  <a:lnTo>
                    <a:pt x="597" y="5"/>
                  </a:lnTo>
                  <a:lnTo>
                    <a:pt x="599" y="5"/>
                  </a:lnTo>
                  <a:lnTo>
                    <a:pt x="599" y="0"/>
                  </a:lnTo>
                  <a:close/>
                </a:path>
              </a:pathLst>
            </a:cu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772" name="îṧļiḓé"/>
            <p:cNvSpPr/>
            <p:nvPr/>
          </p:nvSpPr>
          <p:spPr bwMode="auto">
            <a:xfrm>
              <a:off x="2933056" y="2607456"/>
              <a:ext cx="713185" cy="5954"/>
            </a:xfrm>
            <a:custGeom>
              <a:avLst/>
              <a:gdLst>
                <a:gd name="T0" fmla="*/ 147 w 599"/>
                <a:gd name="T1" fmla="*/ 0 h 5"/>
                <a:gd name="T2" fmla="*/ 52 w 599"/>
                <a:gd name="T3" fmla="*/ 0 h 5"/>
                <a:gd name="T4" fmla="*/ 48 w 599"/>
                <a:gd name="T5" fmla="*/ 0 h 5"/>
                <a:gd name="T6" fmla="*/ 2 w 599"/>
                <a:gd name="T7" fmla="*/ 0 h 5"/>
                <a:gd name="T8" fmla="*/ 2 w 599"/>
                <a:gd name="T9" fmla="*/ 5 h 5"/>
                <a:gd name="T10" fmla="*/ 0 w 599"/>
                <a:gd name="T11" fmla="*/ 5 h 5"/>
                <a:gd name="T12" fmla="*/ 48 w 599"/>
                <a:gd name="T13" fmla="*/ 5 h 5"/>
                <a:gd name="T14" fmla="*/ 52 w 599"/>
                <a:gd name="T15" fmla="*/ 5 h 5"/>
                <a:gd name="T16" fmla="*/ 147 w 599"/>
                <a:gd name="T17" fmla="*/ 5 h 5"/>
                <a:gd name="T18" fmla="*/ 147 w 599"/>
                <a:gd name="T19" fmla="*/ 0 h 5"/>
                <a:gd name="T20" fmla="*/ 347 w 599"/>
                <a:gd name="T21" fmla="*/ 0 h 5"/>
                <a:gd name="T22" fmla="*/ 251 w 599"/>
                <a:gd name="T23" fmla="*/ 0 h 5"/>
                <a:gd name="T24" fmla="*/ 247 w 599"/>
                <a:gd name="T25" fmla="*/ 0 h 5"/>
                <a:gd name="T26" fmla="*/ 152 w 599"/>
                <a:gd name="T27" fmla="*/ 0 h 5"/>
                <a:gd name="T28" fmla="*/ 152 w 599"/>
                <a:gd name="T29" fmla="*/ 5 h 5"/>
                <a:gd name="T30" fmla="*/ 247 w 599"/>
                <a:gd name="T31" fmla="*/ 5 h 5"/>
                <a:gd name="T32" fmla="*/ 251 w 599"/>
                <a:gd name="T33" fmla="*/ 5 h 5"/>
                <a:gd name="T34" fmla="*/ 347 w 599"/>
                <a:gd name="T35" fmla="*/ 5 h 5"/>
                <a:gd name="T36" fmla="*/ 347 w 599"/>
                <a:gd name="T37" fmla="*/ 0 h 5"/>
                <a:gd name="T38" fmla="*/ 547 w 599"/>
                <a:gd name="T39" fmla="*/ 0 h 5"/>
                <a:gd name="T40" fmla="*/ 451 w 599"/>
                <a:gd name="T41" fmla="*/ 0 h 5"/>
                <a:gd name="T42" fmla="*/ 447 w 599"/>
                <a:gd name="T43" fmla="*/ 0 h 5"/>
                <a:gd name="T44" fmla="*/ 351 w 599"/>
                <a:gd name="T45" fmla="*/ 0 h 5"/>
                <a:gd name="T46" fmla="*/ 351 w 599"/>
                <a:gd name="T47" fmla="*/ 5 h 5"/>
                <a:gd name="T48" fmla="*/ 447 w 599"/>
                <a:gd name="T49" fmla="*/ 5 h 5"/>
                <a:gd name="T50" fmla="*/ 451 w 599"/>
                <a:gd name="T51" fmla="*/ 5 h 5"/>
                <a:gd name="T52" fmla="*/ 547 w 599"/>
                <a:gd name="T53" fmla="*/ 5 h 5"/>
                <a:gd name="T54" fmla="*/ 547 w 599"/>
                <a:gd name="T55" fmla="*/ 0 h 5"/>
                <a:gd name="T56" fmla="*/ 599 w 599"/>
                <a:gd name="T57" fmla="*/ 0 h 5"/>
                <a:gd name="T58" fmla="*/ 551 w 599"/>
                <a:gd name="T59" fmla="*/ 0 h 5"/>
                <a:gd name="T60" fmla="*/ 551 w 599"/>
                <a:gd name="T61" fmla="*/ 5 h 5"/>
                <a:gd name="T62" fmla="*/ 597 w 599"/>
                <a:gd name="T63" fmla="*/ 5 h 5"/>
                <a:gd name="T64" fmla="*/ 599 w 599"/>
                <a:gd name="T65" fmla="*/ 5 h 5"/>
                <a:gd name="T66" fmla="*/ 599 w 599"/>
                <a:gd name="T6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99" h="5">
                  <a:moveTo>
                    <a:pt x="147" y="0"/>
                  </a:moveTo>
                  <a:lnTo>
                    <a:pt x="52" y="0"/>
                  </a:lnTo>
                  <a:lnTo>
                    <a:pt x="48" y="0"/>
                  </a:lnTo>
                  <a:lnTo>
                    <a:pt x="2" y="0"/>
                  </a:lnTo>
                  <a:lnTo>
                    <a:pt x="2" y="5"/>
                  </a:lnTo>
                  <a:lnTo>
                    <a:pt x="0" y="5"/>
                  </a:lnTo>
                  <a:lnTo>
                    <a:pt x="48" y="5"/>
                  </a:lnTo>
                  <a:lnTo>
                    <a:pt x="52" y="5"/>
                  </a:lnTo>
                  <a:lnTo>
                    <a:pt x="147" y="5"/>
                  </a:lnTo>
                  <a:lnTo>
                    <a:pt x="147" y="0"/>
                  </a:lnTo>
                  <a:moveTo>
                    <a:pt x="347" y="0"/>
                  </a:moveTo>
                  <a:lnTo>
                    <a:pt x="251" y="0"/>
                  </a:lnTo>
                  <a:lnTo>
                    <a:pt x="247" y="0"/>
                  </a:lnTo>
                  <a:lnTo>
                    <a:pt x="152" y="0"/>
                  </a:lnTo>
                  <a:lnTo>
                    <a:pt x="152" y="5"/>
                  </a:lnTo>
                  <a:lnTo>
                    <a:pt x="247" y="5"/>
                  </a:lnTo>
                  <a:lnTo>
                    <a:pt x="251" y="5"/>
                  </a:lnTo>
                  <a:lnTo>
                    <a:pt x="347" y="5"/>
                  </a:lnTo>
                  <a:lnTo>
                    <a:pt x="347" y="0"/>
                  </a:lnTo>
                  <a:moveTo>
                    <a:pt x="547" y="0"/>
                  </a:moveTo>
                  <a:lnTo>
                    <a:pt x="451" y="0"/>
                  </a:lnTo>
                  <a:lnTo>
                    <a:pt x="447" y="0"/>
                  </a:lnTo>
                  <a:lnTo>
                    <a:pt x="351" y="0"/>
                  </a:lnTo>
                  <a:lnTo>
                    <a:pt x="351" y="5"/>
                  </a:lnTo>
                  <a:lnTo>
                    <a:pt x="447" y="5"/>
                  </a:lnTo>
                  <a:lnTo>
                    <a:pt x="451" y="5"/>
                  </a:lnTo>
                  <a:lnTo>
                    <a:pt x="547" y="5"/>
                  </a:lnTo>
                  <a:lnTo>
                    <a:pt x="547" y="0"/>
                  </a:lnTo>
                  <a:moveTo>
                    <a:pt x="599" y="0"/>
                  </a:moveTo>
                  <a:lnTo>
                    <a:pt x="551" y="0"/>
                  </a:lnTo>
                  <a:lnTo>
                    <a:pt x="551" y="5"/>
                  </a:lnTo>
                  <a:lnTo>
                    <a:pt x="597" y="5"/>
                  </a:lnTo>
                  <a:lnTo>
                    <a:pt x="599" y="5"/>
                  </a:lnTo>
                  <a:lnTo>
                    <a:pt x="59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773" name="iṣ1íḋè"/>
            <p:cNvSpPr/>
            <p:nvPr/>
          </p:nvSpPr>
          <p:spPr bwMode="auto">
            <a:xfrm>
              <a:off x="2933056" y="2370521"/>
              <a:ext cx="713185" cy="4763"/>
            </a:xfrm>
            <a:custGeom>
              <a:avLst/>
              <a:gdLst>
                <a:gd name="T0" fmla="*/ 147 w 599"/>
                <a:gd name="T1" fmla="*/ 0 h 4"/>
                <a:gd name="T2" fmla="*/ 52 w 599"/>
                <a:gd name="T3" fmla="*/ 0 h 4"/>
                <a:gd name="T4" fmla="*/ 48 w 599"/>
                <a:gd name="T5" fmla="*/ 0 h 4"/>
                <a:gd name="T6" fmla="*/ 2 w 599"/>
                <a:gd name="T7" fmla="*/ 0 h 4"/>
                <a:gd name="T8" fmla="*/ 2 w 599"/>
                <a:gd name="T9" fmla="*/ 4 h 4"/>
                <a:gd name="T10" fmla="*/ 0 w 599"/>
                <a:gd name="T11" fmla="*/ 4 h 4"/>
                <a:gd name="T12" fmla="*/ 48 w 599"/>
                <a:gd name="T13" fmla="*/ 4 h 4"/>
                <a:gd name="T14" fmla="*/ 52 w 599"/>
                <a:gd name="T15" fmla="*/ 4 h 4"/>
                <a:gd name="T16" fmla="*/ 147 w 599"/>
                <a:gd name="T17" fmla="*/ 4 h 4"/>
                <a:gd name="T18" fmla="*/ 147 w 599"/>
                <a:gd name="T19" fmla="*/ 0 h 4"/>
                <a:gd name="T20" fmla="*/ 347 w 599"/>
                <a:gd name="T21" fmla="*/ 0 h 4"/>
                <a:gd name="T22" fmla="*/ 251 w 599"/>
                <a:gd name="T23" fmla="*/ 0 h 4"/>
                <a:gd name="T24" fmla="*/ 247 w 599"/>
                <a:gd name="T25" fmla="*/ 0 h 4"/>
                <a:gd name="T26" fmla="*/ 152 w 599"/>
                <a:gd name="T27" fmla="*/ 0 h 4"/>
                <a:gd name="T28" fmla="*/ 152 w 599"/>
                <a:gd name="T29" fmla="*/ 4 h 4"/>
                <a:gd name="T30" fmla="*/ 247 w 599"/>
                <a:gd name="T31" fmla="*/ 4 h 4"/>
                <a:gd name="T32" fmla="*/ 251 w 599"/>
                <a:gd name="T33" fmla="*/ 4 h 4"/>
                <a:gd name="T34" fmla="*/ 347 w 599"/>
                <a:gd name="T35" fmla="*/ 4 h 4"/>
                <a:gd name="T36" fmla="*/ 347 w 599"/>
                <a:gd name="T37" fmla="*/ 0 h 4"/>
                <a:gd name="T38" fmla="*/ 547 w 599"/>
                <a:gd name="T39" fmla="*/ 0 h 4"/>
                <a:gd name="T40" fmla="*/ 451 w 599"/>
                <a:gd name="T41" fmla="*/ 0 h 4"/>
                <a:gd name="T42" fmla="*/ 447 w 599"/>
                <a:gd name="T43" fmla="*/ 0 h 4"/>
                <a:gd name="T44" fmla="*/ 351 w 599"/>
                <a:gd name="T45" fmla="*/ 0 h 4"/>
                <a:gd name="T46" fmla="*/ 351 w 599"/>
                <a:gd name="T47" fmla="*/ 4 h 4"/>
                <a:gd name="T48" fmla="*/ 447 w 599"/>
                <a:gd name="T49" fmla="*/ 4 h 4"/>
                <a:gd name="T50" fmla="*/ 451 w 599"/>
                <a:gd name="T51" fmla="*/ 4 h 4"/>
                <a:gd name="T52" fmla="*/ 547 w 599"/>
                <a:gd name="T53" fmla="*/ 4 h 4"/>
                <a:gd name="T54" fmla="*/ 547 w 599"/>
                <a:gd name="T55" fmla="*/ 0 h 4"/>
                <a:gd name="T56" fmla="*/ 599 w 599"/>
                <a:gd name="T57" fmla="*/ 0 h 4"/>
                <a:gd name="T58" fmla="*/ 551 w 599"/>
                <a:gd name="T59" fmla="*/ 0 h 4"/>
                <a:gd name="T60" fmla="*/ 551 w 599"/>
                <a:gd name="T61" fmla="*/ 4 h 4"/>
                <a:gd name="T62" fmla="*/ 597 w 599"/>
                <a:gd name="T63" fmla="*/ 4 h 4"/>
                <a:gd name="T64" fmla="*/ 599 w 599"/>
                <a:gd name="T65" fmla="*/ 4 h 4"/>
                <a:gd name="T66" fmla="*/ 599 w 599"/>
                <a:gd name="T6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99" h="4">
                  <a:moveTo>
                    <a:pt x="147" y="0"/>
                  </a:moveTo>
                  <a:lnTo>
                    <a:pt x="52" y="0"/>
                  </a:lnTo>
                  <a:lnTo>
                    <a:pt x="48" y="0"/>
                  </a:lnTo>
                  <a:lnTo>
                    <a:pt x="2" y="0"/>
                  </a:lnTo>
                  <a:lnTo>
                    <a:pt x="2" y="4"/>
                  </a:lnTo>
                  <a:lnTo>
                    <a:pt x="0" y="4"/>
                  </a:lnTo>
                  <a:lnTo>
                    <a:pt x="48" y="4"/>
                  </a:lnTo>
                  <a:lnTo>
                    <a:pt x="52" y="4"/>
                  </a:lnTo>
                  <a:lnTo>
                    <a:pt x="147" y="4"/>
                  </a:lnTo>
                  <a:lnTo>
                    <a:pt x="147" y="0"/>
                  </a:lnTo>
                  <a:close/>
                  <a:moveTo>
                    <a:pt x="347" y="0"/>
                  </a:moveTo>
                  <a:lnTo>
                    <a:pt x="251" y="0"/>
                  </a:lnTo>
                  <a:lnTo>
                    <a:pt x="247" y="0"/>
                  </a:lnTo>
                  <a:lnTo>
                    <a:pt x="152" y="0"/>
                  </a:lnTo>
                  <a:lnTo>
                    <a:pt x="152" y="4"/>
                  </a:lnTo>
                  <a:lnTo>
                    <a:pt x="247" y="4"/>
                  </a:lnTo>
                  <a:lnTo>
                    <a:pt x="251" y="4"/>
                  </a:lnTo>
                  <a:lnTo>
                    <a:pt x="347" y="4"/>
                  </a:lnTo>
                  <a:lnTo>
                    <a:pt x="347" y="0"/>
                  </a:lnTo>
                  <a:close/>
                  <a:moveTo>
                    <a:pt x="547" y="0"/>
                  </a:moveTo>
                  <a:lnTo>
                    <a:pt x="451" y="0"/>
                  </a:lnTo>
                  <a:lnTo>
                    <a:pt x="447" y="0"/>
                  </a:lnTo>
                  <a:lnTo>
                    <a:pt x="351" y="0"/>
                  </a:lnTo>
                  <a:lnTo>
                    <a:pt x="351" y="4"/>
                  </a:lnTo>
                  <a:lnTo>
                    <a:pt x="447" y="4"/>
                  </a:lnTo>
                  <a:lnTo>
                    <a:pt x="451" y="4"/>
                  </a:lnTo>
                  <a:lnTo>
                    <a:pt x="547" y="4"/>
                  </a:lnTo>
                  <a:lnTo>
                    <a:pt x="547" y="0"/>
                  </a:lnTo>
                  <a:close/>
                  <a:moveTo>
                    <a:pt x="599" y="0"/>
                  </a:moveTo>
                  <a:lnTo>
                    <a:pt x="551" y="0"/>
                  </a:lnTo>
                  <a:lnTo>
                    <a:pt x="551" y="4"/>
                  </a:lnTo>
                  <a:lnTo>
                    <a:pt x="597" y="4"/>
                  </a:lnTo>
                  <a:lnTo>
                    <a:pt x="599" y="4"/>
                  </a:lnTo>
                  <a:lnTo>
                    <a:pt x="599" y="0"/>
                  </a:lnTo>
                  <a:close/>
                </a:path>
              </a:pathLst>
            </a:cu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774" name="ïšḻîdè"/>
            <p:cNvSpPr/>
            <p:nvPr/>
          </p:nvSpPr>
          <p:spPr bwMode="auto">
            <a:xfrm>
              <a:off x="2933056" y="2370521"/>
              <a:ext cx="713185" cy="4763"/>
            </a:xfrm>
            <a:custGeom>
              <a:avLst/>
              <a:gdLst>
                <a:gd name="T0" fmla="*/ 147 w 599"/>
                <a:gd name="T1" fmla="*/ 0 h 4"/>
                <a:gd name="T2" fmla="*/ 52 w 599"/>
                <a:gd name="T3" fmla="*/ 0 h 4"/>
                <a:gd name="T4" fmla="*/ 48 w 599"/>
                <a:gd name="T5" fmla="*/ 0 h 4"/>
                <a:gd name="T6" fmla="*/ 2 w 599"/>
                <a:gd name="T7" fmla="*/ 0 h 4"/>
                <a:gd name="T8" fmla="*/ 2 w 599"/>
                <a:gd name="T9" fmla="*/ 4 h 4"/>
                <a:gd name="T10" fmla="*/ 0 w 599"/>
                <a:gd name="T11" fmla="*/ 4 h 4"/>
                <a:gd name="T12" fmla="*/ 48 w 599"/>
                <a:gd name="T13" fmla="*/ 4 h 4"/>
                <a:gd name="T14" fmla="*/ 52 w 599"/>
                <a:gd name="T15" fmla="*/ 4 h 4"/>
                <a:gd name="T16" fmla="*/ 147 w 599"/>
                <a:gd name="T17" fmla="*/ 4 h 4"/>
                <a:gd name="T18" fmla="*/ 147 w 599"/>
                <a:gd name="T19" fmla="*/ 0 h 4"/>
                <a:gd name="T20" fmla="*/ 347 w 599"/>
                <a:gd name="T21" fmla="*/ 0 h 4"/>
                <a:gd name="T22" fmla="*/ 251 w 599"/>
                <a:gd name="T23" fmla="*/ 0 h 4"/>
                <a:gd name="T24" fmla="*/ 247 w 599"/>
                <a:gd name="T25" fmla="*/ 0 h 4"/>
                <a:gd name="T26" fmla="*/ 152 w 599"/>
                <a:gd name="T27" fmla="*/ 0 h 4"/>
                <a:gd name="T28" fmla="*/ 152 w 599"/>
                <a:gd name="T29" fmla="*/ 4 h 4"/>
                <a:gd name="T30" fmla="*/ 247 w 599"/>
                <a:gd name="T31" fmla="*/ 4 h 4"/>
                <a:gd name="T32" fmla="*/ 251 w 599"/>
                <a:gd name="T33" fmla="*/ 4 h 4"/>
                <a:gd name="T34" fmla="*/ 347 w 599"/>
                <a:gd name="T35" fmla="*/ 4 h 4"/>
                <a:gd name="T36" fmla="*/ 347 w 599"/>
                <a:gd name="T37" fmla="*/ 0 h 4"/>
                <a:gd name="T38" fmla="*/ 547 w 599"/>
                <a:gd name="T39" fmla="*/ 0 h 4"/>
                <a:gd name="T40" fmla="*/ 451 w 599"/>
                <a:gd name="T41" fmla="*/ 0 h 4"/>
                <a:gd name="T42" fmla="*/ 447 w 599"/>
                <a:gd name="T43" fmla="*/ 0 h 4"/>
                <a:gd name="T44" fmla="*/ 351 w 599"/>
                <a:gd name="T45" fmla="*/ 0 h 4"/>
                <a:gd name="T46" fmla="*/ 351 w 599"/>
                <a:gd name="T47" fmla="*/ 4 h 4"/>
                <a:gd name="T48" fmla="*/ 447 w 599"/>
                <a:gd name="T49" fmla="*/ 4 h 4"/>
                <a:gd name="T50" fmla="*/ 451 w 599"/>
                <a:gd name="T51" fmla="*/ 4 h 4"/>
                <a:gd name="T52" fmla="*/ 547 w 599"/>
                <a:gd name="T53" fmla="*/ 4 h 4"/>
                <a:gd name="T54" fmla="*/ 547 w 599"/>
                <a:gd name="T55" fmla="*/ 0 h 4"/>
                <a:gd name="T56" fmla="*/ 599 w 599"/>
                <a:gd name="T57" fmla="*/ 0 h 4"/>
                <a:gd name="T58" fmla="*/ 551 w 599"/>
                <a:gd name="T59" fmla="*/ 0 h 4"/>
                <a:gd name="T60" fmla="*/ 551 w 599"/>
                <a:gd name="T61" fmla="*/ 4 h 4"/>
                <a:gd name="T62" fmla="*/ 597 w 599"/>
                <a:gd name="T63" fmla="*/ 4 h 4"/>
                <a:gd name="T64" fmla="*/ 599 w 599"/>
                <a:gd name="T65" fmla="*/ 4 h 4"/>
                <a:gd name="T66" fmla="*/ 599 w 599"/>
                <a:gd name="T6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99" h="4">
                  <a:moveTo>
                    <a:pt x="147" y="0"/>
                  </a:moveTo>
                  <a:lnTo>
                    <a:pt x="52" y="0"/>
                  </a:lnTo>
                  <a:lnTo>
                    <a:pt x="48" y="0"/>
                  </a:lnTo>
                  <a:lnTo>
                    <a:pt x="2" y="0"/>
                  </a:lnTo>
                  <a:lnTo>
                    <a:pt x="2" y="4"/>
                  </a:lnTo>
                  <a:lnTo>
                    <a:pt x="0" y="4"/>
                  </a:lnTo>
                  <a:lnTo>
                    <a:pt x="48" y="4"/>
                  </a:lnTo>
                  <a:lnTo>
                    <a:pt x="52" y="4"/>
                  </a:lnTo>
                  <a:lnTo>
                    <a:pt x="147" y="4"/>
                  </a:lnTo>
                  <a:lnTo>
                    <a:pt x="147" y="0"/>
                  </a:lnTo>
                  <a:moveTo>
                    <a:pt x="347" y="0"/>
                  </a:moveTo>
                  <a:lnTo>
                    <a:pt x="251" y="0"/>
                  </a:lnTo>
                  <a:lnTo>
                    <a:pt x="247" y="0"/>
                  </a:lnTo>
                  <a:lnTo>
                    <a:pt x="152" y="0"/>
                  </a:lnTo>
                  <a:lnTo>
                    <a:pt x="152" y="4"/>
                  </a:lnTo>
                  <a:lnTo>
                    <a:pt x="247" y="4"/>
                  </a:lnTo>
                  <a:lnTo>
                    <a:pt x="251" y="4"/>
                  </a:lnTo>
                  <a:lnTo>
                    <a:pt x="347" y="4"/>
                  </a:lnTo>
                  <a:lnTo>
                    <a:pt x="347" y="0"/>
                  </a:lnTo>
                  <a:moveTo>
                    <a:pt x="547" y="0"/>
                  </a:moveTo>
                  <a:lnTo>
                    <a:pt x="451" y="0"/>
                  </a:lnTo>
                  <a:lnTo>
                    <a:pt x="447" y="0"/>
                  </a:lnTo>
                  <a:lnTo>
                    <a:pt x="351" y="0"/>
                  </a:lnTo>
                  <a:lnTo>
                    <a:pt x="351" y="4"/>
                  </a:lnTo>
                  <a:lnTo>
                    <a:pt x="447" y="4"/>
                  </a:lnTo>
                  <a:lnTo>
                    <a:pt x="451" y="4"/>
                  </a:lnTo>
                  <a:lnTo>
                    <a:pt x="547" y="4"/>
                  </a:lnTo>
                  <a:lnTo>
                    <a:pt x="547" y="0"/>
                  </a:lnTo>
                  <a:moveTo>
                    <a:pt x="599" y="0"/>
                  </a:moveTo>
                  <a:lnTo>
                    <a:pt x="551" y="0"/>
                  </a:lnTo>
                  <a:lnTo>
                    <a:pt x="551" y="4"/>
                  </a:lnTo>
                  <a:lnTo>
                    <a:pt x="597" y="4"/>
                  </a:lnTo>
                  <a:lnTo>
                    <a:pt x="599" y="4"/>
                  </a:lnTo>
                  <a:lnTo>
                    <a:pt x="59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775" name="ïšļiḑè"/>
            <p:cNvSpPr/>
            <p:nvPr/>
          </p:nvSpPr>
          <p:spPr bwMode="auto">
            <a:xfrm>
              <a:off x="2933056" y="2489583"/>
              <a:ext cx="713185" cy="4763"/>
            </a:xfrm>
            <a:custGeom>
              <a:avLst/>
              <a:gdLst>
                <a:gd name="T0" fmla="*/ 147 w 599"/>
                <a:gd name="T1" fmla="*/ 0 h 4"/>
                <a:gd name="T2" fmla="*/ 52 w 599"/>
                <a:gd name="T3" fmla="*/ 0 h 4"/>
                <a:gd name="T4" fmla="*/ 48 w 599"/>
                <a:gd name="T5" fmla="*/ 0 h 4"/>
                <a:gd name="T6" fmla="*/ 2 w 599"/>
                <a:gd name="T7" fmla="*/ 0 h 4"/>
                <a:gd name="T8" fmla="*/ 2 w 599"/>
                <a:gd name="T9" fmla="*/ 4 h 4"/>
                <a:gd name="T10" fmla="*/ 0 w 599"/>
                <a:gd name="T11" fmla="*/ 4 h 4"/>
                <a:gd name="T12" fmla="*/ 48 w 599"/>
                <a:gd name="T13" fmla="*/ 4 h 4"/>
                <a:gd name="T14" fmla="*/ 52 w 599"/>
                <a:gd name="T15" fmla="*/ 4 h 4"/>
                <a:gd name="T16" fmla="*/ 147 w 599"/>
                <a:gd name="T17" fmla="*/ 4 h 4"/>
                <a:gd name="T18" fmla="*/ 147 w 599"/>
                <a:gd name="T19" fmla="*/ 0 h 4"/>
                <a:gd name="T20" fmla="*/ 347 w 599"/>
                <a:gd name="T21" fmla="*/ 0 h 4"/>
                <a:gd name="T22" fmla="*/ 251 w 599"/>
                <a:gd name="T23" fmla="*/ 0 h 4"/>
                <a:gd name="T24" fmla="*/ 247 w 599"/>
                <a:gd name="T25" fmla="*/ 0 h 4"/>
                <a:gd name="T26" fmla="*/ 152 w 599"/>
                <a:gd name="T27" fmla="*/ 0 h 4"/>
                <a:gd name="T28" fmla="*/ 152 w 599"/>
                <a:gd name="T29" fmla="*/ 4 h 4"/>
                <a:gd name="T30" fmla="*/ 247 w 599"/>
                <a:gd name="T31" fmla="*/ 4 h 4"/>
                <a:gd name="T32" fmla="*/ 251 w 599"/>
                <a:gd name="T33" fmla="*/ 4 h 4"/>
                <a:gd name="T34" fmla="*/ 347 w 599"/>
                <a:gd name="T35" fmla="*/ 4 h 4"/>
                <a:gd name="T36" fmla="*/ 347 w 599"/>
                <a:gd name="T37" fmla="*/ 0 h 4"/>
                <a:gd name="T38" fmla="*/ 547 w 599"/>
                <a:gd name="T39" fmla="*/ 0 h 4"/>
                <a:gd name="T40" fmla="*/ 451 w 599"/>
                <a:gd name="T41" fmla="*/ 0 h 4"/>
                <a:gd name="T42" fmla="*/ 447 w 599"/>
                <a:gd name="T43" fmla="*/ 0 h 4"/>
                <a:gd name="T44" fmla="*/ 351 w 599"/>
                <a:gd name="T45" fmla="*/ 0 h 4"/>
                <a:gd name="T46" fmla="*/ 351 w 599"/>
                <a:gd name="T47" fmla="*/ 4 h 4"/>
                <a:gd name="T48" fmla="*/ 447 w 599"/>
                <a:gd name="T49" fmla="*/ 4 h 4"/>
                <a:gd name="T50" fmla="*/ 451 w 599"/>
                <a:gd name="T51" fmla="*/ 4 h 4"/>
                <a:gd name="T52" fmla="*/ 547 w 599"/>
                <a:gd name="T53" fmla="*/ 4 h 4"/>
                <a:gd name="T54" fmla="*/ 547 w 599"/>
                <a:gd name="T55" fmla="*/ 0 h 4"/>
                <a:gd name="T56" fmla="*/ 599 w 599"/>
                <a:gd name="T57" fmla="*/ 0 h 4"/>
                <a:gd name="T58" fmla="*/ 551 w 599"/>
                <a:gd name="T59" fmla="*/ 0 h 4"/>
                <a:gd name="T60" fmla="*/ 551 w 599"/>
                <a:gd name="T61" fmla="*/ 4 h 4"/>
                <a:gd name="T62" fmla="*/ 597 w 599"/>
                <a:gd name="T63" fmla="*/ 4 h 4"/>
                <a:gd name="T64" fmla="*/ 599 w 599"/>
                <a:gd name="T65" fmla="*/ 4 h 4"/>
                <a:gd name="T66" fmla="*/ 599 w 599"/>
                <a:gd name="T6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99" h="4">
                  <a:moveTo>
                    <a:pt x="147" y="0"/>
                  </a:moveTo>
                  <a:lnTo>
                    <a:pt x="52" y="0"/>
                  </a:lnTo>
                  <a:lnTo>
                    <a:pt x="48" y="0"/>
                  </a:lnTo>
                  <a:lnTo>
                    <a:pt x="2" y="0"/>
                  </a:lnTo>
                  <a:lnTo>
                    <a:pt x="2" y="4"/>
                  </a:lnTo>
                  <a:lnTo>
                    <a:pt x="0" y="4"/>
                  </a:lnTo>
                  <a:lnTo>
                    <a:pt x="48" y="4"/>
                  </a:lnTo>
                  <a:lnTo>
                    <a:pt x="52" y="4"/>
                  </a:lnTo>
                  <a:lnTo>
                    <a:pt x="147" y="4"/>
                  </a:lnTo>
                  <a:lnTo>
                    <a:pt x="147" y="0"/>
                  </a:lnTo>
                  <a:close/>
                  <a:moveTo>
                    <a:pt x="347" y="0"/>
                  </a:moveTo>
                  <a:lnTo>
                    <a:pt x="251" y="0"/>
                  </a:lnTo>
                  <a:lnTo>
                    <a:pt x="247" y="0"/>
                  </a:lnTo>
                  <a:lnTo>
                    <a:pt x="152" y="0"/>
                  </a:lnTo>
                  <a:lnTo>
                    <a:pt x="152" y="4"/>
                  </a:lnTo>
                  <a:lnTo>
                    <a:pt x="247" y="4"/>
                  </a:lnTo>
                  <a:lnTo>
                    <a:pt x="251" y="4"/>
                  </a:lnTo>
                  <a:lnTo>
                    <a:pt x="347" y="4"/>
                  </a:lnTo>
                  <a:lnTo>
                    <a:pt x="347" y="0"/>
                  </a:lnTo>
                  <a:close/>
                  <a:moveTo>
                    <a:pt x="547" y="0"/>
                  </a:moveTo>
                  <a:lnTo>
                    <a:pt x="451" y="0"/>
                  </a:lnTo>
                  <a:lnTo>
                    <a:pt x="447" y="0"/>
                  </a:lnTo>
                  <a:lnTo>
                    <a:pt x="351" y="0"/>
                  </a:lnTo>
                  <a:lnTo>
                    <a:pt x="351" y="4"/>
                  </a:lnTo>
                  <a:lnTo>
                    <a:pt x="447" y="4"/>
                  </a:lnTo>
                  <a:lnTo>
                    <a:pt x="451" y="4"/>
                  </a:lnTo>
                  <a:lnTo>
                    <a:pt x="547" y="4"/>
                  </a:lnTo>
                  <a:lnTo>
                    <a:pt x="547" y="0"/>
                  </a:lnTo>
                  <a:close/>
                  <a:moveTo>
                    <a:pt x="599" y="0"/>
                  </a:moveTo>
                  <a:lnTo>
                    <a:pt x="551" y="0"/>
                  </a:lnTo>
                  <a:lnTo>
                    <a:pt x="551" y="4"/>
                  </a:lnTo>
                  <a:lnTo>
                    <a:pt x="597" y="4"/>
                  </a:lnTo>
                  <a:lnTo>
                    <a:pt x="599" y="4"/>
                  </a:lnTo>
                  <a:lnTo>
                    <a:pt x="599" y="0"/>
                  </a:lnTo>
                  <a:close/>
                </a:path>
              </a:pathLst>
            </a:cu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776" name="ïṩ1ídè"/>
            <p:cNvSpPr/>
            <p:nvPr/>
          </p:nvSpPr>
          <p:spPr bwMode="auto">
            <a:xfrm>
              <a:off x="2933056" y="2489583"/>
              <a:ext cx="713185" cy="4763"/>
            </a:xfrm>
            <a:custGeom>
              <a:avLst/>
              <a:gdLst>
                <a:gd name="T0" fmla="*/ 147 w 599"/>
                <a:gd name="T1" fmla="*/ 0 h 4"/>
                <a:gd name="T2" fmla="*/ 52 w 599"/>
                <a:gd name="T3" fmla="*/ 0 h 4"/>
                <a:gd name="T4" fmla="*/ 48 w 599"/>
                <a:gd name="T5" fmla="*/ 0 h 4"/>
                <a:gd name="T6" fmla="*/ 2 w 599"/>
                <a:gd name="T7" fmla="*/ 0 h 4"/>
                <a:gd name="T8" fmla="*/ 2 w 599"/>
                <a:gd name="T9" fmla="*/ 4 h 4"/>
                <a:gd name="T10" fmla="*/ 0 w 599"/>
                <a:gd name="T11" fmla="*/ 4 h 4"/>
                <a:gd name="T12" fmla="*/ 48 w 599"/>
                <a:gd name="T13" fmla="*/ 4 h 4"/>
                <a:gd name="T14" fmla="*/ 52 w 599"/>
                <a:gd name="T15" fmla="*/ 4 h 4"/>
                <a:gd name="T16" fmla="*/ 147 w 599"/>
                <a:gd name="T17" fmla="*/ 4 h 4"/>
                <a:gd name="T18" fmla="*/ 147 w 599"/>
                <a:gd name="T19" fmla="*/ 0 h 4"/>
                <a:gd name="T20" fmla="*/ 347 w 599"/>
                <a:gd name="T21" fmla="*/ 0 h 4"/>
                <a:gd name="T22" fmla="*/ 251 w 599"/>
                <a:gd name="T23" fmla="*/ 0 h 4"/>
                <a:gd name="T24" fmla="*/ 247 w 599"/>
                <a:gd name="T25" fmla="*/ 0 h 4"/>
                <a:gd name="T26" fmla="*/ 152 w 599"/>
                <a:gd name="T27" fmla="*/ 0 h 4"/>
                <a:gd name="T28" fmla="*/ 152 w 599"/>
                <a:gd name="T29" fmla="*/ 4 h 4"/>
                <a:gd name="T30" fmla="*/ 247 w 599"/>
                <a:gd name="T31" fmla="*/ 4 h 4"/>
                <a:gd name="T32" fmla="*/ 251 w 599"/>
                <a:gd name="T33" fmla="*/ 4 h 4"/>
                <a:gd name="T34" fmla="*/ 347 w 599"/>
                <a:gd name="T35" fmla="*/ 4 h 4"/>
                <a:gd name="T36" fmla="*/ 347 w 599"/>
                <a:gd name="T37" fmla="*/ 0 h 4"/>
                <a:gd name="T38" fmla="*/ 547 w 599"/>
                <a:gd name="T39" fmla="*/ 0 h 4"/>
                <a:gd name="T40" fmla="*/ 451 w 599"/>
                <a:gd name="T41" fmla="*/ 0 h 4"/>
                <a:gd name="T42" fmla="*/ 447 w 599"/>
                <a:gd name="T43" fmla="*/ 0 h 4"/>
                <a:gd name="T44" fmla="*/ 351 w 599"/>
                <a:gd name="T45" fmla="*/ 0 h 4"/>
                <a:gd name="T46" fmla="*/ 351 w 599"/>
                <a:gd name="T47" fmla="*/ 4 h 4"/>
                <a:gd name="T48" fmla="*/ 447 w 599"/>
                <a:gd name="T49" fmla="*/ 4 h 4"/>
                <a:gd name="T50" fmla="*/ 451 w 599"/>
                <a:gd name="T51" fmla="*/ 4 h 4"/>
                <a:gd name="T52" fmla="*/ 547 w 599"/>
                <a:gd name="T53" fmla="*/ 4 h 4"/>
                <a:gd name="T54" fmla="*/ 547 w 599"/>
                <a:gd name="T55" fmla="*/ 0 h 4"/>
                <a:gd name="T56" fmla="*/ 599 w 599"/>
                <a:gd name="T57" fmla="*/ 0 h 4"/>
                <a:gd name="T58" fmla="*/ 551 w 599"/>
                <a:gd name="T59" fmla="*/ 0 h 4"/>
                <a:gd name="T60" fmla="*/ 551 w 599"/>
                <a:gd name="T61" fmla="*/ 4 h 4"/>
                <a:gd name="T62" fmla="*/ 597 w 599"/>
                <a:gd name="T63" fmla="*/ 4 h 4"/>
                <a:gd name="T64" fmla="*/ 599 w 599"/>
                <a:gd name="T65" fmla="*/ 4 h 4"/>
                <a:gd name="T66" fmla="*/ 599 w 599"/>
                <a:gd name="T6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99" h="4">
                  <a:moveTo>
                    <a:pt x="147" y="0"/>
                  </a:moveTo>
                  <a:lnTo>
                    <a:pt x="52" y="0"/>
                  </a:lnTo>
                  <a:lnTo>
                    <a:pt x="48" y="0"/>
                  </a:lnTo>
                  <a:lnTo>
                    <a:pt x="2" y="0"/>
                  </a:lnTo>
                  <a:lnTo>
                    <a:pt x="2" y="4"/>
                  </a:lnTo>
                  <a:lnTo>
                    <a:pt x="0" y="4"/>
                  </a:lnTo>
                  <a:lnTo>
                    <a:pt x="48" y="4"/>
                  </a:lnTo>
                  <a:lnTo>
                    <a:pt x="52" y="4"/>
                  </a:lnTo>
                  <a:lnTo>
                    <a:pt x="147" y="4"/>
                  </a:lnTo>
                  <a:lnTo>
                    <a:pt x="147" y="0"/>
                  </a:lnTo>
                  <a:moveTo>
                    <a:pt x="347" y="0"/>
                  </a:moveTo>
                  <a:lnTo>
                    <a:pt x="251" y="0"/>
                  </a:lnTo>
                  <a:lnTo>
                    <a:pt x="247" y="0"/>
                  </a:lnTo>
                  <a:lnTo>
                    <a:pt x="152" y="0"/>
                  </a:lnTo>
                  <a:lnTo>
                    <a:pt x="152" y="4"/>
                  </a:lnTo>
                  <a:lnTo>
                    <a:pt x="247" y="4"/>
                  </a:lnTo>
                  <a:lnTo>
                    <a:pt x="251" y="4"/>
                  </a:lnTo>
                  <a:lnTo>
                    <a:pt x="347" y="4"/>
                  </a:lnTo>
                  <a:lnTo>
                    <a:pt x="347" y="0"/>
                  </a:lnTo>
                  <a:moveTo>
                    <a:pt x="547" y="0"/>
                  </a:moveTo>
                  <a:lnTo>
                    <a:pt x="451" y="0"/>
                  </a:lnTo>
                  <a:lnTo>
                    <a:pt x="447" y="0"/>
                  </a:lnTo>
                  <a:lnTo>
                    <a:pt x="351" y="0"/>
                  </a:lnTo>
                  <a:lnTo>
                    <a:pt x="351" y="4"/>
                  </a:lnTo>
                  <a:lnTo>
                    <a:pt x="447" y="4"/>
                  </a:lnTo>
                  <a:lnTo>
                    <a:pt x="451" y="4"/>
                  </a:lnTo>
                  <a:lnTo>
                    <a:pt x="547" y="4"/>
                  </a:lnTo>
                  <a:lnTo>
                    <a:pt x="547" y="0"/>
                  </a:lnTo>
                  <a:moveTo>
                    <a:pt x="599" y="0"/>
                  </a:moveTo>
                  <a:lnTo>
                    <a:pt x="551" y="0"/>
                  </a:lnTo>
                  <a:lnTo>
                    <a:pt x="551" y="4"/>
                  </a:lnTo>
                  <a:lnTo>
                    <a:pt x="597" y="4"/>
                  </a:lnTo>
                  <a:lnTo>
                    <a:pt x="599" y="4"/>
                  </a:lnTo>
                  <a:lnTo>
                    <a:pt x="59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777" name="ïSḷiḍê"/>
            <p:cNvSpPr/>
            <p:nvPr/>
          </p:nvSpPr>
          <p:spPr bwMode="auto">
            <a:xfrm>
              <a:off x="2933056" y="2251458"/>
              <a:ext cx="713185" cy="5954"/>
            </a:xfrm>
            <a:custGeom>
              <a:avLst/>
              <a:gdLst>
                <a:gd name="T0" fmla="*/ 147 w 599"/>
                <a:gd name="T1" fmla="*/ 0 h 5"/>
                <a:gd name="T2" fmla="*/ 52 w 599"/>
                <a:gd name="T3" fmla="*/ 0 h 5"/>
                <a:gd name="T4" fmla="*/ 48 w 599"/>
                <a:gd name="T5" fmla="*/ 0 h 5"/>
                <a:gd name="T6" fmla="*/ 2 w 599"/>
                <a:gd name="T7" fmla="*/ 0 h 5"/>
                <a:gd name="T8" fmla="*/ 2 w 599"/>
                <a:gd name="T9" fmla="*/ 5 h 5"/>
                <a:gd name="T10" fmla="*/ 0 w 599"/>
                <a:gd name="T11" fmla="*/ 5 h 5"/>
                <a:gd name="T12" fmla="*/ 48 w 599"/>
                <a:gd name="T13" fmla="*/ 5 h 5"/>
                <a:gd name="T14" fmla="*/ 52 w 599"/>
                <a:gd name="T15" fmla="*/ 5 h 5"/>
                <a:gd name="T16" fmla="*/ 147 w 599"/>
                <a:gd name="T17" fmla="*/ 5 h 5"/>
                <a:gd name="T18" fmla="*/ 147 w 599"/>
                <a:gd name="T19" fmla="*/ 0 h 5"/>
                <a:gd name="T20" fmla="*/ 347 w 599"/>
                <a:gd name="T21" fmla="*/ 0 h 5"/>
                <a:gd name="T22" fmla="*/ 251 w 599"/>
                <a:gd name="T23" fmla="*/ 0 h 5"/>
                <a:gd name="T24" fmla="*/ 247 w 599"/>
                <a:gd name="T25" fmla="*/ 0 h 5"/>
                <a:gd name="T26" fmla="*/ 152 w 599"/>
                <a:gd name="T27" fmla="*/ 0 h 5"/>
                <a:gd name="T28" fmla="*/ 152 w 599"/>
                <a:gd name="T29" fmla="*/ 5 h 5"/>
                <a:gd name="T30" fmla="*/ 247 w 599"/>
                <a:gd name="T31" fmla="*/ 5 h 5"/>
                <a:gd name="T32" fmla="*/ 251 w 599"/>
                <a:gd name="T33" fmla="*/ 5 h 5"/>
                <a:gd name="T34" fmla="*/ 347 w 599"/>
                <a:gd name="T35" fmla="*/ 5 h 5"/>
                <a:gd name="T36" fmla="*/ 347 w 599"/>
                <a:gd name="T37" fmla="*/ 0 h 5"/>
                <a:gd name="T38" fmla="*/ 547 w 599"/>
                <a:gd name="T39" fmla="*/ 0 h 5"/>
                <a:gd name="T40" fmla="*/ 451 w 599"/>
                <a:gd name="T41" fmla="*/ 0 h 5"/>
                <a:gd name="T42" fmla="*/ 447 w 599"/>
                <a:gd name="T43" fmla="*/ 0 h 5"/>
                <a:gd name="T44" fmla="*/ 351 w 599"/>
                <a:gd name="T45" fmla="*/ 0 h 5"/>
                <a:gd name="T46" fmla="*/ 351 w 599"/>
                <a:gd name="T47" fmla="*/ 5 h 5"/>
                <a:gd name="T48" fmla="*/ 447 w 599"/>
                <a:gd name="T49" fmla="*/ 5 h 5"/>
                <a:gd name="T50" fmla="*/ 451 w 599"/>
                <a:gd name="T51" fmla="*/ 5 h 5"/>
                <a:gd name="T52" fmla="*/ 547 w 599"/>
                <a:gd name="T53" fmla="*/ 5 h 5"/>
                <a:gd name="T54" fmla="*/ 547 w 599"/>
                <a:gd name="T55" fmla="*/ 0 h 5"/>
                <a:gd name="T56" fmla="*/ 599 w 599"/>
                <a:gd name="T57" fmla="*/ 0 h 5"/>
                <a:gd name="T58" fmla="*/ 551 w 599"/>
                <a:gd name="T59" fmla="*/ 0 h 5"/>
                <a:gd name="T60" fmla="*/ 551 w 599"/>
                <a:gd name="T61" fmla="*/ 5 h 5"/>
                <a:gd name="T62" fmla="*/ 597 w 599"/>
                <a:gd name="T63" fmla="*/ 5 h 5"/>
                <a:gd name="T64" fmla="*/ 599 w 599"/>
                <a:gd name="T65" fmla="*/ 5 h 5"/>
                <a:gd name="T66" fmla="*/ 599 w 599"/>
                <a:gd name="T6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99" h="5">
                  <a:moveTo>
                    <a:pt x="147" y="0"/>
                  </a:moveTo>
                  <a:lnTo>
                    <a:pt x="52" y="0"/>
                  </a:lnTo>
                  <a:lnTo>
                    <a:pt x="48" y="0"/>
                  </a:lnTo>
                  <a:lnTo>
                    <a:pt x="2" y="0"/>
                  </a:lnTo>
                  <a:lnTo>
                    <a:pt x="2" y="5"/>
                  </a:lnTo>
                  <a:lnTo>
                    <a:pt x="0" y="5"/>
                  </a:lnTo>
                  <a:lnTo>
                    <a:pt x="48" y="5"/>
                  </a:lnTo>
                  <a:lnTo>
                    <a:pt x="52" y="5"/>
                  </a:lnTo>
                  <a:lnTo>
                    <a:pt x="147" y="5"/>
                  </a:lnTo>
                  <a:lnTo>
                    <a:pt x="147" y="0"/>
                  </a:lnTo>
                  <a:close/>
                  <a:moveTo>
                    <a:pt x="347" y="0"/>
                  </a:moveTo>
                  <a:lnTo>
                    <a:pt x="251" y="0"/>
                  </a:lnTo>
                  <a:lnTo>
                    <a:pt x="247" y="0"/>
                  </a:lnTo>
                  <a:lnTo>
                    <a:pt x="152" y="0"/>
                  </a:lnTo>
                  <a:lnTo>
                    <a:pt x="152" y="5"/>
                  </a:lnTo>
                  <a:lnTo>
                    <a:pt x="247" y="5"/>
                  </a:lnTo>
                  <a:lnTo>
                    <a:pt x="251" y="5"/>
                  </a:lnTo>
                  <a:lnTo>
                    <a:pt x="347" y="5"/>
                  </a:lnTo>
                  <a:lnTo>
                    <a:pt x="347" y="0"/>
                  </a:lnTo>
                  <a:close/>
                  <a:moveTo>
                    <a:pt x="547" y="0"/>
                  </a:moveTo>
                  <a:lnTo>
                    <a:pt x="451" y="0"/>
                  </a:lnTo>
                  <a:lnTo>
                    <a:pt x="447" y="0"/>
                  </a:lnTo>
                  <a:lnTo>
                    <a:pt x="351" y="0"/>
                  </a:lnTo>
                  <a:lnTo>
                    <a:pt x="351" y="5"/>
                  </a:lnTo>
                  <a:lnTo>
                    <a:pt x="447" y="5"/>
                  </a:lnTo>
                  <a:lnTo>
                    <a:pt x="451" y="5"/>
                  </a:lnTo>
                  <a:lnTo>
                    <a:pt x="547" y="5"/>
                  </a:lnTo>
                  <a:lnTo>
                    <a:pt x="547" y="0"/>
                  </a:lnTo>
                  <a:close/>
                  <a:moveTo>
                    <a:pt x="599" y="0"/>
                  </a:moveTo>
                  <a:lnTo>
                    <a:pt x="551" y="0"/>
                  </a:lnTo>
                  <a:lnTo>
                    <a:pt x="551" y="5"/>
                  </a:lnTo>
                  <a:lnTo>
                    <a:pt x="597" y="5"/>
                  </a:lnTo>
                  <a:lnTo>
                    <a:pt x="599" y="5"/>
                  </a:lnTo>
                  <a:lnTo>
                    <a:pt x="599" y="0"/>
                  </a:lnTo>
                  <a:close/>
                </a:path>
              </a:pathLst>
            </a:cu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778" name="îşḷîḑè"/>
            <p:cNvSpPr/>
            <p:nvPr/>
          </p:nvSpPr>
          <p:spPr bwMode="auto">
            <a:xfrm>
              <a:off x="2933056" y="2251458"/>
              <a:ext cx="713185" cy="5954"/>
            </a:xfrm>
            <a:custGeom>
              <a:avLst/>
              <a:gdLst>
                <a:gd name="T0" fmla="*/ 147 w 599"/>
                <a:gd name="T1" fmla="*/ 0 h 5"/>
                <a:gd name="T2" fmla="*/ 52 w 599"/>
                <a:gd name="T3" fmla="*/ 0 h 5"/>
                <a:gd name="T4" fmla="*/ 48 w 599"/>
                <a:gd name="T5" fmla="*/ 0 h 5"/>
                <a:gd name="T6" fmla="*/ 2 w 599"/>
                <a:gd name="T7" fmla="*/ 0 h 5"/>
                <a:gd name="T8" fmla="*/ 2 w 599"/>
                <a:gd name="T9" fmla="*/ 5 h 5"/>
                <a:gd name="T10" fmla="*/ 0 w 599"/>
                <a:gd name="T11" fmla="*/ 5 h 5"/>
                <a:gd name="T12" fmla="*/ 48 w 599"/>
                <a:gd name="T13" fmla="*/ 5 h 5"/>
                <a:gd name="T14" fmla="*/ 52 w 599"/>
                <a:gd name="T15" fmla="*/ 5 h 5"/>
                <a:gd name="T16" fmla="*/ 147 w 599"/>
                <a:gd name="T17" fmla="*/ 5 h 5"/>
                <a:gd name="T18" fmla="*/ 147 w 599"/>
                <a:gd name="T19" fmla="*/ 0 h 5"/>
                <a:gd name="T20" fmla="*/ 347 w 599"/>
                <a:gd name="T21" fmla="*/ 0 h 5"/>
                <a:gd name="T22" fmla="*/ 251 w 599"/>
                <a:gd name="T23" fmla="*/ 0 h 5"/>
                <a:gd name="T24" fmla="*/ 247 w 599"/>
                <a:gd name="T25" fmla="*/ 0 h 5"/>
                <a:gd name="T26" fmla="*/ 152 w 599"/>
                <a:gd name="T27" fmla="*/ 0 h 5"/>
                <a:gd name="T28" fmla="*/ 152 w 599"/>
                <a:gd name="T29" fmla="*/ 5 h 5"/>
                <a:gd name="T30" fmla="*/ 247 w 599"/>
                <a:gd name="T31" fmla="*/ 5 h 5"/>
                <a:gd name="T32" fmla="*/ 251 w 599"/>
                <a:gd name="T33" fmla="*/ 5 h 5"/>
                <a:gd name="T34" fmla="*/ 347 w 599"/>
                <a:gd name="T35" fmla="*/ 5 h 5"/>
                <a:gd name="T36" fmla="*/ 347 w 599"/>
                <a:gd name="T37" fmla="*/ 0 h 5"/>
                <a:gd name="T38" fmla="*/ 547 w 599"/>
                <a:gd name="T39" fmla="*/ 0 h 5"/>
                <a:gd name="T40" fmla="*/ 451 w 599"/>
                <a:gd name="T41" fmla="*/ 0 h 5"/>
                <a:gd name="T42" fmla="*/ 447 w 599"/>
                <a:gd name="T43" fmla="*/ 0 h 5"/>
                <a:gd name="T44" fmla="*/ 351 w 599"/>
                <a:gd name="T45" fmla="*/ 0 h 5"/>
                <a:gd name="T46" fmla="*/ 351 w 599"/>
                <a:gd name="T47" fmla="*/ 5 h 5"/>
                <a:gd name="T48" fmla="*/ 447 w 599"/>
                <a:gd name="T49" fmla="*/ 5 h 5"/>
                <a:gd name="T50" fmla="*/ 451 w 599"/>
                <a:gd name="T51" fmla="*/ 5 h 5"/>
                <a:gd name="T52" fmla="*/ 547 w 599"/>
                <a:gd name="T53" fmla="*/ 5 h 5"/>
                <a:gd name="T54" fmla="*/ 547 w 599"/>
                <a:gd name="T55" fmla="*/ 0 h 5"/>
                <a:gd name="T56" fmla="*/ 599 w 599"/>
                <a:gd name="T57" fmla="*/ 0 h 5"/>
                <a:gd name="T58" fmla="*/ 551 w 599"/>
                <a:gd name="T59" fmla="*/ 0 h 5"/>
                <a:gd name="T60" fmla="*/ 551 w 599"/>
                <a:gd name="T61" fmla="*/ 5 h 5"/>
                <a:gd name="T62" fmla="*/ 597 w 599"/>
                <a:gd name="T63" fmla="*/ 5 h 5"/>
                <a:gd name="T64" fmla="*/ 599 w 599"/>
                <a:gd name="T65" fmla="*/ 5 h 5"/>
                <a:gd name="T66" fmla="*/ 599 w 599"/>
                <a:gd name="T6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99" h="5">
                  <a:moveTo>
                    <a:pt x="147" y="0"/>
                  </a:moveTo>
                  <a:lnTo>
                    <a:pt x="52" y="0"/>
                  </a:lnTo>
                  <a:lnTo>
                    <a:pt x="48" y="0"/>
                  </a:lnTo>
                  <a:lnTo>
                    <a:pt x="2" y="0"/>
                  </a:lnTo>
                  <a:lnTo>
                    <a:pt x="2" y="5"/>
                  </a:lnTo>
                  <a:lnTo>
                    <a:pt x="0" y="5"/>
                  </a:lnTo>
                  <a:lnTo>
                    <a:pt x="48" y="5"/>
                  </a:lnTo>
                  <a:lnTo>
                    <a:pt x="52" y="5"/>
                  </a:lnTo>
                  <a:lnTo>
                    <a:pt x="147" y="5"/>
                  </a:lnTo>
                  <a:lnTo>
                    <a:pt x="147" y="0"/>
                  </a:lnTo>
                  <a:moveTo>
                    <a:pt x="347" y="0"/>
                  </a:moveTo>
                  <a:lnTo>
                    <a:pt x="251" y="0"/>
                  </a:lnTo>
                  <a:lnTo>
                    <a:pt x="247" y="0"/>
                  </a:lnTo>
                  <a:lnTo>
                    <a:pt x="152" y="0"/>
                  </a:lnTo>
                  <a:lnTo>
                    <a:pt x="152" y="5"/>
                  </a:lnTo>
                  <a:lnTo>
                    <a:pt x="247" y="5"/>
                  </a:lnTo>
                  <a:lnTo>
                    <a:pt x="251" y="5"/>
                  </a:lnTo>
                  <a:lnTo>
                    <a:pt x="347" y="5"/>
                  </a:lnTo>
                  <a:lnTo>
                    <a:pt x="347" y="0"/>
                  </a:lnTo>
                  <a:moveTo>
                    <a:pt x="547" y="0"/>
                  </a:moveTo>
                  <a:lnTo>
                    <a:pt x="451" y="0"/>
                  </a:lnTo>
                  <a:lnTo>
                    <a:pt x="447" y="0"/>
                  </a:lnTo>
                  <a:lnTo>
                    <a:pt x="351" y="0"/>
                  </a:lnTo>
                  <a:lnTo>
                    <a:pt x="351" y="5"/>
                  </a:lnTo>
                  <a:lnTo>
                    <a:pt x="447" y="5"/>
                  </a:lnTo>
                  <a:lnTo>
                    <a:pt x="451" y="5"/>
                  </a:lnTo>
                  <a:lnTo>
                    <a:pt x="547" y="5"/>
                  </a:lnTo>
                  <a:lnTo>
                    <a:pt x="547" y="0"/>
                  </a:lnTo>
                  <a:moveTo>
                    <a:pt x="599" y="0"/>
                  </a:moveTo>
                  <a:lnTo>
                    <a:pt x="551" y="0"/>
                  </a:lnTo>
                  <a:lnTo>
                    <a:pt x="551" y="5"/>
                  </a:lnTo>
                  <a:lnTo>
                    <a:pt x="597" y="5"/>
                  </a:lnTo>
                  <a:lnTo>
                    <a:pt x="599" y="5"/>
                  </a:lnTo>
                  <a:lnTo>
                    <a:pt x="59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779" name="íşļíďè"/>
            <p:cNvSpPr/>
            <p:nvPr/>
          </p:nvSpPr>
          <p:spPr bwMode="auto">
            <a:xfrm>
              <a:off x="3108078" y="2187165"/>
              <a:ext cx="5953" cy="482204"/>
            </a:xfrm>
            <a:custGeom>
              <a:avLst/>
              <a:gdLst>
                <a:gd name="T0" fmla="*/ 5 w 5"/>
                <a:gd name="T1" fmla="*/ 0 h 405"/>
                <a:gd name="T2" fmla="*/ 0 w 5"/>
                <a:gd name="T3" fmla="*/ 0 h 405"/>
                <a:gd name="T4" fmla="*/ 0 w 5"/>
                <a:gd name="T5" fmla="*/ 54 h 405"/>
                <a:gd name="T6" fmla="*/ 0 w 5"/>
                <a:gd name="T7" fmla="*/ 59 h 405"/>
                <a:gd name="T8" fmla="*/ 0 w 5"/>
                <a:gd name="T9" fmla="*/ 154 h 405"/>
                <a:gd name="T10" fmla="*/ 0 w 5"/>
                <a:gd name="T11" fmla="*/ 158 h 405"/>
                <a:gd name="T12" fmla="*/ 0 w 5"/>
                <a:gd name="T13" fmla="*/ 254 h 405"/>
                <a:gd name="T14" fmla="*/ 0 w 5"/>
                <a:gd name="T15" fmla="*/ 258 h 405"/>
                <a:gd name="T16" fmla="*/ 0 w 5"/>
                <a:gd name="T17" fmla="*/ 353 h 405"/>
                <a:gd name="T18" fmla="*/ 0 w 5"/>
                <a:gd name="T19" fmla="*/ 358 h 405"/>
                <a:gd name="T20" fmla="*/ 0 w 5"/>
                <a:gd name="T21" fmla="*/ 403 h 405"/>
                <a:gd name="T22" fmla="*/ 0 w 5"/>
                <a:gd name="T23" fmla="*/ 405 h 405"/>
                <a:gd name="T24" fmla="*/ 5 w 5"/>
                <a:gd name="T25" fmla="*/ 405 h 405"/>
                <a:gd name="T26" fmla="*/ 5 w 5"/>
                <a:gd name="T27" fmla="*/ 358 h 405"/>
                <a:gd name="T28" fmla="*/ 5 w 5"/>
                <a:gd name="T29" fmla="*/ 353 h 405"/>
                <a:gd name="T30" fmla="*/ 5 w 5"/>
                <a:gd name="T31" fmla="*/ 258 h 405"/>
                <a:gd name="T32" fmla="*/ 5 w 5"/>
                <a:gd name="T33" fmla="*/ 254 h 405"/>
                <a:gd name="T34" fmla="*/ 5 w 5"/>
                <a:gd name="T35" fmla="*/ 158 h 405"/>
                <a:gd name="T36" fmla="*/ 5 w 5"/>
                <a:gd name="T37" fmla="*/ 154 h 405"/>
                <a:gd name="T38" fmla="*/ 5 w 5"/>
                <a:gd name="T39" fmla="*/ 59 h 405"/>
                <a:gd name="T40" fmla="*/ 5 w 5"/>
                <a:gd name="T41" fmla="*/ 54 h 405"/>
                <a:gd name="T42" fmla="*/ 5 w 5"/>
                <a:gd name="T43" fmla="*/ 0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" h="405">
                  <a:moveTo>
                    <a:pt x="5" y="0"/>
                  </a:moveTo>
                  <a:lnTo>
                    <a:pt x="0" y="0"/>
                  </a:lnTo>
                  <a:lnTo>
                    <a:pt x="0" y="54"/>
                  </a:lnTo>
                  <a:lnTo>
                    <a:pt x="0" y="59"/>
                  </a:lnTo>
                  <a:lnTo>
                    <a:pt x="0" y="154"/>
                  </a:lnTo>
                  <a:lnTo>
                    <a:pt x="0" y="158"/>
                  </a:lnTo>
                  <a:lnTo>
                    <a:pt x="0" y="254"/>
                  </a:lnTo>
                  <a:lnTo>
                    <a:pt x="0" y="258"/>
                  </a:lnTo>
                  <a:lnTo>
                    <a:pt x="0" y="353"/>
                  </a:lnTo>
                  <a:lnTo>
                    <a:pt x="0" y="358"/>
                  </a:lnTo>
                  <a:lnTo>
                    <a:pt x="0" y="403"/>
                  </a:lnTo>
                  <a:lnTo>
                    <a:pt x="0" y="405"/>
                  </a:lnTo>
                  <a:lnTo>
                    <a:pt x="5" y="405"/>
                  </a:lnTo>
                  <a:lnTo>
                    <a:pt x="5" y="358"/>
                  </a:lnTo>
                  <a:lnTo>
                    <a:pt x="5" y="353"/>
                  </a:lnTo>
                  <a:lnTo>
                    <a:pt x="5" y="258"/>
                  </a:lnTo>
                  <a:lnTo>
                    <a:pt x="5" y="254"/>
                  </a:lnTo>
                  <a:lnTo>
                    <a:pt x="5" y="158"/>
                  </a:lnTo>
                  <a:lnTo>
                    <a:pt x="5" y="154"/>
                  </a:lnTo>
                  <a:lnTo>
                    <a:pt x="5" y="59"/>
                  </a:lnTo>
                  <a:lnTo>
                    <a:pt x="5" y="54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780" name="îSḻíḓé"/>
            <p:cNvSpPr/>
            <p:nvPr/>
          </p:nvSpPr>
          <p:spPr bwMode="auto">
            <a:xfrm>
              <a:off x="3108078" y="2187165"/>
              <a:ext cx="5953" cy="482204"/>
            </a:xfrm>
            <a:custGeom>
              <a:avLst/>
              <a:gdLst>
                <a:gd name="T0" fmla="*/ 5 w 5"/>
                <a:gd name="T1" fmla="*/ 0 h 405"/>
                <a:gd name="T2" fmla="*/ 0 w 5"/>
                <a:gd name="T3" fmla="*/ 0 h 405"/>
                <a:gd name="T4" fmla="*/ 0 w 5"/>
                <a:gd name="T5" fmla="*/ 54 h 405"/>
                <a:gd name="T6" fmla="*/ 0 w 5"/>
                <a:gd name="T7" fmla="*/ 59 h 405"/>
                <a:gd name="T8" fmla="*/ 0 w 5"/>
                <a:gd name="T9" fmla="*/ 154 h 405"/>
                <a:gd name="T10" fmla="*/ 0 w 5"/>
                <a:gd name="T11" fmla="*/ 158 h 405"/>
                <a:gd name="T12" fmla="*/ 0 w 5"/>
                <a:gd name="T13" fmla="*/ 254 h 405"/>
                <a:gd name="T14" fmla="*/ 0 w 5"/>
                <a:gd name="T15" fmla="*/ 258 h 405"/>
                <a:gd name="T16" fmla="*/ 0 w 5"/>
                <a:gd name="T17" fmla="*/ 353 h 405"/>
                <a:gd name="T18" fmla="*/ 0 w 5"/>
                <a:gd name="T19" fmla="*/ 358 h 405"/>
                <a:gd name="T20" fmla="*/ 0 w 5"/>
                <a:gd name="T21" fmla="*/ 403 h 405"/>
                <a:gd name="T22" fmla="*/ 0 w 5"/>
                <a:gd name="T23" fmla="*/ 405 h 405"/>
                <a:gd name="T24" fmla="*/ 5 w 5"/>
                <a:gd name="T25" fmla="*/ 405 h 405"/>
                <a:gd name="T26" fmla="*/ 5 w 5"/>
                <a:gd name="T27" fmla="*/ 358 h 405"/>
                <a:gd name="T28" fmla="*/ 5 w 5"/>
                <a:gd name="T29" fmla="*/ 353 h 405"/>
                <a:gd name="T30" fmla="*/ 5 w 5"/>
                <a:gd name="T31" fmla="*/ 258 h 405"/>
                <a:gd name="T32" fmla="*/ 5 w 5"/>
                <a:gd name="T33" fmla="*/ 254 h 405"/>
                <a:gd name="T34" fmla="*/ 5 w 5"/>
                <a:gd name="T35" fmla="*/ 158 h 405"/>
                <a:gd name="T36" fmla="*/ 5 w 5"/>
                <a:gd name="T37" fmla="*/ 154 h 405"/>
                <a:gd name="T38" fmla="*/ 5 w 5"/>
                <a:gd name="T39" fmla="*/ 59 h 405"/>
                <a:gd name="T40" fmla="*/ 5 w 5"/>
                <a:gd name="T41" fmla="*/ 54 h 405"/>
                <a:gd name="T42" fmla="*/ 5 w 5"/>
                <a:gd name="T43" fmla="*/ 0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" h="405">
                  <a:moveTo>
                    <a:pt x="5" y="0"/>
                  </a:moveTo>
                  <a:lnTo>
                    <a:pt x="0" y="0"/>
                  </a:lnTo>
                  <a:lnTo>
                    <a:pt x="0" y="54"/>
                  </a:lnTo>
                  <a:lnTo>
                    <a:pt x="0" y="59"/>
                  </a:lnTo>
                  <a:lnTo>
                    <a:pt x="0" y="154"/>
                  </a:lnTo>
                  <a:lnTo>
                    <a:pt x="0" y="158"/>
                  </a:lnTo>
                  <a:lnTo>
                    <a:pt x="0" y="254"/>
                  </a:lnTo>
                  <a:lnTo>
                    <a:pt x="0" y="258"/>
                  </a:lnTo>
                  <a:lnTo>
                    <a:pt x="0" y="353"/>
                  </a:lnTo>
                  <a:lnTo>
                    <a:pt x="0" y="358"/>
                  </a:lnTo>
                  <a:lnTo>
                    <a:pt x="0" y="403"/>
                  </a:lnTo>
                  <a:lnTo>
                    <a:pt x="0" y="405"/>
                  </a:lnTo>
                  <a:lnTo>
                    <a:pt x="5" y="405"/>
                  </a:lnTo>
                  <a:lnTo>
                    <a:pt x="5" y="358"/>
                  </a:lnTo>
                  <a:lnTo>
                    <a:pt x="5" y="353"/>
                  </a:lnTo>
                  <a:lnTo>
                    <a:pt x="5" y="258"/>
                  </a:lnTo>
                  <a:lnTo>
                    <a:pt x="5" y="254"/>
                  </a:lnTo>
                  <a:lnTo>
                    <a:pt x="5" y="158"/>
                  </a:lnTo>
                  <a:lnTo>
                    <a:pt x="5" y="154"/>
                  </a:lnTo>
                  <a:lnTo>
                    <a:pt x="5" y="59"/>
                  </a:lnTo>
                  <a:lnTo>
                    <a:pt x="5" y="54"/>
                  </a:lnTo>
                  <a:lnTo>
                    <a:pt x="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781" name="iṩ1íḍe"/>
            <p:cNvSpPr/>
            <p:nvPr/>
          </p:nvSpPr>
          <p:spPr bwMode="auto">
            <a:xfrm>
              <a:off x="3346203" y="2187165"/>
              <a:ext cx="4762" cy="482204"/>
            </a:xfrm>
            <a:custGeom>
              <a:avLst/>
              <a:gdLst>
                <a:gd name="T0" fmla="*/ 4 w 4"/>
                <a:gd name="T1" fmla="*/ 0 h 405"/>
                <a:gd name="T2" fmla="*/ 0 w 4"/>
                <a:gd name="T3" fmla="*/ 0 h 405"/>
                <a:gd name="T4" fmla="*/ 0 w 4"/>
                <a:gd name="T5" fmla="*/ 54 h 405"/>
                <a:gd name="T6" fmla="*/ 0 w 4"/>
                <a:gd name="T7" fmla="*/ 59 h 405"/>
                <a:gd name="T8" fmla="*/ 0 w 4"/>
                <a:gd name="T9" fmla="*/ 154 h 405"/>
                <a:gd name="T10" fmla="*/ 0 w 4"/>
                <a:gd name="T11" fmla="*/ 158 h 405"/>
                <a:gd name="T12" fmla="*/ 0 w 4"/>
                <a:gd name="T13" fmla="*/ 254 h 405"/>
                <a:gd name="T14" fmla="*/ 0 w 4"/>
                <a:gd name="T15" fmla="*/ 258 h 405"/>
                <a:gd name="T16" fmla="*/ 0 w 4"/>
                <a:gd name="T17" fmla="*/ 353 h 405"/>
                <a:gd name="T18" fmla="*/ 0 w 4"/>
                <a:gd name="T19" fmla="*/ 358 h 405"/>
                <a:gd name="T20" fmla="*/ 0 w 4"/>
                <a:gd name="T21" fmla="*/ 403 h 405"/>
                <a:gd name="T22" fmla="*/ 0 w 4"/>
                <a:gd name="T23" fmla="*/ 405 h 405"/>
                <a:gd name="T24" fmla="*/ 4 w 4"/>
                <a:gd name="T25" fmla="*/ 405 h 405"/>
                <a:gd name="T26" fmla="*/ 4 w 4"/>
                <a:gd name="T27" fmla="*/ 358 h 405"/>
                <a:gd name="T28" fmla="*/ 4 w 4"/>
                <a:gd name="T29" fmla="*/ 353 h 405"/>
                <a:gd name="T30" fmla="*/ 4 w 4"/>
                <a:gd name="T31" fmla="*/ 258 h 405"/>
                <a:gd name="T32" fmla="*/ 4 w 4"/>
                <a:gd name="T33" fmla="*/ 254 h 405"/>
                <a:gd name="T34" fmla="*/ 4 w 4"/>
                <a:gd name="T35" fmla="*/ 158 h 405"/>
                <a:gd name="T36" fmla="*/ 4 w 4"/>
                <a:gd name="T37" fmla="*/ 154 h 405"/>
                <a:gd name="T38" fmla="*/ 4 w 4"/>
                <a:gd name="T39" fmla="*/ 59 h 405"/>
                <a:gd name="T40" fmla="*/ 4 w 4"/>
                <a:gd name="T41" fmla="*/ 54 h 405"/>
                <a:gd name="T42" fmla="*/ 4 w 4"/>
                <a:gd name="T43" fmla="*/ 0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" h="405">
                  <a:moveTo>
                    <a:pt x="4" y="0"/>
                  </a:moveTo>
                  <a:lnTo>
                    <a:pt x="0" y="0"/>
                  </a:lnTo>
                  <a:lnTo>
                    <a:pt x="0" y="54"/>
                  </a:lnTo>
                  <a:lnTo>
                    <a:pt x="0" y="59"/>
                  </a:lnTo>
                  <a:lnTo>
                    <a:pt x="0" y="154"/>
                  </a:lnTo>
                  <a:lnTo>
                    <a:pt x="0" y="158"/>
                  </a:lnTo>
                  <a:lnTo>
                    <a:pt x="0" y="254"/>
                  </a:lnTo>
                  <a:lnTo>
                    <a:pt x="0" y="258"/>
                  </a:lnTo>
                  <a:lnTo>
                    <a:pt x="0" y="353"/>
                  </a:lnTo>
                  <a:lnTo>
                    <a:pt x="0" y="358"/>
                  </a:lnTo>
                  <a:lnTo>
                    <a:pt x="0" y="403"/>
                  </a:lnTo>
                  <a:lnTo>
                    <a:pt x="0" y="405"/>
                  </a:lnTo>
                  <a:lnTo>
                    <a:pt x="4" y="405"/>
                  </a:lnTo>
                  <a:lnTo>
                    <a:pt x="4" y="358"/>
                  </a:lnTo>
                  <a:lnTo>
                    <a:pt x="4" y="353"/>
                  </a:lnTo>
                  <a:lnTo>
                    <a:pt x="4" y="258"/>
                  </a:lnTo>
                  <a:lnTo>
                    <a:pt x="4" y="254"/>
                  </a:lnTo>
                  <a:lnTo>
                    <a:pt x="4" y="158"/>
                  </a:lnTo>
                  <a:lnTo>
                    <a:pt x="4" y="154"/>
                  </a:lnTo>
                  <a:lnTo>
                    <a:pt x="4" y="59"/>
                  </a:lnTo>
                  <a:lnTo>
                    <a:pt x="4" y="5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782" name="îşļîḑe"/>
            <p:cNvSpPr/>
            <p:nvPr/>
          </p:nvSpPr>
          <p:spPr bwMode="auto">
            <a:xfrm>
              <a:off x="3346203" y="2187165"/>
              <a:ext cx="4762" cy="482204"/>
            </a:xfrm>
            <a:custGeom>
              <a:avLst/>
              <a:gdLst>
                <a:gd name="T0" fmla="*/ 4 w 4"/>
                <a:gd name="T1" fmla="*/ 0 h 405"/>
                <a:gd name="T2" fmla="*/ 0 w 4"/>
                <a:gd name="T3" fmla="*/ 0 h 405"/>
                <a:gd name="T4" fmla="*/ 0 w 4"/>
                <a:gd name="T5" fmla="*/ 54 h 405"/>
                <a:gd name="T6" fmla="*/ 0 w 4"/>
                <a:gd name="T7" fmla="*/ 59 h 405"/>
                <a:gd name="T8" fmla="*/ 0 w 4"/>
                <a:gd name="T9" fmla="*/ 154 h 405"/>
                <a:gd name="T10" fmla="*/ 0 w 4"/>
                <a:gd name="T11" fmla="*/ 158 h 405"/>
                <a:gd name="T12" fmla="*/ 0 w 4"/>
                <a:gd name="T13" fmla="*/ 254 h 405"/>
                <a:gd name="T14" fmla="*/ 0 w 4"/>
                <a:gd name="T15" fmla="*/ 258 h 405"/>
                <a:gd name="T16" fmla="*/ 0 w 4"/>
                <a:gd name="T17" fmla="*/ 353 h 405"/>
                <a:gd name="T18" fmla="*/ 0 w 4"/>
                <a:gd name="T19" fmla="*/ 358 h 405"/>
                <a:gd name="T20" fmla="*/ 0 w 4"/>
                <a:gd name="T21" fmla="*/ 403 h 405"/>
                <a:gd name="T22" fmla="*/ 0 w 4"/>
                <a:gd name="T23" fmla="*/ 405 h 405"/>
                <a:gd name="T24" fmla="*/ 4 w 4"/>
                <a:gd name="T25" fmla="*/ 405 h 405"/>
                <a:gd name="T26" fmla="*/ 4 w 4"/>
                <a:gd name="T27" fmla="*/ 358 h 405"/>
                <a:gd name="T28" fmla="*/ 4 w 4"/>
                <a:gd name="T29" fmla="*/ 353 h 405"/>
                <a:gd name="T30" fmla="*/ 4 w 4"/>
                <a:gd name="T31" fmla="*/ 258 h 405"/>
                <a:gd name="T32" fmla="*/ 4 w 4"/>
                <a:gd name="T33" fmla="*/ 254 h 405"/>
                <a:gd name="T34" fmla="*/ 4 w 4"/>
                <a:gd name="T35" fmla="*/ 158 h 405"/>
                <a:gd name="T36" fmla="*/ 4 w 4"/>
                <a:gd name="T37" fmla="*/ 154 h 405"/>
                <a:gd name="T38" fmla="*/ 4 w 4"/>
                <a:gd name="T39" fmla="*/ 59 h 405"/>
                <a:gd name="T40" fmla="*/ 4 w 4"/>
                <a:gd name="T41" fmla="*/ 54 h 405"/>
                <a:gd name="T42" fmla="*/ 4 w 4"/>
                <a:gd name="T43" fmla="*/ 0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" h="405">
                  <a:moveTo>
                    <a:pt x="4" y="0"/>
                  </a:moveTo>
                  <a:lnTo>
                    <a:pt x="0" y="0"/>
                  </a:lnTo>
                  <a:lnTo>
                    <a:pt x="0" y="54"/>
                  </a:lnTo>
                  <a:lnTo>
                    <a:pt x="0" y="59"/>
                  </a:lnTo>
                  <a:lnTo>
                    <a:pt x="0" y="154"/>
                  </a:lnTo>
                  <a:lnTo>
                    <a:pt x="0" y="158"/>
                  </a:lnTo>
                  <a:lnTo>
                    <a:pt x="0" y="254"/>
                  </a:lnTo>
                  <a:lnTo>
                    <a:pt x="0" y="258"/>
                  </a:lnTo>
                  <a:lnTo>
                    <a:pt x="0" y="353"/>
                  </a:lnTo>
                  <a:lnTo>
                    <a:pt x="0" y="358"/>
                  </a:lnTo>
                  <a:lnTo>
                    <a:pt x="0" y="403"/>
                  </a:lnTo>
                  <a:lnTo>
                    <a:pt x="0" y="405"/>
                  </a:lnTo>
                  <a:lnTo>
                    <a:pt x="4" y="405"/>
                  </a:lnTo>
                  <a:lnTo>
                    <a:pt x="4" y="358"/>
                  </a:lnTo>
                  <a:lnTo>
                    <a:pt x="4" y="353"/>
                  </a:lnTo>
                  <a:lnTo>
                    <a:pt x="4" y="258"/>
                  </a:lnTo>
                  <a:lnTo>
                    <a:pt x="4" y="254"/>
                  </a:lnTo>
                  <a:lnTo>
                    <a:pt x="4" y="158"/>
                  </a:lnTo>
                  <a:lnTo>
                    <a:pt x="4" y="154"/>
                  </a:lnTo>
                  <a:lnTo>
                    <a:pt x="4" y="59"/>
                  </a:lnTo>
                  <a:lnTo>
                    <a:pt x="4" y="54"/>
                  </a:lnTo>
                  <a:lnTo>
                    <a:pt x="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783" name="îṧľide"/>
            <p:cNvSpPr/>
            <p:nvPr/>
          </p:nvSpPr>
          <p:spPr bwMode="auto">
            <a:xfrm>
              <a:off x="3584328" y="2187165"/>
              <a:ext cx="4762" cy="482204"/>
            </a:xfrm>
            <a:custGeom>
              <a:avLst/>
              <a:gdLst>
                <a:gd name="T0" fmla="*/ 4 w 4"/>
                <a:gd name="T1" fmla="*/ 0 h 405"/>
                <a:gd name="T2" fmla="*/ 0 w 4"/>
                <a:gd name="T3" fmla="*/ 0 h 405"/>
                <a:gd name="T4" fmla="*/ 0 w 4"/>
                <a:gd name="T5" fmla="*/ 54 h 405"/>
                <a:gd name="T6" fmla="*/ 0 w 4"/>
                <a:gd name="T7" fmla="*/ 59 h 405"/>
                <a:gd name="T8" fmla="*/ 0 w 4"/>
                <a:gd name="T9" fmla="*/ 154 h 405"/>
                <a:gd name="T10" fmla="*/ 0 w 4"/>
                <a:gd name="T11" fmla="*/ 158 h 405"/>
                <a:gd name="T12" fmla="*/ 0 w 4"/>
                <a:gd name="T13" fmla="*/ 254 h 405"/>
                <a:gd name="T14" fmla="*/ 0 w 4"/>
                <a:gd name="T15" fmla="*/ 258 h 405"/>
                <a:gd name="T16" fmla="*/ 0 w 4"/>
                <a:gd name="T17" fmla="*/ 353 h 405"/>
                <a:gd name="T18" fmla="*/ 0 w 4"/>
                <a:gd name="T19" fmla="*/ 358 h 405"/>
                <a:gd name="T20" fmla="*/ 0 w 4"/>
                <a:gd name="T21" fmla="*/ 403 h 405"/>
                <a:gd name="T22" fmla="*/ 0 w 4"/>
                <a:gd name="T23" fmla="*/ 405 h 405"/>
                <a:gd name="T24" fmla="*/ 4 w 4"/>
                <a:gd name="T25" fmla="*/ 405 h 405"/>
                <a:gd name="T26" fmla="*/ 4 w 4"/>
                <a:gd name="T27" fmla="*/ 358 h 405"/>
                <a:gd name="T28" fmla="*/ 4 w 4"/>
                <a:gd name="T29" fmla="*/ 353 h 405"/>
                <a:gd name="T30" fmla="*/ 4 w 4"/>
                <a:gd name="T31" fmla="*/ 258 h 405"/>
                <a:gd name="T32" fmla="*/ 4 w 4"/>
                <a:gd name="T33" fmla="*/ 254 h 405"/>
                <a:gd name="T34" fmla="*/ 4 w 4"/>
                <a:gd name="T35" fmla="*/ 158 h 405"/>
                <a:gd name="T36" fmla="*/ 4 w 4"/>
                <a:gd name="T37" fmla="*/ 154 h 405"/>
                <a:gd name="T38" fmla="*/ 4 w 4"/>
                <a:gd name="T39" fmla="*/ 59 h 405"/>
                <a:gd name="T40" fmla="*/ 4 w 4"/>
                <a:gd name="T41" fmla="*/ 54 h 405"/>
                <a:gd name="T42" fmla="*/ 4 w 4"/>
                <a:gd name="T43" fmla="*/ 0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" h="405">
                  <a:moveTo>
                    <a:pt x="4" y="0"/>
                  </a:moveTo>
                  <a:lnTo>
                    <a:pt x="0" y="0"/>
                  </a:lnTo>
                  <a:lnTo>
                    <a:pt x="0" y="54"/>
                  </a:lnTo>
                  <a:lnTo>
                    <a:pt x="0" y="59"/>
                  </a:lnTo>
                  <a:lnTo>
                    <a:pt x="0" y="154"/>
                  </a:lnTo>
                  <a:lnTo>
                    <a:pt x="0" y="158"/>
                  </a:lnTo>
                  <a:lnTo>
                    <a:pt x="0" y="254"/>
                  </a:lnTo>
                  <a:lnTo>
                    <a:pt x="0" y="258"/>
                  </a:lnTo>
                  <a:lnTo>
                    <a:pt x="0" y="353"/>
                  </a:lnTo>
                  <a:lnTo>
                    <a:pt x="0" y="358"/>
                  </a:lnTo>
                  <a:lnTo>
                    <a:pt x="0" y="403"/>
                  </a:lnTo>
                  <a:lnTo>
                    <a:pt x="0" y="405"/>
                  </a:lnTo>
                  <a:lnTo>
                    <a:pt x="4" y="405"/>
                  </a:lnTo>
                  <a:lnTo>
                    <a:pt x="4" y="358"/>
                  </a:lnTo>
                  <a:lnTo>
                    <a:pt x="4" y="353"/>
                  </a:lnTo>
                  <a:lnTo>
                    <a:pt x="4" y="258"/>
                  </a:lnTo>
                  <a:lnTo>
                    <a:pt x="4" y="254"/>
                  </a:lnTo>
                  <a:lnTo>
                    <a:pt x="4" y="158"/>
                  </a:lnTo>
                  <a:lnTo>
                    <a:pt x="4" y="154"/>
                  </a:lnTo>
                  <a:lnTo>
                    <a:pt x="4" y="59"/>
                  </a:lnTo>
                  <a:lnTo>
                    <a:pt x="4" y="5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784" name="îśliḓé"/>
            <p:cNvSpPr/>
            <p:nvPr/>
          </p:nvSpPr>
          <p:spPr bwMode="auto">
            <a:xfrm>
              <a:off x="3584328" y="2187165"/>
              <a:ext cx="4762" cy="482204"/>
            </a:xfrm>
            <a:custGeom>
              <a:avLst/>
              <a:gdLst>
                <a:gd name="T0" fmla="*/ 4 w 4"/>
                <a:gd name="T1" fmla="*/ 0 h 405"/>
                <a:gd name="T2" fmla="*/ 0 w 4"/>
                <a:gd name="T3" fmla="*/ 0 h 405"/>
                <a:gd name="T4" fmla="*/ 0 w 4"/>
                <a:gd name="T5" fmla="*/ 54 h 405"/>
                <a:gd name="T6" fmla="*/ 0 w 4"/>
                <a:gd name="T7" fmla="*/ 59 h 405"/>
                <a:gd name="T8" fmla="*/ 0 w 4"/>
                <a:gd name="T9" fmla="*/ 154 h 405"/>
                <a:gd name="T10" fmla="*/ 0 w 4"/>
                <a:gd name="T11" fmla="*/ 158 h 405"/>
                <a:gd name="T12" fmla="*/ 0 w 4"/>
                <a:gd name="T13" fmla="*/ 254 h 405"/>
                <a:gd name="T14" fmla="*/ 0 w 4"/>
                <a:gd name="T15" fmla="*/ 258 h 405"/>
                <a:gd name="T16" fmla="*/ 0 w 4"/>
                <a:gd name="T17" fmla="*/ 353 h 405"/>
                <a:gd name="T18" fmla="*/ 0 w 4"/>
                <a:gd name="T19" fmla="*/ 358 h 405"/>
                <a:gd name="T20" fmla="*/ 0 w 4"/>
                <a:gd name="T21" fmla="*/ 403 h 405"/>
                <a:gd name="T22" fmla="*/ 0 w 4"/>
                <a:gd name="T23" fmla="*/ 405 h 405"/>
                <a:gd name="T24" fmla="*/ 4 w 4"/>
                <a:gd name="T25" fmla="*/ 405 h 405"/>
                <a:gd name="T26" fmla="*/ 4 w 4"/>
                <a:gd name="T27" fmla="*/ 358 h 405"/>
                <a:gd name="T28" fmla="*/ 4 w 4"/>
                <a:gd name="T29" fmla="*/ 353 h 405"/>
                <a:gd name="T30" fmla="*/ 4 w 4"/>
                <a:gd name="T31" fmla="*/ 258 h 405"/>
                <a:gd name="T32" fmla="*/ 4 w 4"/>
                <a:gd name="T33" fmla="*/ 254 h 405"/>
                <a:gd name="T34" fmla="*/ 4 w 4"/>
                <a:gd name="T35" fmla="*/ 158 h 405"/>
                <a:gd name="T36" fmla="*/ 4 w 4"/>
                <a:gd name="T37" fmla="*/ 154 h 405"/>
                <a:gd name="T38" fmla="*/ 4 w 4"/>
                <a:gd name="T39" fmla="*/ 59 h 405"/>
                <a:gd name="T40" fmla="*/ 4 w 4"/>
                <a:gd name="T41" fmla="*/ 54 h 405"/>
                <a:gd name="T42" fmla="*/ 4 w 4"/>
                <a:gd name="T43" fmla="*/ 0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" h="405">
                  <a:moveTo>
                    <a:pt x="4" y="0"/>
                  </a:moveTo>
                  <a:lnTo>
                    <a:pt x="0" y="0"/>
                  </a:lnTo>
                  <a:lnTo>
                    <a:pt x="0" y="54"/>
                  </a:lnTo>
                  <a:lnTo>
                    <a:pt x="0" y="59"/>
                  </a:lnTo>
                  <a:lnTo>
                    <a:pt x="0" y="154"/>
                  </a:lnTo>
                  <a:lnTo>
                    <a:pt x="0" y="158"/>
                  </a:lnTo>
                  <a:lnTo>
                    <a:pt x="0" y="254"/>
                  </a:lnTo>
                  <a:lnTo>
                    <a:pt x="0" y="258"/>
                  </a:lnTo>
                  <a:lnTo>
                    <a:pt x="0" y="353"/>
                  </a:lnTo>
                  <a:lnTo>
                    <a:pt x="0" y="358"/>
                  </a:lnTo>
                  <a:lnTo>
                    <a:pt x="0" y="403"/>
                  </a:lnTo>
                  <a:lnTo>
                    <a:pt x="0" y="405"/>
                  </a:lnTo>
                  <a:lnTo>
                    <a:pt x="4" y="405"/>
                  </a:lnTo>
                  <a:lnTo>
                    <a:pt x="4" y="358"/>
                  </a:lnTo>
                  <a:lnTo>
                    <a:pt x="4" y="353"/>
                  </a:lnTo>
                  <a:lnTo>
                    <a:pt x="4" y="258"/>
                  </a:lnTo>
                  <a:lnTo>
                    <a:pt x="4" y="254"/>
                  </a:lnTo>
                  <a:lnTo>
                    <a:pt x="4" y="158"/>
                  </a:lnTo>
                  <a:lnTo>
                    <a:pt x="4" y="154"/>
                  </a:lnTo>
                  <a:lnTo>
                    <a:pt x="4" y="59"/>
                  </a:lnTo>
                  <a:lnTo>
                    <a:pt x="4" y="54"/>
                  </a:lnTo>
                  <a:lnTo>
                    <a:pt x="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785" name="îṡľîḑe"/>
            <p:cNvSpPr/>
            <p:nvPr/>
          </p:nvSpPr>
          <p:spPr bwMode="auto">
            <a:xfrm>
              <a:off x="2933056" y="2607456"/>
              <a:ext cx="2381" cy="5954"/>
            </a:xfrm>
            <a:prstGeom prst="rect">
              <a:avLst/>
            </a:pr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786" name="îśľidê"/>
            <p:cNvSpPr/>
            <p:nvPr/>
          </p:nvSpPr>
          <p:spPr bwMode="auto">
            <a:xfrm>
              <a:off x="2933056" y="2607456"/>
              <a:ext cx="2381" cy="59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787" name="îśļîḋé"/>
            <p:cNvSpPr/>
            <p:nvPr/>
          </p:nvSpPr>
          <p:spPr bwMode="auto">
            <a:xfrm>
              <a:off x="2933056" y="2370521"/>
              <a:ext cx="2381" cy="4763"/>
            </a:xfrm>
            <a:prstGeom prst="rect">
              <a:avLst/>
            </a:pr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788" name="îšľíḑe"/>
            <p:cNvSpPr/>
            <p:nvPr/>
          </p:nvSpPr>
          <p:spPr bwMode="auto">
            <a:xfrm>
              <a:off x="2933056" y="2370521"/>
              <a:ext cx="2381" cy="47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789" name="iṥḻïḓè"/>
            <p:cNvSpPr/>
            <p:nvPr/>
          </p:nvSpPr>
          <p:spPr bwMode="auto">
            <a:xfrm>
              <a:off x="2933056" y="2489583"/>
              <a:ext cx="2381" cy="4763"/>
            </a:xfrm>
            <a:prstGeom prst="rect">
              <a:avLst/>
            </a:pr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790" name="íšḷíḑê"/>
            <p:cNvSpPr/>
            <p:nvPr/>
          </p:nvSpPr>
          <p:spPr bwMode="auto">
            <a:xfrm>
              <a:off x="2933056" y="2489583"/>
              <a:ext cx="2381" cy="47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791" name="ïşľîďe"/>
            <p:cNvSpPr/>
            <p:nvPr/>
          </p:nvSpPr>
          <p:spPr bwMode="auto">
            <a:xfrm>
              <a:off x="2933056" y="2251458"/>
              <a:ext cx="2381" cy="5954"/>
            </a:xfrm>
            <a:prstGeom prst="rect">
              <a:avLst/>
            </a:pr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792" name="ïŝḷîḍê"/>
            <p:cNvSpPr/>
            <p:nvPr/>
          </p:nvSpPr>
          <p:spPr bwMode="auto">
            <a:xfrm>
              <a:off x="2933056" y="2251458"/>
              <a:ext cx="2381" cy="59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793" name="ís1îḍê"/>
            <p:cNvSpPr/>
            <p:nvPr/>
          </p:nvSpPr>
          <p:spPr bwMode="auto">
            <a:xfrm>
              <a:off x="3703391" y="2187165"/>
              <a:ext cx="4762" cy="64294"/>
            </a:xfrm>
            <a:prstGeom prst="rect">
              <a:avLst/>
            </a:pr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794" name="íśḷíḑe"/>
            <p:cNvSpPr/>
            <p:nvPr/>
          </p:nvSpPr>
          <p:spPr bwMode="auto">
            <a:xfrm>
              <a:off x="3703391" y="2187165"/>
              <a:ext cx="4762" cy="642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795" name="iŝļïḑe"/>
            <p:cNvSpPr/>
            <p:nvPr/>
          </p:nvSpPr>
          <p:spPr bwMode="auto">
            <a:xfrm>
              <a:off x="3703391" y="2257412"/>
              <a:ext cx="4762" cy="411956"/>
            </a:xfrm>
            <a:custGeom>
              <a:avLst/>
              <a:gdLst>
                <a:gd name="T0" fmla="*/ 4 w 4"/>
                <a:gd name="T1" fmla="*/ 299 h 346"/>
                <a:gd name="T2" fmla="*/ 0 w 4"/>
                <a:gd name="T3" fmla="*/ 299 h 346"/>
                <a:gd name="T4" fmla="*/ 0 w 4"/>
                <a:gd name="T5" fmla="*/ 344 h 346"/>
                <a:gd name="T6" fmla="*/ 0 w 4"/>
                <a:gd name="T7" fmla="*/ 346 h 346"/>
                <a:gd name="T8" fmla="*/ 4 w 4"/>
                <a:gd name="T9" fmla="*/ 346 h 346"/>
                <a:gd name="T10" fmla="*/ 4 w 4"/>
                <a:gd name="T11" fmla="*/ 299 h 346"/>
                <a:gd name="T12" fmla="*/ 4 w 4"/>
                <a:gd name="T13" fmla="*/ 199 h 346"/>
                <a:gd name="T14" fmla="*/ 0 w 4"/>
                <a:gd name="T15" fmla="*/ 199 h 346"/>
                <a:gd name="T16" fmla="*/ 0 w 4"/>
                <a:gd name="T17" fmla="*/ 294 h 346"/>
                <a:gd name="T18" fmla="*/ 4 w 4"/>
                <a:gd name="T19" fmla="*/ 294 h 346"/>
                <a:gd name="T20" fmla="*/ 4 w 4"/>
                <a:gd name="T21" fmla="*/ 199 h 346"/>
                <a:gd name="T22" fmla="*/ 4 w 4"/>
                <a:gd name="T23" fmla="*/ 99 h 346"/>
                <a:gd name="T24" fmla="*/ 0 w 4"/>
                <a:gd name="T25" fmla="*/ 99 h 346"/>
                <a:gd name="T26" fmla="*/ 0 w 4"/>
                <a:gd name="T27" fmla="*/ 195 h 346"/>
                <a:gd name="T28" fmla="*/ 4 w 4"/>
                <a:gd name="T29" fmla="*/ 195 h 346"/>
                <a:gd name="T30" fmla="*/ 4 w 4"/>
                <a:gd name="T31" fmla="*/ 99 h 346"/>
                <a:gd name="T32" fmla="*/ 4 w 4"/>
                <a:gd name="T33" fmla="*/ 0 h 346"/>
                <a:gd name="T34" fmla="*/ 0 w 4"/>
                <a:gd name="T35" fmla="*/ 0 h 346"/>
                <a:gd name="T36" fmla="*/ 0 w 4"/>
                <a:gd name="T37" fmla="*/ 95 h 346"/>
                <a:gd name="T38" fmla="*/ 4 w 4"/>
                <a:gd name="T39" fmla="*/ 95 h 346"/>
                <a:gd name="T40" fmla="*/ 4 w 4"/>
                <a:gd name="T41" fmla="*/ 0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" h="346">
                  <a:moveTo>
                    <a:pt x="4" y="299"/>
                  </a:moveTo>
                  <a:lnTo>
                    <a:pt x="0" y="299"/>
                  </a:lnTo>
                  <a:lnTo>
                    <a:pt x="0" y="344"/>
                  </a:lnTo>
                  <a:lnTo>
                    <a:pt x="0" y="346"/>
                  </a:lnTo>
                  <a:lnTo>
                    <a:pt x="4" y="346"/>
                  </a:lnTo>
                  <a:lnTo>
                    <a:pt x="4" y="299"/>
                  </a:lnTo>
                  <a:close/>
                  <a:moveTo>
                    <a:pt x="4" y="199"/>
                  </a:moveTo>
                  <a:lnTo>
                    <a:pt x="0" y="199"/>
                  </a:lnTo>
                  <a:lnTo>
                    <a:pt x="0" y="294"/>
                  </a:lnTo>
                  <a:lnTo>
                    <a:pt x="4" y="294"/>
                  </a:lnTo>
                  <a:lnTo>
                    <a:pt x="4" y="199"/>
                  </a:lnTo>
                  <a:close/>
                  <a:moveTo>
                    <a:pt x="4" y="99"/>
                  </a:moveTo>
                  <a:lnTo>
                    <a:pt x="0" y="99"/>
                  </a:lnTo>
                  <a:lnTo>
                    <a:pt x="0" y="195"/>
                  </a:lnTo>
                  <a:lnTo>
                    <a:pt x="4" y="195"/>
                  </a:lnTo>
                  <a:lnTo>
                    <a:pt x="4" y="99"/>
                  </a:lnTo>
                  <a:close/>
                  <a:moveTo>
                    <a:pt x="4" y="0"/>
                  </a:moveTo>
                  <a:lnTo>
                    <a:pt x="0" y="0"/>
                  </a:lnTo>
                  <a:lnTo>
                    <a:pt x="0" y="95"/>
                  </a:lnTo>
                  <a:lnTo>
                    <a:pt x="4" y="95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796" name="iśḷîḓe"/>
            <p:cNvSpPr/>
            <p:nvPr/>
          </p:nvSpPr>
          <p:spPr bwMode="auto">
            <a:xfrm>
              <a:off x="3703391" y="2257412"/>
              <a:ext cx="4762" cy="411956"/>
            </a:xfrm>
            <a:custGeom>
              <a:avLst/>
              <a:gdLst>
                <a:gd name="T0" fmla="*/ 4 w 4"/>
                <a:gd name="T1" fmla="*/ 299 h 346"/>
                <a:gd name="T2" fmla="*/ 0 w 4"/>
                <a:gd name="T3" fmla="*/ 299 h 346"/>
                <a:gd name="T4" fmla="*/ 0 w 4"/>
                <a:gd name="T5" fmla="*/ 344 h 346"/>
                <a:gd name="T6" fmla="*/ 0 w 4"/>
                <a:gd name="T7" fmla="*/ 346 h 346"/>
                <a:gd name="T8" fmla="*/ 4 w 4"/>
                <a:gd name="T9" fmla="*/ 346 h 346"/>
                <a:gd name="T10" fmla="*/ 4 w 4"/>
                <a:gd name="T11" fmla="*/ 299 h 346"/>
                <a:gd name="T12" fmla="*/ 4 w 4"/>
                <a:gd name="T13" fmla="*/ 199 h 346"/>
                <a:gd name="T14" fmla="*/ 0 w 4"/>
                <a:gd name="T15" fmla="*/ 199 h 346"/>
                <a:gd name="T16" fmla="*/ 0 w 4"/>
                <a:gd name="T17" fmla="*/ 294 h 346"/>
                <a:gd name="T18" fmla="*/ 4 w 4"/>
                <a:gd name="T19" fmla="*/ 294 h 346"/>
                <a:gd name="T20" fmla="*/ 4 w 4"/>
                <a:gd name="T21" fmla="*/ 199 h 346"/>
                <a:gd name="T22" fmla="*/ 4 w 4"/>
                <a:gd name="T23" fmla="*/ 99 h 346"/>
                <a:gd name="T24" fmla="*/ 0 w 4"/>
                <a:gd name="T25" fmla="*/ 99 h 346"/>
                <a:gd name="T26" fmla="*/ 0 w 4"/>
                <a:gd name="T27" fmla="*/ 195 h 346"/>
                <a:gd name="T28" fmla="*/ 4 w 4"/>
                <a:gd name="T29" fmla="*/ 195 h 346"/>
                <a:gd name="T30" fmla="*/ 4 w 4"/>
                <a:gd name="T31" fmla="*/ 99 h 346"/>
                <a:gd name="T32" fmla="*/ 4 w 4"/>
                <a:gd name="T33" fmla="*/ 0 h 346"/>
                <a:gd name="T34" fmla="*/ 0 w 4"/>
                <a:gd name="T35" fmla="*/ 0 h 346"/>
                <a:gd name="T36" fmla="*/ 0 w 4"/>
                <a:gd name="T37" fmla="*/ 95 h 346"/>
                <a:gd name="T38" fmla="*/ 4 w 4"/>
                <a:gd name="T39" fmla="*/ 95 h 346"/>
                <a:gd name="T40" fmla="*/ 4 w 4"/>
                <a:gd name="T41" fmla="*/ 0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" h="346">
                  <a:moveTo>
                    <a:pt x="4" y="299"/>
                  </a:moveTo>
                  <a:lnTo>
                    <a:pt x="0" y="299"/>
                  </a:lnTo>
                  <a:lnTo>
                    <a:pt x="0" y="344"/>
                  </a:lnTo>
                  <a:lnTo>
                    <a:pt x="0" y="346"/>
                  </a:lnTo>
                  <a:lnTo>
                    <a:pt x="4" y="346"/>
                  </a:lnTo>
                  <a:lnTo>
                    <a:pt x="4" y="299"/>
                  </a:lnTo>
                  <a:moveTo>
                    <a:pt x="4" y="199"/>
                  </a:moveTo>
                  <a:lnTo>
                    <a:pt x="0" y="199"/>
                  </a:lnTo>
                  <a:lnTo>
                    <a:pt x="0" y="294"/>
                  </a:lnTo>
                  <a:lnTo>
                    <a:pt x="4" y="294"/>
                  </a:lnTo>
                  <a:lnTo>
                    <a:pt x="4" y="199"/>
                  </a:lnTo>
                  <a:moveTo>
                    <a:pt x="4" y="99"/>
                  </a:moveTo>
                  <a:lnTo>
                    <a:pt x="0" y="99"/>
                  </a:lnTo>
                  <a:lnTo>
                    <a:pt x="0" y="195"/>
                  </a:lnTo>
                  <a:lnTo>
                    <a:pt x="4" y="195"/>
                  </a:lnTo>
                  <a:lnTo>
                    <a:pt x="4" y="99"/>
                  </a:lnTo>
                  <a:moveTo>
                    <a:pt x="4" y="0"/>
                  </a:moveTo>
                  <a:lnTo>
                    <a:pt x="0" y="0"/>
                  </a:lnTo>
                  <a:lnTo>
                    <a:pt x="0" y="95"/>
                  </a:lnTo>
                  <a:lnTo>
                    <a:pt x="4" y="95"/>
                  </a:lnTo>
                  <a:lnTo>
                    <a:pt x="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797" name="ísḻiḑê"/>
            <p:cNvSpPr/>
            <p:nvPr/>
          </p:nvSpPr>
          <p:spPr bwMode="auto">
            <a:xfrm>
              <a:off x="3940325" y="2187165"/>
              <a:ext cx="4762" cy="64294"/>
            </a:xfrm>
            <a:prstGeom prst="rect">
              <a:avLst/>
            </a:pr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798" name="íṩ1iḍé"/>
            <p:cNvSpPr/>
            <p:nvPr/>
          </p:nvSpPr>
          <p:spPr bwMode="auto">
            <a:xfrm>
              <a:off x="3940325" y="2187165"/>
              <a:ext cx="4762" cy="642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799" name="íŝľïde"/>
            <p:cNvSpPr/>
            <p:nvPr/>
          </p:nvSpPr>
          <p:spPr bwMode="auto">
            <a:xfrm>
              <a:off x="3940325" y="2257412"/>
              <a:ext cx="4762" cy="411956"/>
            </a:xfrm>
            <a:custGeom>
              <a:avLst/>
              <a:gdLst>
                <a:gd name="T0" fmla="*/ 4 w 4"/>
                <a:gd name="T1" fmla="*/ 299 h 346"/>
                <a:gd name="T2" fmla="*/ 0 w 4"/>
                <a:gd name="T3" fmla="*/ 299 h 346"/>
                <a:gd name="T4" fmla="*/ 0 w 4"/>
                <a:gd name="T5" fmla="*/ 344 h 346"/>
                <a:gd name="T6" fmla="*/ 0 w 4"/>
                <a:gd name="T7" fmla="*/ 346 h 346"/>
                <a:gd name="T8" fmla="*/ 4 w 4"/>
                <a:gd name="T9" fmla="*/ 346 h 346"/>
                <a:gd name="T10" fmla="*/ 4 w 4"/>
                <a:gd name="T11" fmla="*/ 299 h 346"/>
                <a:gd name="T12" fmla="*/ 4 w 4"/>
                <a:gd name="T13" fmla="*/ 199 h 346"/>
                <a:gd name="T14" fmla="*/ 0 w 4"/>
                <a:gd name="T15" fmla="*/ 199 h 346"/>
                <a:gd name="T16" fmla="*/ 0 w 4"/>
                <a:gd name="T17" fmla="*/ 294 h 346"/>
                <a:gd name="T18" fmla="*/ 4 w 4"/>
                <a:gd name="T19" fmla="*/ 294 h 346"/>
                <a:gd name="T20" fmla="*/ 4 w 4"/>
                <a:gd name="T21" fmla="*/ 199 h 346"/>
                <a:gd name="T22" fmla="*/ 4 w 4"/>
                <a:gd name="T23" fmla="*/ 99 h 346"/>
                <a:gd name="T24" fmla="*/ 0 w 4"/>
                <a:gd name="T25" fmla="*/ 99 h 346"/>
                <a:gd name="T26" fmla="*/ 0 w 4"/>
                <a:gd name="T27" fmla="*/ 195 h 346"/>
                <a:gd name="T28" fmla="*/ 4 w 4"/>
                <a:gd name="T29" fmla="*/ 195 h 346"/>
                <a:gd name="T30" fmla="*/ 4 w 4"/>
                <a:gd name="T31" fmla="*/ 99 h 346"/>
                <a:gd name="T32" fmla="*/ 4 w 4"/>
                <a:gd name="T33" fmla="*/ 0 h 346"/>
                <a:gd name="T34" fmla="*/ 0 w 4"/>
                <a:gd name="T35" fmla="*/ 0 h 346"/>
                <a:gd name="T36" fmla="*/ 0 w 4"/>
                <a:gd name="T37" fmla="*/ 95 h 346"/>
                <a:gd name="T38" fmla="*/ 4 w 4"/>
                <a:gd name="T39" fmla="*/ 95 h 346"/>
                <a:gd name="T40" fmla="*/ 4 w 4"/>
                <a:gd name="T41" fmla="*/ 0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" h="346">
                  <a:moveTo>
                    <a:pt x="4" y="299"/>
                  </a:moveTo>
                  <a:lnTo>
                    <a:pt x="0" y="299"/>
                  </a:lnTo>
                  <a:lnTo>
                    <a:pt x="0" y="344"/>
                  </a:lnTo>
                  <a:lnTo>
                    <a:pt x="0" y="346"/>
                  </a:lnTo>
                  <a:lnTo>
                    <a:pt x="4" y="346"/>
                  </a:lnTo>
                  <a:lnTo>
                    <a:pt x="4" y="299"/>
                  </a:lnTo>
                  <a:close/>
                  <a:moveTo>
                    <a:pt x="4" y="199"/>
                  </a:moveTo>
                  <a:lnTo>
                    <a:pt x="0" y="199"/>
                  </a:lnTo>
                  <a:lnTo>
                    <a:pt x="0" y="294"/>
                  </a:lnTo>
                  <a:lnTo>
                    <a:pt x="4" y="294"/>
                  </a:lnTo>
                  <a:lnTo>
                    <a:pt x="4" y="199"/>
                  </a:lnTo>
                  <a:close/>
                  <a:moveTo>
                    <a:pt x="4" y="99"/>
                  </a:moveTo>
                  <a:lnTo>
                    <a:pt x="0" y="99"/>
                  </a:lnTo>
                  <a:lnTo>
                    <a:pt x="0" y="195"/>
                  </a:lnTo>
                  <a:lnTo>
                    <a:pt x="4" y="195"/>
                  </a:lnTo>
                  <a:lnTo>
                    <a:pt x="4" y="99"/>
                  </a:lnTo>
                  <a:close/>
                  <a:moveTo>
                    <a:pt x="4" y="0"/>
                  </a:moveTo>
                  <a:lnTo>
                    <a:pt x="0" y="0"/>
                  </a:lnTo>
                  <a:lnTo>
                    <a:pt x="0" y="95"/>
                  </a:lnTo>
                  <a:lnTo>
                    <a:pt x="4" y="95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800" name="iṩľiḍè"/>
            <p:cNvSpPr/>
            <p:nvPr/>
          </p:nvSpPr>
          <p:spPr bwMode="auto">
            <a:xfrm>
              <a:off x="3940325" y="2257412"/>
              <a:ext cx="4762" cy="411956"/>
            </a:xfrm>
            <a:custGeom>
              <a:avLst/>
              <a:gdLst>
                <a:gd name="T0" fmla="*/ 4 w 4"/>
                <a:gd name="T1" fmla="*/ 299 h 346"/>
                <a:gd name="T2" fmla="*/ 0 w 4"/>
                <a:gd name="T3" fmla="*/ 299 h 346"/>
                <a:gd name="T4" fmla="*/ 0 w 4"/>
                <a:gd name="T5" fmla="*/ 344 h 346"/>
                <a:gd name="T6" fmla="*/ 0 w 4"/>
                <a:gd name="T7" fmla="*/ 346 h 346"/>
                <a:gd name="T8" fmla="*/ 4 w 4"/>
                <a:gd name="T9" fmla="*/ 346 h 346"/>
                <a:gd name="T10" fmla="*/ 4 w 4"/>
                <a:gd name="T11" fmla="*/ 299 h 346"/>
                <a:gd name="T12" fmla="*/ 4 w 4"/>
                <a:gd name="T13" fmla="*/ 199 h 346"/>
                <a:gd name="T14" fmla="*/ 0 w 4"/>
                <a:gd name="T15" fmla="*/ 199 h 346"/>
                <a:gd name="T16" fmla="*/ 0 w 4"/>
                <a:gd name="T17" fmla="*/ 294 h 346"/>
                <a:gd name="T18" fmla="*/ 4 w 4"/>
                <a:gd name="T19" fmla="*/ 294 h 346"/>
                <a:gd name="T20" fmla="*/ 4 w 4"/>
                <a:gd name="T21" fmla="*/ 199 h 346"/>
                <a:gd name="T22" fmla="*/ 4 w 4"/>
                <a:gd name="T23" fmla="*/ 99 h 346"/>
                <a:gd name="T24" fmla="*/ 0 w 4"/>
                <a:gd name="T25" fmla="*/ 99 h 346"/>
                <a:gd name="T26" fmla="*/ 0 w 4"/>
                <a:gd name="T27" fmla="*/ 195 h 346"/>
                <a:gd name="T28" fmla="*/ 4 w 4"/>
                <a:gd name="T29" fmla="*/ 195 h 346"/>
                <a:gd name="T30" fmla="*/ 4 w 4"/>
                <a:gd name="T31" fmla="*/ 99 h 346"/>
                <a:gd name="T32" fmla="*/ 4 w 4"/>
                <a:gd name="T33" fmla="*/ 0 h 346"/>
                <a:gd name="T34" fmla="*/ 0 w 4"/>
                <a:gd name="T35" fmla="*/ 0 h 346"/>
                <a:gd name="T36" fmla="*/ 0 w 4"/>
                <a:gd name="T37" fmla="*/ 95 h 346"/>
                <a:gd name="T38" fmla="*/ 4 w 4"/>
                <a:gd name="T39" fmla="*/ 95 h 346"/>
                <a:gd name="T40" fmla="*/ 4 w 4"/>
                <a:gd name="T41" fmla="*/ 0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" h="346">
                  <a:moveTo>
                    <a:pt x="4" y="299"/>
                  </a:moveTo>
                  <a:lnTo>
                    <a:pt x="0" y="299"/>
                  </a:lnTo>
                  <a:lnTo>
                    <a:pt x="0" y="344"/>
                  </a:lnTo>
                  <a:lnTo>
                    <a:pt x="0" y="346"/>
                  </a:lnTo>
                  <a:lnTo>
                    <a:pt x="4" y="346"/>
                  </a:lnTo>
                  <a:lnTo>
                    <a:pt x="4" y="299"/>
                  </a:lnTo>
                  <a:moveTo>
                    <a:pt x="4" y="199"/>
                  </a:moveTo>
                  <a:lnTo>
                    <a:pt x="0" y="199"/>
                  </a:lnTo>
                  <a:lnTo>
                    <a:pt x="0" y="294"/>
                  </a:lnTo>
                  <a:lnTo>
                    <a:pt x="4" y="294"/>
                  </a:lnTo>
                  <a:lnTo>
                    <a:pt x="4" y="199"/>
                  </a:lnTo>
                  <a:moveTo>
                    <a:pt x="4" y="99"/>
                  </a:moveTo>
                  <a:lnTo>
                    <a:pt x="0" y="99"/>
                  </a:lnTo>
                  <a:lnTo>
                    <a:pt x="0" y="195"/>
                  </a:lnTo>
                  <a:lnTo>
                    <a:pt x="4" y="195"/>
                  </a:lnTo>
                  <a:lnTo>
                    <a:pt x="4" y="99"/>
                  </a:lnTo>
                  <a:moveTo>
                    <a:pt x="4" y="0"/>
                  </a:moveTo>
                  <a:lnTo>
                    <a:pt x="0" y="0"/>
                  </a:lnTo>
                  <a:lnTo>
                    <a:pt x="0" y="95"/>
                  </a:lnTo>
                  <a:lnTo>
                    <a:pt x="4" y="95"/>
                  </a:lnTo>
                  <a:lnTo>
                    <a:pt x="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801" name="îṧ1îḍe"/>
            <p:cNvSpPr/>
            <p:nvPr/>
          </p:nvSpPr>
          <p:spPr bwMode="auto">
            <a:xfrm>
              <a:off x="4178450" y="2187165"/>
              <a:ext cx="4762" cy="64294"/>
            </a:xfrm>
            <a:prstGeom prst="rect">
              <a:avLst/>
            </a:pr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802" name="išľïḍè"/>
            <p:cNvSpPr/>
            <p:nvPr/>
          </p:nvSpPr>
          <p:spPr bwMode="auto">
            <a:xfrm>
              <a:off x="4178450" y="2187165"/>
              <a:ext cx="4762" cy="642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803" name="ï$ḷïďe"/>
            <p:cNvSpPr/>
            <p:nvPr/>
          </p:nvSpPr>
          <p:spPr bwMode="auto">
            <a:xfrm>
              <a:off x="4178450" y="2257412"/>
              <a:ext cx="4762" cy="411956"/>
            </a:xfrm>
            <a:custGeom>
              <a:avLst/>
              <a:gdLst>
                <a:gd name="T0" fmla="*/ 4 w 4"/>
                <a:gd name="T1" fmla="*/ 299 h 346"/>
                <a:gd name="T2" fmla="*/ 0 w 4"/>
                <a:gd name="T3" fmla="*/ 299 h 346"/>
                <a:gd name="T4" fmla="*/ 0 w 4"/>
                <a:gd name="T5" fmla="*/ 344 h 346"/>
                <a:gd name="T6" fmla="*/ 0 w 4"/>
                <a:gd name="T7" fmla="*/ 346 h 346"/>
                <a:gd name="T8" fmla="*/ 4 w 4"/>
                <a:gd name="T9" fmla="*/ 346 h 346"/>
                <a:gd name="T10" fmla="*/ 4 w 4"/>
                <a:gd name="T11" fmla="*/ 299 h 346"/>
                <a:gd name="T12" fmla="*/ 4 w 4"/>
                <a:gd name="T13" fmla="*/ 199 h 346"/>
                <a:gd name="T14" fmla="*/ 0 w 4"/>
                <a:gd name="T15" fmla="*/ 199 h 346"/>
                <a:gd name="T16" fmla="*/ 0 w 4"/>
                <a:gd name="T17" fmla="*/ 294 h 346"/>
                <a:gd name="T18" fmla="*/ 4 w 4"/>
                <a:gd name="T19" fmla="*/ 294 h 346"/>
                <a:gd name="T20" fmla="*/ 4 w 4"/>
                <a:gd name="T21" fmla="*/ 199 h 346"/>
                <a:gd name="T22" fmla="*/ 4 w 4"/>
                <a:gd name="T23" fmla="*/ 99 h 346"/>
                <a:gd name="T24" fmla="*/ 0 w 4"/>
                <a:gd name="T25" fmla="*/ 99 h 346"/>
                <a:gd name="T26" fmla="*/ 0 w 4"/>
                <a:gd name="T27" fmla="*/ 195 h 346"/>
                <a:gd name="T28" fmla="*/ 4 w 4"/>
                <a:gd name="T29" fmla="*/ 195 h 346"/>
                <a:gd name="T30" fmla="*/ 4 w 4"/>
                <a:gd name="T31" fmla="*/ 99 h 346"/>
                <a:gd name="T32" fmla="*/ 4 w 4"/>
                <a:gd name="T33" fmla="*/ 0 h 346"/>
                <a:gd name="T34" fmla="*/ 0 w 4"/>
                <a:gd name="T35" fmla="*/ 0 h 346"/>
                <a:gd name="T36" fmla="*/ 0 w 4"/>
                <a:gd name="T37" fmla="*/ 95 h 346"/>
                <a:gd name="T38" fmla="*/ 4 w 4"/>
                <a:gd name="T39" fmla="*/ 95 h 346"/>
                <a:gd name="T40" fmla="*/ 4 w 4"/>
                <a:gd name="T41" fmla="*/ 0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" h="346">
                  <a:moveTo>
                    <a:pt x="4" y="299"/>
                  </a:moveTo>
                  <a:lnTo>
                    <a:pt x="0" y="299"/>
                  </a:lnTo>
                  <a:lnTo>
                    <a:pt x="0" y="344"/>
                  </a:lnTo>
                  <a:lnTo>
                    <a:pt x="0" y="346"/>
                  </a:lnTo>
                  <a:lnTo>
                    <a:pt x="4" y="346"/>
                  </a:lnTo>
                  <a:lnTo>
                    <a:pt x="4" y="299"/>
                  </a:lnTo>
                  <a:close/>
                  <a:moveTo>
                    <a:pt x="4" y="199"/>
                  </a:moveTo>
                  <a:lnTo>
                    <a:pt x="0" y="199"/>
                  </a:lnTo>
                  <a:lnTo>
                    <a:pt x="0" y="294"/>
                  </a:lnTo>
                  <a:lnTo>
                    <a:pt x="4" y="294"/>
                  </a:lnTo>
                  <a:lnTo>
                    <a:pt x="4" y="199"/>
                  </a:lnTo>
                  <a:close/>
                  <a:moveTo>
                    <a:pt x="4" y="99"/>
                  </a:moveTo>
                  <a:lnTo>
                    <a:pt x="0" y="99"/>
                  </a:lnTo>
                  <a:lnTo>
                    <a:pt x="0" y="195"/>
                  </a:lnTo>
                  <a:lnTo>
                    <a:pt x="4" y="195"/>
                  </a:lnTo>
                  <a:lnTo>
                    <a:pt x="4" y="99"/>
                  </a:lnTo>
                  <a:close/>
                  <a:moveTo>
                    <a:pt x="4" y="0"/>
                  </a:moveTo>
                  <a:lnTo>
                    <a:pt x="0" y="0"/>
                  </a:lnTo>
                  <a:lnTo>
                    <a:pt x="0" y="95"/>
                  </a:lnTo>
                  <a:lnTo>
                    <a:pt x="4" y="95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804" name="ïSlïḓê"/>
            <p:cNvSpPr/>
            <p:nvPr/>
          </p:nvSpPr>
          <p:spPr bwMode="auto">
            <a:xfrm>
              <a:off x="4178450" y="2257412"/>
              <a:ext cx="4762" cy="411956"/>
            </a:xfrm>
            <a:custGeom>
              <a:avLst/>
              <a:gdLst>
                <a:gd name="T0" fmla="*/ 4 w 4"/>
                <a:gd name="T1" fmla="*/ 299 h 346"/>
                <a:gd name="T2" fmla="*/ 0 w 4"/>
                <a:gd name="T3" fmla="*/ 299 h 346"/>
                <a:gd name="T4" fmla="*/ 0 w 4"/>
                <a:gd name="T5" fmla="*/ 344 h 346"/>
                <a:gd name="T6" fmla="*/ 0 w 4"/>
                <a:gd name="T7" fmla="*/ 346 h 346"/>
                <a:gd name="T8" fmla="*/ 4 w 4"/>
                <a:gd name="T9" fmla="*/ 346 h 346"/>
                <a:gd name="T10" fmla="*/ 4 w 4"/>
                <a:gd name="T11" fmla="*/ 299 h 346"/>
                <a:gd name="T12" fmla="*/ 4 w 4"/>
                <a:gd name="T13" fmla="*/ 199 h 346"/>
                <a:gd name="T14" fmla="*/ 0 w 4"/>
                <a:gd name="T15" fmla="*/ 199 h 346"/>
                <a:gd name="T16" fmla="*/ 0 w 4"/>
                <a:gd name="T17" fmla="*/ 294 h 346"/>
                <a:gd name="T18" fmla="*/ 4 w 4"/>
                <a:gd name="T19" fmla="*/ 294 h 346"/>
                <a:gd name="T20" fmla="*/ 4 w 4"/>
                <a:gd name="T21" fmla="*/ 199 h 346"/>
                <a:gd name="T22" fmla="*/ 4 w 4"/>
                <a:gd name="T23" fmla="*/ 99 h 346"/>
                <a:gd name="T24" fmla="*/ 0 w 4"/>
                <a:gd name="T25" fmla="*/ 99 h 346"/>
                <a:gd name="T26" fmla="*/ 0 w 4"/>
                <a:gd name="T27" fmla="*/ 195 h 346"/>
                <a:gd name="T28" fmla="*/ 4 w 4"/>
                <a:gd name="T29" fmla="*/ 195 h 346"/>
                <a:gd name="T30" fmla="*/ 4 w 4"/>
                <a:gd name="T31" fmla="*/ 99 h 346"/>
                <a:gd name="T32" fmla="*/ 4 w 4"/>
                <a:gd name="T33" fmla="*/ 0 h 346"/>
                <a:gd name="T34" fmla="*/ 0 w 4"/>
                <a:gd name="T35" fmla="*/ 0 h 346"/>
                <a:gd name="T36" fmla="*/ 0 w 4"/>
                <a:gd name="T37" fmla="*/ 95 h 346"/>
                <a:gd name="T38" fmla="*/ 4 w 4"/>
                <a:gd name="T39" fmla="*/ 95 h 346"/>
                <a:gd name="T40" fmla="*/ 4 w 4"/>
                <a:gd name="T41" fmla="*/ 0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" h="346">
                  <a:moveTo>
                    <a:pt x="4" y="299"/>
                  </a:moveTo>
                  <a:lnTo>
                    <a:pt x="0" y="299"/>
                  </a:lnTo>
                  <a:lnTo>
                    <a:pt x="0" y="344"/>
                  </a:lnTo>
                  <a:lnTo>
                    <a:pt x="0" y="346"/>
                  </a:lnTo>
                  <a:lnTo>
                    <a:pt x="4" y="346"/>
                  </a:lnTo>
                  <a:lnTo>
                    <a:pt x="4" y="299"/>
                  </a:lnTo>
                  <a:moveTo>
                    <a:pt x="4" y="199"/>
                  </a:moveTo>
                  <a:lnTo>
                    <a:pt x="0" y="199"/>
                  </a:lnTo>
                  <a:lnTo>
                    <a:pt x="0" y="294"/>
                  </a:lnTo>
                  <a:lnTo>
                    <a:pt x="4" y="294"/>
                  </a:lnTo>
                  <a:lnTo>
                    <a:pt x="4" y="199"/>
                  </a:lnTo>
                  <a:moveTo>
                    <a:pt x="4" y="99"/>
                  </a:moveTo>
                  <a:lnTo>
                    <a:pt x="0" y="99"/>
                  </a:lnTo>
                  <a:lnTo>
                    <a:pt x="0" y="195"/>
                  </a:lnTo>
                  <a:lnTo>
                    <a:pt x="4" y="195"/>
                  </a:lnTo>
                  <a:lnTo>
                    <a:pt x="4" y="99"/>
                  </a:lnTo>
                  <a:moveTo>
                    <a:pt x="4" y="0"/>
                  </a:moveTo>
                  <a:lnTo>
                    <a:pt x="0" y="0"/>
                  </a:lnTo>
                  <a:lnTo>
                    <a:pt x="0" y="95"/>
                  </a:lnTo>
                  <a:lnTo>
                    <a:pt x="4" y="95"/>
                  </a:lnTo>
                  <a:lnTo>
                    <a:pt x="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805" name="ïṡlîḍè"/>
            <p:cNvSpPr/>
            <p:nvPr/>
          </p:nvSpPr>
          <p:spPr bwMode="auto">
            <a:xfrm>
              <a:off x="4064150" y="2607456"/>
              <a:ext cx="136922" cy="5954"/>
            </a:xfrm>
            <a:custGeom>
              <a:avLst/>
              <a:gdLst>
                <a:gd name="T0" fmla="*/ 115 w 115"/>
                <a:gd name="T1" fmla="*/ 0 h 5"/>
                <a:gd name="T2" fmla="*/ 100 w 115"/>
                <a:gd name="T3" fmla="*/ 0 h 5"/>
                <a:gd name="T4" fmla="*/ 96 w 115"/>
                <a:gd name="T5" fmla="*/ 0 h 5"/>
                <a:gd name="T6" fmla="*/ 0 w 115"/>
                <a:gd name="T7" fmla="*/ 0 h 5"/>
                <a:gd name="T8" fmla="*/ 0 w 115"/>
                <a:gd name="T9" fmla="*/ 5 h 5"/>
                <a:gd name="T10" fmla="*/ 96 w 115"/>
                <a:gd name="T11" fmla="*/ 5 h 5"/>
                <a:gd name="T12" fmla="*/ 100 w 115"/>
                <a:gd name="T13" fmla="*/ 5 h 5"/>
                <a:gd name="T14" fmla="*/ 115 w 115"/>
                <a:gd name="T15" fmla="*/ 5 h 5"/>
                <a:gd name="T16" fmla="*/ 115 w 115"/>
                <a:gd name="T1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5" h="5">
                  <a:moveTo>
                    <a:pt x="115" y="0"/>
                  </a:moveTo>
                  <a:lnTo>
                    <a:pt x="100" y="0"/>
                  </a:lnTo>
                  <a:lnTo>
                    <a:pt x="96" y="0"/>
                  </a:lnTo>
                  <a:lnTo>
                    <a:pt x="0" y="0"/>
                  </a:lnTo>
                  <a:lnTo>
                    <a:pt x="0" y="5"/>
                  </a:lnTo>
                  <a:lnTo>
                    <a:pt x="96" y="5"/>
                  </a:lnTo>
                  <a:lnTo>
                    <a:pt x="100" y="5"/>
                  </a:lnTo>
                  <a:lnTo>
                    <a:pt x="115" y="5"/>
                  </a:lnTo>
                  <a:lnTo>
                    <a:pt x="115" y="0"/>
                  </a:lnTo>
                  <a:close/>
                </a:path>
              </a:pathLst>
            </a:cu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806" name="ïSḷîḍê"/>
            <p:cNvSpPr/>
            <p:nvPr/>
          </p:nvSpPr>
          <p:spPr bwMode="auto">
            <a:xfrm>
              <a:off x="4064150" y="2607456"/>
              <a:ext cx="136922" cy="5954"/>
            </a:xfrm>
            <a:custGeom>
              <a:avLst/>
              <a:gdLst>
                <a:gd name="T0" fmla="*/ 115 w 115"/>
                <a:gd name="T1" fmla="*/ 0 h 5"/>
                <a:gd name="T2" fmla="*/ 100 w 115"/>
                <a:gd name="T3" fmla="*/ 0 h 5"/>
                <a:gd name="T4" fmla="*/ 96 w 115"/>
                <a:gd name="T5" fmla="*/ 0 h 5"/>
                <a:gd name="T6" fmla="*/ 0 w 115"/>
                <a:gd name="T7" fmla="*/ 0 h 5"/>
                <a:gd name="T8" fmla="*/ 0 w 115"/>
                <a:gd name="T9" fmla="*/ 5 h 5"/>
                <a:gd name="T10" fmla="*/ 96 w 115"/>
                <a:gd name="T11" fmla="*/ 5 h 5"/>
                <a:gd name="T12" fmla="*/ 100 w 115"/>
                <a:gd name="T13" fmla="*/ 5 h 5"/>
                <a:gd name="T14" fmla="*/ 115 w 115"/>
                <a:gd name="T15" fmla="*/ 5 h 5"/>
                <a:gd name="T16" fmla="*/ 115 w 115"/>
                <a:gd name="T1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5" h="5">
                  <a:moveTo>
                    <a:pt x="115" y="0"/>
                  </a:moveTo>
                  <a:lnTo>
                    <a:pt x="100" y="0"/>
                  </a:lnTo>
                  <a:lnTo>
                    <a:pt x="96" y="0"/>
                  </a:lnTo>
                  <a:lnTo>
                    <a:pt x="0" y="0"/>
                  </a:lnTo>
                  <a:lnTo>
                    <a:pt x="0" y="5"/>
                  </a:lnTo>
                  <a:lnTo>
                    <a:pt x="96" y="5"/>
                  </a:lnTo>
                  <a:lnTo>
                    <a:pt x="100" y="5"/>
                  </a:lnTo>
                  <a:lnTo>
                    <a:pt x="115" y="5"/>
                  </a:lnTo>
                  <a:lnTo>
                    <a:pt x="11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807" name="ïš1idé"/>
            <p:cNvSpPr/>
            <p:nvPr/>
          </p:nvSpPr>
          <p:spPr bwMode="auto">
            <a:xfrm>
              <a:off x="3646241" y="2607456"/>
              <a:ext cx="413147" cy="5954"/>
            </a:xfrm>
            <a:custGeom>
              <a:avLst/>
              <a:gdLst>
                <a:gd name="T0" fmla="*/ 147 w 347"/>
                <a:gd name="T1" fmla="*/ 0 h 5"/>
                <a:gd name="T2" fmla="*/ 52 w 347"/>
                <a:gd name="T3" fmla="*/ 0 h 5"/>
                <a:gd name="T4" fmla="*/ 48 w 347"/>
                <a:gd name="T5" fmla="*/ 0 h 5"/>
                <a:gd name="T6" fmla="*/ 2 w 347"/>
                <a:gd name="T7" fmla="*/ 0 h 5"/>
                <a:gd name="T8" fmla="*/ 2 w 347"/>
                <a:gd name="T9" fmla="*/ 5 h 5"/>
                <a:gd name="T10" fmla="*/ 0 w 347"/>
                <a:gd name="T11" fmla="*/ 5 h 5"/>
                <a:gd name="T12" fmla="*/ 48 w 347"/>
                <a:gd name="T13" fmla="*/ 5 h 5"/>
                <a:gd name="T14" fmla="*/ 52 w 347"/>
                <a:gd name="T15" fmla="*/ 5 h 5"/>
                <a:gd name="T16" fmla="*/ 147 w 347"/>
                <a:gd name="T17" fmla="*/ 5 h 5"/>
                <a:gd name="T18" fmla="*/ 147 w 347"/>
                <a:gd name="T19" fmla="*/ 0 h 5"/>
                <a:gd name="T20" fmla="*/ 347 w 347"/>
                <a:gd name="T21" fmla="*/ 0 h 5"/>
                <a:gd name="T22" fmla="*/ 251 w 347"/>
                <a:gd name="T23" fmla="*/ 0 h 5"/>
                <a:gd name="T24" fmla="*/ 247 w 347"/>
                <a:gd name="T25" fmla="*/ 0 h 5"/>
                <a:gd name="T26" fmla="*/ 152 w 347"/>
                <a:gd name="T27" fmla="*/ 0 h 5"/>
                <a:gd name="T28" fmla="*/ 152 w 347"/>
                <a:gd name="T29" fmla="*/ 5 h 5"/>
                <a:gd name="T30" fmla="*/ 247 w 347"/>
                <a:gd name="T31" fmla="*/ 5 h 5"/>
                <a:gd name="T32" fmla="*/ 251 w 347"/>
                <a:gd name="T33" fmla="*/ 5 h 5"/>
                <a:gd name="T34" fmla="*/ 347 w 347"/>
                <a:gd name="T35" fmla="*/ 5 h 5"/>
                <a:gd name="T36" fmla="*/ 347 w 347"/>
                <a:gd name="T3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47" h="5">
                  <a:moveTo>
                    <a:pt x="147" y="0"/>
                  </a:moveTo>
                  <a:lnTo>
                    <a:pt x="52" y="0"/>
                  </a:lnTo>
                  <a:lnTo>
                    <a:pt x="48" y="0"/>
                  </a:lnTo>
                  <a:lnTo>
                    <a:pt x="2" y="0"/>
                  </a:lnTo>
                  <a:lnTo>
                    <a:pt x="2" y="5"/>
                  </a:lnTo>
                  <a:lnTo>
                    <a:pt x="0" y="5"/>
                  </a:lnTo>
                  <a:lnTo>
                    <a:pt x="48" y="5"/>
                  </a:lnTo>
                  <a:lnTo>
                    <a:pt x="52" y="5"/>
                  </a:lnTo>
                  <a:lnTo>
                    <a:pt x="147" y="5"/>
                  </a:lnTo>
                  <a:lnTo>
                    <a:pt x="147" y="0"/>
                  </a:lnTo>
                  <a:close/>
                  <a:moveTo>
                    <a:pt x="347" y="0"/>
                  </a:moveTo>
                  <a:lnTo>
                    <a:pt x="251" y="0"/>
                  </a:lnTo>
                  <a:lnTo>
                    <a:pt x="247" y="0"/>
                  </a:lnTo>
                  <a:lnTo>
                    <a:pt x="152" y="0"/>
                  </a:lnTo>
                  <a:lnTo>
                    <a:pt x="152" y="5"/>
                  </a:lnTo>
                  <a:lnTo>
                    <a:pt x="247" y="5"/>
                  </a:lnTo>
                  <a:lnTo>
                    <a:pt x="251" y="5"/>
                  </a:lnTo>
                  <a:lnTo>
                    <a:pt x="347" y="5"/>
                  </a:lnTo>
                  <a:lnTo>
                    <a:pt x="347" y="0"/>
                  </a:lnTo>
                  <a:close/>
                </a:path>
              </a:pathLst>
            </a:cu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808" name="íṡliďê"/>
            <p:cNvSpPr/>
            <p:nvPr/>
          </p:nvSpPr>
          <p:spPr bwMode="auto">
            <a:xfrm>
              <a:off x="3646241" y="2607456"/>
              <a:ext cx="413147" cy="5954"/>
            </a:xfrm>
            <a:custGeom>
              <a:avLst/>
              <a:gdLst>
                <a:gd name="T0" fmla="*/ 147 w 347"/>
                <a:gd name="T1" fmla="*/ 0 h 5"/>
                <a:gd name="T2" fmla="*/ 52 w 347"/>
                <a:gd name="T3" fmla="*/ 0 h 5"/>
                <a:gd name="T4" fmla="*/ 48 w 347"/>
                <a:gd name="T5" fmla="*/ 0 h 5"/>
                <a:gd name="T6" fmla="*/ 2 w 347"/>
                <a:gd name="T7" fmla="*/ 0 h 5"/>
                <a:gd name="T8" fmla="*/ 2 w 347"/>
                <a:gd name="T9" fmla="*/ 5 h 5"/>
                <a:gd name="T10" fmla="*/ 0 w 347"/>
                <a:gd name="T11" fmla="*/ 5 h 5"/>
                <a:gd name="T12" fmla="*/ 48 w 347"/>
                <a:gd name="T13" fmla="*/ 5 h 5"/>
                <a:gd name="T14" fmla="*/ 52 w 347"/>
                <a:gd name="T15" fmla="*/ 5 h 5"/>
                <a:gd name="T16" fmla="*/ 147 w 347"/>
                <a:gd name="T17" fmla="*/ 5 h 5"/>
                <a:gd name="T18" fmla="*/ 147 w 347"/>
                <a:gd name="T19" fmla="*/ 0 h 5"/>
                <a:gd name="T20" fmla="*/ 347 w 347"/>
                <a:gd name="T21" fmla="*/ 0 h 5"/>
                <a:gd name="T22" fmla="*/ 251 w 347"/>
                <a:gd name="T23" fmla="*/ 0 h 5"/>
                <a:gd name="T24" fmla="*/ 247 w 347"/>
                <a:gd name="T25" fmla="*/ 0 h 5"/>
                <a:gd name="T26" fmla="*/ 152 w 347"/>
                <a:gd name="T27" fmla="*/ 0 h 5"/>
                <a:gd name="T28" fmla="*/ 152 w 347"/>
                <a:gd name="T29" fmla="*/ 5 h 5"/>
                <a:gd name="T30" fmla="*/ 247 w 347"/>
                <a:gd name="T31" fmla="*/ 5 h 5"/>
                <a:gd name="T32" fmla="*/ 251 w 347"/>
                <a:gd name="T33" fmla="*/ 5 h 5"/>
                <a:gd name="T34" fmla="*/ 347 w 347"/>
                <a:gd name="T35" fmla="*/ 5 h 5"/>
                <a:gd name="T36" fmla="*/ 347 w 347"/>
                <a:gd name="T3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47" h="5">
                  <a:moveTo>
                    <a:pt x="147" y="0"/>
                  </a:moveTo>
                  <a:lnTo>
                    <a:pt x="52" y="0"/>
                  </a:lnTo>
                  <a:lnTo>
                    <a:pt x="48" y="0"/>
                  </a:lnTo>
                  <a:lnTo>
                    <a:pt x="2" y="0"/>
                  </a:lnTo>
                  <a:lnTo>
                    <a:pt x="2" y="5"/>
                  </a:lnTo>
                  <a:lnTo>
                    <a:pt x="0" y="5"/>
                  </a:lnTo>
                  <a:lnTo>
                    <a:pt x="48" y="5"/>
                  </a:lnTo>
                  <a:lnTo>
                    <a:pt x="52" y="5"/>
                  </a:lnTo>
                  <a:lnTo>
                    <a:pt x="147" y="5"/>
                  </a:lnTo>
                  <a:lnTo>
                    <a:pt x="147" y="0"/>
                  </a:lnTo>
                  <a:moveTo>
                    <a:pt x="347" y="0"/>
                  </a:moveTo>
                  <a:lnTo>
                    <a:pt x="251" y="0"/>
                  </a:lnTo>
                  <a:lnTo>
                    <a:pt x="247" y="0"/>
                  </a:lnTo>
                  <a:lnTo>
                    <a:pt x="152" y="0"/>
                  </a:lnTo>
                  <a:lnTo>
                    <a:pt x="152" y="5"/>
                  </a:lnTo>
                  <a:lnTo>
                    <a:pt x="247" y="5"/>
                  </a:lnTo>
                  <a:lnTo>
                    <a:pt x="251" y="5"/>
                  </a:lnTo>
                  <a:lnTo>
                    <a:pt x="347" y="5"/>
                  </a:lnTo>
                  <a:lnTo>
                    <a:pt x="34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809" name="îṡļiḋè"/>
            <p:cNvSpPr/>
            <p:nvPr/>
          </p:nvSpPr>
          <p:spPr bwMode="auto">
            <a:xfrm>
              <a:off x="4064150" y="2370521"/>
              <a:ext cx="136922" cy="4763"/>
            </a:xfrm>
            <a:custGeom>
              <a:avLst/>
              <a:gdLst>
                <a:gd name="T0" fmla="*/ 115 w 115"/>
                <a:gd name="T1" fmla="*/ 0 h 4"/>
                <a:gd name="T2" fmla="*/ 100 w 115"/>
                <a:gd name="T3" fmla="*/ 0 h 4"/>
                <a:gd name="T4" fmla="*/ 96 w 115"/>
                <a:gd name="T5" fmla="*/ 0 h 4"/>
                <a:gd name="T6" fmla="*/ 0 w 115"/>
                <a:gd name="T7" fmla="*/ 0 h 4"/>
                <a:gd name="T8" fmla="*/ 0 w 115"/>
                <a:gd name="T9" fmla="*/ 4 h 4"/>
                <a:gd name="T10" fmla="*/ 96 w 115"/>
                <a:gd name="T11" fmla="*/ 4 h 4"/>
                <a:gd name="T12" fmla="*/ 100 w 115"/>
                <a:gd name="T13" fmla="*/ 4 h 4"/>
                <a:gd name="T14" fmla="*/ 115 w 115"/>
                <a:gd name="T15" fmla="*/ 4 h 4"/>
                <a:gd name="T16" fmla="*/ 115 w 115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5" h="4">
                  <a:moveTo>
                    <a:pt x="115" y="0"/>
                  </a:moveTo>
                  <a:lnTo>
                    <a:pt x="100" y="0"/>
                  </a:lnTo>
                  <a:lnTo>
                    <a:pt x="96" y="0"/>
                  </a:lnTo>
                  <a:lnTo>
                    <a:pt x="0" y="0"/>
                  </a:lnTo>
                  <a:lnTo>
                    <a:pt x="0" y="4"/>
                  </a:lnTo>
                  <a:lnTo>
                    <a:pt x="96" y="4"/>
                  </a:lnTo>
                  <a:lnTo>
                    <a:pt x="100" y="4"/>
                  </a:lnTo>
                  <a:lnTo>
                    <a:pt x="115" y="4"/>
                  </a:lnTo>
                  <a:lnTo>
                    <a:pt x="115" y="0"/>
                  </a:lnTo>
                  <a:close/>
                </a:path>
              </a:pathLst>
            </a:cu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810" name="ïš1iḓe"/>
            <p:cNvSpPr/>
            <p:nvPr/>
          </p:nvSpPr>
          <p:spPr bwMode="auto">
            <a:xfrm>
              <a:off x="4064150" y="2370521"/>
              <a:ext cx="136922" cy="4763"/>
            </a:xfrm>
            <a:custGeom>
              <a:avLst/>
              <a:gdLst>
                <a:gd name="T0" fmla="*/ 115 w 115"/>
                <a:gd name="T1" fmla="*/ 0 h 4"/>
                <a:gd name="T2" fmla="*/ 100 w 115"/>
                <a:gd name="T3" fmla="*/ 0 h 4"/>
                <a:gd name="T4" fmla="*/ 96 w 115"/>
                <a:gd name="T5" fmla="*/ 0 h 4"/>
                <a:gd name="T6" fmla="*/ 0 w 115"/>
                <a:gd name="T7" fmla="*/ 0 h 4"/>
                <a:gd name="T8" fmla="*/ 0 w 115"/>
                <a:gd name="T9" fmla="*/ 4 h 4"/>
                <a:gd name="T10" fmla="*/ 96 w 115"/>
                <a:gd name="T11" fmla="*/ 4 h 4"/>
                <a:gd name="T12" fmla="*/ 100 w 115"/>
                <a:gd name="T13" fmla="*/ 4 h 4"/>
                <a:gd name="T14" fmla="*/ 115 w 115"/>
                <a:gd name="T15" fmla="*/ 4 h 4"/>
                <a:gd name="T16" fmla="*/ 115 w 115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5" h="4">
                  <a:moveTo>
                    <a:pt x="115" y="0"/>
                  </a:moveTo>
                  <a:lnTo>
                    <a:pt x="100" y="0"/>
                  </a:lnTo>
                  <a:lnTo>
                    <a:pt x="96" y="0"/>
                  </a:lnTo>
                  <a:lnTo>
                    <a:pt x="0" y="0"/>
                  </a:lnTo>
                  <a:lnTo>
                    <a:pt x="0" y="4"/>
                  </a:lnTo>
                  <a:lnTo>
                    <a:pt x="96" y="4"/>
                  </a:lnTo>
                  <a:lnTo>
                    <a:pt x="100" y="4"/>
                  </a:lnTo>
                  <a:lnTo>
                    <a:pt x="115" y="4"/>
                  </a:lnTo>
                  <a:lnTo>
                    <a:pt x="11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811" name="ïṥļiďè"/>
            <p:cNvSpPr/>
            <p:nvPr/>
          </p:nvSpPr>
          <p:spPr bwMode="auto">
            <a:xfrm>
              <a:off x="3646241" y="2370521"/>
              <a:ext cx="413147" cy="4763"/>
            </a:xfrm>
            <a:custGeom>
              <a:avLst/>
              <a:gdLst>
                <a:gd name="T0" fmla="*/ 147 w 347"/>
                <a:gd name="T1" fmla="*/ 0 h 4"/>
                <a:gd name="T2" fmla="*/ 52 w 347"/>
                <a:gd name="T3" fmla="*/ 0 h 4"/>
                <a:gd name="T4" fmla="*/ 48 w 347"/>
                <a:gd name="T5" fmla="*/ 0 h 4"/>
                <a:gd name="T6" fmla="*/ 2 w 347"/>
                <a:gd name="T7" fmla="*/ 0 h 4"/>
                <a:gd name="T8" fmla="*/ 2 w 347"/>
                <a:gd name="T9" fmla="*/ 4 h 4"/>
                <a:gd name="T10" fmla="*/ 0 w 347"/>
                <a:gd name="T11" fmla="*/ 4 h 4"/>
                <a:gd name="T12" fmla="*/ 48 w 347"/>
                <a:gd name="T13" fmla="*/ 4 h 4"/>
                <a:gd name="T14" fmla="*/ 52 w 347"/>
                <a:gd name="T15" fmla="*/ 4 h 4"/>
                <a:gd name="T16" fmla="*/ 147 w 347"/>
                <a:gd name="T17" fmla="*/ 4 h 4"/>
                <a:gd name="T18" fmla="*/ 147 w 347"/>
                <a:gd name="T19" fmla="*/ 0 h 4"/>
                <a:gd name="T20" fmla="*/ 347 w 347"/>
                <a:gd name="T21" fmla="*/ 0 h 4"/>
                <a:gd name="T22" fmla="*/ 251 w 347"/>
                <a:gd name="T23" fmla="*/ 0 h 4"/>
                <a:gd name="T24" fmla="*/ 247 w 347"/>
                <a:gd name="T25" fmla="*/ 0 h 4"/>
                <a:gd name="T26" fmla="*/ 152 w 347"/>
                <a:gd name="T27" fmla="*/ 0 h 4"/>
                <a:gd name="T28" fmla="*/ 152 w 347"/>
                <a:gd name="T29" fmla="*/ 4 h 4"/>
                <a:gd name="T30" fmla="*/ 247 w 347"/>
                <a:gd name="T31" fmla="*/ 4 h 4"/>
                <a:gd name="T32" fmla="*/ 251 w 347"/>
                <a:gd name="T33" fmla="*/ 4 h 4"/>
                <a:gd name="T34" fmla="*/ 347 w 347"/>
                <a:gd name="T35" fmla="*/ 4 h 4"/>
                <a:gd name="T36" fmla="*/ 347 w 347"/>
                <a:gd name="T3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47" h="4">
                  <a:moveTo>
                    <a:pt x="147" y="0"/>
                  </a:moveTo>
                  <a:lnTo>
                    <a:pt x="52" y="0"/>
                  </a:lnTo>
                  <a:lnTo>
                    <a:pt x="48" y="0"/>
                  </a:lnTo>
                  <a:lnTo>
                    <a:pt x="2" y="0"/>
                  </a:lnTo>
                  <a:lnTo>
                    <a:pt x="2" y="4"/>
                  </a:lnTo>
                  <a:lnTo>
                    <a:pt x="0" y="4"/>
                  </a:lnTo>
                  <a:lnTo>
                    <a:pt x="48" y="4"/>
                  </a:lnTo>
                  <a:lnTo>
                    <a:pt x="52" y="4"/>
                  </a:lnTo>
                  <a:lnTo>
                    <a:pt x="147" y="4"/>
                  </a:lnTo>
                  <a:lnTo>
                    <a:pt x="147" y="0"/>
                  </a:lnTo>
                  <a:close/>
                  <a:moveTo>
                    <a:pt x="347" y="0"/>
                  </a:moveTo>
                  <a:lnTo>
                    <a:pt x="251" y="0"/>
                  </a:lnTo>
                  <a:lnTo>
                    <a:pt x="247" y="0"/>
                  </a:lnTo>
                  <a:lnTo>
                    <a:pt x="152" y="0"/>
                  </a:lnTo>
                  <a:lnTo>
                    <a:pt x="152" y="4"/>
                  </a:lnTo>
                  <a:lnTo>
                    <a:pt x="247" y="4"/>
                  </a:lnTo>
                  <a:lnTo>
                    <a:pt x="251" y="4"/>
                  </a:lnTo>
                  <a:lnTo>
                    <a:pt x="347" y="4"/>
                  </a:lnTo>
                  <a:lnTo>
                    <a:pt x="347" y="0"/>
                  </a:lnTo>
                  <a:close/>
                </a:path>
              </a:pathLst>
            </a:cu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812" name="îśḷïďê"/>
            <p:cNvSpPr/>
            <p:nvPr/>
          </p:nvSpPr>
          <p:spPr bwMode="auto">
            <a:xfrm>
              <a:off x="3646241" y="2370521"/>
              <a:ext cx="413147" cy="4763"/>
            </a:xfrm>
            <a:custGeom>
              <a:avLst/>
              <a:gdLst>
                <a:gd name="T0" fmla="*/ 147 w 347"/>
                <a:gd name="T1" fmla="*/ 0 h 4"/>
                <a:gd name="T2" fmla="*/ 52 w 347"/>
                <a:gd name="T3" fmla="*/ 0 h 4"/>
                <a:gd name="T4" fmla="*/ 48 w 347"/>
                <a:gd name="T5" fmla="*/ 0 h 4"/>
                <a:gd name="T6" fmla="*/ 2 w 347"/>
                <a:gd name="T7" fmla="*/ 0 h 4"/>
                <a:gd name="T8" fmla="*/ 2 w 347"/>
                <a:gd name="T9" fmla="*/ 4 h 4"/>
                <a:gd name="T10" fmla="*/ 0 w 347"/>
                <a:gd name="T11" fmla="*/ 4 h 4"/>
                <a:gd name="T12" fmla="*/ 48 w 347"/>
                <a:gd name="T13" fmla="*/ 4 h 4"/>
                <a:gd name="T14" fmla="*/ 52 w 347"/>
                <a:gd name="T15" fmla="*/ 4 h 4"/>
                <a:gd name="T16" fmla="*/ 147 w 347"/>
                <a:gd name="T17" fmla="*/ 4 h 4"/>
                <a:gd name="T18" fmla="*/ 147 w 347"/>
                <a:gd name="T19" fmla="*/ 0 h 4"/>
                <a:gd name="T20" fmla="*/ 347 w 347"/>
                <a:gd name="T21" fmla="*/ 0 h 4"/>
                <a:gd name="T22" fmla="*/ 251 w 347"/>
                <a:gd name="T23" fmla="*/ 0 h 4"/>
                <a:gd name="T24" fmla="*/ 247 w 347"/>
                <a:gd name="T25" fmla="*/ 0 h 4"/>
                <a:gd name="T26" fmla="*/ 152 w 347"/>
                <a:gd name="T27" fmla="*/ 0 h 4"/>
                <a:gd name="T28" fmla="*/ 152 w 347"/>
                <a:gd name="T29" fmla="*/ 4 h 4"/>
                <a:gd name="T30" fmla="*/ 247 w 347"/>
                <a:gd name="T31" fmla="*/ 4 h 4"/>
                <a:gd name="T32" fmla="*/ 251 w 347"/>
                <a:gd name="T33" fmla="*/ 4 h 4"/>
                <a:gd name="T34" fmla="*/ 347 w 347"/>
                <a:gd name="T35" fmla="*/ 4 h 4"/>
                <a:gd name="T36" fmla="*/ 347 w 347"/>
                <a:gd name="T3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47" h="4">
                  <a:moveTo>
                    <a:pt x="147" y="0"/>
                  </a:moveTo>
                  <a:lnTo>
                    <a:pt x="52" y="0"/>
                  </a:lnTo>
                  <a:lnTo>
                    <a:pt x="48" y="0"/>
                  </a:lnTo>
                  <a:lnTo>
                    <a:pt x="2" y="0"/>
                  </a:lnTo>
                  <a:lnTo>
                    <a:pt x="2" y="4"/>
                  </a:lnTo>
                  <a:lnTo>
                    <a:pt x="0" y="4"/>
                  </a:lnTo>
                  <a:lnTo>
                    <a:pt x="48" y="4"/>
                  </a:lnTo>
                  <a:lnTo>
                    <a:pt x="52" y="4"/>
                  </a:lnTo>
                  <a:lnTo>
                    <a:pt x="147" y="4"/>
                  </a:lnTo>
                  <a:lnTo>
                    <a:pt x="147" y="0"/>
                  </a:lnTo>
                  <a:moveTo>
                    <a:pt x="347" y="0"/>
                  </a:moveTo>
                  <a:lnTo>
                    <a:pt x="251" y="0"/>
                  </a:lnTo>
                  <a:lnTo>
                    <a:pt x="247" y="0"/>
                  </a:lnTo>
                  <a:lnTo>
                    <a:pt x="152" y="0"/>
                  </a:lnTo>
                  <a:lnTo>
                    <a:pt x="152" y="4"/>
                  </a:lnTo>
                  <a:lnTo>
                    <a:pt x="247" y="4"/>
                  </a:lnTo>
                  <a:lnTo>
                    <a:pt x="251" y="4"/>
                  </a:lnTo>
                  <a:lnTo>
                    <a:pt x="347" y="4"/>
                  </a:lnTo>
                  <a:lnTo>
                    <a:pt x="34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813" name="iş1ïḍè"/>
            <p:cNvSpPr/>
            <p:nvPr/>
          </p:nvSpPr>
          <p:spPr bwMode="auto">
            <a:xfrm>
              <a:off x="4064150" y="2489583"/>
              <a:ext cx="136922" cy="4763"/>
            </a:xfrm>
            <a:custGeom>
              <a:avLst/>
              <a:gdLst>
                <a:gd name="T0" fmla="*/ 115 w 115"/>
                <a:gd name="T1" fmla="*/ 0 h 4"/>
                <a:gd name="T2" fmla="*/ 100 w 115"/>
                <a:gd name="T3" fmla="*/ 0 h 4"/>
                <a:gd name="T4" fmla="*/ 96 w 115"/>
                <a:gd name="T5" fmla="*/ 0 h 4"/>
                <a:gd name="T6" fmla="*/ 0 w 115"/>
                <a:gd name="T7" fmla="*/ 0 h 4"/>
                <a:gd name="T8" fmla="*/ 0 w 115"/>
                <a:gd name="T9" fmla="*/ 4 h 4"/>
                <a:gd name="T10" fmla="*/ 96 w 115"/>
                <a:gd name="T11" fmla="*/ 4 h 4"/>
                <a:gd name="T12" fmla="*/ 100 w 115"/>
                <a:gd name="T13" fmla="*/ 4 h 4"/>
                <a:gd name="T14" fmla="*/ 115 w 115"/>
                <a:gd name="T15" fmla="*/ 4 h 4"/>
                <a:gd name="T16" fmla="*/ 115 w 115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5" h="4">
                  <a:moveTo>
                    <a:pt x="115" y="0"/>
                  </a:moveTo>
                  <a:lnTo>
                    <a:pt x="100" y="0"/>
                  </a:lnTo>
                  <a:lnTo>
                    <a:pt x="96" y="0"/>
                  </a:lnTo>
                  <a:lnTo>
                    <a:pt x="0" y="0"/>
                  </a:lnTo>
                  <a:lnTo>
                    <a:pt x="0" y="4"/>
                  </a:lnTo>
                  <a:lnTo>
                    <a:pt x="96" y="4"/>
                  </a:lnTo>
                  <a:lnTo>
                    <a:pt x="100" y="4"/>
                  </a:lnTo>
                  <a:lnTo>
                    <a:pt x="115" y="4"/>
                  </a:lnTo>
                  <a:lnTo>
                    <a:pt x="115" y="0"/>
                  </a:lnTo>
                  <a:close/>
                </a:path>
              </a:pathLst>
            </a:cu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814" name="îŝľíďê"/>
            <p:cNvSpPr/>
            <p:nvPr/>
          </p:nvSpPr>
          <p:spPr bwMode="auto">
            <a:xfrm>
              <a:off x="4064150" y="2489583"/>
              <a:ext cx="136922" cy="4763"/>
            </a:xfrm>
            <a:custGeom>
              <a:avLst/>
              <a:gdLst>
                <a:gd name="T0" fmla="*/ 115 w 115"/>
                <a:gd name="T1" fmla="*/ 0 h 4"/>
                <a:gd name="T2" fmla="*/ 100 w 115"/>
                <a:gd name="T3" fmla="*/ 0 h 4"/>
                <a:gd name="T4" fmla="*/ 96 w 115"/>
                <a:gd name="T5" fmla="*/ 0 h 4"/>
                <a:gd name="T6" fmla="*/ 0 w 115"/>
                <a:gd name="T7" fmla="*/ 0 h 4"/>
                <a:gd name="T8" fmla="*/ 0 w 115"/>
                <a:gd name="T9" fmla="*/ 4 h 4"/>
                <a:gd name="T10" fmla="*/ 96 w 115"/>
                <a:gd name="T11" fmla="*/ 4 h 4"/>
                <a:gd name="T12" fmla="*/ 100 w 115"/>
                <a:gd name="T13" fmla="*/ 4 h 4"/>
                <a:gd name="T14" fmla="*/ 115 w 115"/>
                <a:gd name="T15" fmla="*/ 4 h 4"/>
                <a:gd name="T16" fmla="*/ 115 w 115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5" h="4">
                  <a:moveTo>
                    <a:pt x="115" y="0"/>
                  </a:moveTo>
                  <a:lnTo>
                    <a:pt x="100" y="0"/>
                  </a:lnTo>
                  <a:lnTo>
                    <a:pt x="96" y="0"/>
                  </a:lnTo>
                  <a:lnTo>
                    <a:pt x="0" y="0"/>
                  </a:lnTo>
                  <a:lnTo>
                    <a:pt x="0" y="4"/>
                  </a:lnTo>
                  <a:lnTo>
                    <a:pt x="96" y="4"/>
                  </a:lnTo>
                  <a:lnTo>
                    <a:pt x="100" y="4"/>
                  </a:lnTo>
                  <a:lnTo>
                    <a:pt x="115" y="4"/>
                  </a:lnTo>
                  <a:lnTo>
                    <a:pt x="11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815" name="ïṣḷíḑé"/>
            <p:cNvSpPr/>
            <p:nvPr/>
          </p:nvSpPr>
          <p:spPr bwMode="auto">
            <a:xfrm>
              <a:off x="3646241" y="2489583"/>
              <a:ext cx="413147" cy="4763"/>
            </a:xfrm>
            <a:custGeom>
              <a:avLst/>
              <a:gdLst>
                <a:gd name="T0" fmla="*/ 147 w 347"/>
                <a:gd name="T1" fmla="*/ 0 h 4"/>
                <a:gd name="T2" fmla="*/ 52 w 347"/>
                <a:gd name="T3" fmla="*/ 0 h 4"/>
                <a:gd name="T4" fmla="*/ 48 w 347"/>
                <a:gd name="T5" fmla="*/ 0 h 4"/>
                <a:gd name="T6" fmla="*/ 2 w 347"/>
                <a:gd name="T7" fmla="*/ 0 h 4"/>
                <a:gd name="T8" fmla="*/ 2 w 347"/>
                <a:gd name="T9" fmla="*/ 4 h 4"/>
                <a:gd name="T10" fmla="*/ 0 w 347"/>
                <a:gd name="T11" fmla="*/ 4 h 4"/>
                <a:gd name="T12" fmla="*/ 48 w 347"/>
                <a:gd name="T13" fmla="*/ 4 h 4"/>
                <a:gd name="T14" fmla="*/ 52 w 347"/>
                <a:gd name="T15" fmla="*/ 4 h 4"/>
                <a:gd name="T16" fmla="*/ 147 w 347"/>
                <a:gd name="T17" fmla="*/ 4 h 4"/>
                <a:gd name="T18" fmla="*/ 147 w 347"/>
                <a:gd name="T19" fmla="*/ 0 h 4"/>
                <a:gd name="T20" fmla="*/ 347 w 347"/>
                <a:gd name="T21" fmla="*/ 0 h 4"/>
                <a:gd name="T22" fmla="*/ 251 w 347"/>
                <a:gd name="T23" fmla="*/ 0 h 4"/>
                <a:gd name="T24" fmla="*/ 247 w 347"/>
                <a:gd name="T25" fmla="*/ 0 h 4"/>
                <a:gd name="T26" fmla="*/ 152 w 347"/>
                <a:gd name="T27" fmla="*/ 0 h 4"/>
                <a:gd name="T28" fmla="*/ 152 w 347"/>
                <a:gd name="T29" fmla="*/ 4 h 4"/>
                <a:gd name="T30" fmla="*/ 247 w 347"/>
                <a:gd name="T31" fmla="*/ 4 h 4"/>
                <a:gd name="T32" fmla="*/ 251 w 347"/>
                <a:gd name="T33" fmla="*/ 4 h 4"/>
                <a:gd name="T34" fmla="*/ 347 w 347"/>
                <a:gd name="T35" fmla="*/ 4 h 4"/>
                <a:gd name="T36" fmla="*/ 347 w 347"/>
                <a:gd name="T3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47" h="4">
                  <a:moveTo>
                    <a:pt x="147" y="0"/>
                  </a:moveTo>
                  <a:lnTo>
                    <a:pt x="52" y="0"/>
                  </a:lnTo>
                  <a:lnTo>
                    <a:pt x="48" y="0"/>
                  </a:lnTo>
                  <a:lnTo>
                    <a:pt x="2" y="0"/>
                  </a:lnTo>
                  <a:lnTo>
                    <a:pt x="2" y="4"/>
                  </a:lnTo>
                  <a:lnTo>
                    <a:pt x="0" y="4"/>
                  </a:lnTo>
                  <a:lnTo>
                    <a:pt x="48" y="4"/>
                  </a:lnTo>
                  <a:lnTo>
                    <a:pt x="52" y="4"/>
                  </a:lnTo>
                  <a:lnTo>
                    <a:pt x="147" y="4"/>
                  </a:lnTo>
                  <a:lnTo>
                    <a:pt x="147" y="0"/>
                  </a:lnTo>
                  <a:close/>
                  <a:moveTo>
                    <a:pt x="347" y="0"/>
                  </a:moveTo>
                  <a:lnTo>
                    <a:pt x="251" y="0"/>
                  </a:lnTo>
                  <a:lnTo>
                    <a:pt x="247" y="0"/>
                  </a:lnTo>
                  <a:lnTo>
                    <a:pt x="152" y="0"/>
                  </a:lnTo>
                  <a:lnTo>
                    <a:pt x="152" y="4"/>
                  </a:lnTo>
                  <a:lnTo>
                    <a:pt x="247" y="4"/>
                  </a:lnTo>
                  <a:lnTo>
                    <a:pt x="251" y="4"/>
                  </a:lnTo>
                  <a:lnTo>
                    <a:pt x="347" y="4"/>
                  </a:lnTo>
                  <a:lnTo>
                    <a:pt x="347" y="0"/>
                  </a:lnTo>
                  <a:close/>
                </a:path>
              </a:pathLst>
            </a:cu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816" name="îŝ1idè"/>
            <p:cNvSpPr/>
            <p:nvPr/>
          </p:nvSpPr>
          <p:spPr bwMode="auto">
            <a:xfrm>
              <a:off x="3646241" y="2489583"/>
              <a:ext cx="413147" cy="4763"/>
            </a:xfrm>
            <a:custGeom>
              <a:avLst/>
              <a:gdLst>
                <a:gd name="T0" fmla="*/ 147 w 347"/>
                <a:gd name="T1" fmla="*/ 0 h 4"/>
                <a:gd name="T2" fmla="*/ 52 w 347"/>
                <a:gd name="T3" fmla="*/ 0 h 4"/>
                <a:gd name="T4" fmla="*/ 48 w 347"/>
                <a:gd name="T5" fmla="*/ 0 h 4"/>
                <a:gd name="T6" fmla="*/ 2 w 347"/>
                <a:gd name="T7" fmla="*/ 0 h 4"/>
                <a:gd name="T8" fmla="*/ 2 w 347"/>
                <a:gd name="T9" fmla="*/ 4 h 4"/>
                <a:gd name="T10" fmla="*/ 0 w 347"/>
                <a:gd name="T11" fmla="*/ 4 h 4"/>
                <a:gd name="T12" fmla="*/ 48 w 347"/>
                <a:gd name="T13" fmla="*/ 4 h 4"/>
                <a:gd name="T14" fmla="*/ 52 w 347"/>
                <a:gd name="T15" fmla="*/ 4 h 4"/>
                <a:gd name="T16" fmla="*/ 147 w 347"/>
                <a:gd name="T17" fmla="*/ 4 h 4"/>
                <a:gd name="T18" fmla="*/ 147 w 347"/>
                <a:gd name="T19" fmla="*/ 0 h 4"/>
                <a:gd name="T20" fmla="*/ 347 w 347"/>
                <a:gd name="T21" fmla="*/ 0 h 4"/>
                <a:gd name="T22" fmla="*/ 251 w 347"/>
                <a:gd name="T23" fmla="*/ 0 h 4"/>
                <a:gd name="T24" fmla="*/ 247 w 347"/>
                <a:gd name="T25" fmla="*/ 0 h 4"/>
                <a:gd name="T26" fmla="*/ 152 w 347"/>
                <a:gd name="T27" fmla="*/ 0 h 4"/>
                <a:gd name="T28" fmla="*/ 152 w 347"/>
                <a:gd name="T29" fmla="*/ 4 h 4"/>
                <a:gd name="T30" fmla="*/ 247 w 347"/>
                <a:gd name="T31" fmla="*/ 4 h 4"/>
                <a:gd name="T32" fmla="*/ 251 w 347"/>
                <a:gd name="T33" fmla="*/ 4 h 4"/>
                <a:gd name="T34" fmla="*/ 347 w 347"/>
                <a:gd name="T35" fmla="*/ 4 h 4"/>
                <a:gd name="T36" fmla="*/ 347 w 347"/>
                <a:gd name="T3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47" h="4">
                  <a:moveTo>
                    <a:pt x="147" y="0"/>
                  </a:moveTo>
                  <a:lnTo>
                    <a:pt x="52" y="0"/>
                  </a:lnTo>
                  <a:lnTo>
                    <a:pt x="48" y="0"/>
                  </a:lnTo>
                  <a:lnTo>
                    <a:pt x="2" y="0"/>
                  </a:lnTo>
                  <a:lnTo>
                    <a:pt x="2" y="4"/>
                  </a:lnTo>
                  <a:lnTo>
                    <a:pt x="0" y="4"/>
                  </a:lnTo>
                  <a:lnTo>
                    <a:pt x="48" y="4"/>
                  </a:lnTo>
                  <a:lnTo>
                    <a:pt x="52" y="4"/>
                  </a:lnTo>
                  <a:lnTo>
                    <a:pt x="147" y="4"/>
                  </a:lnTo>
                  <a:lnTo>
                    <a:pt x="147" y="0"/>
                  </a:lnTo>
                  <a:moveTo>
                    <a:pt x="347" y="0"/>
                  </a:moveTo>
                  <a:lnTo>
                    <a:pt x="251" y="0"/>
                  </a:lnTo>
                  <a:lnTo>
                    <a:pt x="247" y="0"/>
                  </a:lnTo>
                  <a:lnTo>
                    <a:pt x="152" y="0"/>
                  </a:lnTo>
                  <a:lnTo>
                    <a:pt x="152" y="4"/>
                  </a:lnTo>
                  <a:lnTo>
                    <a:pt x="247" y="4"/>
                  </a:lnTo>
                  <a:lnTo>
                    <a:pt x="251" y="4"/>
                  </a:lnTo>
                  <a:lnTo>
                    <a:pt x="347" y="4"/>
                  </a:lnTo>
                  <a:lnTo>
                    <a:pt x="34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817" name="iśľïḍé"/>
            <p:cNvSpPr/>
            <p:nvPr/>
          </p:nvSpPr>
          <p:spPr bwMode="auto">
            <a:xfrm>
              <a:off x="4064150" y="2251458"/>
              <a:ext cx="136922" cy="5954"/>
            </a:xfrm>
            <a:custGeom>
              <a:avLst/>
              <a:gdLst>
                <a:gd name="T0" fmla="*/ 115 w 115"/>
                <a:gd name="T1" fmla="*/ 0 h 5"/>
                <a:gd name="T2" fmla="*/ 100 w 115"/>
                <a:gd name="T3" fmla="*/ 0 h 5"/>
                <a:gd name="T4" fmla="*/ 96 w 115"/>
                <a:gd name="T5" fmla="*/ 0 h 5"/>
                <a:gd name="T6" fmla="*/ 0 w 115"/>
                <a:gd name="T7" fmla="*/ 0 h 5"/>
                <a:gd name="T8" fmla="*/ 0 w 115"/>
                <a:gd name="T9" fmla="*/ 5 h 5"/>
                <a:gd name="T10" fmla="*/ 96 w 115"/>
                <a:gd name="T11" fmla="*/ 5 h 5"/>
                <a:gd name="T12" fmla="*/ 100 w 115"/>
                <a:gd name="T13" fmla="*/ 5 h 5"/>
                <a:gd name="T14" fmla="*/ 115 w 115"/>
                <a:gd name="T15" fmla="*/ 5 h 5"/>
                <a:gd name="T16" fmla="*/ 115 w 115"/>
                <a:gd name="T1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5" h="5">
                  <a:moveTo>
                    <a:pt x="115" y="0"/>
                  </a:moveTo>
                  <a:lnTo>
                    <a:pt x="100" y="0"/>
                  </a:lnTo>
                  <a:lnTo>
                    <a:pt x="96" y="0"/>
                  </a:lnTo>
                  <a:lnTo>
                    <a:pt x="0" y="0"/>
                  </a:lnTo>
                  <a:lnTo>
                    <a:pt x="0" y="5"/>
                  </a:lnTo>
                  <a:lnTo>
                    <a:pt x="96" y="5"/>
                  </a:lnTo>
                  <a:lnTo>
                    <a:pt x="100" y="5"/>
                  </a:lnTo>
                  <a:lnTo>
                    <a:pt x="115" y="5"/>
                  </a:lnTo>
                  <a:lnTo>
                    <a:pt x="115" y="0"/>
                  </a:lnTo>
                  <a:close/>
                </a:path>
              </a:pathLst>
            </a:cu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818" name="iṣľîḋè"/>
            <p:cNvSpPr/>
            <p:nvPr/>
          </p:nvSpPr>
          <p:spPr bwMode="auto">
            <a:xfrm>
              <a:off x="4064150" y="2251458"/>
              <a:ext cx="136922" cy="5954"/>
            </a:xfrm>
            <a:custGeom>
              <a:avLst/>
              <a:gdLst>
                <a:gd name="T0" fmla="*/ 115 w 115"/>
                <a:gd name="T1" fmla="*/ 0 h 5"/>
                <a:gd name="T2" fmla="*/ 100 w 115"/>
                <a:gd name="T3" fmla="*/ 0 h 5"/>
                <a:gd name="T4" fmla="*/ 96 w 115"/>
                <a:gd name="T5" fmla="*/ 0 h 5"/>
                <a:gd name="T6" fmla="*/ 0 w 115"/>
                <a:gd name="T7" fmla="*/ 0 h 5"/>
                <a:gd name="T8" fmla="*/ 0 w 115"/>
                <a:gd name="T9" fmla="*/ 5 h 5"/>
                <a:gd name="T10" fmla="*/ 96 w 115"/>
                <a:gd name="T11" fmla="*/ 5 h 5"/>
                <a:gd name="T12" fmla="*/ 100 w 115"/>
                <a:gd name="T13" fmla="*/ 5 h 5"/>
                <a:gd name="T14" fmla="*/ 115 w 115"/>
                <a:gd name="T15" fmla="*/ 5 h 5"/>
                <a:gd name="T16" fmla="*/ 115 w 115"/>
                <a:gd name="T1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5" h="5">
                  <a:moveTo>
                    <a:pt x="115" y="0"/>
                  </a:moveTo>
                  <a:lnTo>
                    <a:pt x="100" y="0"/>
                  </a:lnTo>
                  <a:lnTo>
                    <a:pt x="96" y="0"/>
                  </a:lnTo>
                  <a:lnTo>
                    <a:pt x="0" y="0"/>
                  </a:lnTo>
                  <a:lnTo>
                    <a:pt x="0" y="5"/>
                  </a:lnTo>
                  <a:lnTo>
                    <a:pt x="96" y="5"/>
                  </a:lnTo>
                  <a:lnTo>
                    <a:pt x="100" y="5"/>
                  </a:lnTo>
                  <a:lnTo>
                    <a:pt x="115" y="5"/>
                  </a:lnTo>
                  <a:lnTo>
                    <a:pt x="11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819" name="í$ľîḑe"/>
            <p:cNvSpPr/>
            <p:nvPr/>
          </p:nvSpPr>
          <p:spPr bwMode="auto">
            <a:xfrm>
              <a:off x="3646241" y="2251458"/>
              <a:ext cx="413147" cy="5954"/>
            </a:xfrm>
            <a:custGeom>
              <a:avLst/>
              <a:gdLst>
                <a:gd name="T0" fmla="*/ 147 w 347"/>
                <a:gd name="T1" fmla="*/ 0 h 5"/>
                <a:gd name="T2" fmla="*/ 52 w 347"/>
                <a:gd name="T3" fmla="*/ 0 h 5"/>
                <a:gd name="T4" fmla="*/ 48 w 347"/>
                <a:gd name="T5" fmla="*/ 0 h 5"/>
                <a:gd name="T6" fmla="*/ 2 w 347"/>
                <a:gd name="T7" fmla="*/ 0 h 5"/>
                <a:gd name="T8" fmla="*/ 2 w 347"/>
                <a:gd name="T9" fmla="*/ 5 h 5"/>
                <a:gd name="T10" fmla="*/ 0 w 347"/>
                <a:gd name="T11" fmla="*/ 5 h 5"/>
                <a:gd name="T12" fmla="*/ 48 w 347"/>
                <a:gd name="T13" fmla="*/ 5 h 5"/>
                <a:gd name="T14" fmla="*/ 52 w 347"/>
                <a:gd name="T15" fmla="*/ 5 h 5"/>
                <a:gd name="T16" fmla="*/ 147 w 347"/>
                <a:gd name="T17" fmla="*/ 5 h 5"/>
                <a:gd name="T18" fmla="*/ 147 w 347"/>
                <a:gd name="T19" fmla="*/ 0 h 5"/>
                <a:gd name="T20" fmla="*/ 347 w 347"/>
                <a:gd name="T21" fmla="*/ 0 h 5"/>
                <a:gd name="T22" fmla="*/ 251 w 347"/>
                <a:gd name="T23" fmla="*/ 0 h 5"/>
                <a:gd name="T24" fmla="*/ 247 w 347"/>
                <a:gd name="T25" fmla="*/ 0 h 5"/>
                <a:gd name="T26" fmla="*/ 152 w 347"/>
                <a:gd name="T27" fmla="*/ 0 h 5"/>
                <a:gd name="T28" fmla="*/ 152 w 347"/>
                <a:gd name="T29" fmla="*/ 5 h 5"/>
                <a:gd name="T30" fmla="*/ 247 w 347"/>
                <a:gd name="T31" fmla="*/ 5 h 5"/>
                <a:gd name="T32" fmla="*/ 251 w 347"/>
                <a:gd name="T33" fmla="*/ 5 h 5"/>
                <a:gd name="T34" fmla="*/ 347 w 347"/>
                <a:gd name="T35" fmla="*/ 5 h 5"/>
                <a:gd name="T36" fmla="*/ 347 w 347"/>
                <a:gd name="T3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47" h="5">
                  <a:moveTo>
                    <a:pt x="147" y="0"/>
                  </a:moveTo>
                  <a:lnTo>
                    <a:pt x="52" y="0"/>
                  </a:lnTo>
                  <a:lnTo>
                    <a:pt x="48" y="0"/>
                  </a:lnTo>
                  <a:lnTo>
                    <a:pt x="2" y="0"/>
                  </a:lnTo>
                  <a:lnTo>
                    <a:pt x="2" y="5"/>
                  </a:lnTo>
                  <a:lnTo>
                    <a:pt x="0" y="5"/>
                  </a:lnTo>
                  <a:lnTo>
                    <a:pt x="48" y="5"/>
                  </a:lnTo>
                  <a:lnTo>
                    <a:pt x="52" y="5"/>
                  </a:lnTo>
                  <a:lnTo>
                    <a:pt x="147" y="5"/>
                  </a:lnTo>
                  <a:lnTo>
                    <a:pt x="147" y="0"/>
                  </a:lnTo>
                  <a:close/>
                  <a:moveTo>
                    <a:pt x="347" y="0"/>
                  </a:moveTo>
                  <a:lnTo>
                    <a:pt x="251" y="0"/>
                  </a:lnTo>
                  <a:lnTo>
                    <a:pt x="247" y="0"/>
                  </a:lnTo>
                  <a:lnTo>
                    <a:pt x="152" y="0"/>
                  </a:lnTo>
                  <a:lnTo>
                    <a:pt x="152" y="5"/>
                  </a:lnTo>
                  <a:lnTo>
                    <a:pt x="247" y="5"/>
                  </a:lnTo>
                  <a:lnTo>
                    <a:pt x="251" y="5"/>
                  </a:lnTo>
                  <a:lnTo>
                    <a:pt x="347" y="5"/>
                  </a:lnTo>
                  <a:lnTo>
                    <a:pt x="347" y="0"/>
                  </a:lnTo>
                  <a:close/>
                </a:path>
              </a:pathLst>
            </a:cu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820" name="îṣļîḋè"/>
            <p:cNvSpPr/>
            <p:nvPr/>
          </p:nvSpPr>
          <p:spPr bwMode="auto">
            <a:xfrm>
              <a:off x="3646241" y="2251458"/>
              <a:ext cx="413147" cy="5954"/>
            </a:xfrm>
            <a:custGeom>
              <a:avLst/>
              <a:gdLst>
                <a:gd name="T0" fmla="*/ 147 w 347"/>
                <a:gd name="T1" fmla="*/ 0 h 5"/>
                <a:gd name="T2" fmla="*/ 52 w 347"/>
                <a:gd name="T3" fmla="*/ 0 h 5"/>
                <a:gd name="T4" fmla="*/ 48 w 347"/>
                <a:gd name="T5" fmla="*/ 0 h 5"/>
                <a:gd name="T6" fmla="*/ 2 w 347"/>
                <a:gd name="T7" fmla="*/ 0 h 5"/>
                <a:gd name="T8" fmla="*/ 2 w 347"/>
                <a:gd name="T9" fmla="*/ 5 h 5"/>
                <a:gd name="T10" fmla="*/ 0 w 347"/>
                <a:gd name="T11" fmla="*/ 5 h 5"/>
                <a:gd name="T12" fmla="*/ 48 w 347"/>
                <a:gd name="T13" fmla="*/ 5 h 5"/>
                <a:gd name="T14" fmla="*/ 52 w 347"/>
                <a:gd name="T15" fmla="*/ 5 h 5"/>
                <a:gd name="T16" fmla="*/ 147 w 347"/>
                <a:gd name="T17" fmla="*/ 5 h 5"/>
                <a:gd name="T18" fmla="*/ 147 w 347"/>
                <a:gd name="T19" fmla="*/ 0 h 5"/>
                <a:gd name="T20" fmla="*/ 347 w 347"/>
                <a:gd name="T21" fmla="*/ 0 h 5"/>
                <a:gd name="T22" fmla="*/ 251 w 347"/>
                <a:gd name="T23" fmla="*/ 0 h 5"/>
                <a:gd name="T24" fmla="*/ 247 w 347"/>
                <a:gd name="T25" fmla="*/ 0 h 5"/>
                <a:gd name="T26" fmla="*/ 152 w 347"/>
                <a:gd name="T27" fmla="*/ 0 h 5"/>
                <a:gd name="T28" fmla="*/ 152 w 347"/>
                <a:gd name="T29" fmla="*/ 5 h 5"/>
                <a:gd name="T30" fmla="*/ 247 w 347"/>
                <a:gd name="T31" fmla="*/ 5 h 5"/>
                <a:gd name="T32" fmla="*/ 251 w 347"/>
                <a:gd name="T33" fmla="*/ 5 h 5"/>
                <a:gd name="T34" fmla="*/ 347 w 347"/>
                <a:gd name="T35" fmla="*/ 5 h 5"/>
                <a:gd name="T36" fmla="*/ 347 w 347"/>
                <a:gd name="T3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47" h="5">
                  <a:moveTo>
                    <a:pt x="147" y="0"/>
                  </a:moveTo>
                  <a:lnTo>
                    <a:pt x="52" y="0"/>
                  </a:lnTo>
                  <a:lnTo>
                    <a:pt x="48" y="0"/>
                  </a:lnTo>
                  <a:lnTo>
                    <a:pt x="2" y="0"/>
                  </a:lnTo>
                  <a:lnTo>
                    <a:pt x="2" y="5"/>
                  </a:lnTo>
                  <a:lnTo>
                    <a:pt x="0" y="5"/>
                  </a:lnTo>
                  <a:lnTo>
                    <a:pt x="48" y="5"/>
                  </a:lnTo>
                  <a:lnTo>
                    <a:pt x="52" y="5"/>
                  </a:lnTo>
                  <a:lnTo>
                    <a:pt x="147" y="5"/>
                  </a:lnTo>
                  <a:lnTo>
                    <a:pt x="147" y="0"/>
                  </a:lnTo>
                  <a:moveTo>
                    <a:pt x="347" y="0"/>
                  </a:moveTo>
                  <a:lnTo>
                    <a:pt x="251" y="0"/>
                  </a:lnTo>
                  <a:lnTo>
                    <a:pt x="247" y="0"/>
                  </a:lnTo>
                  <a:lnTo>
                    <a:pt x="152" y="0"/>
                  </a:lnTo>
                  <a:lnTo>
                    <a:pt x="152" y="5"/>
                  </a:lnTo>
                  <a:lnTo>
                    <a:pt x="247" y="5"/>
                  </a:lnTo>
                  <a:lnTo>
                    <a:pt x="251" y="5"/>
                  </a:lnTo>
                  <a:lnTo>
                    <a:pt x="347" y="5"/>
                  </a:lnTo>
                  <a:lnTo>
                    <a:pt x="34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821" name="î$ḷíḋe"/>
            <p:cNvSpPr/>
            <p:nvPr/>
          </p:nvSpPr>
          <p:spPr bwMode="auto">
            <a:xfrm>
              <a:off x="3821262" y="2187165"/>
              <a:ext cx="5953" cy="482204"/>
            </a:xfrm>
            <a:custGeom>
              <a:avLst/>
              <a:gdLst>
                <a:gd name="T0" fmla="*/ 5 w 5"/>
                <a:gd name="T1" fmla="*/ 0 h 405"/>
                <a:gd name="T2" fmla="*/ 0 w 5"/>
                <a:gd name="T3" fmla="*/ 0 h 405"/>
                <a:gd name="T4" fmla="*/ 0 w 5"/>
                <a:gd name="T5" fmla="*/ 54 h 405"/>
                <a:gd name="T6" fmla="*/ 0 w 5"/>
                <a:gd name="T7" fmla="*/ 59 h 405"/>
                <a:gd name="T8" fmla="*/ 0 w 5"/>
                <a:gd name="T9" fmla="*/ 154 h 405"/>
                <a:gd name="T10" fmla="*/ 0 w 5"/>
                <a:gd name="T11" fmla="*/ 158 h 405"/>
                <a:gd name="T12" fmla="*/ 0 w 5"/>
                <a:gd name="T13" fmla="*/ 254 h 405"/>
                <a:gd name="T14" fmla="*/ 0 w 5"/>
                <a:gd name="T15" fmla="*/ 258 h 405"/>
                <a:gd name="T16" fmla="*/ 0 w 5"/>
                <a:gd name="T17" fmla="*/ 353 h 405"/>
                <a:gd name="T18" fmla="*/ 0 w 5"/>
                <a:gd name="T19" fmla="*/ 358 h 405"/>
                <a:gd name="T20" fmla="*/ 0 w 5"/>
                <a:gd name="T21" fmla="*/ 403 h 405"/>
                <a:gd name="T22" fmla="*/ 0 w 5"/>
                <a:gd name="T23" fmla="*/ 405 h 405"/>
                <a:gd name="T24" fmla="*/ 5 w 5"/>
                <a:gd name="T25" fmla="*/ 405 h 405"/>
                <a:gd name="T26" fmla="*/ 5 w 5"/>
                <a:gd name="T27" fmla="*/ 358 h 405"/>
                <a:gd name="T28" fmla="*/ 5 w 5"/>
                <a:gd name="T29" fmla="*/ 353 h 405"/>
                <a:gd name="T30" fmla="*/ 5 w 5"/>
                <a:gd name="T31" fmla="*/ 258 h 405"/>
                <a:gd name="T32" fmla="*/ 5 w 5"/>
                <a:gd name="T33" fmla="*/ 254 h 405"/>
                <a:gd name="T34" fmla="*/ 5 w 5"/>
                <a:gd name="T35" fmla="*/ 158 h 405"/>
                <a:gd name="T36" fmla="*/ 5 w 5"/>
                <a:gd name="T37" fmla="*/ 154 h 405"/>
                <a:gd name="T38" fmla="*/ 5 w 5"/>
                <a:gd name="T39" fmla="*/ 59 h 405"/>
                <a:gd name="T40" fmla="*/ 5 w 5"/>
                <a:gd name="T41" fmla="*/ 54 h 405"/>
                <a:gd name="T42" fmla="*/ 5 w 5"/>
                <a:gd name="T43" fmla="*/ 0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" h="405">
                  <a:moveTo>
                    <a:pt x="5" y="0"/>
                  </a:moveTo>
                  <a:lnTo>
                    <a:pt x="0" y="0"/>
                  </a:lnTo>
                  <a:lnTo>
                    <a:pt x="0" y="54"/>
                  </a:lnTo>
                  <a:lnTo>
                    <a:pt x="0" y="59"/>
                  </a:lnTo>
                  <a:lnTo>
                    <a:pt x="0" y="154"/>
                  </a:lnTo>
                  <a:lnTo>
                    <a:pt x="0" y="158"/>
                  </a:lnTo>
                  <a:lnTo>
                    <a:pt x="0" y="254"/>
                  </a:lnTo>
                  <a:lnTo>
                    <a:pt x="0" y="258"/>
                  </a:lnTo>
                  <a:lnTo>
                    <a:pt x="0" y="353"/>
                  </a:lnTo>
                  <a:lnTo>
                    <a:pt x="0" y="358"/>
                  </a:lnTo>
                  <a:lnTo>
                    <a:pt x="0" y="403"/>
                  </a:lnTo>
                  <a:lnTo>
                    <a:pt x="0" y="405"/>
                  </a:lnTo>
                  <a:lnTo>
                    <a:pt x="5" y="405"/>
                  </a:lnTo>
                  <a:lnTo>
                    <a:pt x="5" y="358"/>
                  </a:lnTo>
                  <a:lnTo>
                    <a:pt x="5" y="353"/>
                  </a:lnTo>
                  <a:lnTo>
                    <a:pt x="5" y="258"/>
                  </a:lnTo>
                  <a:lnTo>
                    <a:pt x="5" y="254"/>
                  </a:lnTo>
                  <a:lnTo>
                    <a:pt x="5" y="158"/>
                  </a:lnTo>
                  <a:lnTo>
                    <a:pt x="5" y="154"/>
                  </a:lnTo>
                  <a:lnTo>
                    <a:pt x="5" y="59"/>
                  </a:lnTo>
                  <a:lnTo>
                    <a:pt x="5" y="54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822" name="ïSḷîḓe"/>
            <p:cNvSpPr/>
            <p:nvPr/>
          </p:nvSpPr>
          <p:spPr bwMode="auto">
            <a:xfrm>
              <a:off x="3821262" y="2187165"/>
              <a:ext cx="5953" cy="482204"/>
            </a:xfrm>
            <a:custGeom>
              <a:avLst/>
              <a:gdLst>
                <a:gd name="T0" fmla="*/ 5 w 5"/>
                <a:gd name="T1" fmla="*/ 0 h 405"/>
                <a:gd name="T2" fmla="*/ 0 w 5"/>
                <a:gd name="T3" fmla="*/ 0 h 405"/>
                <a:gd name="T4" fmla="*/ 0 w 5"/>
                <a:gd name="T5" fmla="*/ 54 h 405"/>
                <a:gd name="T6" fmla="*/ 0 w 5"/>
                <a:gd name="T7" fmla="*/ 59 h 405"/>
                <a:gd name="T8" fmla="*/ 0 w 5"/>
                <a:gd name="T9" fmla="*/ 154 h 405"/>
                <a:gd name="T10" fmla="*/ 0 w 5"/>
                <a:gd name="T11" fmla="*/ 158 h 405"/>
                <a:gd name="T12" fmla="*/ 0 w 5"/>
                <a:gd name="T13" fmla="*/ 254 h 405"/>
                <a:gd name="T14" fmla="*/ 0 w 5"/>
                <a:gd name="T15" fmla="*/ 258 h 405"/>
                <a:gd name="T16" fmla="*/ 0 w 5"/>
                <a:gd name="T17" fmla="*/ 353 h 405"/>
                <a:gd name="T18" fmla="*/ 0 w 5"/>
                <a:gd name="T19" fmla="*/ 358 h 405"/>
                <a:gd name="T20" fmla="*/ 0 w 5"/>
                <a:gd name="T21" fmla="*/ 403 h 405"/>
                <a:gd name="T22" fmla="*/ 0 w 5"/>
                <a:gd name="T23" fmla="*/ 405 h 405"/>
                <a:gd name="T24" fmla="*/ 5 w 5"/>
                <a:gd name="T25" fmla="*/ 405 h 405"/>
                <a:gd name="T26" fmla="*/ 5 w 5"/>
                <a:gd name="T27" fmla="*/ 358 h 405"/>
                <a:gd name="T28" fmla="*/ 5 w 5"/>
                <a:gd name="T29" fmla="*/ 353 h 405"/>
                <a:gd name="T30" fmla="*/ 5 w 5"/>
                <a:gd name="T31" fmla="*/ 258 h 405"/>
                <a:gd name="T32" fmla="*/ 5 w 5"/>
                <a:gd name="T33" fmla="*/ 254 h 405"/>
                <a:gd name="T34" fmla="*/ 5 w 5"/>
                <a:gd name="T35" fmla="*/ 158 h 405"/>
                <a:gd name="T36" fmla="*/ 5 w 5"/>
                <a:gd name="T37" fmla="*/ 154 h 405"/>
                <a:gd name="T38" fmla="*/ 5 w 5"/>
                <a:gd name="T39" fmla="*/ 59 h 405"/>
                <a:gd name="T40" fmla="*/ 5 w 5"/>
                <a:gd name="T41" fmla="*/ 54 h 405"/>
                <a:gd name="T42" fmla="*/ 5 w 5"/>
                <a:gd name="T43" fmla="*/ 0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" h="405">
                  <a:moveTo>
                    <a:pt x="5" y="0"/>
                  </a:moveTo>
                  <a:lnTo>
                    <a:pt x="0" y="0"/>
                  </a:lnTo>
                  <a:lnTo>
                    <a:pt x="0" y="54"/>
                  </a:lnTo>
                  <a:lnTo>
                    <a:pt x="0" y="59"/>
                  </a:lnTo>
                  <a:lnTo>
                    <a:pt x="0" y="154"/>
                  </a:lnTo>
                  <a:lnTo>
                    <a:pt x="0" y="158"/>
                  </a:lnTo>
                  <a:lnTo>
                    <a:pt x="0" y="254"/>
                  </a:lnTo>
                  <a:lnTo>
                    <a:pt x="0" y="258"/>
                  </a:lnTo>
                  <a:lnTo>
                    <a:pt x="0" y="353"/>
                  </a:lnTo>
                  <a:lnTo>
                    <a:pt x="0" y="358"/>
                  </a:lnTo>
                  <a:lnTo>
                    <a:pt x="0" y="403"/>
                  </a:lnTo>
                  <a:lnTo>
                    <a:pt x="0" y="405"/>
                  </a:lnTo>
                  <a:lnTo>
                    <a:pt x="5" y="405"/>
                  </a:lnTo>
                  <a:lnTo>
                    <a:pt x="5" y="358"/>
                  </a:lnTo>
                  <a:lnTo>
                    <a:pt x="5" y="353"/>
                  </a:lnTo>
                  <a:lnTo>
                    <a:pt x="5" y="258"/>
                  </a:lnTo>
                  <a:lnTo>
                    <a:pt x="5" y="254"/>
                  </a:lnTo>
                  <a:lnTo>
                    <a:pt x="5" y="158"/>
                  </a:lnTo>
                  <a:lnTo>
                    <a:pt x="5" y="154"/>
                  </a:lnTo>
                  <a:lnTo>
                    <a:pt x="5" y="59"/>
                  </a:lnTo>
                  <a:lnTo>
                    <a:pt x="5" y="54"/>
                  </a:lnTo>
                  <a:lnTo>
                    <a:pt x="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823" name="iṣlïdè"/>
            <p:cNvSpPr/>
            <p:nvPr/>
          </p:nvSpPr>
          <p:spPr bwMode="auto">
            <a:xfrm>
              <a:off x="4059387" y="2187165"/>
              <a:ext cx="4762" cy="482204"/>
            </a:xfrm>
            <a:custGeom>
              <a:avLst/>
              <a:gdLst>
                <a:gd name="T0" fmla="*/ 4 w 4"/>
                <a:gd name="T1" fmla="*/ 0 h 405"/>
                <a:gd name="T2" fmla="*/ 0 w 4"/>
                <a:gd name="T3" fmla="*/ 0 h 405"/>
                <a:gd name="T4" fmla="*/ 0 w 4"/>
                <a:gd name="T5" fmla="*/ 54 h 405"/>
                <a:gd name="T6" fmla="*/ 0 w 4"/>
                <a:gd name="T7" fmla="*/ 59 h 405"/>
                <a:gd name="T8" fmla="*/ 0 w 4"/>
                <a:gd name="T9" fmla="*/ 154 h 405"/>
                <a:gd name="T10" fmla="*/ 0 w 4"/>
                <a:gd name="T11" fmla="*/ 158 h 405"/>
                <a:gd name="T12" fmla="*/ 0 w 4"/>
                <a:gd name="T13" fmla="*/ 254 h 405"/>
                <a:gd name="T14" fmla="*/ 0 w 4"/>
                <a:gd name="T15" fmla="*/ 258 h 405"/>
                <a:gd name="T16" fmla="*/ 0 w 4"/>
                <a:gd name="T17" fmla="*/ 353 h 405"/>
                <a:gd name="T18" fmla="*/ 0 w 4"/>
                <a:gd name="T19" fmla="*/ 358 h 405"/>
                <a:gd name="T20" fmla="*/ 0 w 4"/>
                <a:gd name="T21" fmla="*/ 403 h 405"/>
                <a:gd name="T22" fmla="*/ 0 w 4"/>
                <a:gd name="T23" fmla="*/ 405 h 405"/>
                <a:gd name="T24" fmla="*/ 4 w 4"/>
                <a:gd name="T25" fmla="*/ 405 h 405"/>
                <a:gd name="T26" fmla="*/ 4 w 4"/>
                <a:gd name="T27" fmla="*/ 358 h 405"/>
                <a:gd name="T28" fmla="*/ 4 w 4"/>
                <a:gd name="T29" fmla="*/ 353 h 405"/>
                <a:gd name="T30" fmla="*/ 4 w 4"/>
                <a:gd name="T31" fmla="*/ 258 h 405"/>
                <a:gd name="T32" fmla="*/ 4 w 4"/>
                <a:gd name="T33" fmla="*/ 254 h 405"/>
                <a:gd name="T34" fmla="*/ 4 w 4"/>
                <a:gd name="T35" fmla="*/ 158 h 405"/>
                <a:gd name="T36" fmla="*/ 4 w 4"/>
                <a:gd name="T37" fmla="*/ 154 h 405"/>
                <a:gd name="T38" fmla="*/ 4 w 4"/>
                <a:gd name="T39" fmla="*/ 59 h 405"/>
                <a:gd name="T40" fmla="*/ 4 w 4"/>
                <a:gd name="T41" fmla="*/ 54 h 405"/>
                <a:gd name="T42" fmla="*/ 4 w 4"/>
                <a:gd name="T43" fmla="*/ 0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" h="405">
                  <a:moveTo>
                    <a:pt x="4" y="0"/>
                  </a:moveTo>
                  <a:lnTo>
                    <a:pt x="0" y="0"/>
                  </a:lnTo>
                  <a:lnTo>
                    <a:pt x="0" y="54"/>
                  </a:lnTo>
                  <a:lnTo>
                    <a:pt x="0" y="59"/>
                  </a:lnTo>
                  <a:lnTo>
                    <a:pt x="0" y="154"/>
                  </a:lnTo>
                  <a:lnTo>
                    <a:pt x="0" y="158"/>
                  </a:lnTo>
                  <a:lnTo>
                    <a:pt x="0" y="254"/>
                  </a:lnTo>
                  <a:lnTo>
                    <a:pt x="0" y="258"/>
                  </a:lnTo>
                  <a:lnTo>
                    <a:pt x="0" y="353"/>
                  </a:lnTo>
                  <a:lnTo>
                    <a:pt x="0" y="358"/>
                  </a:lnTo>
                  <a:lnTo>
                    <a:pt x="0" y="403"/>
                  </a:lnTo>
                  <a:lnTo>
                    <a:pt x="0" y="405"/>
                  </a:lnTo>
                  <a:lnTo>
                    <a:pt x="4" y="405"/>
                  </a:lnTo>
                  <a:lnTo>
                    <a:pt x="4" y="358"/>
                  </a:lnTo>
                  <a:lnTo>
                    <a:pt x="4" y="353"/>
                  </a:lnTo>
                  <a:lnTo>
                    <a:pt x="4" y="258"/>
                  </a:lnTo>
                  <a:lnTo>
                    <a:pt x="4" y="254"/>
                  </a:lnTo>
                  <a:lnTo>
                    <a:pt x="4" y="158"/>
                  </a:lnTo>
                  <a:lnTo>
                    <a:pt x="4" y="154"/>
                  </a:lnTo>
                  <a:lnTo>
                    <a:pt x="4" y="59"/>
                  </a:lnTo>
                  <a:lnTo>
                    <a:pt x="4" y="5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824" name="î$ľídè"/>
            <p:cNvSpPr/>
            <p:nvPr/>
          </p:nvSpPr>
          <p:spPr bwMode="auto">
            <a:xfrm>
              <a:off x="4059387" y="2187165"/>
              <a:ext cx="4762" cy="482204"/>
            </a:xfrm>
            <a:custGeom>
              <a:avLst/>
              <a:gdLst>
                <a:gd name="T0" fmla="*/ 4 w 4"/>
                <a:gd name="T1" fmla="*/ 0 h 405"/>
                <a:gd name="T2" fmla="*/ 0 w 4"/>
                <a:gd name="T3" fmla="*/ 0 h 405"/>
                <a:gd name="T4" fmla="*/ 0 w 4"/>
                <a:gd name="T5" fmla="*/ 54 h 405"/>
                <a:gd name="T6" fmla="*/ 0 w 4"/>
                <a:gd name="T7" fmla="*/ 59 h 405"/>
                <a:gd name="T8" fmla="*/ 0 w 4"/>
                <a:gd name="T9" fmla="*/ 154 h 405"/>
                <a:gd name="T10" fmla="*/ 0 w 4"/>
                <a:gd name="T11" fmla="*/ 158 h 405"/>
                <a:gd name="T12" fmla="*/ 0 w 4"/>
                <a:gd name="T13" fmla="*/ 254 h 405"/>
                <a:gd name="T14" fmla="*/ 0 w 4"/>
                <a:gd name="T15" fmla="*/ 258 h 405"/>
                <a:gd name="T16" fmla="*/ 0 w 4"/>
                <a:gd name="T17" fmla="*/ 353 h 405"/>
                <a:gd name="T18" fmla="*/ 0 w 4"/>
                <a:gd name="T19" fmla="*/ 358 h 405"/>
                <a:gd name="T20" fmla="*/ 0 w 4"/>
                <a:gd name="T21" fmla="*/ 403 h 405"/>
                <a:gd name="T22" fmla="*/ 0 w 4"/>
                <a:gd name="T23" fmla="*/ 405 h 405"/>
                <a:gd name="T24" fmla="*/ 4 w 4"/>
                <a:gd name="T25" fmla="*/ 405 h 405"/>
                <a:gd name="T26" fmla="*/ 4 w 4"/>
                <a:gd name="T27" fmla="*/ 358 h 405"/>
                <a:gd name="T28" fmla="*/ 4 w 4"/>
                <a:gd name="T29" fmla="*/ 353 h 405"/>
                <a:gd name="T30" fmla="*/ 4 w 4"/>
                <a:gd name="T31" fmla="*/ 258 h 405"/>
                <a:gd name="T32" fmla="*/ 4 w 4"/>
                <a:gd name="T33" fmla="*/ 254 h 405"/>
                <a:gd name="T34" fmla="*/ 4 w 4"/>
                <a:gd name="T35" fmla="*/ 158 h 405"/>
                <a:gd name="T36" fmla="*/ 4 w 4"/>
                <a:gd name="T37" fmla="*/ 154 h 405"/>
                <a:gd name="T38" fmla="*/ 4 w 4"/>
                <a:gd name="T39" fmla="*/ 59 h 405"/>
                <a:gd name="T40" fmla="*/ 4 w 4"/>
                <a:gd name="T41" fmla="*/ 54 h 405"/>
                <a:gd name="T42" fmla="*/ 4 w 4"/>
                <a:gd name="T43" fmla="*/ 0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" h="405">
                  <a:moveTo>
                    <a:pt x="4" y="0"/>
                  </a:moveTo>
                  <a:lnTo>
                    <a:pt x="0" y="0"/>
                  </a:lnTo>
                  <a:lnTo>
                    <a:pt x="0" y="54"/>
                  </a:lnTo>
                  <a:lnTo>
                    <a:pt x="0" y="59"/>
                  </a:lnTo>
                  <a:lnTo>
                    <a:pt x="0" y="154"/>
                  </a:lnTo>
                  <a:lnTo>
                    <a:pt x="0" y="158"/>
                  </a:lnTo>
                  <a:lnTo>
                    <a:pt x="0" y="254"/>
                  </a:lnTo>
                  <a:lnTo>
                    <a:pt x="0" y="258"/>
                  </a:lnTo>
                  <a:lnTo>
                    <a:pt x="0" y="353"/>
                  </a:lnTo>
                  <a:lnTo>
                    <a:pt x="0" y="358"/>
                  </a:lnTo>
                  <a:lnTo>
                    <a:pt x="0" y="403"/>
                  </a:lnTo>
                  <a:lnTo>
                    <a:pt x="0" y="405"/>
                  </a:lnTo>
                  <a:lnTo>
                    <a:pt x="4" y="405"/>
                  </a:lnTo>
                  <a:lnTo>
                    <a:pt x="4" y="358"/>
                  </a:lnTo>
                  <a:lnTo>
                    <a:pt x="4" y="353"/>
                  </a:lnTo>
                  <a:lnTo>
                    <a:pt x="4" y="258"/>
                  </a:lnTo>
                  <a:lnTo>
                    <a:pt x="4" y="254"/>
                  </a:lnTo>
                  <a:lnTo>
                    <a:pt x="4" y="158"/>
                  </a:lnTo>
                  <a:lnTo>
                    <a:pt x="4" y="154"/>
                  </a:lnTo>
                  <a:lnTo>
                    <a:pt x="4" y="59"/>
                  </a:lnTo>
                  <a:lnTo>
                    <a:pt x="4" y="54"/>
                  </a:lnTo>
                  <a:lnTo>
                    <a:pt x="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825" name="iS1iḍè"/>
            <p:cNvSpPr/>
            <p:nvPr/>
          </p:nvSpPr>
          <p:spPr bwMode="auto">
            <a:xfrm>
              <a:off x="3646241" y="2607456"/>
              <a:ext cx="2381" cy="5954"/>
            </a:xfrm>
            <a:prstGeom prst="rect">
              <a:avLst/>
            </a:pr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826" name="ïṩ1iḍè"/>
            <p:cNvSpPr/>
            <p:nvPr/>
          </p:nvSpPr>
          <p:spPr bwMode="auto">
            <a:xfrm>
              <a:off x="3646241" y="2607456"/>
              <a:ext cx="2381" cy="59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827" name="ïšľiḓe"/>
            <p:cNvSpPr/>
            <p:nvPr/>
          </p:nvSpPr>
          <p:spPr bwMode="auto">
            <a:xfrm>
              <a:off x="3646241" y="2370521"/>
              <a:ext cx="2381" cy="4763"/>
            </a:xfrm>
            <a:prstGeom prst="rect">
              <a:avLst/>
            </a:pr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828" name="íŝľiḓê"/>
            <p:cNvSpPr/>
            <p:nvPr/>
          </p:nvSpPr>
          <p:spPr bwMode="auto">
            <a:xfrm>
              <a:off x="3646241" y="2370521"/>
              <a:ext cx="2381" cy="47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829" name="ïṧļide"/>
            <p:cNvSpPr/>
            <p:nvPr/>
          </p:nvSpPr>
          <p:spPr bwMode="auto">
            <a:xfrm>
              <a:off x="3646241" y="2489583"/>
              <a:ext cx="2381" cy="4763"/>
            </a:xfrm>
            <a:prstGeom prst="rect">
              <a:avLst/>
            </a:pr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830" name="ïslíde"/>
            <p:cNvSpPr/>
            <p:nvPr/>
          </p:nvSpPr>
          <p:spPr bwMode="auto">
            <a:xfrm>
              <a:off x="3646241" y="2489583"/>
              <a:ext cx="2381" cy="47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831" name="iŝļíḓè"/>
            <p:cNvSpPr/>
            <p:nvPr/>
          </p:nvSpPr>
          <p:spPr bwMode="auto">
            <a:xfrm>
              <a:off x="3646241" y="2251458"/>
              <a:ext cx="2381" cy="5954"/>
            </a:xfrm>
            <a:prstGeom prst="rect">
              <a:avLst/>
            </a:prstGeom>
            <a:solidFill>
              <a:srgbClr val="ED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832" name="işlïďè"/>
            <p:cNvSpPr/>
            <p:nvPr/>
          </p:nvSpPr>
          <p:spPr bwMode="auto">
            <a:xfrm>
              <a:off x="3646241" y="2251458"/>
              <a:ext cx="2381" cy="59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833" name="išľiḋé"/>
            <p:cNvSpPr/>
            <p:nvPr/>
          </p:nvSpPr>
          <p:spPr bwMode="auto">
            <a:xfrm>
              <a:off x="985949" y="2241443"/>
              <a:ext cx="242184" cy="71438"/>
            </a:xfrm>
            <a:prstGeom prst="rect">
              <a:avLst/>
            </a:prstGeom>
            <a:solidFill>
              <a:schemeClr val="accent4">
                <a:lumMod val="50000"/>
                <a:lumOff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834" name="ïŝľidè"/>
            <p:cNvSpPr/>
            <p:nvPr/>
          </p:nvSpPr>
          <p:spPr bwMode="auto">
            <a:xfrm>
              <a:off x="985950" y="2358161"/>
              <a:ext cx="96874" cy="69056"/>
            </a:xfrm>
            <a:prstGeom prst="rect">
              <a:avLst/>
            </a:prstGeom>
            <a:solidFill>
              <a:schemeClr val="accent4">
                <a:lumMod val="50000"/>
                <a:lumOff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835" name="iṣḷíde"/>
            <p:cNvSpPr/>
            <p:nvPr/>
          </p:nvSpPr>
          <p:spPr bwMode="auto">
            <a:xfrm>
              <a:off x="3989032" y="2362869"/>
              <a:ext cx="109917" cy="69056"/>
            </a:xfrm>
            <a:prstGeom prst="rect">
              <a:avLst/>
            </a:prstGeom>
            <a:solidFill>
              <a:schemeClr val="accent4">
                <a:lumMod val="50000"/>
                <a:lumOff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836" name="î$1idé"/>
            <p:cNvSpPr/>
            <p:nvPr/>
          </p:nvSpPr>
          <p:spPr bwMode="auto">
            <a:xfrm>
              <a:off x="2487491" y="4060453"/>
              <a:ext cx="180986" cy="69056"/>
            </a:xfrm>
            <a:prstGeom prst="rect">
              <a:avLst/>
            </a:prstGeom>
            <a:solidFill>
              <a:schemeClr val="accent4">
                <a:lumMod val="50000"/>
                <a:lumOff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</p:grpSp>
      <p:sp>
        <p:nvSpPr>
          <p:cNvPr id="839" name="矩形 838"/>
          <p:cNvSpPr/>
          <p:nvPr/>
        </p:nvSpPr>
        <p:spPr>
          <a:xfrm>
            <a:off x="1436708" y="1796819"/>
            <a:ext cx="7084113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667" b="1" dirty="0"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667" b="1" dirty="0"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667" b="1" dirty="0"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）看图计算。</a:t>
            </a:r>
            <a:endParaRPr lang="zh-CN" altLang="en-US" sz="2667" dirty="0">
              <a:solidFill>
                <a:srgbClr val="000000"/>
              </a:solidFill>
              <a:latin typeface="Comic Sans MS" panose="030F0702030302020204" pitchFamily="66" charset="0"/>
              <a:ea typeface="宋体" panose="02010600030101010101" pitchFamily="2" charset="-122"/>
            </a:endParaRPr>
          </a:p>
        </p:txBody>
      </p:sp>
      <p:pic>
        <p:nvPicPr>
          <p:cNvPr id="840" name="图片 839"/>
          <p:cNvPicPr>
            <a:picLocks noChangeAspect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951" y="1802113"/>
            <a:ext cx="522891" cy="522891"/>
          </a:xfrm>
          <a:prstGeom prst="rect">
            <a:avLst/>
          </a:prstGeom>
        </p:spPr>
      </p:pic>
      <p:cxnSp>
        <p:nvCxnSpPr>
          <p:cNvPr id="841" name="直接连接符 840"/>
          <p:cNvCxnSpPr/>
          <p:nvPr/>
        </p:nvCxnSpPr>
        <p:spPr>
          <a:xfrm>
            <a:off x="1478842" y="2325004"/>
            <a:ext cx="62493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527381" y="356659"/>
            <a:ext cx="274139" cy="86409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 fontAlgn="base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srgbClr val="8FD2FB"/>
              </a:solidFill>
              <a:latin typeface="Times New Roman"/>
              <a:ea typeface="宋体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43339" y="349957"/>
            <a:ext cx="274139" cy="864096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 fontAlgn="base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srgbClr val="8FD2FB"/>
              </a:solidFill>
              <a:latin typeface="Times New Roman"/>
              <a:ea typeface="宋体"/>
            </a:endParaRPr>
          </a:p>
        </p:txBody>
      </p:sp>
      <p:sp>
        <p:nvSpPr>
          <p:cNvPr id="15" name="五边形 4"/>
          <p:cNvSpPr/>
          <p:nvPr/>
        </p:nvSpPr>
        <p:spPr>
          <a:xfrm>
            <a:off x="911424" y="356659"/>
            <a:ext cx="3072341" cy="864096"/>
          </a:xfrm>
          <a:prstGeom prst="homePlat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 fontAlgn="base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srgbClr val="8FD2FB"/>
              </a:solidFill>
              <a:latin typeface="Times New Roman"/>
              <a:ea typeface="宋体"/>
            </a:endParaRPr>
          </a:p>
        </p:txBody>
      </p:sp>
      <p:sp>
        <p:nvSpPr>
          <p:cNvPr id="16" name="AutoShape 3">
            <a:hlinkClick r:id="" action="ppaction://noaction" highlightClick="1">
              <a:snd r:embed="rId5" name="1.WAV"/>
            </a:hlinkClick>
          </p:cNvPr>
          <p:cNvSpPr>
            <a:spLocks noChangeArrowheads="1"/>
          </p:cNvSpPr>
          <p:nvPr/>
        </p:nvSpPr>
        <p:spPr bwMode="auto">
          <a:xfrm>
            <a:off x="911424" y="358445"/>
            <a:ext cx="2784309" cy="938833"/>
          </a:xfrm>
          <a:prstGeom prst="flowChartAlternateProcess">
            <a:avLst/>
          </a:prstGeom>
          <a:noFill/>
          <a:ln w="38100" cmpd="sng">
            <a:noFill/>
            <a:miter lim="800000"/>
          </a:ln>
          <a:effectLst/>
        </p:spPr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4267" b="1" spc="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练习巩固</a:t>
            </a:r>
          </a:p>
        </p:txBody>
      </p:sp>
      <p:sp>
        <p:nvSpPr>
          <p:cNvPr id="32" name="文本框 31"/>
          <p:cNvSpPr txBox="1"/>
          <p:nvPr/>
        </p:nvSpPr>
        <p:spPr>
          <a:xfrm>
            <a:off x="10711570" y="6257763"/>
            <a:ext cx="1306948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917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067" dirty="0">
                <a:solidFill>
                  <a:srgbClr val="808080">
                    <a:lumMod val="60000"/>
                    <a:lumOff val="4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返回目录</a:t>
            </a:r>
          </a:p>
        </p:txBody>
      </p:sp>
      <p:grpSp>
        <p:nvGrpSpPr>
          <p:cNvPr id="842" name="组合 841"/>
          <p:cNvGrpSpPr/>
          <p:nvPr/>
        </p:nvGrpSpPr>
        <p:grpSpPr>
          <a:xfrm>
            <a:off x="1967542" y="5202142"/>
            <a:ext cx="278081" cy="536441"/>
            <a:chOff x="4452087" y="3516548"/>
            <a:chExt cx="167878" cy="323850"/>
          </a:xfrm>
        </p:grpSpPr>
        <p:sp>
          <p:nvSpPr>
            <p:cNvPr id="843" name="îš1íḓe"/>
            <p:cNvSpPr/>
            <p:nvPr/>
          </p:nvSpPr>
          <p:spPr bwMode="auto">
            <a:xfrm>
              <a:off x="4452087" y="3590367"/>
              <a:ext cx="167878" cy="201216"/>
            </a:xfrm>
            <a:custGeom>
              <a:avLst/>
              <a:gdLst>
                <a:gd name="T0" fmla="*/ 68 w 68"/>
                <a:gd name="T1" fmla="*/ 35 h 81"/>
                <a:gd name="T2" fmla="*/ 32 w 68"/>
                <a:gd name="T3" fmla="*/ 1 h 81"/>
                <a:gd name="T4" fmla="*/ 0 w 68"/>
                <a:gd name="T5" fmla="*/ 35 h 81"/>
                <a:gd name="T6" fmla="*/ 14 w 68"/>
                <a:gd name="T7" fmla="*/ 63 h 81"/>
                <a:gd name="T8" fmla="*/ 22 w 68"/>
                <a:gd name="T9" fmla="*/ 79 h 81"/>
                <a:gd name="T10" fmla="*/ 22 w 68"/>
                <a:gd name="T11" fmla="*/ 81 h 81"/>
                <a:gd name="T12" fmla="*/ 45 w 68"/>
                <a:gd name="T13" fmla="*/ 81 h 81"/>
                <a:gd name="T14" fmla="*/ 45 w 68"/>
                <a:gd name="T15" fmla="*/ 79 h 81"/>
                <a:gd name="T16" fmla="*/ 54 w 68"/>
                <a:gd name="T17" fmla="*/ 63 h 81"/>
                <a:gd name="T18" fmla="*/ 68 w 68"/>
                <a:gd name="T19" fmla="*/ 35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8" h="81">
                  <a:moveTo>
                    <a:pt x="68" y="35"/>
                  </a:moveTo>
                  <a:cubicBezTo>
                    <a:pt x="68" y="16"/>
                    <a:pt x="52" y="0"/>
                    <a:pt x="32" y="1"/>
                  </a:cubicBezTo>
                  <a:cubicBezTo>
                    <a:pt x="14" y="2"/>
                    <a:pt x="0" y="17"/>
                    <a:pt x="0" y="35"/>
                  </a:cubicBezTo>
                  <a:cubicBezTo>
                    <a:pt x="0" y="46"/>
                    <a:pt x="5" y="56"/>
                    <a:pt x="14" y="63"/>
                  </a:cubicBezTo>
                  <a:cubicBezTo>
                    <a:pt x="19" y="66"/>
                    <a:pt x="22" y="73"/>
                    <a:pt x="22" y="79"/>
                  </a:cubicBezTo>
                  <a:cubicBezTo>
                    <a:pt x="22" y="81"/>
                    <a:pt x="22" y="81"/>
                    <a:pt x="22" y="81"/>
                  </a:cubicBezTo>
                  <a:cubicBezTo>
                    <a:pt x="45" y="81"/>
                    <a:pt x="45" y="81"/>
                    <a:pt x="45" y="81"/>
                  </a:cubicBezTo>
                  <a:cubicBezTo>
                    <a:pt x="45" y="79"/>
                    <a:pt x="45" y="79"/>
                    <a:pt x="45" y="79"/>
                  </a:cubicBezTo>
                  <a:cubicBezTo>
                    <a:pt x="45" y="73"/>
                    <a:pt x="48" y="66"/>
                    <a:pt x="54" y="63"/>
                  </a:cubicBezTo>
                  <a:cubicBezTo>
                    <a:pt x="62" y="57"/>
                    <a:pt x="68" y="47"/>
                    <a:pt x="68" y="35"/>
                  </a:cubicBezTo>
                  <a:close/>
                </a:path>
              </a:pathLst>
            </a:custGeom>
            <a:solidFill>
              <a:srgbClr val="F8B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844" name="ïşlîḑè"/>
            <p:cNvSpPr/>
            <p:nvPr/>
          </p:nvSpPr>
          <p:spPr bwMode="auto">
            <a:xfrm>
              <a:off x="4506856" y="3791582"/>
              <a:ext cx="55960" cy="36910"/>
            </a:xfrm>
            <a:custGeom>
              <a:avLst/>
              <a:gdLst>
                <a:gd name="T0" fmla="*/ 22 w 23"/>
                <a:gd name="T1" fmla="*/ 15 h 15"/>
                <a:gd name="T2" fmla="*/ 2 w 23"/>
                <a:gd name="T3" fmla="*/ 15 h 15"/>
                <a:gd name="T4" fmla="*/ 0 w 23"/>
                <a:gd name="T5" fmla="*/ 13 h 15"/>
                <a:gd name="T6" fmla="*/ 0 w 23"/>
                <a:gd name="T7" fmla="*/ 0 h 15"/>
                <a:gd name="T8" fmla="*/ 23 w 23"/>
                <a:gd name="T9" fmla="*/ 0 h 15"/>
                <a:gd name="T10" fmla="*/ 23 w 23"/>
                <a:gd name="T11" fmla="*/ 13 h 15"/>
                <a:gd name="T12" fmla="*/ 22 w 23"/>
                <a:gd name="T13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15">
                  <a:moveTo>
                    <a:pt x="22" y="15"/>
                  </a:moveTo>
                  <a:cubicBezTo>
                    <a:pt x="2" y="15"/>
                    <a:pt x="2" y="15"/>
                    <a:pt x="2" y="15"/>
                  </a:cubicBezTo>
                  <a:cubicBezTo>
                    <a:pt x="1" y="15"/>
                    <a:pt x="0" y="14"/>
                    <a:pt x="0" y="1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13"/>
                    <a:pt x="23" y="13"/>
                    <a:pt x="23" y="13"/>
                  </a:cubicBezTo>
                  <a:cubicBezTo>
                    <a:pt x="23" y="14"/>
                    <a:pt x="22" y="15"/>
                    <a:pt x="22" y="15"/>
                  </a:cubicBezTo>
                  <a:close/>
                </a:path>
              </a:pathLst>
            </a:custGeom>
            <a:solidFill>
              <a:srgbClr val="393E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845" name="iṧḷîdè"/>
            <p:cNvSpPr/>
            <p:nvPr/>
          </p:nvSpPr>
          <p:spPr bwMode="auto">
            <a:xfrm>
              <a:off x="4516381" y="3828492"/>
              <a:ext cx="39291" cy="11906"/>
            </a:xfrm>
            <a:custGeom>
              <a:avLst/>
              <a:gdLst>
                <a:gd name="T0" fmla="*/ 0 w 16"/>
                <a:gd name="T1" fmla="*/ 0 h 5"/>
                <a:gd name="T2" fmla="*/ 16 w 16"/>
                <a:gd name="T3" fmla="*/ 0 h 5"/>
                <a:gd name="T4" fmla="*/ 8 w 16"/>
                <a:gd name="T5" fmla="*/ 5 h 5"/>
                <a:gd name="T6" fmla="*/ 0 w 16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5">
                  <a:moveTo>
                    <a:pt x="0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4" y="5"/>
                    <a:pt x="8" y="5"/>
                  </a:cubicBezTo>
                  <a:cubicBezTo>
                    <a:pt x="2" y="5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4A4F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846" name="íšlíde"/>
            <p:cNvSpPr/>
            <p:nvPr/>
          </p:nvSpPr>
          <p:spPr bwMode="auto">
            <a:xfrm>
              <a:off x="4499992" y="3686884"/>
              <a:ext cx="65485" cy="17860"/>
            </a:xfrm>
            <a:custGeom>
              <a:avLst/>
              <a:gdLst>
                <a:gd name="T0" fmla="*/ 0 w 55"/>
                <a:gd name="T1" fmla="*/ 2 h 15"/>
                <a:gd name="T2" fmla="*/ 9 w 55"/>
                <a:gd name="T3" fmla="*/ 15 h 15"/>
                <a:gd name="T4" fmla="*/ 15 w 55"/>
                <a:gd name="T5" fmla="*/ 5 h 15"/>
                <a:gd name="T6" fmla="*/ 21 w 55"/>
                <a:gd name="T7" fmla="*/ 15 h 15"/>
                <a:gd name="T8" fmla="*/ 28 w 55"/>
                <a:gd name="T9" fmla="*/ 5 h 15"/>
                <a:gd name="T10" fmla="*/ 34 w 55"/>
                <a:gd name="T11" fmla="*/ 15 h 15"/>
                <a:gd name="T12" fmla="*/ 40 w 55"/>
                <a:gd name="T13" fmla="*/ 5 h 15"/>
                <a:gd name="T14" fmla="*/ 46 w 55"/>
                <a:gd name="T15" fmla="*/ 15 h 15"/>
                <a:gd name="T16" fmla="*/ 55 w 55"/>
                <a:gd name="T17" fmla="*/ 2 h 15"/>
                <a:gd name="T18" fmla="*/ 52 w 55"/>
                <a:gd name="T19" fmla="*/ 2 h 15"/>
                <a:gd name="T20" fmla="*/ 46 w 55"/>
                <a:gd name="T21" fmla="*/ 11 h 15"/>
                <a:gd name="T22" fmla="*/ 40 w 55"/>
                <a:gd name="T23" fmla="*/ 0 h 15"/>
                <a:gd name="T24" fmla="*/ 34 w 55"/>
                <a:gd name="T25" fmla="*/ 11 h 15"/>
                <a:gd name="T26" fmla="*/ 28 w 55"/>
                <a:gd name="T27" fmla="*/ 0 h 15"/>
                <a:gd name="T28" fmla="*/ 21 w 55"/>
                <a:gd name="T29" fmla="*/ 11 h 15"/>
                <a:gd name="T30" fmla="*/ 15 w 55"/>
                <a:gd name="T31" fmla="*/ 0 h 15"/>
                <a:gd name="T32" fmla="*/ 9 w 55"/>
                <a:gd name="T33" fmla="*/ 11 h 15"/>
                <a:gd name="T34" fmla="*/ 3 w 55"/>
                <a:gd name="T35" fmla="*/ 2 h 15"/>
                <a:gd name="T36" fmla="*/ 0 w 55"/>
                <a:gd name="T37" fmla="*/ 2 h 15"/>
                <a:gd name="T38" fmla="*/ 0 w 55"/>
                <a:gd name="T39" fmla="*/ 2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5" h="15">
                  <a:moveTo>
                    <a:pt x="0" y="2"/>
                  </a:moveTo>
                  <a:lnTo>
                    <a:pt x="9" y="15"/>
                  </a:lnTo>
                  <a:lnTo>
                    <a:pt x="15" y="5"/>
                  </a:lnTo>
                  <a:lnTo>
                    <a:pt x="21" y="15"/>
                  </a:lnTo>
                  <a:lnTo>
                    <a:pt x="28" y="5"/>
                  </a:lnTo>
                  <a:lnTo>
                    <a:pt x="34" y="15"/>
                  </a:lnTo>
                  <a:lnTo>
                    <a:pt x="40" y="5"/>
                  </a:lnTo>
                  <a:lnTo>
                    <a:pt x="46" y="15"/>
                  </a:lnTo>
                  <a:lnTo>
                    <a:pt x="55" y="2"/>
                  </a:lnTo>
                  <a:lnTo>
                    <a:pt x="52" y="2"/>
                  </a:lnTo>
                  <a:lnTo>
                    <a:pt x="46" y="11"/>
                  </a:lnTo>
                  <a:lnTo>
                    <a:pt x="40" y="0"/>
                  </a:lnTo>
                  <a:lnTo>
                    <a:pt x="34" y="11"/>
                  </a:lnTo>
                  <a:lnTo>
                    <a:pt x="28" y="0"/>
                  </a:lnTo>
                  <a:lnTo>
                    <a:pt x="21" y="11"/>
                  </a:lnTo>
                  <a:lnTo>
                    <a:pt x="15" y="0"/>
                  </a:lnTo>
                  <a:lnTo>
                    <a:pt x="9" y="11"/>
                  </a:lnTo>
                  <a:lnTo>
                    <a:pt x="3" y="2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4A4F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847" name="iṣľíḑê"/>
            <p:cNvSpPr/>
            <p:nvPr/>
          </p:nvSpPr>
          <p:spPr bwMode="auto">
            <a:xfrm>
              <a:off x="4500903" y="3689189"/>
              <a:ext cx="67866" cy="111919"/>
            </a:xfrm>
            <a:custGeom>
              <a:avLst/>
              <a:gdLst>
                <a:gd name="T0" fmla="*/ 0 w 27"/>
                <a:gd name="T1" fmla="*/ 1 h 45"/>
                <a:gd name="T2" fmla="*/ 14 w 27"/>
                <a:gd name="T3" fmla="*/ 45 h 45"/>
                <a:gd name="T4" fmla="*/ 26 w 27"/>
                <a:gd name="T5" fmla="*/ 1 h 45"/>
                <a:gd name="T6" fmla="*/ 26 w 27"/>
                <a:gd name="T7" fmla="*/ 0 h 45"/>
                <a:gd name="T8" fmla="*/ 24 w 27"/>
                <a:gd name="T9" fmla="*/ 1 h 45"/>
                <a:gd name="T10" fmla="*/ 14 w 27"/>
                <a:gd name="T11" fmla="*/ 37 h 45"/>
                <a:gd name="T12" fmla="*/ 2 w 27"/>
                <a:gd name="T13" fmla="*/ 1 h 45"/>
                <a:gd name="T14" fmla="*/ 1 w 27"/>
                <a:gd name="T15" fmla="*/ 0 h 45"/>
                <a:gd name="T16" fmla="*/ 0 w 27"/>
                <a:gd name="T17" fmla="*/ 1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" h="45">
                  <a:moveTo>
                    <a:pt x="0" y="1"/>
                  </a:moveTo>
                  <a:cubicBezTo>
                    <a:pt x="14" y="45"/>
                    <a:pt x="14" y="45"/>
                    <a:pt x="14" y="45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27" y="1"/>
                    <a:pt x="26" y="0"/>
                    <a:pt x="26" y="0"/>
                  </a:cubicBezTo>
                  <a:cubicBezTo>
                    <a:pt x="25" y="0"/>
                    <a:pt x="24" y="0"/>
                    <a:pt x="24" y="1"/>
                  </a:cubicBezTo>
                  <a:cubicBezTo>
                    <a:pt x="14" y="37"/>
                    <a:pt x="14" y="37"/>
                    <a:pt x="14" y="37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393E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848" name="işḷíḑé"/>
            <p:cNvSpPr/>
            <p:nvPr/>
          </p:nvSpPr>
          <p:spPr bwMode="auto">
            <a:xfrm>
              <a:off x="4528287" y="3516548"/>
              <a:ext cx="10716" cy="57150"/>
            </a:xfrm>
            <a:custGeom>
              <a:avLst/>
              <a:gdLst>
                <a:gd name="T0" fmla="*/ 0 w 4"/>
                <a:gd name="T1" fmla="*/ 2 h 23"/>
                <a:gd name="T2" fmla="*/ 0 w 4"/>
                <a:gd name="T3" fmla="*/ 21 h 23"/>
                <a:gd name="T4" fmla="*/ 2 w 4"/>
                <a:gd name="T5" fmla="*/ 23 h 23"/>
                <a:gd name="T6" fmla="*/ 4 w 4"/>
                <a:gd name="T7" fmla="*/ 21 h 23"/>
                <a:gd name="T8" fmla="*/ 4 w 4"/>
                <a:gd name="T9" fmla="*/ 2 h 23"/>
                <a:gd name="T10" fmla="*/ 2 w 4"/>
                <a:gd name="T11" fmla="*/ 0 h 23"/>
                <a:gd name="T12" fmla="*/ 0 w 4"/>
                <a:gd name="T13" fmla="*/ 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23">
                  <a:moveTo>
                    <a:pt x="0" y="2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0" y="22"/>
                    <a:pt x="1" y="23"/>
                    <a:pt x="2" y="23"/>
                  </a:cubicBezTo>
                  <a:cubicBezTo>
                    <a:pt x="3" y="23"/>
                    <a:pt x="4" y="22"/>
                    <a:pt x="4" y="21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1"/>
                    <a:pt x="3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</a:path>
              </a:pathLst>
            </a:custGeom>
            <a:solidFill>
              <a:srgbClr val="F8B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849" name="ïśḻîḑè"/>
            <p:cNvSpPr/>
            <p:nvPr/>
          </p:nvSpPr>
          <p:spPr bwMode="auto">
            <a:xfrm>
              <a:off x="4562816" y="3529645"/>
              <a:ext cx="38100" cy="53579"/>
            </a:xfrm>
            <a:custGeom>
              <a:avLst/>
              <a:gdLst>
                <a:gd name="T0" fmla="*/ 10 w 15"/>
                <a:gd name="T1" fmla="*/ 2 h 22"/>
                <a:gd name="T2" fmla="*/ 1 w 15"/>
                <a:gd name="T3" fmla="*/ 18 h 22"/>
                <a:gd name="T4" fmla="*/ 1 w 15"/>
                <a:gd name="T5" fmla="*/ 22 h 22"/>
                <a:gd name="T6" fmla="*/ 5 w 15"/>
                <a:gd name="T7" fmla="*/ 21 h 22"/>
                <a:gd name="T8" fmla="*/ 14 w 15"/>
                <a:gd name="T9" fmla="*/ 4 h 22"/>
                <a:gd name="T10" fmla="*/ 13 w 15"/>
                <a:gd name="T11" fmla="*/ 1 h 22"/>
                <a:gd name="T12" fmla="*/ 10 w 15"/>
                <a:gd name="T13" fmla="*/ 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" h="22">
                  <a:moveTo>
                    <a:pt x="10" y="2"/>
                  </a:moveTo>
                  <a:cubicBezTo>
                    <a:pt x="1" y="18"/>
                    <a:pt x="1" y="18"/>
                    <a:pt x="1" y="18"/>
                  </a:cubicBezTo>
                  <a:cubicBezTo>
                    <a:pt x="0" y="19"/>
                    <a:pt x="0" y="21"/>
                    <a:pt x="1" y="22"/>
                  </a:cubicBezTo>
                  <a:cubicBezTo>
                    <a:pt x="3" y="22"/>
                    <a:pt x="4" y="22"/>
                    <a:pt x="5" y="21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5" y="3"/>
                    <a:pt x="14" y="2"/>
                    <a:pt x="13" y="1"/>
                  </a:cubicBezTo>
                  <a:cubicBezTo>
                    <a:pt x="12" y="0"/>
                    <a:pt x="11" y="1"/>
                    <a:pt x="10" y="2"/>
                  </a:cubicBezTo>
                </a:path>
              </a:pathLst>
            </a:custGeom>
            <a:solidFill>
              <a:srgbClr val="F8B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850" name="íšlïḓé"/>
            <p:cNvSpPr/>
            <p:nvPr/>
          </p:nvSpPr>
          <p:spPr bwMode="auto">
            <a:xfrm>
              <a:off x="4466375" y="3529645"/>
              <a:ext cx="38100" cy="53579"/>
            </a:xfrm>
            <a:custGeom>
              <a:avLst/>
              <a:gdLst>
                <a:gd name="T0" fmla="*/ 1 w 15"/>
                <a:gd name="T1" fmla="*/ 4 h 22"/>
                <a:gd name="T2" fmla="*/ 11 w 15"/>
                <a:gd name="T3" fmla="*/ 21 h 22"/>
                <a:gd name="T4" fmla="*/ 14 w 15"/>
                <a:gd name="T5" fmla="*/ 22 h 22"/>
                <a:gd name="T6" fmla="*/ 15 w 15"/>
                <a:gd name="T7" fmla="*/ 18 h 22"/>
                <a:gd name="T8" fmla="*/ 5 w 15"/>
                <a:gd name="T9" fmla="*/ 2 h 22"/>
                <a:gd name="T10" fmla="*/ 2 w 15"/>
                <a:gd name="T11" fmla="*/ 1 h 22"/>
                <a:gd name="T12" fmla="*/ 1 w 15"/>
                <a:gd name="T13" fmla="*/ 4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" h="22">
                  <a:moveTo>
                    <a:pt x="1" y="4"/>
                  </a:moveTo>
                  <a:cubicBezTo>
                    <a:pt x="11" y="21"/>
                    <a:pt x="11" y="21"/>
                    <a:pt x="11" y="21"/>
                  </a:cubicBezTo>
                  <a:cubicBezTo>
                    <a:pt x="11" y="22"/>
                    <a:pt x="13" y="22"/>
                    <a:pt x="14" y="22"/>
                  </a:cubicBezTo>
                  <a:cubicBezTo>
                    <a:pt x="15" y="21"/>
                    <a:pt x="15" y="19"/>
                    <a:pt x="15" y="18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1"/>
                    <a:pt x="3" y="0"/>
                    <a:pt x="2" y="1"/>
                  </a:cubicBezTo>
                  <a:cubicBezTo>
                    <a:pt x="1" y="2"/>
                    <a:pt x="0" y="3"/>
                    <a:pt x="1" y="4"/>
                  </a:cubicBezTo>
                </a:path>
              </a:pathLst>
            </a:custGeom>
            <a:solidFill>
              <a:srgbClr val="F8B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</p:grpSp>
      <p:pic>
        <p:nvPicPr>
          <p:cNvPr id="838" name="图片 837">
            <a:hlinkClick r:id="rId6" action="ppaction://hlinksldjump"/>
          </p:cNvPr>
          <p:cNvPicPr>
            <a:picLocks noChangeAspect="1"/>
          </p:cNvPicPr>
          <p:nvPr/>
        </p:nvPicPr>
        <p:blipFill>
          <a:blip r:embed="rId7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2417" y="5872512"/>
            <a:ext cx="385251" cy="385251"/>
          </a:xfrm>
          <a:prstGeom prst="rect">
            <a:avLst/>
          </a:prstGeom>
        </p:spPr>
      </p:pic>
      <p:pic>
        <p:nvPicPr>
          <p:cNvPr id="851" name="图片 85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62" t="100000" r="36749" b="-4775"/>
          <a:stretch>
            <a:fillRect/>
          </a:stretch>
        </p:blipFill>
        <p:spPr>
          <a:xfrm>
            <a:off x="12830519" y="5431016"/>
            <a:ext cx="642520" cy="78693"/>
          </a:xfrm>
          <a:custGeom>
            <a:avLst/>
            <a:gdLst>
              <a:gd name="connsiteX0" fmla="*/ 0 w 481890"/>
              <a:gd name="connsiteY0" fmla="*/ 0 h 59020"/>
              <a:gd name="connsiteX1" fmla="*/ 481890 w 481890"/>
              <a:gd name="connsiteY1" fmla="*/ 0 h 59020"/>
              <a:gd name="connsiteX2" fmla="*/ 451454 w 481890"/>
              <a:gd name="connsiteY2" fmla="*/ 16520 h 59020"/>
              <a:gd name="connsiteX3" fmla="*/ 240945 w 481890"/>
              <a:gd name="connsiteY3" fmla="*/ 59020 h 59020"/>
              <a:gd name="connsiteX4" fmla="*/ 30436 w 481890"/>
              <a:gd name="connsiteY4" fmla="*/ 16520 h 59020"/>
              <a:gd name="connsiteX5" fmla="*/ 0 w 481890"/>
              <a:gd name="connsiteY5" fmla="*/ 0 h 59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81890" h="59020">
                <a:moveTo>
                  <a:pt x="0" y="0"/>
                </a:moveTo>
                <a:lnTo>
                  <a:pt x="481890" y="0"/>
                </a:lnTo>
                <a:lnTo>
                  <a:pt x="451454" y="16520"/>
                </a:lnTo>
                <a:cubicBezTo>
                  <a:pt x="386752" y="43887"/>
                  <a:pt x="315616" y="59020"/>
                  <a:pt x="240945" y="59020"/>
                </a:cubicBezTo>
                <a:cubicBezTo>
                  <a:pt x="166274" y="59020"/>
                  <a:pt x="95138" y="43887"/>
                  <a:pt x="30436" y="16520"/>
                </a:cubicBezTo>
                <a:lnTo>
                  <a:pt x="0" y="0"/>
                </a:lnTo>
                <a:close/>
              </a:path>
            </a:pathLst>
          </a:custGeom>
        </p:spPr>
      </p:pic>
      <p:grpSp>
        <p:nvGrpSpPr>
          <p:cNvPr id="6" name="组合 5"/>
          <p:cNvGrpSpPr/>
          <p:nvPr/>
        </p:nvGrpSpPr>
        <p:grpSpPr>
          <a:xfrm>
            <a:off x="8336051" y="4875924"/>
            <a:ext cx="1974255" cy="1079645"/>
            <a:chOff x="6252038" y="3656944"/>
            <a:chExt cx="1480691" cy="809734"/>
          </a:xfrm>
        </p:grpSpPr>
        <p:pic>
          <p:nvPicPr>
            <p:cNvPr id="854" name="图片 853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263" r="12487"/>
            <a:stretch>
              <a:fillRect/>
            </a:stretch>
          </p:blipFill>
          <p:spPr>
            <a:xfrm flipH="1">
              <a:off x="6876261" y="3656944"/>
              <a:ext cx="856468" cy="809734"/>
            </a:xfrm>
            <a:custGeom>
              <a:avLst/>
              <a:gdLst>
                <a:gd name="connsiteX0" fmla="*/ 540814 w 1081628"/>
                <a:gd name="connsiteY0" fmla="*/ 0 h 1022608"/>
                <a:gd name="connsiteX1" fmla="*/ 1081628 w 1081628"/>
                <a:gd name="connsiteY1" fmla="*/ 540814 h 1022608"/>
                <a:gd name="connsiteX2" fmla="*/ 843188 w 1081628"/>
                <a:gd name="connsiteY2" fmla="*/ 989265 h 1022608"/>
                <a:gd name="connsiteX3" fmla="*/ 781759 w 1081628"/>
                <a:gd name="connsiteY3" fmla="*/ 1022608 h 1022608"/>
                <a:gd name="connsiteX4" fmla="*/ 299869 w 1081628"/>
                <a:gd name="connsiteY4" fmla="*/ 1022608 h 1022608"/>
                <a:gd name="connsiteX5" fmla="*/ 238440 w 1081628"/>
                <a:gd name="connsiteY5" fmla="*/ 989265 h 1022608"/>
                <a:gd name="connsiteX6" fmla="*/ 0 w 1081628"/>
                <a:gd name="connsiteY6" fmla="*/ 540814 h 1022608"/>
                <a:gd name="connsiteX7" fmla="*/ 540814 w 1081628"/>
                <a:gd name="connsiteY7" fmla="*/ 0 h 1022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81628" h="1022608">
                  <a:moveTo>
                    <a:pt x="540814" y="0"/>
                  </a:moveTo>
                  <a:cubicBezTo>
                    <a:pt x="839497" y="0"/>
                    <a:pt x="1081628" y="242131"/>
                    <a:pt x="1081628" y="540814"/>
                  </a:cubicBezTo>
                  <a:cubicBezTo>
                    <a:pt x="1081628" y="727491"/>
                    <a:pt x="987046" y="892077"/>
                    <a:pt x="843188" y="989265"/>
                  </a:cubicBezTo>
                  <a:lnTo>
                    <a:pt x="781759" y="1022608"/>
                  </a:lnTo>
                  <a:lnTo>
                    <a:pt x="299869" y="1022608"/>
                  </a:lnTo>
                  <a:lnTo>
                    <a:pt x="238440" y="989265"/>
                  </a:lnTo>
                  <a:cubicBezTo>
                    <a:pt x="94582" y="892077"/>
                    <a:pt x="0" y="727491"/>
                    <a:pt x="0" y="540814"/>
                  </a:cubicBezTo>
                  <a:cubicBezTo>
                    <a:pt x="0" y="242131"/>
                    <a:pt x="242131" y="0"/>
                    <a:pt x="540814" y="0"/>
                  </a:cubicBezTo>
                  <a:close/>
                </a:path>
              </a:pathLst>
            </a:custGeom>
          </p:spPr>
        </p:pic>
        <p:sp>
          <p:nvSpPr>
            <p:cNvPr id="857" name="文本框 856"/>
            <p:cNvSpPr txBox="1"/>
            <p:nvPr/>
          </p:nvSpPr>
          <p:spPr>
            <a:xfrm>
              <a:off x="6252038" y="4147843"/>
              <a:ext cx="855042" cy="2847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867" dirty="0">
                  <a:solidFill>
                    <a:srgbClr val="000000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rPr>
                <a:t>干得漂亮</a:t>
              </a:r>
            </a:p>
          </p:txBody>
        </p:sp>
      </p:grpSp>
      <p:graphicFrame>
        <p:nvGraphicFramePr>
          <p:cNvPr id="19" name="表格 18"/>
          <p:cNvGraphicFramePr>
            <a:graphicFrameLocks noGrp="1"/>
          </p:cNvGraphicFramePr>
          <p:nvPr/>
        </p:nvGraphicFramePr>
        <p:xfrm>
          <a:off x="2354155" y="3140968"/>
          <a:ext cx="1632184" cy="134415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60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60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72075">
                <a:tc>
                  <a:txBody>
                    <a:bodyPr/>
                    <a:lstStyle/>
                    <a:p>
                      <a:endParaRPr lang="zh-CN" altLang="en-US" sz="3200" dirty="0"/>
                    </a:p>
                  </a:txBody>
                  <a:tcPr marL="121920" marR="121920" marT="60960" marB="60960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3200" dirty="0"/>
                    </a:p>
                  </a:txBody>
                  <a:tcPr marL="121920" marR="121920" marT="60960" marB="60960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2075">
                <a:tc>
                  <a:txBody>
                    <a:bodyPr/>
                    <a:lstStyle/>
                    <a:p>
                      <a:endParaRPr lang="zh-CN" altLang="en-US" sz="32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endParaRPr lang="zh-CN" altLang="en-US" sz="3200" dirty="0"/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862" name="表格 861"/>
          <p:cNvGraphicFramePr>
            <a:graphicFrameLocks noGrp="1"/>
          </p:cNvGraphicFramePr>
          <p:nvPr/>
        </p:nvGraphicFramePr>
        <p:xfrm>
          <a:off x="4847859" y="3143262"/>
          <a:ext cx="1632183" cy="134414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264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64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643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643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2643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48049">
                <a:tc>
                  <a:txBody>
                    <a:bodyPr/>
                    <a:lstStyle/>
                    <a:p>
                      <a:endParaRPr lang="zh-CN" altLang="en-US" sz="2100" dirty="0"/>
                    </a:p>
                  </a:txBody>
                  <a:tcPr marL="121920" marR="121920" marT="60960" marB="60960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2100" dirty="0"/>
                    </a:p>
                  </a:txBody>
                  <a:tcPr marL="121920" marR="121920" marT="60960" marB="60960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2100" dirty="0"/>
                    </a:p>
                  </a:txBody>
                  <a:tcPr marL="121920" marR="121920" marT="60960" marB="60960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2100" dirty="0"/>
                    </a:p>
                  </a:txBody>
                  <a:tcPr marL="121920" marR="121920" marT="60960" marB="60960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2100" dirty="0"/>
                    </a:p>
                  </a:txBody>
                  <a:tcPr marL="121920" marR="121920" marT="60960" marB="60960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8051">
                <a:tc>
                  <a:txBody>
                    <a:bodyPr/>
                    <a:lstStyle/>
                    <a:p>
                      <a:endParaRPr lang="zh-CN" altLang="en-US" sz="2100" dirty="0"/>
                    </a:p>
                  </a:txBody>
                  <a:tcPr marL="121920" marR="121920" marT="60960" marB="60960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2100" dirty="0"/>
                    </a:p>
                  </a:txBody>
                  <a:tcPr marL="121920" marR="121920" marT="60960" marB="60960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2100" dirty="0"/>
                    </a:p>
                  </a:txBody>
                  <a:tcPr marL="121920" marR="121920" marT="60960" marB="60960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2100" dirty="0"/>
                    </a:p>
                  </a:txBody>
                  <a:tcPr marL="121920" marR="121920" marT="60960" marB="60960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2100" dirty="0"/>
                    </a:p>
                  </a:txBody>
                  <a:tcPr marL="121920" marR="121920" marT="60960" marB="60960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8049">
                <a:tc>
                  <a:txBody>
                    <a:bodyPr/>
                    <a:lstStyle/>
                    <a:p>
                      <a:endParaRPr lang="zh-CN" altLang="en-US" sz="21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endParaRPr lang="zh-CN" altLang="en-US" sz="21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endParaRPr lang="zh-CN" altLang="en-US" sz="21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endParaRPr lang="zh-CN" altLang="en-US" sz="21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endParaRPr lang="zh-CN" altLang="en-US" sz="2100" dirty="0"/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863" name="表格 862"/>
          <p:cNvGraphicFramePr>
            <a:graphicFrameLocks noGrp="1"/>
          </p:cNvGraphicFramePr>
          <p:nvPr/>
        </p:nvGraphicFramePr>
        <p:xfrm>
          <a:off x="7344133" y="3141940"/>
          <a:ext cx="1632188" cy="134414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080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80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804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804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36037"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 marL="121920" marR="121920" marT="60960" marB="60960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 marL="121920" marR="121920" marT="60960" marB="60960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 marL="121920" marR="121920" marT="60960" marB="60960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6037"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 marL="121920" marR="121920" marT="60960" marB="60960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 marL="121920" marR="121920" marT="60960" marB="60960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 marL="121920" marR="121920" marT="60960" marB="60960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6037"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 marL="121920" marR="121920" marT="60960" marB="60960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 marL="121920" marR="121920" marT="60960" marB="60960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 marL="121920" marR="121920" marT="60960" marB="60960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6037"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 marL="121920" marR="121920" marT="60960" marB="6096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 marL="121920" marR="121920" marT="60960" marB="6096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 marL="121920" marR="121920" marT="60960" marB="6096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865" name="Object 2"/>
          <p:cNvGraphicFramePr>
            <a:graphicFrameLocks noChangeAspect="1"/>
          </p:cNvGraphicFramePr>
          <p:nvPr/>
        </p:nvGraphicFramePr>
        <p:xfrm>
          <a:off x="2283884" y="4663018"/>
          <a:ext cx="1049867" cy="4847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10" imgW="22555200" imgH="10363200" progId="Equation.3">
                  <p:embed/>
                </p:oleObj>
              </mc:Choice>
              <mc:Fallback>
                <p:oleObj name="公式" r:id="rId10" imgW="22555200" imgH="10363200" progId="Equation.3">
                  <p:embed/>
                  <p:pic>
                    <p:nvPicPr>
                      <p:cNvPr id="865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3884" y="4663018"/>
                        <a:ext cx="1049867" cy="48471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66" name="Object 2"/>
          <p:cNvGraphicFramePr>
            <a:graphicFrameLocks noChangeAspect="1"/>
          </p:cNvGraphicFramePr>
          <p:nvPr/>
        </p:nvGraphicFramePr>
        <p:xfrm>
          <a:off x="4832351" y="4671485"/>
          <a:ext cx="1234016" cy="4847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12" imgW="26517600" imgH="10363200" progId="Equation.3">
                  <p:embed/>
                </p:oleObj>
              </mc:Choice>
              <mc:Fallback>
                <p:oleObj name="公式" r:id="rId12" imgW="26517600" imgH="10363200" progId="Equation.3">
                  <p:embed/>
                  <p:pic>
                    <p:nvPicPr>
                      <p:cNvPr id="866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32351" y="4671485"/>
                        <a:ext cx="1234016" cy="48471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67" name="Object 2"/>
          <p:cNvGraphicFramePr>
            <a:graphicFrameLocks noChangeAspect="1"/>
          </p:cNvGraphicFramePr>
          <p:nvPr/>
        </p:nvGraphicFramePr>
        <p:xfrm>
          <a:off x="7698318" y="4663018"/>
          <a:ext cx="1145116" cy="4847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14" imgW="24688800" imgH="10363200" progId="Equation.3">
                  <p:embed/>
                </p:oleObj>
              </mc:Choice>
              <mc:Fallback>
                <p:oleObj name="公式" r:id="rId14" imgW="24688800" imgH="10363200" progId="Equation.3">
                  <p:embed/>
                  <p:pic>
                    <p:nvPicPr>
                      <p:cNvPr id="867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98318" y="4663018"/>
                        <a:ext cx="1145116" cy="48471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68" name="TextBox 4"/>
          <p:cNvSpPr txBox="1">
            <a:spLocks noChangeArrowheads="1"/>
          </p:cNvSpPr>
          <p:nvPr/>
        </p:nvSpPr>
        <p:spPr bwMode="auto">
          <a:xfrm>
            <a:off x="3027618" y="4581129"/>
            <a:ext cx="22279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1pPr>
            <a:lvl2pPr eaLnBrk="0" hangingPunct="0">
              <a:defRPr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2pPr>
            <a:lvl3pPr eaLnBrk="0" hangingPunct="0">
              <a:defRPr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3pPr>
            <a:lvl4pPr eaLnBrk="0" hangingPunct="0">
              <a:defRPr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4pPr>
            <a:lvl5pPr eaLnBrk="0" hangingPunct="0">
              <a:defRPr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9pPr>
          </a:lstStyle>
          <a:p>
            <a:pPr defTabSz="1219170" eaLnBrk="1" fontAlgn="base" latinLnBrk="1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z="1400" b="1" dirty="0">
                <a:solidFill>
                  <a:srgbClr val="FF0000"/>
                </a:solidFill>
                <a:latin typeface="Times New Roman" panose="02020603050405020304" charset="0"/>
                <a:ea typeface="黑体" panose="02010609060101010101" pitchFamily="49" charset="-122"/>
              </a:rPr>
              <a:t>1</a:t>
            </a:r>
            <a:endParaRPr lang="zh-CN" altLang="en-US" sz="1400" b="1" dirty="0">
              <a:solidFill>
                <a:srgbClr val="FF0000"/>
              </a:solidFill>
              <a:latin typeface="Times New Roman" panose="02020603050405020304" charset="0"/>
              <a:ea typeface="黑体" panose="02010609060101010101" pitchFamily="49" charset="-122"/>
            </a:endParaRPr>
          </a:p>
        </p:txBody>
      </p:sp>
      <p:sp>
        <p:nvSpPr>
          <p:cNvPr id="869" name="TextBox 4"/>
          <p:cNvSpPr txBox="1">
            <a:spLocks noChangeArrowheads="1"/>
          </p:cNvSpPr>
          <p:nvPr/>
        </p:nvSpPr>
        <p:spPr bwMode="auto">
          <a:xfrm>
            <a:off x="3028403" y="4847684"/>
            <a:ext cx="22279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1pPr>
            <a:lvl2pPr eaLnBrk="0" hangingPunct="0">
              <a:defRPr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2pPr>
            <a:lvl3pPr eaLnBrk="0" hangingPunct="0">
              <a:defRPr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3pPr>
            <a:lvl4pPr eaLnBrk="0" hangingPunct="0">
              <a:defRPr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4pPr>
            <a:lvl5pPr eaLnBrk="0" hangingPunct="0">
              <a:defRPr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9pPr>
          </a:lstStyle>
          <a:p>
            <a:pPr defTabSz="1219170" eaLnBrk="1" fontAlgn="base" latinLnBrk="1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z="1400" b="1" dirty="0">
                <a:solidFill>
                  <a:srgbClr val="FF0000"/>
                </a:solidFill>
                <a:latin typeface="Times New Roman" panose="02020603050405020304" charset="0"/>
                <a:ea typeface="黑体" panose="02010609060101010101" pitchFamily="49" charset="-122"/>
              </a:rPr>
              <a:t>4</a:t>
            </a:r>
            <a:endParaRPr lang="zh-CN" altLang="en-US" sz="1400" b="1" dirty="0">
              <a:solidFill>
                <a:srgbClr val="FF0000"/>
              </a:solidFill>
              <a:latin typeface="Times New Roman" panose="02020603050405020304" charset="0"/>
              <a:ea typeface="黑体" panose="02010609060101010101" pitchFamily="49" charset="-122"/>
            </a:endParaRPr>
          </a:p>
        </p:txBody>
      </p:sp>
      <p:sp>
        <p:nvSpPr>
          <p:cNvPr id="870" name="TextBox 4"/>
          <p:cNvSpPr txBox="1">
            <a:spLocks noChangeArrowheads="1"/>
          </p:cNvSpPr>
          <p:nvPr/>
        </p:nvSpPr>
        <p:spPr bwMode="auto">
          <a:xfrm>
            <a:off x="5593869" y="4851021"/>
            <a:ext cx="52806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1pPr>
            <a:lvl2pPr eaLnBrk="0" hangingPunct="0">
              <a:defRPr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2pPr>
            <a:lvl3pPr eaLnBrk="0" hangingPunct="0">
              <a:defRPr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3pPr>
            <a:lvl4pPr eaLnBrk="0" hangingPunct="0">
              <a:defRPr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4pPr>
            <a:lvl5pPr eaLnBrk="0" hangingPunct="0">
              <a:defRPr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9pPr>
          </a:lstStyle>
          <a:p>
            <a:pPr defTabSz="1219170" eaLnBrk="1" fontAlgn="base" latinLnBrk="1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z="1400" b="1" dirty="0">
                <a:solidFill>
                  <a:srgbClr val="FF0000"/>
                </a:solidFill>
                <a:latin typeface="Times New Roman" panose="02020603050405020304" charset="0"/>
                <a:ea typeface="黑体" panose="02010609060101010101" pitchFamily="49" charset="-122"/>
              </a:rPr>
              <a:t>15</a:t>
            </a:r>
            <a:endParaRPr lang="zh-CN" altLang="en-US" sz="1400" b="1" dirty="0">
              <a:solidFill>
                <a:srgbClr val="FF0000"/>
              </a:solidFill>
              <a:latin typeface="Times New Roman" panose="02020603050405020304" charset="0"/>
              <a:ea typeface="黑体" panose="02010609060101010101" pitchFamily="49" charset="-122"/>
            </a:endParaRPr>
          </a:p>
        </p:txBody>
      </p:sp>
      <p:sp>
        <p:nvSpPr>
          <p:cNvPr id="871" name="TextBox 4"/>
          <p:cNvSpPr txBox="1">
            <a:spLocks noChangeArrowheads="1"/>
          </p:cNvSpPr>
          <p:nvPr/>
        </p:nvSpPr>
        <p:spPr bwMode="auto">
          <a:xfrm>
            <a:off x="5635101" y="4631189"/>
            <a:ext cx="22279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1pPr>
            <a:lvl2pPr eaLnBrk="0" hangingPunct="0">
              <a:defRPr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2pPr>
            <a:lvl3pPr eaLnBrk="0" hangingPunct="0">
              <a:defRPr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3pPr>
            <a:lvl4pPr eaLnBrk="0" hangingPunct="0">
              <a:defRPr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4pPr>
            <a:lvl5pPr eaLnBrk="0" hangingPunct="0">
              <a:defRPr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9pPr>
          </a:lstStyle>
          <a:p>
            <a:pPr defTabSz="1219170" eaLnBrk="1" fontAlgn="base" latinLnBrk="1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z="1400" b="1" dirty="0">
                <a:solidFill>
                  <a:srgbClr val="FF0000"/>
                </a:solidFill>
                <a:latin typeface="Times New Roman" panose="02020603050405020304" charset="0"/>
                <a:ea typeface="黑体" panose="02010609060101010101" pitchFamily="49" charset="-122"/>
              </a:rPr>
              <a:t>8</a:t>
            </a:r>
            <a:endParaRPr lang="zh-CN" altLang="en-US" sz="1400" b="1" dirty="0">
              <a:solidFill>
                <a:srgbClr val="FF0000"/>
              </a:solidFill>
              <a:latin typeface="Times New Roman" panose="02020603050405020304" charset="0"/>
              <a:ea typeface="黑体" panose="02010609060101010101" pitchFamily="49" charset="-122"/>
            </a:endParaRPr>
          </a:p>
        </p:txBody>
      </p:sp>
      <p:sp>
        <p:nvSpPr>
          <p:cNvPr id="837" name="TextBox 4"/>
          <p:cNvSpPr txBox="1">
            <a:spLocks noChangeArrowheads="1"/>
          </p:cNvSpPr>
          <p:nvPr/>
        </p:nvSpPr>
        <p:spPr bwMode="auto">
          <a:xfrm>
            <a:off x="8420641" y="4847684"/>
            <a:ext cx="52806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1pPr>
            <a:lvl2pPr eaLnBrk="0" hangingPunct="0">
              <a:defRPr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2pPr>
            <a:lvl3pPr eaLnBrk="0" hangingPunct="0">
              <a:defRPr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3pPr>
            <a:lvl4pPr eaLnBrk="0" hangingPunct="0">
              <a:defRPr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4pPr>
            <a:lvl5pPr eaLnBrk="0" hangingPunct="0">
              <a:defRPr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9pPr>
          </a:lstStyle>
          <a:p>
            <a:pPr defTabSz="1219170" eaLnBrk="1" fontAlgn="base" latinLnBrk="1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z="1400" b="1" dirty="0">
                <a:solidFill>
                  <a:srgbClr val="FF0000"/>
                </a:solidFill>
                <a:latin typeface="Times New Roman" panose="02020603050405020304" charset="0"/>
                <a:ea typeface="黑体" panose="02010609060101010101" pitchFamily="49" charset="-122"/>
              </a:rPr>
              <a:t>16</a:t>
            </a:r>
            <a:endParaRPr lang="zh-CN" altLang="en-US" sz="1400" b="1" dirty="0">
              <a:solidFill>
                <a:srgbClr val="FF0000"/>
              </a:solidFill>
              <a:latin typeface="Times New Roman" panose="02020603050405020304" charset="0"/>
              <a:ea typeface="黑体" panose="02010609060101010101" pitchFamily="49" charset="-122"/>
            </a:endParaRPr>
          </a:p>
        </p:txBody>
      </p:sp>
      <p:sp>
        <p:nvSpPr>
          <p:cNvPr id="852" name="TextBox 4"/>
          <p:cNvSpPr txBox="1">
            <a:spLocks noChangeArrowheads="1"/>
          </p:cNvSpPr>
          <p:nvPr/>
        </p:nvSpPr>
        <p:spPr bwMode="auto">
          <a:xfrm>
            <a:off x="8494667" y="4618029"/>
            <a:ext cx="22279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1pPr>
            <a:lvl2pPr eaLnBrk="0" hangingPunct="0">
              <a:defRPr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2pPr>
            <a:lvl3pPr eaLnBrk="0" hangingPunct="0">
              <a:defRPr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3pPr>
            <a:lvl4pPr eaLnBrk="0" hangingPunct="0">
              <a:defRPr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4pPr>
            <a:lvl5pPr eaLnBrk="0" hangingPunct="0">
              <a:defRPr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9pPr>
          </a:lstStyle>
          <a:p>
            <a:pPr defTabSz="1219170" eaLnBrk="1" fontAlgn="base" latinLnBrk="1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z="1400" b="1" dirty="0">
                <a:solidFill>
                  <a:srgbClr val="FF0000"/>
                </a:solidFill>
                <a:latin typeface="Times New Roman" panose="02020603050405020304" charset="0"/>
                <a:ea typeface="黑体" panose="02010609060101010101" pitchFamily="49" charset="-122"/>
              </a:rPr>
              <a:t>9</a:t>
            </a:r>
            <a:endParaRPr lang="zh-CN" altLang="en-US" sz="1400" b="1" dirty="0">
              <a:solidFill>
                <a:srgbClr val="FF0000"/>
              </a:solidFill>
              <a:latin typeface="Times New Roman" panose="02020603050405020304" charset="0"/>
              <a:ea typeface="黑体" panose="02010609060101010101" pitchFamily="49" charset="-122"/>
            </a:endParaRPr>
          </a:p>
        </p:txBody>
      </p:sp>
      <p:pic>
        <p:nvPicPr>
          <p:cNvPr id="853" name="图片 852" descr="横向校标_画板 1_WPS图片">
            <a:extLst>
              <a:ext uri="{FF2B5EF4-FFF2-40B4-BE49-F238E27FC236}">
                <a16:creationId xmlns:a16="http://schemas.microsoft.com/office/drawing/2014/main" id="{60F527CD-3AD6-4A49-11C5-68D34D82BFC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6"/>
          <a:stretch>
            <a:fillRect/>
          </a:stretch>
        </p:blipFill>
        <p:spPr>
          <a:xfrm>
            <a:off x="10111105" y="6098285"/>
            <a:ext cx="2245995" cy="8905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2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8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8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8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8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8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8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8" grpId="0"/>
      <p:bldP spid="869" grpId="0"/>
      <p:bldP spid="870" grpId="0"/>
      <p:bldP spid="871" grpId="0"/>
      <p:bldP spid="837" grpId="0"/>
      <p:bldP spid="85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五边形 4"/>
          <p:cNvSpPr/>
          <p:nvPr/>
        </p:nvSpPr>
        <p:spPr>
          <a:xfrm>
            <a:off x="911424" y="356659"/>
            <a:ext cx="3072341" cy="864096"/>
          </a:xfrm>
          <a:prstGeom prst="homePlat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 fontAlgn="base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srgbClr val="8FD2FB"/>
              </a:solidFill>
              <a:latin typeface="Times New Roman"/>
              <a:ea typeface="宋体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649466" y="4438663"/>
            <a:ext cx="45229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dirty="0"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分数乘分数，用分子相乘的积作分子，用分母相乘的积作分母。</a:t>
            </a:r>
          </a:p>
        </p:txBody>
      </p:sp>
      <p:sp>
        <p:nvSpPr>
          <p:cNvPr id="6" name="AutoShape 3">
            <a:hlinkClick r:id="" action="ppaction://noaction" highlightClick="1">
              <a:snd r:embed="rId4" name="1.WAV"/>
            </a:hlinkClick>
          </p:cNvPr>
          <p:cNvSpPr>
            <a:spLocks noChangeArrowheads="1"/>
          </p:cNvSpPr>
          <p:nvPr/>
        </p:nvSpPr>
        <p:spPr bwMode="auto">
          <a:xfrm>
            <a:off x="904560" y="349958"/>
            <a:ext cx="2784309" cy="938833"/>
          </a:xfrm>
          <a:prstGeom prst="flowChartAlternateProcess">
            <a:avLst/>
          </a:prstGeom>
          <a:noFill/>
          <a:ln w="38100" cmpd="sng">
            <a:noFill/>
            <a:miter lim="800000"/>
          </a:ln>
          <a:effectLst/>
        </p:spPr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4267" b="1" spc="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课堂小结</a:t>
            </a:r>
          </a:p>
        </p:txBody>
      </p:sp>
      <p:sp>
        <p:nvSpPr>
          <p:cNvPr id="7" name="矩形 6"/>
          <p:cNvSpPr/>
          <p:nvPr/>
        </p:nvSpPr>
        <p:spPr>
          <a:xfrm>
            <a:off x="527381" y="356659"/>
            <a:ext cx="274139" cy="86409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 fontAlgn="base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srgbClr val="8FD2FB"/>
              </a:solidFill>
              <a:latin typeface="Times New Roman"/>
              <a:ea typeface="宋体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43339" y="349957"/>
            <a:ext cx="274139" cy="864096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 fontAlgn="base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srgbClr val="8FD2FB"/>
              </a:solidFill>
              <a:latin typeface="Times New Roman"/>
              <a:ea typeface="宋体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3558245" y="2391710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3200" dirty="0"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谈谈收获</a:t>
            </a:r>
          </a:p>
        </p:txBody>
      </p:sp>
      <p:sp>
        <p:nvSpPr>
          <p:cNvPr id="10" name="等腰三角形 9"/>
          <p:cNvSpPr/>
          <p:nvPr/>
        </p:nvSpPr>
        <p:spPr>
          <a:xfrm flipV="1">
            <a:off x="2296715" y="2397588"/>
            <a:ext cx="1113893" cy="960253"/>
          </a:xfrm>
          <a:prstGeom prst="triangle">
            <a:avLst/>
          </a:prstGeom>
          <a:solidFill>
            <a:srgbClr val="30AC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 fontAlgn="base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srgbClr val="1DC2AE"/>
              </a:solidFill>
              <a:latin typeface="Times New Roman"/>
              <a:ea typeface="宋体"/>
            </a:endParaRPr>
          </a:p>
        </p:txBody>
      </p:sp>
      <p:sp>
        <p:nvSpPr>
          <p:cNvPr id="11" name="等腰三角形 10"/>
          <p:cNvSpPr/>
          <p:nvPr/>
        </p:nvSpPr>
        <p:spPr>
          <a:xfrm flipV="1">
            <a:off x="5535572" y="4438664"/>
            <a:ext cx="1113893" cy="960253"/>
          </a:xfrm>
          <a:prstGeom prst="triangle">
            <a:avLst/>
          </a:prstGeom>
          <a:solidFill>
            <a:srgbClr val="30AC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 fontAlgn="base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srgbClr val="1DC2AE"/>
              </a:solidFill>
              <a:latin typeface="Times New Roman"/>
              <a:ea typeface="宋体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2590555" y="2517989"/>
            <a:ext cx="465192" cy="6667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3733" dirty="0">
                <a:solidFill>
                  <a:srgbClr val="8FD2FB">
                    <a:lumMod val="20000"/>
                    <a:lumOff val="8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2400" dirty="0">
              <a:solidFill>
                <a:srgbClr val="8FD2FB">
                  <a:lumMod val="20000"/>
                  <a:lumOff val="80000"/>
                </a:srgbClr>
              </a:solidFill>
              <a:latin typeface="Comic Sans MS" panose="030F0702030302020204" pitchFamily="66" charset="0"/>
              <a:ea typeface="宋体" panose="02010600030101010101" pitchFamily="2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5829412" y="4438664"/>
            <a:ext cx="465192" cy="6667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3733" dirty="0">
                <a:solidFill>
                  <a:srgbClr val="8FD2FB">
                    <a:lumMod val="20000"/>
                    <a:lumOff val="8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2400" dirty="0">
              <a:solidFill>
                <a:srgbClr val="8FD2FB">
                  <a:lumMod val="20000"/>
                  <a:lumOff val="80000"/>
                </a:srgbClr>
              </a:solidFill>
              <a:latin typeface="Comic Sans MS" panose="030F0702030302020204" pitchFamily="66" charset="0"/>
              <a:ea typeface="宋体" panose="02010600030101010101" pitchFamily="2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194917" y="1892830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回顾分数乘整数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6194918" y="2385273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分数乘分数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6228398" y="2851794"/>
            <a:ext cx="3262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分数乘法中能直接约分</a:t>
            </a:r>
          </a:p>
        </p:txBody>
      </p:sp>
      <p:sp>
        <p:nvSpPr>
          <p:cNvPr id="35" name="文本框 34"/>
          <p:cNvSpPr txBox="1"/>
          <p:nvPr/>
        </p:nvSpPr>
        <p:spPr>
          <a:xfrm>
            <a:off x="10711570" y="6257763"/>
            <a:ext cx="1306948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917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067" dirty="0">
                <a:solidFill>
                  <a:srgbClr val="808080">
                    <a:lumMod val="60000"/>
                    <a:lumOff val="4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返回目录</a:t>
            </a:r>
          </a:p>
        </p:txBody>
      </p:sp>
      <p:pic>
        <p:nvPicPr>
          <p:cNvPr id="47" name="图片 46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2417" y="5872512"/>
            <a:ext cx="385251" cy="385251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20217" y="3183947"/>
            <a:ext cx="2984932" cy="2984932"/>
          </a:xfrm>
          <a:prstGeom prst="rect">
            <a:avLst/>
          </a:prstGeom>
        </p:spPr>
      </p:pic>
      <p:sp>
        <p:nvSpPr>
          <p:cNvPr id="5" name="左大括号 4"/>
          <p:cNvSpPr/>
          <p:nvPr/>
        </p:nvSpPr>
        <p:spPr>
          <a:xfrm>
            <a:off x="5535573" y="1988839"/>
            <a:ext cx="293840" cy="135539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1219170" fontAlgn="base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srgbClr val="000000"/>
              </a:solidFill>
              <a:latin typeface="Times New Roman"/>
              <a:ea typeface="宋体"/>
            </a:endParaRPr>
          </a:p>
        </p:txBody>
      </p:sp>
      <p:pic>
        <p:nvPicPr>
          <p:cNvPr id="20" name="图片 19" descr="横向校标_画板 1_WPS图片">
            <a:extLst>
              <a:ext uri="{FF2B5EF4-FFF2-40B4-BE49-F238E27FC236}">
                <a16:creationId xmlns:a16="http://schemas.microsoft.com/office/drawing/2014/main" id="{F9E46FBC-6B68-6617-3565-79114678BCF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10111105" y="6098285"/>
            <a:ext cx="2245995" cy="8905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peelOff"/>
      </p:transition>
    </mc:Choice>
    <mc:Fallback xmlns="">
      <p:transition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" dur="2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8" dur="2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1" dur="2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2" dur="2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4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6" dur="25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8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0" dur="25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2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4" dur="25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6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8" dur="25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0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2" dur="25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3" fill="hold">
                          <p:stCondLst>
                            <p:cond delay="indefinite"/>
                          </p:stCondLst>
                          <p:childTnLst>
                            <p:par>
                              <p:cTn id="3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5" presetID="2" presetClass="entr" presetSubtype="4" fill="hold" grpId="0" nodeType="click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37" dur="2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38" dur="2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" presetID="2" presetClass="entr" presetSubtype="4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41" dur="2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42" dur="2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3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44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6" dur="25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7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48" presetID="2" presetClass="entr" presetSubtype="4" fill="hold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50" dur="2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51" dur="2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/>
          <p:bldP spid="9" grpId="0"/>
          <p:bldP spid="10" grpId="0" animBg="1"/>
          <p:bldP spid="11" grpId="0" animBg="1"/>
          <p:bldP spid="12" grpId="0"/>
          <p:bldP spid="13" grpId="0"/>
          <p:bldP spid="14" grpId="0"/>
          <p:bldP spid="15" grpId="0"/>
          <p:bldP spid="16" grpId="0"/>
          <p:bldP spid="5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2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2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4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6" dur="25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8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0" dur="25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2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4" dur="25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6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8" dur="25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0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2" dur="25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3" fill="hold">
                          <p:stCondLst>
                            <p:cond delay="indefinite"/>
                          </p:stCondLst>
                          <p:childTnLst>
                            <p:par>
                              <p:cTn id="3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5" presetID="2" presetClass="entr" presetSubtype="4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" dur="2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8" dur="2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1" dur="2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2" dur="2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3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44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6" dur="25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7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48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0" dur="2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1" dur="2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/>
          <p:bldP spid="9" grpId="0"/>
          <p:bldP spid="10" grpId="0" animBg="1"/>
          <p:bldP spid="11" grpId="0" animBg="1"/>
          <p:bldP spid="12" grpId="0"/>
          <p:bldP spid="13" grpId="0"/>
          <p:bldP spid="14" grpId="0"/>
          <p:bldP spid="15" grpId="0"/>
          <p:bldP spid="16" grpId="0"/>
          <p:bldP spid="5" grpId="0" animBg="1"/>
        </p:bldLst>
      </p:timing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38" name="组合 2037"/>
          <p:cNvGrpSpPr/>
          <p:nvPr/>
        </p:nvGrpSpPr>
        <p:grpSpPr>
          <a:xfrm>
            <a:off x="3806414" y="2747639"/>
            <a:ext cx="1216087" cy="1215000"/>
            <a:chOff x="2945236" y="3022591"/>
            <a:chExt cx="912065" cy="911250"/>
          </a:xfrm>
        </p:grpSpPr>
        <p:sp>
          <p:nvSpPr>
            <p:cNvPr id="2039" name="ïṡlíḍe"/>
            <p:cNvSpPr/>
            <p:nvPr/>
          </p:nvSpPr>
          <p:spPr bwMode="auto">
            <a:xfrm>
              <a:off x="3325536" y="3484992"/>
              <a:ext cx="65508" cy="66489"/>
            </a:xfrm>
            <a:custGeom>
              <a:avLst/>
              <a:gdLst>
                <a:gd name="T0" fmla="*/ 25 w 32"/>
                <a:gd name="T1" fmla="*/ 25 h 33"/>
                <a:gd name="T2" fmla="*/ 19 w 32"/>
                <a:gd name="T3" fmla="*/ 28 h 33"/>
                <a:gd name="T4" fmla="*/ 12 w 32"/>
                <a:gd name="T5" fmla="*/ 28 h 33"/>
                <a:gd name="T6" fmla="*/ 7 w 32"/>
                <a:gd name="T7" fmla="*/ 20 h 33"/>
                <a:gd name="T8" fmla="*/ 9 w 32"/>
                <a:gd name="T9" fmla="*/ 10 h 33"/>
                <a:gd name="T10" fmla="*/ 16 w 32"/>
                <a:gd name="T11" fmla="*/ 3 h 33"/>
                <a:gd name="T12" fmla="*/ 22 w 32"/>
                <a:gd name="T13" fmla="*/ 3 h 33"/>
                <a:gd name="T14" fmla="*/ 25 w 32"/>
                <a:gd name="T15" fmla="*/ 6 h 33"/>
                <a:gd name="T16" fmla="*/ 25 w 32"/>
                <a:gd name="T17" fmla="*/ 9 h 33"/>
                <a:gd name="T18" fmla="*/ 24 w 32"/>
                <a:gd name="T19" fmla="*/ 12 h 33"/>
                <a:gd name="T20" fmla="*/ 27 w 32"/>
                <a:gd name="T21" fmla="*/ 15 h 33"/>
                <a:gd name="T22" fmla="*/ 29 w 32"/>
                <a:gd name="T23" fmla="*/ 15 h 33"/>
                <a:gd name="T24" fmla="*/ 31 w 32"/>
                <a:gd name="T25" fmla="*/ 14 h 33"/>
                <a:gd name="T26" fmla="*/ 31 w 32"/>
                <a:gd name="T27" fmla="*/ 8 h 33"/>
                <a:gd name="T28" fmla="*/ 25 w 32"/>
                <a:gd name="T29" fmla="*/ 2 h 33"/>
                <a:gd name="T30" fmla="*/ 13 w 32"/>
                <a:gd name="T31" fmla="*/ 1 h 33"/>
                <a:gd name="T32" fmla="*/ 3 w 32"/>
                <a:gd name="T33" fmla="*/ 10 h 33"/>
                <a:gd name="T34" fmla="*/ 1 w 32"/>
                <a:gd name="T35" fmla="*/ 23 h 33"/>
                <a:gd name="T36" fmla="*/ 8 w 32"/>
                <a:gd name="T37" fmla="*/ 31 h 33"/>
                <a:gd name="T38" fmla="*/ 17 w 32"/>
                <a:gd name="T39" fmla="*/ 32 h 33"/>
                <a:gd name="T40" fmla="*/ 26 w 32"/>
                <a:gd name="T41" fmla="*/ 26 h 33"/>
                <a:gd name="T42" fmla="*/ 25 w 32"/>
                <a:gd name="T43" fmla="*/ 25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2" h="33">
                  <a:moveTo>
                    <a:pt x="25" y="25"/>
                  </a:moveTo>
                  <a:cubicBezTo>
                    <a:pt x="23" y="27"/>
                    <a:pt x="21" y="28"/>
                    <a:pt x="19" y="28"/>
                  </a:cubicBezTo>
                  <a:cubicBezTo>
                    <a:pt x="17" y="29"/>
                    <a:pt x="14" y="29"/>
                    <a:pt x="12" y="28"/>
                  </a:cubicBezTo>
                  <a:cubicBezTo>
                    <a:pt x="9" y="26"/>
                    <a:pt x="8" y="24"/>
                    <a:pt x="7" y="20"/>
                  </a:cubicBezTo>
                  <a:cubicBezTo>
                    <a:pt x="7" y="17"/>
                    <a:pt x="8" y="13"/>
                    <a:pt x="9" y="10"/>
                  </a:cubicBezTo>
                  <a:cubicBezTo>
                    <a:pt x="11" y="6"/>
                    <a:pt x="13" y="4"/>
                    <a:pt x="16" y="3"/>
                  </a:cubicBezTo>
                  <a:cubicBezTo>
                    <a:pt x="18" y="2"/>
                    <a:pt x="20" y="2"/>
                    <a:pt x="22" y="3"/>
                  </a:cubicBezTo>
                  <a:cubicBezTo>
                    <a:pt x="24" y="4"/>
                    <a:pt x="25" y="5"/>
                    <a:pt x="25" y="6"/>
                  </a:cubicBezTo>
                  <a:cubicBezTo>
                    <a:pt x="26" y="7"/>
                    <a:pt x="25" y="8"/>
                    <a:pt x="25" y="9"/>
                  </a:cubicBezTo>
                  <a:cubicBezTo>
                    <a:pt x="24" y="11"/>
                    <a:pt x="24" y="12"/>
                    <a:pt x="24" y="12"/>
                  </a:cubicBezTo>
                  <a:cubicBezTo>
                    <a:pt x="25" y="13"/>
                    <a:pt x="25" y="14"/>
                    <a:pt x="27" y="15"/>
                  </a:cubicBezTo>
                  <a:cubicBezTo>
                    <a:pt x="28" y="15"/>
                    <a:pt x="28" y="15"/>
                    <a:pt x="29" y="15"/>
                  </a:cubicBezTo>
                  <a:cubicBezTo>
                    <a:pt x="30" y="15"/>
                    <a:pt x="31" y="14"/>
                    <a:pt x="31" y="14"/>
                  </a:cubicBezTo>
                  <a:cubicBezTo>
                    <a:pt x="32" y="12"/>
                    <a:pt x="32" y="10"/>
                    <a:pt x="31" y="8"/>
                  </a:cubicBezTo>
                  <a:cubicBezTo>
                    <a:pt x="29" y="5"/>
                    <a:pt x="27" y="3"/>
                    <a:pt x="25" y="2"/>
                  </a:cubicBezTo>
                  <a:cubicBezTo>
                    <a:pt x="21" y="0"/>
                    <a:pt x="17" y="0"/>
                    <a:pt x="13" y="1"/>
                  </a:cubicBezTo>
                  <a:cubicBezTo>
                    <a:pt x="8" y="2"/>
                    <a:pt x="5" y="5"/>
                    <a:pt x="3" y="10"/>
                  </a:cubicBezTo>
                  <a:cubicBezTo>
                    <a:pt x="1" y="15"/>
                    <a:pt x="0" y="19"/>
                    <a:pt x="1" y="23"/>
                  </a:cubicBezTo>
                  <a:cubicBezTo>
                    <a:pt x="2" y="27"/>
                    <a:pt x="4" y="30"/>
                    <a:pt x="8" y="31"/>
                  </a:cubicBezTo>
                  <a:cubicBezTo>
                    <a:pt x="10" y="33"/>
                    <a:pt x="13" y="33"/>
                    <a:pt x="17" y="32"/>
                  </a:cubicBezTo>
                  <a:cubicBezTo>
                    <a:pt x="20" y="31"/>
                    <a:pt x="23" y="29"/>
                    <a:pt x="26" y="26"/>
                  </a:cubicBezTo>
                  <a:cubicBezTo>
                    <a:pt x="25" y="25"/>
                    <a:pt x="25" y="25"/>
                    <a:pt x="25" y="25"/>
                  </a:cubicBezTo>
                  <a:close/>
                </a:path>
              </a:pathLst>
            </a:custGeom>
            <a:solidFill>
              <a:srgbClr val="FFCB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2040" name="íṥḻïďe"/>
            <p:cNvSpPr/>
            <p:nvPr/>
          </p:nvSpPr>
          <p:spPr bwMode="auto">
            <a:xfrm>
              <a:off x="3389088" y="3507480"/>
              <a:ext cx="83107" cy="60622"/>
            </a:xfrm>
            <a:custGeom>
              <a:avLst/>
              <a:gdLst>
                <a:gd name="T0" fmla="*/ 10 w 85"/>
                <a:gd name="T1" fmla="*/ 4 h 62"/>
                <a:gd name="T2" fmla="*/ 83 w 85"/>
                <a:gd name="T3" fmla="*/ 41 h 62"/>
                <a:gd name="T4" fmla="*/ 85 w 85"/>
                <a:gd name="T5" fmla="*/ 35 h 62"/>
                <a:gd name="T6" fmla="*/ 14 w 85"/>
                <a:gd name="T7" fmla="*/ 0 h 62"/>
                <a:gd name="T8" fmla="*/ 10 w 85"/>
                <a:gd name="T9" fmla="*/ 4 h 62"/>
                <a:gd name="T10" fmla="*/ 10 w 85"/>
                <a:gd name="T11" fmla="*/ 4 h 62"/>
                <a:gd name="T12" fmla="*/ 0 w 85"/>
                <a:gd name="T13" fmla="*/ 27 h 62"/>
                <a:gd name="T14" fmla="*/ 71 w 85"/>
                <a:gd name="T15" fmla="*/ 62 h 62"/>
                <a:gd name="T16" fmla="*/ 75 w 85"/>
                <a:gd name="T17" fmla="*/ 58 h 62"/>
                <a:gd name="T18" fmla="*/ 2 w 85"/>
                <a:gd name="T19" fmla="*/ 20 h 62"/>
                <a:gd name="T20" fmla="*/ 0 w 85"/>
                <a:gd name="T21" fmla="*/ 27 h 62"/>
                <a:gd name="T22" fmla="*/ 0 w 85"/>
                <a:gd name="T23" fmla="*/ 27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5" h="62">
                  <a:moveTo>
                    <a:pt x="10" y="4"/>
                  </a:moveTo>
                  <a:lnTo>
                    <a:pt x="83" y="41"/>
                  </a:lnTo>
                  <a:lnTo>
                    <a:pt x="85" y="35"/>
                  </a:lnTo>
                  <a:lnTo>
                    <a:pt x="14" y="0"/>
                  </a:lnTo>
                  <a:lnTo>
                    <a:pt x="10" y="4"/>
                  </a:lnTo>
                  <a:lnTo>
                    <a:pt x="10" y="4"/>
                  </a:lnTo>
                  <a:close/>
                  <a:moveTo>
                    <a:pt x="0" y="27"/>
                  </a:moveTo>
                  <a:lnTo>
                    <a:pt x="71" y="62"/>
                  </a:lnTo>
                  <a:lnTo>
                    <a:pt x="75" y="58"/>
                  </a:lnTo>
                  <a:lnTo>
                    <a:pt x="2" y="20"/>
                  </a:lnTo>
                  <a:lnTo>
                    <a:pt x="0" y="27"/>
                  </a:lnTo>
                  <a:lnTo>
                    <a:pt x="0" y="27"/>
                  </a:lnTo>
                  <a:close/>
                </a:path>
              </a:pathLst>
            </a:custGeom>
            <a:solidFill>
              <a:srgbClr val="FFCB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2041" name="ïŝlîḑe"/>
            <p:cNvSpPr/>
            <p:nvPr/>
          </p:nvSpPr>
          <p:spPr bwMode="auto">
            <a:xfrm>
              <a:off x="2955026" y="3022591"/>
              <a:ext cx="900644" cy="901460"/>
            </a:xfrm>
            <a:custGeom>
              <a:avLst/>
              <a:gdLst>
                <a:gd name="T0" fmla="*/ 23 w 531"/>
                <a:gd name="T1" fmla="*/ 13 h 532"/>
                <a:gd name="T2" fmla="*/ 0 w 531"/>
                <a:gd name="T3" fmla="*/ 23 h 532"/>
                <a:gd name="T4" fmla="*/ 0 w 531"/>
                <a:gd name="T5" fmla="*/ 498 h 532"/>
                <a:gd name="T6" fmla="*/ 33 w 531"/>
                <a:gd name="T7" fmla="*/ 532 h 532"/>
                <a:gd name="T8" fmla="*/ 509 w 531"/>
                <a:gd name="T9" fmla="*/ 532 h 532"/>
                <a:gd name="T10" fmla="*/ 518 w 531"/>
                <a:gd name="T11" fmla="*/ 508 h 532"/>
                <a:gd name="T12" fmla="*/ 23 w 531"/>
                <a:gd name="T13" fmla="*/ 13 h 532"/>
                <a:gd name="T14" fmla="*/ 90 w 531"/>
                <a:gd name="T15" fmla="*/ 240 h 532"/>
                <a:gd name="T16" fmla="*/ 114 w 531"/>
                <a:gd name="T17" fmla="*/ 230 h 532"/>
                <a:gd name="T18" fmla="*/ 301 w 531"/>
                <a:gd name="T19" fmla="*/ 418 h 532"/>
                <a:gd name="T20" fmla="*/ 291 w 531"/>
                <a:gd name="T21" fmla="*/ 442 h 532"/>
                <a:gd name="T22" fmla="*/ 123 w 531"/>
                <a:gd name="T23" fmla="*/ 442 h 532"/>
                <a:gd name="T24" fmla="*/ 90 w 531"/>
                <a:gd name="T25" fmla="*/ 408 h 532"/>
                <a:gd name="T26" fmla="*/ 90 w 531"/>
                <a:gd name="T27" fmla="*/ 24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31" h="532">
                  <a:moveTo>
                    <a:pt x="23" y="13"/>
                  </a:moveTo>
                  <a:cubicBezTo>
                    <a:pt x="10" y="0"/>
                    <a:pt x="0" y="4"/>
                    <a:pt x="0" y="23"/>
                  </a:cubicBezTo>
                  <a:cubicBezTo>
                    <a:pt x="0" y="498"/>
                    <a:pt x="0" y="498"/>
                    <a:pt x="0" y="498"/>
                  </a:cubicBezTo>
                  <a:cubicBezTo>
                    <a:pt x="0" y="517"/>
                    <a:pt x="15" y="532"/>
                    <a:pt x="33" y="532"/>
                  </a:cubicBezTo>
                  <a:cubicBezTo>
                    <a:pt x="509" y="532"/>
                    <a:pt x="509" y="532"/>
                    <a:pt x="509" y="532"/>
                  </a:cubicBezTo>
                  <a:cubicBezTo>
                    <a:pt x="527" y="532"/>
                    <a:pt x="531" y="521"/>
                    <a:pt x="518" y="508"/>
                  </a:cubicBezTo>
                  <a:lnTo>
                    <a:pt x="23" y="13"/>
                  </a:lnTo>
                  <a:close/>
                  <a:moveTo>
                    <a:pt x="90" y="240"/>
                  </a:moveTo>
                  <a:cubicBezTo>
                    <a:pt x="90" y="222"/>
                    <a:pt x="101" y="217"/>
                    <a:pt x="114" y="230"/>
                  </a:cubicBezTo>
                  <a:cubicBezTo>
                    <a:pt x="301" y="418"/>
                    <a:pt x="301" y="418"/>
                    <a:pt x="301" y="418"/>
                  </a:cubicBezTo>
                  <a:cubicBezTo>
                    <a:pt x="314" y="431"/>
                    <a:pt x="310" y="442"/>
                    <a:pt x="291" y="442"/>
                  </a:cubicBezTo>
                  <a:cubicBezTo>
                    <a:pt x="123" y="442"/>
                    <a:pt x="123" y="442"/>
                    <a:pt x="123" y="442"/>
                  </a:cubicBezTo>
                  <a:cubicBezTo>
                    <a:pt x="105" y="442"/>
                    <a:pt x="90" y="426"/>
                    <a:pt x="90" y="408"/>
                  </a:cubicBezTo>
                  <a:lnTo>
                    <a:pt x="90" y="240"/>
                  </a:lnTo>
                  <a:close/>
                </a:path>
              </a:pathLst>
            </a:custGeom>
            <a:solidFill>
              <a:srgbClr val="F2EB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2042" name="ïṧļíďe"/>
            <p:cNvSpPr/>
            <p:nvPr/>
          </p:nvSpPr>
          <p:spPr bwMode="auto">
            <a:xfrm>
              <a:off x="2945236" y="3022591"/>
              <a:ext cx="912065" cy="911250"/>
            </a:xfrm>
            <a:custGeom>
              <a:avLst/>
              <a:gdLst>
                <a:gd name="T0" fmla="*/ 34 w 538"/>
                <a:gd name="T1" fmla="*/ 9 h 538"/>
                <a:gd name="T2" fmla="*/ 16 w 538"/>
                <a:gd name="T3" fmla="*/ 0 h 538"/>
                <a:gd name="T4" fmla="*/ 2 w 538"/>
                <a:gd name="T5" fmla="*/ 10 h 538"/>
                <a:gd name="T6" fmla="*/ 0 w 538"/>
                <a:gd name="T7" fmla="*/ 498 h 538"/>
                <a:gd name="T8" fmla="*/ 515 w 538"/>
                <a:gd name="T9" fmla="*/ 538 h 538"/>
                <a:gd name="T10" fmla="*/ 536 w 538"/>
                <a:gd name="T11" fmla="*/ 529 h 538"/>
                <a:gd name="T12" fmla="*/ 535 w 538"/>
                <a:gd name="T13" fmla="*/ 512 h 538"/>
                <a:gd name="T14" fmla="*/ 34 w 538"/>
                <a:gd name="T15" fmla="*/ 9 h 538"/>
                <a:gd name="T16" fmla="*/ 25 w 538"/>
                <a:gd name="T17" fmla="*/ 17 h 538"/>
                <a:gd name="T18" fmla="*/ 525 w 538"/>
                <a:gd name="T19" fmla="*/ 518 h 538"/>
                <a:gd name="T20" fmla="*/ 526 w 538"/>
                <a:gd name="T21" fmla="*/ 523 h 538"/>
                <a:gd name="T22" fmla="*/ 515 w 538"/>
                <a:gd name="T23" fmla="*/ 526 h 538"/>
                <a:gd name="T24" fmla="*/ 20 w 538"/>
                <a:gd name="T25" fmla="*/ 518 h 538"/>
                <a:gd name="T26" fmla="*/ 12 w 538"/>
                <a:gd name="T27" fmla="*/ 23 h 538"/>
                <a:gd name="T28" fmla="*/ 15 w 538"/>
                <a:gd name="T29" fmla="*/ 12 h 538"/>
                <a:gd name="T30" fmla="*/ 19 w 538"/>
                <a:gd name="T31" fmla="*/ 13 h 538"/>
                <a:gd name="T32" fmla="*/ 29 w 538"/>
                <a:gd name="T33" fmla="*/ 13 h 538"/>
                <a:gd name="T34" fmla="*/ 102 w 538"/>
                <a:gd name="T35" fmla="*/ 240 h 538"/>
                <a:gd name="T36" fmla="*/ 105 w 538"/>
                <a:gd name="T37" fmla="*/ 229 h 538"/>
                <a:gd name="T38" fmla="*/ 109 w 538"/>
                <a:gd name="T39" fmla="*/ 230 h 538"/>
                <a:gd name="T40" fmla="*/ 303 w 538"/>
                <a:gd name="T41" fmla="*/ 422 h 538"/>
                <a:gd name="T42" fmla="*/ 308 w 538"/>
                <a:gd name="T43" fmla="*/ 431 h 538"/>
                <a:gd name="T44" fmla="*/ 305 w 538"/>
                <a:gd name="T45" fmla="*/ 434 h 538"/>
                <a:gd name="T46" fmla="*/ 129 w 538"/>
                <a:gd name="T47" fmla="*/ 436 h 538"/>
                <a:gd name="T48" fmla="*/ 102 w 538"/>
                <a:gd name="T49" fmla="*/ 408 h 538"/>
                <a:gd name="T50" fmla="*/ 96 w 538"/>
                <a:gd name="T51" fmla="*/ 240 h 538"/>
                <a:gd name="T52" fmla="*/ 90 w 538"/>
                <a:gd name="T53" fmla="*/ 408 h 538"/>
                <a:gd name="T54" fmla="*/ 297 w 538"/>
                <a:gd name="T55" fmla="*/ 448 h 538"/>
                <a:gd name="T56" fmla="*/ 318 w 538"/>
                <a:gd name="T57" fmla="*/ 439 h 538"/>
                <a:gd name="T58" fmla="*/ 318 w 538"/>
                <a:gd name="T59" fmla="*/ 422 h 538"/>
                <a:gd name="T60" fmla="*/ 124 w 538"/>
                <a:gd name="T61" fmla="*/ 226 h 538"/>
                <a:gd name="T62" fmla="*/ 106 w 538"/>
                <a:gd name="T63" fmla="*/ 217 h 538"/>
                <a:gd name="T64" fmla="*/ 92 w 538"/>
                <a:gd name="T65" fmla="*/ 228 h 538"/>
                <a:gd name="T66" fmla="*/ 96 w 538"/>
                <a:gd name="T67" fmla="*/ 240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38" h="538">
                  <a:moveTo>
                    <a:pt x="29" y="13"/>
                  </a:moveTo>
                  <a:cubicBezTo>
                    <a:pt x="34" y="9"/>
                    <a:pt x="34" y="9"/>
                    <a:pt x="34" y="9"/>
                  </a:cubicBezTo>
                  <a:cubicBezTo>
                    <a:pt x="31" y="6"/>
                    <a:pt x="28" y="4"/>
                    <a:pt x="25" y="2"/>
                  </a:cubicBezTo>
                  <a:cubicBezTo>
                    <a:pt x="22" y="1"/>
                    <a:pt x="19" y="0"/>
                    <a:pt x="16" y="0"/>
                  </a:cubicBezTo>
                  <a:cubicBezTo>
                    <a:pt x="13" y="0"/>
                    <a:pt x="11" y="0"/>
                    <a:pt x="9" y="2"/>
                  </a:cubicBezTo>
                  <a:cubicBezTo>
                    <a:pt x="5" y="4"/>
                    <a:pt x="3" y="7"/>
                    <a:pt x="2" y="10"/>
                  </a:cubicBezTo>
                  <a:cubicBezTo>
                    <a:pt x="0" y="14"/>
                    <a:pt x="0" y="18"/>
                    <a:pt x="0" y="23"/>
                  </a:cubicBezTo>
                  <a:cubicBezTo>
                    <a:pt x="0" y="498"/>
                    <a:pt x="0" y="498"/>
                    <a:pt x="0" y="498"/>
                  </a:cubicBezTo>
                  <a:cubicBezTo>
                    <a:pt x="0" y="520"/>
                    <a:pt x="18" y="538"/>
                    <a:pt x="39" y="538"/>
                  </a:cubicBezTo>
                  <a:cubicBezTo>
                    <a:pt x="515" y="538"/>
                    <a:pt x="515" y="538"/>
                    <a:pt x="515" y="538"/>
                  </a:cubicBezTo>
                  <a:cubicBezTo>
                    <a:pt x="521" y="538"/>
                    <a:pt x="526" y="537"/>
                    <a:pt x="530" y="534"/>
                  </a:cubicBezTo>
                  <a:cubicBezTo>
                    <a:pt x="533" y="533"/>
                    <a:pt x="535" y="531"/>
                    <a:pt x="536" y="529"/>
                  </a:cubicBezTo>
                  <a:cubicBezTo>
                    <a:pt x="537" y="527"/>
                    <a:pt x="538" y="524"/>
                    <a:pt x="538" y="522"/>
                  </a:cubicBezTo>
                  <a:cubicBezTo>
                    <a:pt x="538" y="518"/>
                    <a:pt x="537" y="515"/>
                    <a:pt x="535" y="512"/>
                  </a:cubicBezTo>
                  <a:cubicBezTo>
                    <a:pt x="534" y="509"/>
                    <a:pt x="531" y="507"/>
                    <a:pt x="529" y="504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520" y="512"/>
                    <a:pt x="520" y="512"/>
                    <a:pt x="520" y="512"/>
                  </a:cubicBezTo>
                  <a:cubicBezTo>
                    <a:pt x="522" y="514"/>
                    <a:pt x="524" y="516"/>
                    <a:pt x="525" y="518"/>
                  </a:cubicBezTo>
                  <a:cubicBezTo>
                    <a:pt x="526" y="520"/>
                    <a:pt x="526" y="521"/>
                    <a:pt x="526" y="522"/>
                  </a:cubicBezTo>
                  <a:cubicBezTo>
                    <a:pt x="526" y="522"/>
                    <a:pt x="526" y="522"/>
                    <a:pt x="526" y="523"/>
                  </a:cubicBezTo>
                  <a:cubicBezTo>
                    <a:pt x="525" y="523"/>
                    <a:pt x="525" y="524"/>
                    <a:pt x="523" y="524"/>
                  </a:cubicBezTo>
                  <a:cubicBezTo>
                    <a:pt x="521" y="525"/>
                    <a:pt x="518" y="526"/>
                    <a:pt x="515" y="526"/>
                  </a:cubicBezTo>
                  <a:cubicBezTo>
                    <a:pt x="39" y="526"/>
                    <a:pt x="39" y="526"/>
                    <a:pt x="39" y="526"/>
                  </a:cubicBezTo>
                  <a:cubicBezTo>
                    <a:pt x="32" y="526"/>
                    <a:pt x="25" y="523"/>
                    <a:pt x="20" y="518"/>
                  </a:cubicBezTo>
                  <a:cubicBezTo>
                    <a:pt x="15" y="513"/>
                    <a:pt x="12" y="506"/>
                    <a:pt x="12" y="498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18"/>
                    <a:pt x="13" y="15"/>
                    <a:pt x="14" y="13"/>
                  </a:cubicBezTo>
                  <a:cubicBezTo>
                    <a:pt x="14" y="12"/>
                    <a:pt x="15" y="12"/>
                    <a:pt x="15" y="12"/>
                  </a:cubicBezTo>
                  <a:cubicBezTo>
                    <a:pt x="15" y="12"/>
                    <a:pt x="15" y="12"/>
                    <a:pt x="16" y="12"/>
                  </a:cubicBezTo>
                  <a:cubicBezTo>
                    <a:pt x="17" y="12"/>
                    <a:pt x="18" y="12"/>
                    <a:pt x="19" y="13"/>
                  </a:cubicBezTo>
                  <a:cubicBezTo>
                    <a:pt x="21" y="14"/>
                    <a:pt x="23" y="15"/>
                    <a:pt x="25" y="17"/>
                  </a:cubicBezTo>
                  <a:lnTo>
                    <a:pt x="29" y="13"/>
                  </a:lnTo>
                  <a:close/>
                  <a:moveTo>
                    <a:pt x="96" y="240"/>
                  </a:moveTo>
                  <a:cubicBezTo>
                    <a:pt x="102" y="240"/>
                    <a:pt x="102" y="240"/>
                    <a:pt x="102" y="240"/>
                  </a:cubicBezTo>
                  <a:cubicBezTo>
                    <a:pt x="102" y="235"/>
                    <a:pt x="103" y="232"/>
                    <a:pt x="104" y="231"/>
                  </a:cubicBezTo>
                  <a:cubicBezTo>
                    <a:pt x="104" y="230"/>
                    <a:pt x="105" y="229"/>
                    <a:pt x="105" y="229"/>
                  </a:cubicBezTo>
                  <a:cubicBezTo>
                    <a:pt x="105" y="229"/>
                    <a:pt x="105" y="229"/>
                    <a:pt x="106" y="229"/>
                  </a:cubicBezTo>
                  <a:cubicBezTo>
                    <a:pt x="107" y="229"/>
                    <a:pt x="108" y="229"/>
                    <a:pt x="109" y="230"/>
                  </a:cubicBezTo>
                  <a:cubicBezTo>
                    <a:pt x="111" y="231"/>
                    <a:pt x="113" y="232"/>
                    <a:pt x="115" y="235"/>
                  </a:cubicBezTo>
                  <a:cubicBezTo>
                    <a:pt x="303" y="422"/>
                    <a:pt x="303" y="422"/>
                    <a:pt x="303" y="422"/>
                  </a:cubicBezTo>
                  <a:cubicBezTo>
                    <a:pt x="305" y="424"/>
                    <a:pt x="306" y="426"/>
                    <a:pt x="307" y="428"/>
                  </a:cubicBezTo>
                  <a:cubicBezTo>
                    <a:pt x="308" y="430"/>
                    <a:pt x="308" y="431"/>
                    <a:pt x="308" y="431"/>
                  </a:cubicBezTo>
                  <a:cubicBezTo>
                    <a:pt x="308" y="432"/>
                    <a:pt x="308" y="432"/>
                    <a:pt x="308" y="433"/>
                  </a:cubicBezTo>
                  <a:cubicBezTo>
                    <a:pt x="308" y="433"/>
                    <a:pt x="307" y="434"/>
                    <a:pt x="305" y="434"/>
                  </a:cubicBezTo>
                  <a:cubicBezTo>
                    <a:pt x="304" y="435"/>
                    <a:pt x="301" y="436"/>
                    <a:pt x="297" y="436"/>
                  </a:cubicBezTo>
                  <a:cubicBezTo>
                    <a:pt x="129" y="436"/>
                    <a:pt x="129" y="436"/>
                    <a:pt x="129" y="436"/>
                  </a:cubicBezTo>
                  <a:cubicBezTo>
                    <a:pt x="122" y="436"/>
                    <a:pt x="115" y="432"/>
                    <a:pt x="110" y="427"/>
                  </a:cubicBezTo>
                  <a:cubicBezTo>
                    <a:pt x="105" y="422"/>
                    <a:pt x="102" y="416"/>
                    <a:pt x="102" y="408"/>
                  </a:cubicBezTo>
                  <a:cubicBezTo>
                    <a:pt x="102" y="240"/>
                    <a:pt x="102" y="240"/>
                    <a:pt x="102" y="240"/>
                  </a:cubicBezTo>
                  <a:cubicBezTo>
                    <a:pt x="96" y="240"/>
                    <a:pt x="96" y="240"/>
                    <a:pt x="96" y="240"/>
                  </a:cubicBezTo>
                  <a:cubicBezTo>
                    <a:pt x="90" y="240"/>
                    <a:pt x="90" y="240"/>
                    <a:pt x="90" y="240"/>
                  </a:cubicBezTo>
                  <a:cubicBezTo>
                    <a:pt x="90" y="408"/>
                    <a:pt x="90" y="408"/>
                    <a:pt x="90" y="408"/>
                  </a:cubicBezTo>
                  <a:cubicBezTo>
                    <a:pt x="90" y="430"/>
                    <a:pt x="108" y="447"/>
                    <a:pt x="129" y="448"/>
                  </a:cubicBezTo>
                  <a:cubicBezTo>
                    <a:pt x="297" y="448"/>
                    <a:pt x="297" y="448"/>
                    <a:pt x="297" y="448"/>
                  </a:cubicBezTo>
                  <a:cubicBezTo>
                    <a:pt x="303" y="448"/>
                    <a:pt x="309" y="446"/>
                    <a:pt x="313" y="444"/>
                  </a:cubicBezTo>
                  <a:cubicBezTo>
                    <a:pt x="315" y="443"/>
                    <a:pt x="317" y="441"/>
                    <a:pt x="318" y="439"/>
                  </a:cubicBezTo>
                  <a:cubicBezTo>
                    <a:pt x="320" y="437"/>
                    <a:pt x="320" y="434"/>
                    <a:pt x="320" y="431"/>
                  </a:cubicBezTo>
                  <a:cubicBezTo>
                    <a:pt x="320" y="428"/>
                    <a:pt x="319" y="425"/>
                    <a:pt x="318" y="422"/>
                  </a:cubicBezTo>
                  <a:cubicBezTo>
                    <a:pt x="316" y="419"/>
                    <a:pt x="314" y="416"/>
                    <a:pt x="311" y="414"/>
                  </a:cubicBezTo>
                  <a:cubicBezTo>
                    <a:pt x="124" y="226"/>
                    <a:pt x="124" y="226"/>
                    <a:pt x="124" y="226"/>
                  </a:cubicBezTo>
                  <a:cubicBezTo>
                    <a:pt x="121" y="223"/>
                    <a:pt x="118" y="221"/>
                    <a:pt x="115" y="220"/>
                  </a:cubicBezTo>
                  <a:cubicBezTo>
                    <a:pt x="112" y="218"/>
                    <a:pt x="109" y="217"/>
                    <a:pt x="106" y="217"/>
                  </a:cubicBezTo>
                  <a:cubicBezTo>
                    <a:pt x="103" y="217"/>
                    <a:pt x="101" y="218"/>
                    <a:pt x="99" y="219"/>
                  </a:cubicBezTo>
                  <a:cubicBezTo>
                    <a:pt x="95" y="221"/>
                    <a:pt x="93" y="224"/>
                    <a:pt x="92" y="228"/>
                  </a:cubicBezTo>
                  <a:cubicBezTo>
                    <a:pt x="90" y="231"/>
                    <a:pt x="90" y="236"/>
                    <a:pt x="90" y="240"/>
                  </a:cubicBezTo>
                  <a:lnTo>
                    <a:pt x="96" y="240"/>
                  </a:lnTo>
                  <a:close/>
                </a:path>
              </a:pathLst>
            </a:custGeom>
            <a:solidFill>
              <a:srgbClr val="314D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2043" name="íṡḻiḓé"/>
            <p:cNvSpPr/>
            <p:nvPr/>
          </p:nvSpPr>
          <p:spPr bwMode="auto">
            <a:xfrm>
              <a:off x="3745537" y="3878367"/>
              <a:ext cx="6526" cy="14684"/>
            </a:xfrm>
            <a:prstGeom prst="rect">
              <a:avLst/>
            </a:prstGeom>
            <a:solidFill>
              <a:srgbClr val="314D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2044" name="ïšľidê"/>
            <p:cNvSpPr/>
            <p:nvPr/>
          </p:nvSpPr>
          <p:spPr bwMode="auto">
            <a:xfrm>
              <a:off x="3726773" y="3878367"/>
              <a:ext cx="6526" cy="14684"/>
            </a:xfrm>
            <a:prstGeom prst="rect">
              <a:avLst/>
            </a:prstGeom>
            <a:solidFill>
              <a:srgbClr val="314D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2045" name="ïṥľíḍe"/>
            <p:cNvSpPr/>
            <p:nvPr/>
          </p:nvSpPr>
          <p:spPr bwMode="auto">
            <a:xfrm>
              <a:off x="3708010" y="3878367"/>
              <a:ext cx="6526" cy="14684"/>
            </a:xfrm>
            <a:prstGeom prst="rect">
              <a:avLst/>
            </a:prstGeom>
            <a:solidFill>
              <a:srgbClr val="314D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2046" name="ïŝḷiďé"/>
            <p:cNvSpPr/>
            <p:nvPr/>
          </p:nvSpPr>
          <p:spPr bwMode="auto">
            <a:xfrm>
              <a:off x="3689246" y="3878367"/>
              <a:ext cx="6526" cy="14684"/>
            </a:xfrm>
            <a:prstGeom prst="rect">
              <a:avLst/>
            </a:prstGeom>
            <a:solidFill>
              <a:srgbClr val="314D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2047" name="îšļïḓe"/>
            <p:cNvSpPr/>
            <p:nvPr/>
          </p:nvSpPr>
          <p:spPr bwMode="auto">
            <a:xfrm>
              <a:off x="3670483" y="3878367"/>
              <a:ext cx="7342" cy="14684"/>
            </a:xfrm>
            <a:prstGeom prst="rect">
              <a:avLst/>
            </a:prstGeom>
            <a:solidFill>
              <a:srgbClr val="314D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2048" name="îšľiḑê"/>
            <p:cNvSpPr/>
            <p:nvPr/>
          </p:nvSpPr>
          <p:spPr bwMode="auto">
            <a:xfrm>
              <a:off x="3655798" y="3862866"/>
              <a:ext cx="6526" cy="30185"/>
            </a:xfrm>
            <a:custGeom>
              <a:avLst/>
              <a:gdLst>
                <a:gd name="T0" fmla="*/ 0 w 8"/>
                <a:gd name="T1" fmla="*/ 0 h 37"/>
                <a:gd name="T2" fmla="*/ 0 w 8"/>
                <a:gd name="T3" fmla="*/ 37 h 37"/>
                <a:gd name="T4" fmla="*/ 4 w 8"/>
                <a:gd name="T5" fmla="*/ 37 h 37"/>
                <a:gd name="T6" fmla="*/ 8 w 8"/>
                <a:gd name="T7" fmla="*/ 37 h 37"/>
                <a:gd name="T8" fmla="*/ 8 w 8"/>
                <a:gd name="T9" fmla="*/ 0 h 37"/>
                <a:gd name="T10" fmla="*/ 4 w 8"/>
                <a:gd name="T11" fmla="*/ 0 h 37"/>
                <a:gd name="T12" fmla="*/ 0 w 8"/>
                <a:gd name="T13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37">
                  <a:moveTo>
                    <a:pt x="0" y="0"/>
                  </a:moveTo>
                  <a:lnTo>
                    <a:pt x="0" y="37"/>
                  </a:lnTo>
                  <a:lnTo>
                    <a:pt x="4" y="37"/>
                  </a:lnTo>
                  <a:lnTo>
                    <a:pt x="8" y="37"/>
                  </a:lnTo>
                  <a:lnTo>
                    <a:pt x="8" y="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14D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2049" name="ïṣḷíḑê"/>
            <p:cNvSpPr/>
            <p:nvPr/>
          </p:nvSpPr>
          <p:spPr bwMode="auto">
            <a:xfrm>
              <a:off x="3637035" y="3878367"/>
              <a:ext cx="6526" cy="14684"/>
            </a:xfrm>
            <a:prstGeom prst="rect">
              <a:avLst/>
            </a:prstGeom>
            <a:solidFill>
              <a:srgbClr val="314D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2050" name="ïşļíḓe"/>
            <p:cNvSpPr/>
            <p:nvPr/>
          </p:nvSpPr>
          <p:spPr bwMode="auto">
            <a:xfrm>
              <a:off x="3618272" y="3878367"/>
              <a:ext cx="6526" cy="14684"/>
            </a:xfrm>
            <a:prstGeom prst="rect">
              <a:avLst/>
            </a:prstGeom>
            <a:solidFill>
              <a:srgbClr val="314D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2051" name="îṩľíḑe"/>
            <p:cNvSpPr/>
            <p:nvPr/>
          </p:nvSpPr>
          <p:spPr bwMode="auto">
            <a:xfrm>
              <a:off x="3599508" y="3878367"/>
              <a:ext cx="6526" cy="14684"/>
            </a:xfrm>
            <a:prstGeom prst="rect">
              <a:avLst/>
            </a:prstGeom>
            <a:solidFill>
              <a:srgbClr val="314D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2052" name="íśľiḑê"/>
            <p:cNvSpPr/>
            <p:nvPr/>
          </p:nvSpPr>
          <p:spPr bwMode="auto">
            <a:xfrm>
              <a:off x="3580745" y="3878367"/>
              <a:ext cx="6526" cy="14684"/>
            </a:xfrm>
            <a:prstGeom prst="rect">
              <a:avLst/>
            </a:prstGeom>
            <a:solidFill>
              <a:srgbClr val="314D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2053" name="iS1íḍè"/>
            <p:cNvSpPr/>
            <p:nvPr/>
          </p:nvSpPr>
          <p:spPr bwMode="auto">
            <a:xfrm>
              <a:off x="3561981" y="3878367"/>
              <a:ext cx="7342" cy="14684"/>
            </a:xfrm>
            <a:prstGeom prst="rect">
              <a:avLst/>
            </a:prstGeom>
            <a:solidFill>
              <a:srgbClr val="314D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2054" name="íṧḻíḑé"/>
            <p:cNvSpPr/>
            <p:nvPr/>
          </p:nvSpPr>
          <p:spPr bwMode="auto">
            <a:xfrm>
              <a:off x="3548929" y="3862866"/>
              <a:ext cx="4895" cy="30185"/>
            </a:xfrm>
            <a:custGeom>
              <a:avLst/>
              <a:gdLst>
                <a:gd name="T0" fmla="*/ 0 w 6"/>
                <a:gd name="T1" fmla="*/ 0 h 37"/>
                <a:gd name="T2" fmla="*/ 0 w 6"/>
                <a:gd name="T3" fmla="*/ 37 h 37"/>
                <a:gd name="T4" fmla="*/ 2 w 6"/>
                <a:gd name="T5" fmla="*/ 37 h 37"/>
                <a:gd name="T6" fmla="*/ 6 w 6"/>
                <a:gd name="T7" fmla="*/ 37 h 37"/>
                <a:gd name="T8" fmla="*/ 6 w 6"/>
                <a:gd name="T9" fmla="*/ 0 h 37"/>
                <a:gd name="T10" fmla="*/ 2 w 6"/>
                <a:gd name="T11" fmla="*/ 0 h 37"/>
                <a:gd name="T12" fmla="*/ 0 w 6"/>
                <a:gd name="T13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37">
                  <a:moveTo>
                    <a:pt x="0" y="0"/>
                  </a:moveTo>
                  <a:lnTo>
                    <a:pt x="0" y="37"/>
                  </a:lnTo>
                  <a:lnTo>
                    <a:pt x="2" y="37"/>
                  </a:lnTo>
                  <a:lnTo>
                    <a:pt x="6" y="37"/>
                  </a:lnTo>
                  <a:lnTo>
                    <a:pt x="6" y="0"/>
                  </a:lnTo>
                  <a:lnTo>
                    <a:pt x="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14D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2055" name="íṩ1ïḋê"/>
            <p:cNvSpPr/>
            <p:nvPr/>
          </p:nvSpPr>
          <p:spPr bwMode="auto">
            <a:xfrm>
              <a:off x="3530165" y="3878367"/>
              <a:ext cx="4895" cy="14684"/>
            </a:xfrm>
            <a:prstGeom prst="rect">
              <a:avLst/>
            </a:prstGeom>
            <a:solidFill>
              <a:srgbClr val="314D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2056" name="i$1îḋè"/>
            <p:cNvSpPr/>
            <p:nvPr/>
          </p:nvSpPr>
          <p:spPr bwMode="auto">
            <a:xfrm>
              <a:off x="3511402" y="3878367"/>
              <a:ext cx="4895" cy="14684"/>
            </a:xfrm>
            <a:prstGeom prst="rect">
              <a:avLst/>
            </a:prstGeom>
            <a:solidFill>
              <a:srgbClr val="314D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2057" name="îśľiďè"/>
            <p:cNvSpPr/>
            <p:nvPr/>
          </p:nvSpPr>
          <p:spPr bwMode="auto">
            <a:xfrm>
              <a:off x="3492638" y="3878367"/>
              <a:ext cx="6526" cy="14684"/>
            </a:xfrm>
            <a:prstGeom prst="rect">
              <a:avLst/>
            </a:prstGeom>
            <a:solidFill>
              <a:srgbClr val="314D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2058" name="íṧ1ïḍé"/>
            <p:cNvSpPr/>
            <p:nvPr/>
          </p:nvSpPr>
          <p:spPr bwMode="auto">
            <a:xfrm>
              <a:off x="3473875" y="3878367"/>
              <a:ext cx="7342" cy="14684"/>
            </a:xfrm>
            <a:prstGeom prst="rect">
              <a:avLst/>
            </a:prstGeom>
            <a:solidFill>
              <a:srgbClr val="314D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2059" name="ïṥļídê"/>
            <p:cNvSpPr/>
            <p:nvPr/>
          </p:nvSpPr>
          <p:spPr bwMode="auto">
            <a:xfrm>
              <a:off x="3455111" y="3878367"/>
              <a:ext cx="7342" cy="14684"/>
            </a:xfrm>
            <a:prstGeom prst="rect">
              <a:avLst/>
            </a:prstGeom>
            <a:solidFill>
              <a:srgbClr val="314D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2060" name="i$ḻîďe"/>
            <p:cNvSpPr/>
            <p:nvPr/>
          </p:nvSpPr>
          <p:spPr bwMode="auto">
            <a:xfrm>
              <a:off x="3440427" y="3862866"/>
              <a:ext cx="6526" cy="30185"/>
            </a:xfrm>
            <a:custGeom>
              <a:avLst/>
              <a:gdLst>
                <a:gd name="T0" fmla="*/ 0 w 8"/>
                <a:gd name="T1" fmla="*/ 0 h 37"/>
                <a:gd name="T2" fmla="*/ 0 w 8"/>
                <a:gd name="T3" fmla="*/ 37 h 37"/>
                <a:gd name="T4" fmla="*/ 4 w 8"/>
                <a:gd name="T5" fmla="*/ 37 h 37"/>
                <a:gd name="T6" fmla="*/ 8 w 8"/>
                <a:gd name="T7" fmla="*/ 37 h 37"/>
                <a:gd name="T8" fmla="*/ 8 w 8"/>
                <a:gd name="T9" fmla="*/ 0 h 37"/>
                <a:gd name="T10" fmla="*/ 4 w 8"/>
                <a:gd name="T11" fmla="*/ 0 h 37"/>
                <a:gd name="T12" fmla="*/ 0 w 8"/>
                <a:gd name="T13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37">
                  <a:moveTo>
                    <a:pt x="0" y="0"/>
                  </a:moveTo>
                  <a:lnTo>
                    <a:pt x="0" y="37"/>
                  </a:lnTo>
                  <a:lnTo>
                    <a:pt x="4" y="37"/>
                  </a:lnTo>
                  <a:lnTo>
                    <a:pt x="8" y="37"/>
                  </a:lnTo>
                  <a:lnTo>
                    <a:pt x="8" y="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14D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2061" name="iṥ1îdè"/>
            <p:cNvSpPr/>
            <p:nvPr/>
          </p:nvSpPr>
          <p:spPr bwMode="auto">
            <a:xfrm>
              <a:off x="3421664" y="3878367"/>
              <a:ext cx="6526" cy="14684"/>
            </a:xfrm>
            <a:prstGeom prst="rect">
              <a:avLst/>
            </a:prstGeom>
            <a:solidFill>
              <a:srgbClr val="314D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2062" name="îṩḷïḓe"/>
            <p:cNvSpPr/>
            <p:nvPr/>
          </p:nvSpPr>
          <p:spPr bwMode="auto">
            <a:xfrm>
              <a:off x="3402900" y="3878367"/>
              <a:ext cx="6526" cy="14684"/>
            </a:xfrm>
            <a:prstGeom prst="rect">
              <a:avLst/>
            </a:prstGeom>
            <a:solidFill>
              <a:srgbClr val="314D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2063" name="ïsḻîdé"/>
            <p:cNvSpPr/>
            <p:nvPr/>
          </p:nvSpPr>
          <p:spPr bwMode="auto">
            <a:xfrm>
              <a:off x="3384137" y="3878367"/>
              <a:ext cx="6526" cy="14684"/>
            </a:xfrm>
            <a:prstGeom prst="rect">
              <a:avLst/>
            </a:prstGeom>
            <a:solidFill>
              <a:srgbClr val="314D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2064" name="îṣ1íďé"/>
            <p:cNvSpPr/>
            <p:nvPr/>
          </p:nvSpPr>
          <p:spPr bwMode="auto">
            <a:xfrm>
              <a:off x="3365373" y="3878367"/>
              <a:ext cx="7342" cy="14684"/>
            </a:xfrm>
            <a:prstGeom prst="rect">
              <a:avLst/>
            </a:prstGeom>
            <a:solidFill>
              <a:srgbClr val="314D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2065" name="íš1íḍe"/>
            <p:cNvSpPr/>
            <p:nvPr/>
          </p:nvSpPr>
          <p:spPr bwMode="auto">
            <a:xfrm>
              <a:off x="3346610" y="3878367"/>
              <a:ext cx="7342" cy="14684"/>
            </a:xfrm>
            <a:prstGeom prst="rect">
              <a:avLst/>
            </a:prstGeom>
            <a:solidFill>
              <a:srgbClr val="314D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2066" name="íšľídè"/>
            <p:cNvSpPr/>
            <p:nvPr/>
          </p:nvSpPr>
          <p:spPr bwMode="auto">
            <a:xfrm>
              <a:off x="3331926" y="3862866"/>
              <a:ext cx="6526" cy="30185"/>
            </a:xfrm>
            <a:custGeom>
              <a:avLst/>
              <a:gdLst>
                <a:gd name="T0" fmla="*/ 0 w 8"/>
                <a:gd name="T1" fmla="*/ 0 h 37"/>
                <a:gd name="T2" fmla="*/ 0 w 8"/>
                <a:gd name="T3" fmla="*/ 37 h 37"/>
                <a:gd name="T4" fmla="*/ 4 w 8"/>
                <a:gd name="T5" fmla="*/ 37 h 37"/>
                <a:gd name="T6" fmla="*/ 8 w 8"/>
                <a:gd name="T7" fmla="*/ 37 h 37"/>
                <a:gd name="T8" fmla="*/ 8 w 8"/>
                <a:gd name="T9" fmla="*/ 0 h 37"/>
                <a:gd name="T10" fmla="*/ 4 w 8"/>
                <a:gd name="T11" fmla="*/ 0 h 37"/>
                <a:gd name="T12" fmla="*/ 0 w 8"/>
                <a:gd name="T13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37">
                  <a:moveTo>
                    <a:pt x="0" y="0"/>
                  </a:moveTo>
                  <a:lnTo>
                    <a:pt x="0" y="37"/>
                  </a:lnTo>
                  <a:lnTo>
                    <a:pt x="4" y="37"/>
                  </a:lnTo>
                  <a:lnTo>
                    <a:pt x="8" y="37"/>
                  </a:lnTo>
                  <a:lnTo>
                    <a:pt x="8" y="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14D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2067" name="íšḷïḋe"/>
            <p:cNvSpPr/>
            <p:nvPr/>
          </p:nvSpPr>
          <p:spPr bwMode="auto">
            <a:xfrm>
              <a:off x="3313162" y="3878367"/>
              <a:ext cx="6526" cy="14684"/>
            </a:xfrm>
            <a:prstGeom prst="rect">
              <a:avLst/>
            </a:prstGeom>
            <a:solidFill>
              <a:srgbClr val="314D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2068" name="ïsḷíḍê"/>
            <p:cNvSpPr/>
            <p:nvPr/>
          </p:nvSpPr>
          <p:spPr bwMode="auto">
            <a:xfrm>
              <a:off x="3294399" y="3878367"/>
              <a:ext cx="6526" cy="14684"/>
            </a:xfrm>
            <a:prstGeom prst="rect">
              <a:avLst/>
            </a:prstGeom>
            <a:solidFill>
              <a:srgbClr val="314D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2069" name="ïṥlidè"/>
            <p:cNvSpPr/>
            <p:nvPr/>
          </p:nvSpPr>
          <p:spPr bwMode="auto">
            <a:xfrm>
              <a:off x="3275635" y="3878367"/>
              <a:ext cx="6526" cy="14684"/>
            </a:xfrm>
            <a:prstGeom prst="rect">
              <a:avLst/>
            </a:prstGeom>
            <a:solidFill>
              <a:srgbClr val="314D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2070" name="iṣļíḋe"/>
            <p:cNvSpPr/>
            <p:nvPr/>
          </p:nvSpPr>
          <p:spPr bwMode="auto">
            <a:xfrm>
              <a:off x="3258504" y="3878367"/>
              <a:ext cx="5711" cy="14684"/>
            </a:xfrm>
            <a:prstGeom prst="rect">
              <a:avLst/>
            </a:prstGeom>
            <a:solidFill>
              <a:srgbClr val="314D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2071" name="iṡḻîḍê"/>
            <p:cNvSpPr/>
            <p:nvPr/>
          </p:nvSpPr>
          <p:spPr bwMode="auto">
            <a:xfrm>
              <a:off x="3239740" y="3878367"/>
              <a:ext cx="5711" cy="14684"/>
            </a:xfrm>
            <a:prstGeom prst="rect">
              <a:avLst/>
            </a:prstGeom>
            <a:solidFill>
              <a:srgbClr val="314D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2072" name="îṥ1íḋe"/>
            <p:cNvSpPr/>
            <p:nvPr/>
          </p:nvSpPr>
          <p:spPr bwMode="auto">
            <a:xfrm>
              <a:off x="3225056" y="3862866"/>
              <a:ext cx="4895" cy="30185"/>
            </a:xfrm>
            <a:custGeom>
              <a:avLst/>
              <a:gdLst>
                <a:gd name="T0" fmla="*/ 0 w 6"/>
                <a:gd name="T1" fmla="*/ 0 h 37"/>
                <a:gd name="T2" fmla="*/ 0 w 6"/>
                <a:gd name="T3" fmla="*/ 37 h 37"/>
                <a:gd name="T4" fmla="*/ 4 w 6"/>
                <a:gd name="T5" fmla="*/ 37 h 37"/>
                <a:gd name="T6" fmla="*/ 6 w 6"/>
                <a:gd name="T7" fmla="*/ 37 h 37"/>
                <a:gd name="T8" fmla="*/ 6 w 6"/>
                <a:gd name="T9" fmla="*/ 0 h 37"/>
                <a:gd name="T10" fmla="*/ 4 w 6"/>
                <a:gd name="T11" fmla="*/ 0 h 37"/>
                <a:gd name="T12" fmla="*/ 0 w 6"/>
                <a:gd name="T13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37">
                  <a:moveTo>
                    <a:pt x="0" y="0"/>
                  </a:moveTo>
                  <a:lnTo>
                    <a:pt x="0" y="37"/>
                  </a:lnTo>
                  <a:lnTo>
                    <a:pt x="4" y="37"/>
                  </a:lnTo>
                  <a:lnTo>
                    <a:pt x="6" y="37"/>
                  </a:lnTo>
                  <a:lnTo>
                    <a:pt x="6" y="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14D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2073" name="ïṧľïḑé"/>
            <p:cNvSpPr/>
            <p:nvPr/>
          </p:nvSpPr>
          <p:spPr bwMode="auto">
            <a:xfrm>
              <a:off x="3206292" y="3878367"/>
              <a:ext cx="6526" cy="14684"/>
            </a:xfrm>
            <a:prstGeom prst="rect">
              <a:avLst/>
            </a:prstGeom>
            <a:solidFill>
              <a:srgbClr val="314D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2074" name="iṧľíḋê"/>
            <p:cNvSpPr/>
            <p:nvPr/>
          </p:nvSpPr>
          <p:spPr bwMode="auto">
            <a:xfrm>
              <a:off x="3187529" y="3878367"/>
              <a:ext cx="6526" cy="14684"/>
            </a:xfrm>
            <a:prstGeom prst="rect">
              <a:avLst/>
            </a:prstGeom>
            <a:solidFill>
              <a:srgbClr val="314D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2075" name="ï$ḷiḋè"/>
            <p:cNvSpPr/>
            <p:nvPr/>
          </p:nvSpPr>
          <p:spPr bwMode="auto">
            <a:xfrm>
              <a:off x="3168765" y="3878367"/>
              <a:ext cx="6526" cy="14684"/>
            </a:xfrm>
            <a:prstGeom prst="rect">
              <a:avLst/>
            </a:prstGeom>
            <a:solidFill>
              <a:srgbClr val="314D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2076" name="îSļîḑê"/>
            <p:cNvSpPr/>
            <p:nvPr/>
          </p:nvSpPr>
          <p:spPr bwMode="auto">
            <a:xfrm>
              <a:off x="3150002" y="3878367"/>
              <a:ext cx="7342" cy="14684"/>
            </a:xfrm>
            <a:prstGeom prst="rect">
              <a:avLst/>
            </a:prstGeom>
            <a:solidFill>
              <a:srgbClr val="314D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2077" name="isḷïḓê"/>
            <p:cNvSpPr/>
            <p:nvPr/>
          </p:nvSpPr>
          <p:spPr bwMode="auto">
            <a:xfrm>
              <a:off x="3131239" y="3878367"/>
              <a:ext cx="7342" cy="14684"/>
            </a:xfrm>
            <a:prstGeom prst="rect">
              <a:avLst/>
            </a:prstGeom>
            <a:solidFill>
              <a:srgbClr val="314D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2078" name="ïṥľïḋè"/>
            <p:cNvSpPr/>
            <p:nvPr/>
          </p:nvSpPr>
          <p:spPr bwMode="auto">
            <a:xfrm>
              <a:off x="3116554" y="3862866"/>
              <a:ext cx="6526" cy="30185"/>
            </a:xfrm>
            <a:custGeom>
              <a:avLst/>
              <a:gdLst>
                <a:gd name="T0" fmla="*/ 0 w 8"/>
                <a:gd name="T1" fmla="*/ 0 h 37"/>
                <a:gd name="T2" fmla="*/ 0 w 8"/>
                <a:gd name="T3" fmla="*/ 37 h 37"/>
                <a:gd name="T4" fmla="*/ 4 w 8"/>
                <a:gd name="T5" fmla="*/ 37 h 37"/>
                <a:gd name="T6" fmla="*/ 8 w 8"/>
                <a:gd name="T7" fmla="*/ 37 h 37"/>
                <a:gd name="T8" fmla="*/ 8 w 8"/>
                <a:gd name="T9" fmla="*/ 0 h 37"/>
                <a:gd name="T10" fmla="*/ 4 w 8"/>
                <a:gd name="T11" fmla="*/ 0 h 37"/>
                <a:gd name="T12" fmla="*/ 0 w 8"/>
                <a:gd name="T13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37">
                  <a:moveTo>
                    <a:pt x="0" y="0"/>
                  </a:moveTo>
                  <a:lnTo>
                    <a:pt x="0" y="37"/>
                  </a:lnTo>
                  <a:lnTo>
                    <a:pt x="4" y="37"/>
                  </a:lnTo>
                  <a:lnTo>
                    <a:pt x="8" y="37"/>
                  </a:lnTo>
                  <a:lnTo>
                    <a:pt x="8" y="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14D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2079" name="ïS1ïḋè"/>
            <p:cNvSpPr/>
            <p:nvPr/>
          </p:nvSpPr>
          <p:spPr bwMode="auto">
            <a:xfrm>
              <a:off x="3011316" y="3862866"/>
              <a:ext cx="3263" cy="30185"/>
            </a:xfrm>
            <a:prstGeom prst="rect">
              <a:avLst/>
            </a:prstGeom>
            <a:solidFill>
              <a:srgbClr val="314D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2080" name="îš1iďe"/>
            <p:cNvSpPr/>
            <p:nvPr/>
          </p:nvSpPr>
          <p:spPr bwMode="auto">
            <a:xfrm>
              <a:off x="3097791" y="3878367"/>
              <a:ext cx="6526" cy="14684"/>
            </a:xfrm>
            <a:prstGeom prst="rect">
              <a:avLst/>
            </a:prstGeom>
            <a:solidFill>
              <a:srgbClr val="314D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2081" name="iŝlîḓe"/>
            <p:cNvSpPr/>
            <p:nvPr/>
          </p:nvSpPr>
          <p:spPr bwMode="auto">
            <a:xfrm>
              <a:off x="3079027" y="3878367"/>
              <a:ext cx="6526" cy="14684"/>
            </a:xfrm>
            <a:prstGeom prst="rect">
              <a:avLst/>
            </a:prstGeom>
            <a:solidFill>
              <a:srgbClr val="314D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2082" name="îṩ1îďé"/>
            <p:cNvSpPr/>
            <p:nvPr/>
          </p:nvSpPr>
          <p:spPr bwMode="auto">
            <a:xfrm>
              <a:off x="3060264" y="3878367"/>
              <a:ext cx="6526" cy="14684"/>
            </a:xfrm>
            <a:prstGeom prst="rect">
              <a:avLst/>
            </a:prstGeom>
            <a:solidFill>
              <a:srgbClr val="314D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2083" name="ï$1îḍê"/>
            <p:cNvSpPr/>
            <p:nvPr/>
          </p:nvSpPr>
          <p:spPr bwMode="auto">
            <a:xfrm>
              <a:off x="3041500" y="3878367"/>
              <a:ext cx="7342" cy="14684"/>
            </a:xfrm>
            <a:prstGeom prst="rect">
              <a:avLst/>
            </a:prstGeom>
            <a:solidFill>
              <a:srgbClr val="314D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2084" name="îšḻídè"/>
            <p:cNvSpPr/>
            <p:nvPr/>
          </p:nvSpPr>
          <p:spPr bwMode="auto">
            <a:xfrm>
              <a:off x="3022737" y="3878367"/>
              <a:ext cx="7342" cy="14684"/>
            </a:xfrm>
            <a:prstGeom prst="rect">
              <a:avLst/>
            </a:prstGeom>
            <a:solidFill>
              <a:srgbClr val="314D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2085" name="íṧḷiḓê"/>
            <p:cNvSpPr/>
            <p:nvPr/>
          </p:nvSpPr>
          <p:spPr bwMode="auto">
            <a:xfrm>
              <a:off x="3009684" y="3112329"/>
              <a:ext cx="17132" cy="15500"/>
            </a:xfrm>
            <a:custGeom>
              <a:avLst/>
              <a:gdLst>
                <a:gd name="T0" fmla="*/ 14 w 21"/>
                <a:gd name="T1" fmla="*/ 0 h 19"/>
                <a:gd name="T2" fmla="*/ 0 w 21"/>
                <a:gd name="T3" fmla="*/ 15 h 19"/>
                <a:gd name="T4" fmla="*/ 6 w 21"/>
                <a:gd name="T5" fmla="*/ 19 h 19"/>
                <a:gd name="T6" fmla="*/ 21 w 21"/>
                <a:gd name="T7" fmla="*/ 5 h 19"/>
                <a:gd name="T8" fmla="*/ 14 w 21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9">
                  <a:moveTo>
                    <a:pt x="14" y="0"/>
                  </a:moveTo>
                  <a:lnTo>
                    <a:pt x="0" y="15"/>
                  </a:lnTo>
                  <a:lnTo>
                    <a:pt x="6" y="19"/>
                  </a:lnTo>
                  <a:lnTo>
                    <a:pt x="21" y="5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314D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2086" name="îşlîḓe"/>
            <p:cNvSpPr/>
            <p:nvPr/>
          </p:nvSpPr>
          <p:spPr bwMode="auto">
            <a:xfrm>
              <a:off x="3022737" y="3124566"/>
              <a:ext cx="15500" cy="17132"/>
            </a:xfrm>
            <a:custGeom>
              <a:avLst/>
              <a:gdLst>
                <a:gd name="T0" fmla="*/ 15 w 19"/>
                <a:gd name="T1" fmla="*/ 0 h 21"/>
                <a:gd name="T2" fmla="*/ 0 w 19"/>
                <a:gd name="T3" fmla="*/ 15 h 21"/>
                <a:gd name="T4" fmla="*/ 5 w 19"/>
                <a:gd name="T5" fmla="*/ 21 h 21"/>
                <a:gd name="T6" fmla="*/ 19 w 19"/>
                <a:gd name="T7" fmla="*/ 6 h 21"/>
                <a:gd name="T8" fmla="*/ 15 w 19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21">
                  <a:moveTo>
                    <a:pt x="15" y="0"/>
                  </a:moveTo>
                  <a:lnTo>
                    <a:pt x="0" y="15"/>
                  </a:lnTo>
                  <a:lnTo>
                    <a:pt x="5" y="21"/>
                  </a:lnTo>
                  <a:lnTo>
                    <a:pt x="19" y="6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314D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2087" name="îśḷiḍê"/>
            <p:cNvSpPr/>
            <p:nvPr/>
          </p:nvSpPr>
          <p:spPr bwMode="auto">
            <a:xfrm>
              <a:off x="3036606" y="3138435"/>
              <a:ext cx="15500" cy="16316"/>
            </a:xfrm>
            <a:custGeom>
              <a:avLst/>
              <a:gdLst>
                <a:gd name="T0" fmla="*/ 13 w 19"/>
                <a:gd name="T1" fmla="*/ 0 h 20"/>
                <a:gd name="T2" fmla="*/ 0 w 19"/>
                <a:gd name="T3" fmla="*/ 14 h 20"/>
                <a:gd name="T4" fmla="*/ 4 w 19"/>
                <a:gd name="T5" fmla="*/ 20 h 20"/>
                <a:gd name="T6" fmla="*/ 19 w 19"/>
                <a:gd name="T7" fmla="*/ 6 h 20"/>
                <a:gd name="T8" fmla="*/ 13 w 19"/>
                <a:gd name="T9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20">
                  <a:moveTo>
                    <a:pt x="13" y="0"/>
                  </a:moveTo>
                  <a:lnTo>
                    <a:pt x="0" y="14"/>
                  </a:lnTo>
                  <a:lnTo>
                    <a:pt x="4" y="20"/>
                  </a:lnTo>
                  <a:lnTo>
                    <a:pt x="19" y="6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314D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2088" name="iṡ1íde"/>
            <p:cNvSpPr/>
            <p:nvPr/>
          </p:nvSpPr>
          <p:spPr bwMode="auto">
            <a:xfrm>
              <a:off x="3048843" y="3151488"/>
              <a:ext cx="16316" cy="17132"/>
            </a:xfrm>
            <a:custGeom>
              <a:avLst/>
              <a:gdLst>
                <a:gd name="T0" fmla="*/ 14 w 20"/>
                <a:gd name="T1" fmla="*/ 0 h 21"/>
                <a:gd name="T2" fmla="*/ 0 w 20"/>
                <a:gd name="T3" fmla="*/ 15 h 21"/>
                <a:gd name="T4" fmla="*/ 6 w 20"/>
                <a:gd name="T5" fmla="*/ 21 h 21"/>
                <a:gd name="T6" fmla="*/ 20 w 20"/>
                <a:gd name="T7" fmla="*/ 6 h 21"/>
                <a:gd name="T8" fmla="*/ 14 w 20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21">
                  <a:moveTo>
                    <a:pt x="14" y="0"/>
                  </a:moveTo>
                  <a:lnTo>
                    <a:pt x="0" y="15"/>
                  </a:lnTo>
                  <a:lnTo>
                    <a:pt x="6" y="21"/>
                  </a:lnTo>
                  <a:lnTo>
                    <a:pt x="20" y="6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314D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2089" name="íSľíḑe"/>
            <p:cNvSpPr/>
            <p:nvPr/>
          </p:nvSpPr>
          <p:spPr bwMode="auto">
            <a:xfrm>
              <a:off x="3061896" y="3165356"/>
              <a:ext cx="17132" cy="14684"/>
            </a:xfrm>
            <a:custGeom>
              <a:avLst/>
              <a:gdLst>
                <a:gd name="T0" fmla="*/ 21 w 21"/>
                <a:gd name="T1" fmla="*/ 6 h 18"/>
                <a:gd name="T2" fmla="*/ 15 w 21"/>
                <a:gd name="T3" fmla="*/ 0 h 18"/>
                <a:gd name="T4" fmla="*/ 0 w 21"/>
                <a:gd name="T5" fmla="*/ 14 h 18"/>
                <a:gd name="T6" fmla="*/ 6 w 21"/>
                <a:gd name="T7" fmla="*/ 18 h 18"/>
                <a:gd name="T8" fmla="*/ 21 w 21"/>
                <a:gd name="T9" fmla="*/ 6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8">
                  <a:moveTo>
                    <a:pt x="21" y="6"/>
                  </a:moveTo>
                  <a:lnTo>
                    <a:pt x="15" y="0"/>
                  </a:lnTo>
                  <a:lnTo>
                    <a:pt x="0" y="14"/>
                  </a:lnTo>
                  <a:lnTo>
                    <a:pt x="6" y="18"/>
                  </a:lnTo>
                  <a:lnTo>
                    <a:pt x="21" y="6"/>
                  </a:lnTo>
                  <a:close/>
                </a:path>
              </a:pathLst>
            </a:custGeom>
            <a:solidFill>
              <a:srgbClr val="314D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2090" name="íŝļïdê"/>
            <p:cNvSpPr/>
            <p:nvPr/>
          </p:nvSpPr>
          <p:spPr bwMode="auto">
            <a:xfrm>
              <a:off x="3063527" y="3175146"/>
              <a:ext cx="26106" cy="26921"/>
            </a:xfrm>
            <a:custGeom>
              <a:avLst/>
              <a:gdLst>
                <a:gd name="T0" fmla="*/ 29 w 32"/>
                <a:gd name="T1" fmla="*/ 4 h 33"/>
                <a:gd name="T2" fmla="*/ 25 w 32"/>
                <a:gd name="T3" fmla="*/ 0 h 33"/>
                <a:gd name="T4" fmla="*/ 0 w 32"/>
                <a:gd name="T5" fmla="*/ 27 h 33"/>
                <a:gd name="T6" fmla="*/ 2 w 32"/>
                <a:gd name="T7" fmla="*/ 29 h 33"/>
                <a:gd name="T8" fmla="*/ 4 w 32"/>
                <a:gd name="T9" fmla="*/ 33 h 33"/>
                <a:gd name="T10" fmla="*/ 32 w 32"/>
                <a:gd name="T11" fmla="*/ 6 h 33"/>
                <a:gd name="T12" fmla="*/ 29 w 32"/>
                <a:gd name="T13" fmla="*/ 4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33">
                  <a:moveTo>
                    <a:pt x="29" y="4"/>
                  </a:moveTo>
                  <a:lnTo>
                    <a:pt x="25" y="0"/>
                  </a:lnTo>
                  <a:lnTo>
                    <a:pt x="0" y="27"/>
                  </a:lnTo>
                  <a:lnTo>
                    <a:pt x="2" y="29"/>
                  </a:lnTo>
                  <a:lnTo>
                    <a:pt x="4" y="33"/>
                  </a:lnTo>
                  <a:lnTo>
                    <a:pt x="32" y="6"/>
                  </a:lnTo>
                  <a:lnTo>
                    <a:pt x="29" y="4"/>
                  </a:lnTo>
                  <a:close/>
                </a:path>
              </a:pathLst>
            </a:custGeom>
            <a:solidFill>
              <a:srgbClr val="314D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2091" name="íṡļíďê"/>
            <p:cNvSpPr/>
            <p:nvPr/>
          </p:nvSpPr>
          <p:spPr bwMode="auto">
            <a:xfrm>
              <a:off x="3085554" y="3189015"/>
              <a:ext cx="17132" cy="17132"/>
            </a:xfrm>
            <a:custGeom>
              <a:avLst/>
              <a:gdLst>
                <a:gd name="T0" fmla="*/ 15 w 21"/>
                <a:gd name="T1" fmla="*/ 0 h 21"/>
                <a:gd name="T2" fmla="*/ 0 w 21"/>
                <a:gd name="T3" fmla="*/ 14 h 21"/>
                <a:gd name="T4" fmla="*/ 7 w 21"/>
                <a:gd name="T5" fmla="*/ 21 h 21"/>
                <a:gd name="T6" fmla="*/ 21 w 21"/>
                <a:gd name="T7" fmla="*/ 6 h 21"/>
                <a:gd name="T8" fmla="*/ 15 w 21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21">
                  <a:moveTo>
                    <a:pt x="15" y="0"/>
                  </a:moveTo>
                  <a:lnTo>
                    <a:pt x="0" y="14"/>
                  </a:lnTo>
                  <a:lnTo>
                    <a:pt x="7" y="21"/>
                  </a:lnTo>
                  <a:lnTo>
                    <a:pt x="21" y="6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314D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2092" name="íśļïde"/>
            <p:cNvSpPr/>
            <p:nvPr/>
          </p:nvSpPr>
          <p:spPr bwMode="auto">
            <a:xfrm>
              <a:off x="3099422" y="3202067"/>
              <a:ext cx="17132" cy="15500"/>
            </a:xfrm>
            <a:custGeom>
              <a:avLst/>
              <a:gdLst>
                <a:gd name="T0" fmla="*/ 15 w 21"/>
                <a:gd name="T1" fmla="*/ 0 h 19"/>
                <a:gd name="T2" fmla="*/ 0 w 21"/>
                <a:gd name="T3" fmla="*/ 15 h 19"/>
                <a:gd name="T4" fmla="*/ 6 w 21"/>
                <a:gd name="T5" fmla="*/ 19 h 19"/>
                <a:gd name="T6" fmla="*/ 21 w 21"/>
                <a:gd name="T7" fmla="*/ 5 h 19"/>
                <a:gd name="T8" fmla="*/ 15 w 21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9">
                  <a:moveTo>
                    <a:pt x="15" y="0"/>
                  </a:moveTo>
                  <a:lnTo>
                    <a:pt x="0" y="15"/>
                  </a:lnTo>
                  <a:lnTo>
                    <a:pt x="6" y="19"/>
                  </a:lnTo>
                  <a:lnTo>
                    <a:pt x="21" y="5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314D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2093" name="iśľiḋé"/>
            <p:cNvSpPr/>
            <p:nvPr/>
          </p:nvSpPr>
          <p:spPr bwMode="auto">
            <a:xfrm>
              <a:off x="3113291" y="3215936"/>
              <a:ext cx="14684" cy="15500"/>
            </a:xfrm>
            <a:custGeom>
              <a:avLst/>
              <a:gdLst>
                <a:gd name="T0" fmla="*/ 14 w 18"/>
                <a:gd name="T1" fmla="*/ 0 h 19"/>
                <a:gd name="T2" fmla="*/ 0 w 18"/>
                <a:gd name="T3" fmla="*/ 12 h 19"/>
                <a:gd name="T4" fmla="*/ 6 w 18"/>
                <a:gd name="T5" fmla="*/ 19 h 19"/>
                <a:gd name="T6" fmla="*/ 18 w 18"/>
                <a:gd name="T7" fmla="*/ 4 h 19"/>
                <a:gd name="T8" fmla="*/ 14 w 18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9">
                  <a:moveTo>
                    <a:pt x="14" y="0"/>
                  </a:moveTo>
                  <a:lnTo>
                    <a:pt x="0" y="12"/>
                  </a:lnTo>
                  <a:lnTo>
                    <a:pt x="6" y="19"/>
                  </a:lnTo>
                  <a:lnTo>
                    <a:pt x="18" y="4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314D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2094" name="işḷîďé"/>
            <p:cNvSpPr/>
            <p:nvPr/>
          </p:nvSpPr>
          <p:spPr bwMode="auto">
            <a:xfrm>
              <a:off x="3126344" y="3228173"/>
              <a:ext cx="15500" cy="16316"/>
            </a:xfrm>
            <a:custGeom>
              <a:avLst/>
              <a:gdLst>
                <a:gd name="T0" fmla="*/ 13 w 19"/>
                <a:gd name="T1" fmla="*/ 0 h 20"/>
                <a:gd name="T2" fmla="*/ 0 w 19"/>
                <a:gd name="T3" fmla="*/ 14 h 20"/>
                <a:gd name="T4" fmla="*/ 4 w 19"/>
                <a:gd name="T5" fmla="*/ 20 h 20"/>
                <a:gd name="T6" fmla="*/ 19 w 19"/>
                <a:gd name="T7" fmla="*/ 6 h 20"/>
                <a:gd name="T8" fmla="*/ 13 w 19"/>
                <a:gd name="T9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20">
                  <a:moveTo>
                    <a:pt x="13" y="0"/>
                  </a:moveTo>
                  <a:lnTo>
                    <a:pt x="0" y="14"/>
                  </a:lnTo>
                  <a:lnTo>
                    <a:pt x="4" y="20"/>
                  </a:lnTo>
                  <a:lnTo>
                    <a:pt x="19" y="6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314D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2095" name="íṡľiḍê"/>
            <p:cNvSpPr/>
            <p:nvPr/>
          </p:nvSpPr>
          <p:spPr bwMode="auto">
            <a:xfrm>
              <a:off x="3138581" y="3241226"/>
              <a:ext cx="17132" cy="17132"/>
            </a:xfrm>
            <a:custGeom>
              <a:avLst/>
              <a:gdLst>
                <a:gd name="T0" fmla="*/ 21 w 21"/>
                <a:gd name="T1" fmla="*/ 6 h 21"/>
                <a:gd name="T2" fmla="*/ 14 w 21"/>
                <a:gd name="T3" fmla="*/ 0 h 21"/>
                <a:gd name="T4" fmla="*/ 0 w 21"/>
                <a:gd name="T5" fmla="*/ 15 h 21"/>
                <a:gd name="T6" fmla="*/ 6 w 21"/>
                <a:gd name="T7" fmla="*/ 21 h 21"/>
                <a:gd name="T8" fmla="*/ 21 w 21"/>
                <a:gd name="T9" fmla="*/ 6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21">
                  <a:moveTo>
                    <a:pt x="21" y="6"/>
                  </a:moveTo>
                  <a:lnTo>
                    <a:pt x="14" y="0"/>
                  </a:lnTo>
                  <a:lnTo>
                    <a:pt x="0" y="15"/>
                  </a:lnTo>
                  <a:lnTo>
                    <a:pt x="6" y="21"/>
                  </a:lnTo>
                  <a:lnTo>
                    <a:pt x="21" y="6"/>
                  </a:lnTo>
                  <a:close/>
                </a:path>
              </a:pathLst>
            </a:custGeom>
            <a:solidFill>
              <a:srgbClr val="314D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2096" name="îṥlïḓê"/>
            <p:cNvSpPr/>
            <p:nvPr/>
          </p:nvSpPr>
          <p:spPr bwMode="auto">
            <a:xfrm>
              <a:off x="3140212" y="3251831"/>
              <a:ext cx="25290" cy="26921"/>
            </a:xfrm>
            <a:custGeom>
              <a:avLst/>
              <a:gdLst>
                <a:gd name="T0" fmla="*/ 29 w 31"/>
                <a:gd name="T1" fmla="*/ 4 h 33"/>
                <a:gd name="T2" fmla="*/ 27 w 31"/>
                <a:gd name="T3" fmla="*/ 0 h 33"/>
                <a:gd name="T4" fmla="*/ 0 w 31"/>
                <a:gd name="T5" fmla="*/ 27 h 33"/>
                <a:gd name="T6" fmla="*/ 2 w 31"/>
                <a:gd name="T7" fmla="*/ 31 h 33"/>
                <a:gd name="T8" fmla="*/ 4 w 31"/>
                <a:gd name="T9" fmla="*/ 33 h 33"/>
                <a:gd name="T10" fmla="*/ 31 w 31"/>
                <a:gd name="T11" fmla="*/ 6 h 33"/>
                <a:gd name="T12" fmla="*/ 29 w 31"/>
                <a:gd name="T13" fmla="*/ 4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33">
                  <a:moveTo>
                    <a:pt x="29" y="4"/>
                  </a:moveTo>
                  <a:lnTo>
                    <a:pt x="27" y="0"/>
                  </a:lnTo>
                  <a:lnTo>
                    <a:pt x="0" y="27"/>
                  </a:lnTo>
                  <a:lnTo>
                    <a:pt x="2" y="31"/>
                  </a:lnTo>
                  <a:lnTo>
                    <a:pt x="4" y="33"/>
                  </a:lnTo>
                  <a:lnTo>
                    <a:pt x="31" y="6"/>
                  </a:lnTo>
                  <a:lnTo>
                    <a:pt x="29" y="4"/>
                  </a:lnTo>
                  <a:close/>
                </a:path>
              </a:pathLst>
            </a:custGeom>
            <a:solidFill>
              <a:srgbClr val="314D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2097" name="išļíḋê"/>
            <p:cNvSpPr/>
            <p:nvPr/>
          </p:nvSpPr>
          <p:spPr bwMode="auto">
            <a:xfrm>
              <a:off x="3163871" y="3264884"/>
              <a:ext cx="15500" cy="17132"/>
            </a:xfrm>
            <a:custGeom>
              <a:avLst/>
              <a:gdLst>
                <a:gd name="T0" fmla="*/ 12 w 19"/>
                <a:gd name="T1" fmla="*/ 0 h 21"/>
                <a:gd name="T2" fmla="*/ 0 w 19"/>
                <a:gd name="T3" fmla="*/ 15 h 21"/>
                <a:gd name="T4" fmla="*/ 4 w 19"/>
                <a:gd name="T5" fmla="*/ 21 h 21"/>
                <a:gd name="T6" fmla="*/ 19 w 19"/>
                <a:gd name="T7" fmla="*/ 6 h 21"/>
                <a:gd name="T8" fmla="*/ 12 w 19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21">
                  <a:moveTo>
                    <a:pt x="12" y="0"/>
                  </a:moveTo>
                  <a:lnTo>
                    <a:pt x="0" y="15"/>
                  </a:lnTo>
                  <a:lnTo>
                    <a:pt x="4" y="21"/>
                  </a:lnTo>
                  <a:lnTo>
                    <a:pt x="19" y="6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314D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2098" name="îṡḻíḋe"/>
            <p:cNvSpPr/>
            <p:nvPr/>
          </p:nvSpPr>
          <p:spPr bwMode="auto">
            <a:xfrm>
              <a:off x="3175292" y="3278753"/>
              <a:ext cx="17132" cy="17132"/>
            </a:xfrm>
            <a:custGeom>
              <a:avLst/>
              <a:gdLst>
                <a:gd name="T0" fmla="*/ 15 w 21"/>
                <a:gd name="T1" fmla="*/ 0 h 21"/>
                <a:gd name="T2" fmla="*/ 0 w 21"/>
                <a:gd name="T3" fmla="*/ 14 h 21"/>
                <a:gd name="T4" fmla="*/ 7 w 21"/>
                <a:gd name="T5" fmla="*/ 21 h 21"/>
                <a:gd name="T6" fmla="*/ 21 w 21"/>
                <a:gd name="T7" fmla="*/ 6 h 21"/>
                <a:gd name="T8" fmla="*/ 15 w 21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21">
                  <a:moveTo>
                    <a:pt x="15" y="0"/>
                  </a:moveTo>
                  <a:lnTo>
                    <a:pt x="0" y="14"/>
                  </a:lnTo>
                  <a:lnTo>
                    <a:pt x="7" y="21"/>
                  </a:lnTo>
                  <a:lnTo>
                    <a:pt x="21" y="6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314D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2099" name="î$ľïďe"/>
            <p:cNvSpPr/>
            <p:nvPr/>
          </p:nvSpPr>
          <p:spPr bwMode="auto">
            <a:xfrm>
              <a:off x="3189160" y="3291806"/>
              <a:ext cx="17132" cy="15500"/>
            </a:xfrm>
            <a:custGeom>
              <a:avLst/>
              <a:gdLst>
                <a:gd name="T0" fmla="*/ 15 w 21"/>
                <a:gd name="T1" fmla="*/ 0 h 19"/>
                <a:gd name="T2" fmla="*/ 0 w 21"/>
                <a:gd name="T3" fmla="*/ 15 h 19"/>
                <a:gd name="T4" fmla="*/ 6 w 21"/>
                <a:gd name="T5" fmla="*/ 19 h 19"/>
                <a:gd name="T6" fmla="*/ 21 w 21"/>
                <a:gd name="T7" fmla="*/ 5 h 19"/>
                <a:gd name="T8" fmla="*/ 15 w 21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9">
                  <a:moveTo>
                    <a:pt x="15" y="0"/>
                  </a:moveTo>
                  <a:lnTo>
                    <a:pt x="0" y="15"/>
                  </a:lnTo>
                  <a:lnTo>
                    <a:pt x="6" y="19"/>
                  </a:lnTo>
                  <a:lnTo>
                    <a:pt x="21" y="5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314D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2100" name="íṧļïďè"/>
            <p:cNvSpPr/>
            <p:nvPr/>
          </p:nvSpPr>
          <p:spPr bwMode="auto">
            <a:xfrm>
              <a:off x="3203029" y="3305674"/>
              <a:ext cx="14684" cy="15500"/>
            </a:xfrm>
            <a:custGeom>
              <a:avLst/>
              <a:gdLst>
                <a:gd name="T0" fmla="*/ 14 w 18"/>
                <a:gd name="T1" fmla="*/ 0 h 19"/>
                <a:gd name="T2" fmla="*/ 0 w 18"/>
                <a:gd name="T3" fmla="*/ 12 h 19"/>
                <a:gd name="T4" fmla="*/ 6 w 18"/>
                <a:gd name="T5" fmla="*/ 19 h 19"/>
                <a:gd name="T6" fmla="*/ 18 w 18"/>
                <a:gd name="T7" fmla="*/ 4 h 19"/>
                <a:gd name="T8" fmla="*/ 14 w 18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9">
                  <a:moveTo>
                    <a:pt x="14" y="0"/>
                  </a:moveTo>
                  <a:lnTo>
                    <a:pt x="0" y="12"/>
                  </a:lnTo>
                  <a:lnTo>
                    <a:pt x="6" y="19"/>
                  </a:lnTo>
                  <a:lnTo>
                    <a:pt x="18" y="4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314D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2101" name="ísḻîḍé"/>
            <p:cNvSpPr/>
            <p:nvPr/>
          </p:nvSpPr>
          <p:spPr bwMode="auto">
            <a:xfrm>
              <a:off x="3216082" y="3317911"/>
              <a:ext cx="15500" cy="16316"/>
            </a:xfrm>
            <a:custGeom>
              <a:avLst/>
              <a:gdLst>
                <a:gd name="T0" fmla="*/ 19 w 19"/>
                <a:gd name="T1" fmla="*/ 6 h 20"/>
                <a:gd name="T2" fmla="*/ 15 w 19"/>
                <a:gd name="T3" fmla="*/ 0 h 20"/>
                <a:gd name="T4" fmla="*/ 0 w 19"/>
                <a:gd name="T5" fmla="*/ 14 h 20"/>
                <a:gd name="T6" fmla="*/ 5 w 19"/>
                <a:gd name="T7" fmla="*/ 20 h 20"/>
                <a:gd name="T8" fmla="*/ 19 w 19"/>
                <a:gd name="T9" fmla="*/ 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20">
                  <a:moveTo>
                    <a:pt x="19" y="6"/>
                  </a:moveTo>
                  <a:lnTo>
                    <a:pt x="15" y="0"/>
                  </a:lnTo>
                  <a:lnTo>
                    <a:pt x="0" y="14"/>
                  </a:lnTo>
                  <a:lnTo>
                    <a:pt x="5" y="20"/>
                  </a:lnTo>
                  <a:lnTo>
                    <a:pt x="19" y="6"/>
                  </a:lnTo>
                  <a:close/>
                </a:path>
              </a:pathLst>
            </a:custGeom>
            <a:solidFill>
              <a:srgbClr val="314D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2102" name="ïśļîďè"/>
            <p:cNvSpPr/>
            <p:nvPr/>
          </p:nvSpPr>
          <p:spPr bwMode="auto">
            <a:xfrm>
              <a:off x="3216082" y="3329332"/>
              <a:ext cx="27737" cy="25290"/>
            </a:xfrm>
            <a:custGeom>
              <a:avLst/>
              <a:gdLst>
                <a:gd name="T0" fmla="*/ 29 w 34"/>
                <a:gd name="T1" fmla="*/ 2 h 31"/>
                <a:gd name="T2" fmla="*/ 27 w 34"/>
                <a:gd name="T3" fmla="*/ 0 h 31"/>
                <a:gd name="T4" fmla="*/ 0 w 34"/>
                <a:gd name="T5" fmla="*/ 27 h 31"/>
                <a:gd name="T6" fmla="*/ 2 w 34"/>
                <a:gd name="T7" fmla="*/ 29 h 31"/>
                <a:gd name="T8" fmla="*/ 7 w 34"/>
                <a:gd name="T9" fmla="*/ 31 h 31"/>
                <a:gd name="T10" fmla="*/ 34 w 34"/>
                <a:gd name="T11" fmla="*/ 4 h 31"/>
                <a:gd name="T12" fmla="*/ 29 w 34"/>
                <a:gd name="T13" fmla="*/ 2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" h="31">
                  <a:moveTo>
                    <a:pt x="29" y="2"/>
                  </a:moveTo>
                  <a:lnTo>
                    <a:pt x="27" y="0"/>
                  </a:lnTo>
                  <a:lnTo>
                    <a:pt x="0" y="27"/>
                  </a:lnTo>
                  <a:lnTo>
                    <a:pt x="2" y="29"/>
                  </a:lnTo>
                  <a:lnTo>
                    <a:pt x="7" y="31"/>
                  </a:lnTo>
                  <a:lnTo>
                    <a:pt x="34" y="4"/>
                  </a:lnTo>
                  <a:lnTo>
                    <a:pt x="29" y="2"/>
                  </a:lnTo>
                  <a:close/>
                </a:path>
              </a:pathLst>
            </a:custGeom>
            <a:solidFill>
              <a:srgbClr val="314D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2103" name="iṧḷïdè"/>
            <p:cNvSpPr/>
            <p:nvPr/>
          </p:nvSpPr>
          <p:spPr bwMode="auto">
            <a:xfrm>
              <a:off x="3239740" y="3341569"/>
              <a:ext cx="15500" cy="16316"/>
            </a:xfrm>
            <a:custGeom>
              <a:avLst/>
              <a:gdLst>
                <a:gd name="T0" fmla="*/ 15 w 19"/>
                <a:gd name="T1" fmla="*/ 0 h 20"/>
                <a:gd name="T2" fmla="*/ 0 w 19"/>
                <a:gd name="T3" fmla="*/ 14 h 20"/>
                <a:gd name="T4" fmla="*/ 7 w 19"/>
                <a:gd name="T5" fmla="*/ 20 h 20"/>
                <a:gd name="T6" fmla="*/ 19 w 19"/>
                <a:gd name="T7" fmla="*/ 6 h 20"/>
                <a:gd name="T8" fmla="*/ 15 w 19"/>
                <a:gd name="T9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20">
                  <a:moveTo>
                    <a:pt x="15" y="0"/>
                  </a:moveTo>
                  <a:lnTo>
                    <a:pt x="0" y="14"/>
                  </a:lnTo>
                  <a:lnTo>
                    <a:pt x="7" y="20"/>
                  </a:lnTo>
                  <a:lnTo>
                    <a:pt x="19" y="6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314D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2104" name="ïS1iḓe"/>
            <p:cNvSpPr/>
            <p:nvPr/>
          </p:nvSpPr>
          <p:spPr bwMode="auto">
            <a:xfrm>
              <a:off x="3253609" y="3354622"/>
              <a:ext cx="15500" cy="17132"/>
            </a:xfrm>
            <a:custGeom>
              <a:avLst/>
              <a:gdLst>
                <a:gd name="T0" fmla="*/ 13 w 19"/>
                <a:gd name="T1" fmla="*/ 0 h 21"/>
                <a:gd name="T2" fmla="*/ 0 w 19"/>
                <a:gd name="T3" fmla="*/ 15 h 21"/>
                <a:gd name="T4" fmla="*/ 4 w 19"/>
                <a:gd name="T5" fmla="*/ 21 h 21"/>
                <a:gd name="T6" fmla="*/ 19 w 19"/>
                <a:gd name="T7" fmla="*/ 6 h 21"/>
                <a:gd name="T8" fmla="*/ 13 w 19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21">
                  <a:moveTo>
                    <a:pt x="13" y="0"/>
                  </a:moveTo>
                  <a:lnTo>
                    <a:pt x="0" y="15"/>
                  </a:lnTo>
                  <a:lnTo>
                    <a:pt x="4" y="21"/>
                  </a:lnTo>
                  <a:lnTo>
                    <a:pt x="19" y="6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314D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2105" name="îŝļiḍê"/>
            <p:cNvSpPr/>
            <p:nvPr/>
          </p:nvSpPr>
          <p:spPr bwMode="auto">
            <a:xfrm>
              <a:off x="3265846" y="3368491"/>
              <a:ext cx="16316" cy="17132"/>
            </a:xfrm>
            <a:custGeom>
              <a:avLst/>
              <a:gdLst>
                <a:gd name="T0" fmla="*/ 14 w 20"/>
                <a:gd name="T1" fmla="*/ 0 h 21"/>
                <a:gd name="T2" fmla="*/ 0 w 20"/>
                <a:gd name="T3" fmla="*/ 14 h 21"/>
                <a:gd name="T4" fmla="*/ 6 w 20"/>
                <a:gd name="T5" fmla="*/ 21 h 21"/>
                <a:gd name="T6" fmla="*/ 20 w 20"/>
                <a:gd name="T7" fmla="*/ 6 h 21"/>
                <a:gd name="T8" fmla="*/ 14 w 20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21">
                  <a:moveTo>
                    <a:pt x="14" y="0"/>
                  </a:moveTo>
                  <a:lnTo>
                    <a:pt x="0" y="14"/>
                  </a:lnTo>
                  <a:lnTo>
                    <a:pt x="6" y="21"/>
                  </a:lnTo>
                  <a:lnTo>
                    <a:pt x="20" y="6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314D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2106" name="íśḻiḓe"/>
            <p:cNvSpPr/>
            <p:nvPr/>
          </p:nvSpPr>
          <p:spPr bwMode="auto">
            <a:xfrm>
              <a:off x="3278899" y="3381544"/>
              <a:ext cx="17132" cy="15500"/>
            </a:xfrm>
            <a:custGeom>
              <a:avLst/>
              <a:gdLst>
                <a:gd name="T0" fmla="*/ 15 w 21"/>
                <a:gd name="T1" fmla="*/ 0 h 19"/>
                <a:gd name="T2" fmla="*/ 0 w 21"/>
                <a:gd name="T3" fmla="*/ 15 h 19"/>
                <a:gd name="T4" fmla="*/ 6 w 21"/>
                <a:gd name="T5" fmla="*/ 19 h 19"/>
                <a:gd name="T6" fmla="*/ 21 w 21"/>
                <a:gd name="T7" fmla="*/ 7 h 19"/>
                <a:gd name="T8" fmla="*/ 15 w 21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9">
                  <a:moveTo>
                    <a:pt x="15" y="0"/>
                  </a:moveTo>
                  <a:lnTo>
                    <a:pt x="0" y="15"/>
                  </a:lnTo>
                  <a:lnTo>
                    <a:pt x="6" y="19"/>
                  </a:lnTo>
                  <a:lnTo>
                    <a:pt x="21" y="7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314D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2107" name="ïSḻíḑe"/>
            <p:cNvSpPr/>
            <p:nvPr/>
          </p:nvSpPr>
          <p:spPr bwMode="auto">
            <a:xfrm>
              <a:off x="3292767" y="3395412"/>
              <a:ext cx="17132" cy="15500"/>
            </a:xfrm>
            <a:custGeom>
              <a:avLst/>
              <a:gdLst>
                <a:gd name="T0" fmla="*/ 21 w 21"/>
                <a:gd name="T1" fmla="*/ 4 h 19"/>
                <a:gd name="T2" fmla="*/ 14 w 21"/>
                <a:gd name="T3" fmla="*/ 0 h 19"/>
                <a:gd name="T4" fmla="*/ 0 w 21"/>
                <a:gd name="T5" fmla="*/ 12 h 19"/>
                <a:gd name="T6" fmla="*/ 6 w 21"/>
                <a:gd name="T7" fmla="*/ 19 h 19"/>
                <a:gd name="T8" fmla="*/ 21 w 21"/>
                <a:gd name="T9" fmla="*/ 4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9">
                  <a:moveTo>
                    <a:pt x="21" y="4"/>
                  </a:moveTo>
                  <a:lnTo>
                    <a:pt x="14" y="0"/>
                  </a:lnTo>
                  <a:lnTo>
                    <a:pt x="0" y="12"/>
                  </a:lnTo>
                  <a:lnTo>
                    <a:pt x="6" y="19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rgbClr val="314D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2108" name="îşliḑe"/>
            <p:cNvSpPr/>
            <p:nvPr/>
          </p:nvSpPr>
          <p:spPr bwMode="auto">
            <a:xfrm>
              <a:off x="3292767" y="3405202"/>
              <a:ext cx="26921" cy="27737"/>
            </a:xfrm>
            <a:custGeom>
              <a:avLst/>
              <a:gdLst>
                <a:gd name="T0" fmla="*/ 31 w 33"/>
                <a:gd name="T1" fmla="*/ 3 h 34"/>
                <a:gd name="T2" fmla="*/ 27 w 33"/>
                <a:gd name="T3" fmla="*/ 0 h 34"/>
                <a:gd name="T4" fmla="*/ 0 w 33"/>
                <a:gd name="T5" fmla="*/ 27 h 34"/>
                <a:gd name="T6" fmla="*/ 4 w 33"/>
                <a:gd name="T7" fmla="*/ 30 h 34"/>
                <a:gd name="T8" fmla="*/ 6 w 33"/>
                <a:gd name="T9" fmla="*/ 34 h 34"/>
                <a:gd name="T10" fmla="*/ 33 w 33"/>
                <a:gd name="T11" fmla="*/ 7 h 34"/>
                <a:gd name="T12" fmla="*/ 31 w 33"/>
                <a:gd name="T13" fmla="*/ 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" h="34">
                  <a:moveTo>
                    <a:pt x="31" y="3"/>
                  </a:moveTo>
                  <a:lnTo>
                    <a:pt x="27" y="0"/>
                  </a:lnTo>
                  <a:lnTo>
                    <a:pt x="0" y="27"/>
                  </a:lnTo>
                  <a:lnTo>
                    <a:pt x="4" y="30"/>
                  </a:lnTo>
                  <a:lnTo>
                    <a:pt x="6" y="34"/>
                  </a:lnTo>
                  <a:lnTo>
                    <a:pt x="33" y="7"/>
                  </a:lnTo>
                  <a:lnTo>
                    <a:pt x="31" y="3"/>
                  </a:lnTo>
                  <a:close/>
                </a:path>
              </a:pathLst>
            </a:custGeom>
            <a:solidFill>
              <a:srgbClr val="314D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2109" name="íṡḷidê"/>
            <p:cNvSpPr/>
            <p:nvPr/>
          </p:nvSpPr>
          <p:spPr bwMode="auto">
            <a:xfrm>
              <a:off x="3316425" y="3419071"/>
              <a:ext cx="17132" cy="15500"/>
            </a:xfrm>
            <a:custGeom>
              <a:avLst/>
              <a:gdLst>
                <a:gd name="T0" fmla="*/ 15 w 21"/>
                <a:gd name="T1" fmla="*/ 0 h 19"/>
                <a:gd name="T2" fmla="*/ 0 w 21"/>
                <a:gd name="T3" fmla="*/ 15 h 19"/>
                <a:gd name="T4" fmla="*/ 6 w 21"/>
                <a:gd name="T5" fmla="*/ 19 h 19"/>
                <a:gd name="T6" fmla="*/ 21 w 21"/>
                <a:gd name="T7" fmla="*/ 4 h 19"/>
                <a:gd name="T8" fmla="*/ 15 w 21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9">
                  <a:moveTo>
                    <a:pt x="15" y="0"/>
                  </a:moveTo>
                  <a:lnTo>
                    <a:pt x="0" y="15"/>
                  </a:lnTo>
                  <a:lnTo>
                    <a:pt x="6" y="19"/>
                  </a:lnTo>
                  <a:lnTo>
                    <a:pt x="21" y="4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314D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2110" name="í$ľïďê"/>
            <p:cNvSpPr/>
            <p:nvPr/>
          </p:nvSpPr>
          <p:spPr bwMode="auto">
            <a:xfrm>
              <a:off x="3330294" y="3432939"/>
              <a:ext cx="14684" cy="14684"/>
            </a:xfrm>
            <a:custGeom>
              <a:avLst/>
              <a:gdLst>
                <a:gd name="T0" fmla="*/ 14 w 18"/>
                <a:gd name="T1" fmla="*/ 0 h 18"/>
                <a:gd name="T2" fmla="*/ 0 w 18"/>
                <a:gd name="T3" fmla="*/ 12 h 18"/>
                <a:gd name="T4" fmla="*/ 6 w 18"/>
                <a:gd name="T5" fmla="*/ 18 h 18"/>
                <a:gd name="T6" fmla="*/ 18 w 18"/>
                <a:gd name="T7" fmla="*/ 4 h 18"/>
                <a:gd name="T8" fmla="*/ 14 w 18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8">
                  <a:moveTo>
                    <a:pt x="14" y="0"/>
                  </a:moveTo>
                  <a:lnTo>
                    <a:pt x="0" y="12"/>
                  </a:lnTo>
                  <a:lnTo>
                    <a:pt x="6" y="18"/>
                  </a:lnTo>
                  <a:lnTo>
                    <a:pt x="18" y="4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314D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2111" name="ïṣḷîdé"/>
            <p:cNvSpPr/>
            <p:nvPr/>
          </p:nvSpPr>
          <p:spPr bwMode="auto">
            <a:xfrm>
              <a:off x="3343347" y="3444360"/>
              <a:ext cx="15500" cy="17132"/>
            </a:xfrm>
            <a:custGeom>
              <a:avLst/>
              <a:gdLst>
                <a:gd name="T0" fmla="*/ 13 w 19"/>
                <a:gd name="T1" fmla="*/ 0 h 21"/>
                <a:gd name="T2" fmla="*/ 0 w 19"/>
                <a:gd name="T3" fmla="*/ 15 h 21"/>
                <a:gd name="T4" fmla="*/ 4 w 19"/>
                <a:gd name="T5" fmla="*/ 21 h 21"/>
                <a:gd name="T6" fmla="*/ 19 w 19"/>
                <a:gd name="T7" fmla="*/ 6 h 21"/>
                <a:gd name="T8" fmla="*/ 13 w 19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21">
                  <a:moveTo>
                    <a:pt x="13" y="0"/>
                  </a:moveTo>
                  <a:lnTo>
                    <a:pt x="0" y="15"/>
                  </a:lnTo>
                  <a:lnTo>
                    <a:pt x="4" y="21"/>
                  </a:lnTo>
                  <a:lnTo>
                    <a:pt x="19" y="6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314D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2112" name="ís1ïde"/>
            <p:cNvSpPr/>
            <p:nvPr/>
          </p:nvSpPr>
          <p:spPr bwMode="auto">
            <a:xfrm>
              <a:off x="3355584" y="3458229"/>
              <a:ext cx="17132" cy="17132"/>
            </a:xfrm>
            <a:custGeom>
              <a:avLst/>
              <a:gdLst>
                <a:gd name="T0" fmla="*/ 14 w 21"/>
                <a:gd name="T1" fmla="*/ 0 h 21"/>
                <a:gd name="T2" fmla="*/ 0 w 21"/>
                <a:gd name="T3" fmla="*/ 14 h 21"/>
                <a:gd name="T4" fmla="*/ 6 w 21"/>
                <a:gd name="T5" fmla="*/ 21 h 21"/>
                <a:gd name="T6" fmla="*/ 21 w 21"/>
                <a:gd name="T7" fmla="*/ 6 h 21"/>
                <a:gd name="T8" fmla="*/ 14 w 21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21">
                  <a:moveTo>
                    <a:pt x="14" y="0"/>
                  </a:moveTo>
                  <a:lnTo>
                    <a:pt x="0" y="14"/>
                  </a:lnTo>
                  <a:lnTo>
                    <a:pt x="6" y="21"/>
                  </a:lnTo>
                  <a:lnTo>
                    <a:pt x="21" y="6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314D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2113" name="îśļiḑé"/>
            <p:cNvSpPr/>
            <p:nvPr/>
          </p:nvSpPr>
          <p:spPr bwMode="auto">
            <a:xfrm>
              <a:off x="3368637" y="3471282"/>
              <a:ext cx="17132" cy="15500"/>
            </a:xfrm>
            <a:custGeom>
              <a:avLst/>
              <a:gdLst>
                <a:gd name="T0" fmla="*/ 21 w 21"/>
                <a:gd name="T1" fmla="*/ 7 h 19"/>
                <a:gd name="T2" fmla="*/ 15 w 21"/>
                <a:gd name="T3" fmla="*/ 0 h 19"/>
                <a:gd name="T4" fmla="*/ 0 w 21"/>
                <a:gd name="T5" fmla="*/ 15 h 19"/>
                <a:gd name="T6" fmla="*/ 7 w 21"/>
                <a:gd name="T7" fmla="*/ 19 h 19"/>
                <a:gd name="T8" fmla="*/ 21 w 21"/>
                <a:gd name="T9" fmla="*/ 7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9">
                  <a:moveTo>
                    <a:pt x="21" y="7"/>
                  </a:moveTo>
                  <a:lnTo>
                    <a:pt x="15" y="0"/>
                  </a:lnTo>
                  <a:lnTo>
                    <a:pt x="0" y="15"/>
                  </a:lnTo>
                  <a:lnTo>
                    <a:pt x="7" y="19"/>
                  </a:lnTo>
                  <a:lnTo>
                    <a:pt x="21" y="7"/>
                  </a:lnTo>
                  <a:close/>
                </a:path>
              </a:pathLst>
            </a:custGeom>
            <a:solidFill>
              <a:srgbClr val="314D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2114" name="ïṩ1îďe"/>
            <p:cNvSpPr/>
            <p:nvPr/>
          </p:nvSpPr>
          <p:spPr bwMode="auto">
            <a:xfrm>
              <a:off x="3370268" y="3481887"/>
              <a:ext cx="26106" cy="26921"/>
            </a:xfrm>
            <a:custGeom>
              <a:avLst/>
              <a:gdLst>
                <a:gd name="T0" fmla="*/ 30 w 32"/>
                <a:gd name="T1" fmla="*/ 4 h 33"/>
                <a:gd name="T2" fmla="*/ 25 w 32"/>
                <a:gd name="T3" fmla="*/ 0 h 33"/>
                <a:gd name="T4" fmla="*/ 0 w 32"/>
                <a:gd name="T5" fmla="*/ 27 h 33"/>
                <a:gd name="T6" fmla="*/ 3 w 32"/>
                <a:gd name="T7" fmla="*/ 29 h 33"/>
                <a:gd name="T8" fmla="*/ 5 w 32"/>
                <a:gd name="T9" fmla="*/ 33 h 33"/>
                <a:gd name="T10" fmla="*/ 32 w 32"/>
                <a:gd name="T11" fmla="*/ 6 h 33"/>
                <a:gd name="T12" fmla="*/ 30 w 32"/>
                <a:gd name="T13" fmla="*/ 4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33">
                  <a:moveTo>
                    <a:pt x="30" y="4"/>
                  </a:moveTo>
                  <a:lnTo>
                    <a:pt x="25" y="0"/>
                  </a:lnTo>
                  <a:lnTo>
                    <a:pt x="0" y="27"/>
                  </a:lnTo>
                  <a:lnTo>
                    <a:pt x="3" y="29"/>
                  </a:lnTo>
                  <a:lnTo>
                    <a:pt x="5" y="33"/>
                  </a:lnTo>
                  <a:lnTo>
                    <a:pt x="32" y="6"/>
                  </a:lnTo>
                  <a:lnTo>
                    <a:pt x="30" y="4"/>
                  </a:lnTo>
                  <a:close/>
                </a:path>
              </a:pathLst>
            </a:custGeom>
            <a:solidFill>
              <a:srgbClr val="314D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2115" name="iś1iḑé"/>
            <p:cNvSpPr/>
            <p:nvPr/>
          </p:nvSpPr>
          <p:spPr bwMode="auto">
            <a:xfrm>
              <a:off x="3392295" y="3494940"/>
              <a:ext cx="17132" cy="17132"/>
            </a:xfrm>
            <a:custGeom>
              <a:avLst/>
              <a:gdLst>
                <a:gd name="T0" fmla="*/ 15 w 21"/>
                <a:gd name="T1" fmla="*/ 0 h 21"/>
                <a:gd name="T2" fmla="*/ 0 w 21"/>
                <a:gd name="T3" fmla="*/ 15 h 21"/>
                <a:gd name="T4" fmla="*/ 7 w 21"/>
                <a:gd name="T5" fmla="*/ 21 h 21"/>
                <a:gd name="T6" fmla="*/ 21 w 21"/>
                <a:gd name="T7" fmla="*/ 7 h 21"/>
                <a:gd name="T8" fmla="*/ 15 w 21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21">
                  <a:moveTo>
                    <a:pt x="15" y="0"/>
                  </a:moveTo>
                  <a:lnTo>
                    <a:pt x="0" y="15"/>
                  </a:lnTo>
                  <a:lnTo>
                    <a:pt x="7" y="21"/>
                  </a:lnTo>
                  <a:lnTo>
                    <a:pt x="21" y="7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314D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2116" name="îS1iḑê"/>
            <p:cNvSpPr/>
            <p:nvPr/>
          </p:nvSpPr>
          <p:spPr bwMode="auto">
            <a:xfrm>
              <a:off x="3406163" y="3508809"/>
              <a:ext cx="17132" cy="15500"/>
            </a:xfrm>
            <a:custGeom>
              <a:avLst/>
              <a:gdLst>
                <a:gd name="T0" fmla="*/ 15 w 21"/>
                <a:gd name="T1" fmla="*/ 0 h 19"/>
                <a:gd name="T2" fmla="*/ 0 w 21"/>
                <a:gd name="T3" fmla="*/ 15 h 19"/>
                <a:gd name="T4" fmla="*/ 6 w 21"/>
                <a:gd name="T5" fmla="*/ 19 h 19"/>
                <a:gd name="T6" fmla="*/ 21 w 21"/>
                <a:gd name="T7" fmla="*/ 6 h 19"/>
                <a:gd name="T8" fmla="*/ 15 w 21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9">
                  <a:moveTo>
                    <a:pt x="15" y="0"/>
                  </a:moveTo>
                  <a:lnTo>
                    <a:pt x="0" y="15"/>
                  </a:lnTo>
                  <a:lnTo>
                    <a:pt x="6" y="19"/>
                  </a:lnTo>
                  <a:lnTo>
                    <a:pt x="21" y="6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314D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2117" name="íşḻîḑé"/>
            <p:cNvSpPr/>
            <p:nvPr/>
          </p:nvSpPr>
          <p:spPr bwMode="auto">
            <a:xfrm>
              <a:off x="3420032" y="3522677"/>
              <a:ext cx="14684" cy="14684"/>
            </a:xfrm>
            <a:custGeom>
              <a:avLst/>
              <a:gdLst>
                <a:gd name="T0" fmla="*/ 14 w 18"/>
                <a:gd name="T1" fmla="*/ 0 h 18"/>
                <a:gd name="T2" fmla="*/ 0 w 18"/>
                <a:gd name="T3" fmla="*/ 12 h 18"/>
                <a:gd name="T4" fmla="*/ 6 w 18"/>
                <a:gd name="T5" fmla="*/ 18 h 18"/>
                <a:gd name="T6" fmla="*/ 18 w 18"/>
                <a:gd name="T7" fmla="*/ 4 h 18"/>
                <a:gd name="T8" fmla="*/ 14 w 18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8">
                  <a:moveTo>
                    <a:pt x="14" y="0"/>
                  </a:moveTo>
                  <a:lnTo>
                    <a:pt x="0" y="12"/>
                  </a:lnTo>
                  <a:lnTo>
                    <a:pt x="6" y="18"/>
                  </a:lnTo>
                  <a:lnTo>
                    <a:pt x="18" y="4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314D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2118" name="iṥlîḑê"/>
            <p:cNvSpPr/>
            <p:nvPr/>
          </p:nvSpPr>
          <p:spPr bwMode="auto">
            <a:xfrm>
              <a:off x="3433085" y="3534098"/>
              <a:ext cx="15500" cy="17132"/>
            </a:xfrm>
            <a:custGeom>
              <a:avLst/>
              <a:gdLst>
                <a:gd name="T0" fmla="*/ 15 w 19"/>
                <a:gd name="T1" fmla="*/ 0 h 21"/>
                <a:gd name="T2" fmla="*/ 0 w 19"/>
                <a:gd name="T3" fmla="*/ 15 h 21"/>
                <a:gd name="T4" fmla="*/ 5 w 19"/>
                <a:gd name="T5" fmla="*/ 21 h 21"/>
                <a:gd name="T6" fmla="*/ 19 w 19"/>
                <a:gd name="T7" fmla="*/ 6 h 21"/>
                <a:gd name="T8" fmla="*/ 15 w 19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21">
                  <a:moveTo>
                    <a:pt x="15" y="0"/>
                  </a:moveTo>
                  <a:lnTo>
                    <a:pt x="0" y="15"/>
                  </a:lnTo>
                  <a:lnTo>
                    <a:pt x="5" y="21"/>
                  </a:lnTo>
                  <a:lnTo>
                    <a:pt x="19" y="6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314D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2119" name="íṡļïďé"/>
            <p:cNvSpPr/>
            <p:nvPr/>
          </p:nvSpPr>
          <p:spPr bwMode="auto">
            <a:xfrm>
              <a:off x="3445322" y="3547967"/>
              <a:ext cx="17132" cy="17132"/>
            </a:xfrm>
            <a:custGeom>
              <a:avLst/>
              <a:gdLst>
                <a:gd name="T0" fmla="*/ 21 w 21"/>
                <a:gd name="T1" fmla="*/ 6 h 21"/>
                <a:gd name="T2" fmla="*/ 14 w 21"/>
                <a:gd name="T3" fmla="*/ 0 h 21"/>
                <a:gd name="T4" fmla="*/ 0 w 21"/>
                <a:gd name="T5" fmla="*/ 14 h 21"/>
                <a:gd name="T6" fmla="*/ 6 w 21"/>
                <a:gd name="T7" fmla="*/ 21 h 21"/>
                <a:gd name="T8" fmla="*/ 21 w 21"/>
                <a:gd name="T9" fmla="*/ 6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21">
                  <a:moveTo>
                    <a:pt x="21" y="6"/>
                  </a:moveTo>
                  <a:lnTo>
                    <a:pt x="14" y="0"/>
                  </a:lnTo>
                  <a:lnTo>
                    <a:pt x="0" y="14"/>
                  </a:lnTo>
                  <a:lnTo>
                    <a:pt x="6" y="21"/>
                  </a:lnTo>
                  <a:lnTo>
                    <a:pt x="21" y="6"/>
                  </a:lnTo>
                  <a:close/>
                </a:path>
              </a:pathLst>
            </a:custGeom>
            <a:solidFill>
              <a:srgbClr val="314D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2120" name="îśḷîḍê"/>
            <p:cNvSpPr/>
            <p:nvPr/>
          </p:nvSpPr>
          <p:spPr bwMode="auto">
            <a:xfrm>
              <a:off x="3446953" y="3559388"/>
              <a:ext cx="25290" cy="25290"/>
            </a:xfrm>
            <a:custGeom>
              <a:avLst/>
              <a:gdLst>
                <a:gd name="T0" fmla="*/ 29 w 31"/>
                <a:gd name="T1" fmla="*/ 2 h 31"/>
                <a:gd name="T2" fmla="*/ 27 w 31"/>
                <a:gd name="T3" fmla="*/ 0 h 31"/>
                <a:gd name="T4" fmla="*/ 0 w 31"/>
                <a:gd name="T5" fmla="*/ 25 h 31"/>
                <a:gd name="T6" fmla="*/ 2 w 31"/>
                <a:gd name="T7" fmla="*/ 29 h 31"/>
                <a:gd name="T8" fmla="*/ 6 w 31"/>
                <a:gd name="T9" fmla="*/ 31 h 31"/>
                <a:gd name="T10" fmla="*/ 31 w 31"/>
                <a:gd name="T11" fmla="*/ 4 h 31"/>
                <a:gd name="T12" fmla="*/ 29 w 31"/>
                <a:gd name="T13" fmla="*/ 2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31">
                  <a:moveTo>
                    <a:pt x="29" y="2"/>
                  </a:moveTo>
                  <a:lnTo>
                    <a:pt x="27" y="0"/>
                  </a:lnTo>
                  <a:lnTo>
                    <a:pt x="0" y="25"/>
                  </a:lnTo>
                  <a:lnTo>
                    <a:pt x="2" y="29"/>
                  </a:lnTo>
                  <a:lnTo>
                    <a:pt x="6" y="31"/>
                  </a:lnTo>
                  <a:lnTo>
                    <a:pt x="31" y="4"/>
                  </a:lnTo>
                  <a:lnTo>
                    <a:pt x="29" y="2"/>
                  </a:lnTo>
                  <a:close/>
                </a:path>
              </a:pathLst>
            </a:custGeom>
            <a:solidFill>
              <a:srgbClr val="314D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2121" name="îṩľíḋe"/>
            <p:cNvSpPr/>
            <p:nvPr/>
          </p:nvSpPr>
          <p:spPr bwMode="auto">
            <a:xfrm>
              <a:off x="3470612" y="3571625"/>
              <a:ext cx="15500" cy="17132"/>
            </a:xfrm>
            <a:custGeom>
              <a:avLst/>
              <a:gdLst>
                <a:gd name="T0" fmla="*/ 13 w 19"/>
                <a:gd name="T1" fmla="*/ 0 h 21"/>
                <a:gd name="T2" fmla="*/ 0 w 19"/>
                <a:gd name="T3" fmla="*/ 14 h 21"/>
                <a:gd name="T4" fmla="*/ 4 w 19"/>
                <a:gd name="T5" fmla="*/ 21 h 21"/>
                <a:gd name="T6" fmla="*/ 19 w 19"/>
                <a:gd name="T7" fmla="*/ 6 h 21"/>
                <a:gd name="T8" fmla="*/ 13 w 19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21">
                  <a:moveTo>
                    <a:pt x="13" y="0"/>
                  </a:moveTo>
                  <a:lnTo>
                    <a:pt x="0" y="14"/>
                  </a:lnTo>
                  <a:lnTo>
                    <a:pt x="4" y="21"/>
                  </a:lnTo>
                  <a:lnTo>
                    <a:pt x="19" y="6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314D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2122" name="iṩḷîḓé"/>
            <p:cNvSpPr/>
            <p:nvPr/>
          </p:nvSpPr>
          <p:spPr bwMode="auto">
            <a:xfrm>
              <a:off x="3482849" y="3584678"/>
              <a:ext cx="16316" cy="17132"/>
            </a:xfrm>
            <a:custGeom>
              <a:avLst/>
              <a:gdLst>
                <a:gd name="T0" fmla="*/ 14 w 20"/>
                <a:gd name="T1" fmla="*/ 0 h 21"/>
                <a:gd name="T2" fmla="*/ 0 w 20"/>
                <a:gd name="T3" fmla="*/ 15 h 21"/>
                <a:gd name="T4" fmla="*/ 6 w 20"/>
                <a:gd name="T5" fmla="*/ 21 h 21"/>
                <a:gd name="T6" fmla="*/ 20 w 20"/>
                <a:gd name="T7" fmla="*/ 7 h 21"/>
                <a:gd name="T8" fmla="*/ 14 w 20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21">
                  <a:moveTo>
                    <a:pt x="14" y="0"/>
                  </a:moveTo>
                  <a:lnTo>
                    <a:pt x="0" y="15"/>
                  </a:lnTo>
                  <a:lnTo>
                    <a:pt x="6" y="21"/>
                  </a:lnTo>
                  <a:lnTo>
                    <a:pt x="20" y="7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314D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2123" name="ïśḻîḑè"/>
            <p:cNvSpPr/>
            <p:nvPr/>
          </p:nvSpPr>
          <p:spPr bwMode="auto">
            <a:xfrm>
              <a:off x="3495902" y="3598547"/>
              <a:ext cx="17132" cy="15500"/>
            </a:xfrm>
            <a:custGeom>
              <a:avLst/>
              <a:gdLst>
                <a:gd name="T0" fmla="*/ 15 w 21"/>
                <a:gd name="T1" fmla="*/ 0 h 19"/>
                <a:gd name="T2" fmla="*/ 0 w 21"/>
                <a:gd name="T3" fmla="*/ 15 h 19"/>
                <a:gd name="T4" fmla="*/ 6 w 21"/>
                <a:gd name="T5" fmla="*/ 19 h 19"/>
                <a:gd name="T6" fmla="*/ 21 w 21"/>
                <a:gd name="T7" fmla="*/ 6 h 19"/>
                <a:gd name="T8" fmla="*/ 15 w 21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9">
                  <a:moveTo>
                    <a:pt x="15" y="0"/>
                  </a:moveTo>
                  <a:lnTo>
                    <a:pt x="0" y="15"/>
                  </a:lnTo>
                  <a:lnTo>
                    <a:pt x="6" y="19"/>
                  </a:lnTo>
                  <a:lnTo>
                    <a:pt x="21" y="6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314D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2124" name="ïṥḷíḑè"/>
            <p:cNvSpPr/>
            <p:nvPr/>
          </p:nvSpPr>
          <p:spPr bwMode="auto">
            <a:xfrm>
              <a:off x="3509770" y="3612415"/>
              <a:ext cx="17132" cy="14684"/>
            </a:xfrm>
            <a:custGeom>
              <a:avLst/>
              <a:gdLst>
                <a:gd name="T0" fmla="*/ 14 w 21"/>
                <a:gd name="T1" fmla="*/ 0 h 18"/>
                <a:gd name="T2" fmla="*/ 0 w 21"/>
                <a:gd name="T3" fmla="*/ 14 h 18"/>
                <a:gd name="T4" fmla="*/ 6 w 21"/>
                <a:gd name="T5" fmla="*/ 18 h 18"/>
                <a:gd name="T6" fmla="*/ 21 w 21"/>
                <a:gd name="T7" fmla="*/ 4 h 18"/>
                <a:gd name="T8" fmla="*/ 14 w 21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8">
                  <a:moveTo>
                    <a:pt x="14" y="0"/>
                  </a:moveTo>
                  <a:lnTo>
                    <a:pt x="0" y="14"/>
                  </a:lnTo>
                  <a:lnTo>
                    <a:pt x="6" y="18"/>
                  </a:lnTo>
                  <a:lnTo>
                    <a:pt x="21" y="4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314D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2125" name="ïṧ1íḍe"/>
            <p:cNvSpPr/>
            <p:nvPr/>
          </p:nvSpPr>
          <p:spPr bwMode="auto">
            <a:xfrm>
              <a:off x="3523639" y="3623837"/>
              <a:ext cx="14684" cy="17132"/>
            </a:xfrm>
            <a:custGeom>
              <a:avLst/>
              <a:gdLst>
                <a:gd name="T0" fmla="*/ 18 w 18"/>
                <a:gd name="T1" fmla="*/ 6 h 21"/>
                <a:gd name="T2" fmla="*/ 14 w 18"/>
                <a:gd name="T3" fmla="*/ 0 h 21"/>
                <a:gd name="T4" fmla="*/ 0 w 18"/>
                <a:gd name="T5" fmla="*/ 15 h 21"/>
                <a:gd name="T6" fmla="*/ 4 w 18"/>
                <a:gd name="T7" fmla="*/ 21 h 21"/>
                <a:gd name="T8" fmla="*/ 18 w 18"/>
                <a:gd name="T9" fmla="*/ 6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21">
                  <a:moveTo>
                    <a:pt x="18" y="6"/>
                  </a:moveTo>
                  <a:lnTo>
                    <a:pt x="14" y="0"/>
                  </a:lnTo>
                  <a:lnTo>
                    <a:pt x="0" y="15"/>
                  </a:lnTo>
                  <a:lnTo>
                    <a:pt x="4" y="21"/>
                  </a:lnTo>
                  <a:lnTo>
                    <a:pt x="18" y="6"/>
                  </a:lnTo>
                  <a:close/>
                </a:path>
              </a:pathLst>
            </a:custGeom>
            <a:solidFill>
              <a:srgbClr val="314D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2126" name="iṥľide"/>
            <p:cNvSpPr/>
            <p:nvPr/>
          </p:nvSpPr>
          <p:spPr bwMode="auto">
            <a:xfrm>
              <a:off x="3523639" y="3636074"/>
              <a:ext cx="26921" cy="25290"/>
            </a:xfrm>
            <a:custGeom>
              <a:avLst/>
              <a:gdLst>
                <a:gd name="T0" fmla="*/ 29 w 33"/>
                <a:gd name="T1" fmla="*/ 2 h 31"/>
                <a:gd name="T2" fmla="*/ 27 w 33"/>
                <a:gd name="T3" fmla="*/ 0 h 31"/>
                <a:gd name="T4" fmla="*/ 0 w 33"/>
                <a:gd name="T5" fmla="*/ 27 h 31"/>
                <a:gd name="T6" fmla="*/ 2 w 33"/>
                <a:gd name="T7" fmla="*/ 29 h 31"/>
                <a:gd name="T8" fmla="*/ 6 w 33"/>
                <a:gd name="T9" fmla="*/ 31 h 31"/>
                <a:gd name="T10" fmla="*/ 33 w 33"/>
                <a:gd name="T11" fmla="*/ 4 h 31"/>
                <a:gd name="T12" fmla="*/ 29 w 33"/>
                <a:gd name="T13" fmla="*/ 2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" h="31">
                  <a:moveTo>
                    <a:pt x="29" y="2"/>
                  </a:moveTo>
                  <a:lnTo>
                    <a:pt x="27" y="0"/>
                  </a:lnTo>
                  <a:lnTo>
                    <a:pt x="0" y="27"/>
                  </a:lnTo>
                  <a:lnTo>
                    <a:pt x="2" y="29"/>
                  </a:lnTo>
                  <a:lnTo>
                    <a:pt x="6" y="31"/>
                  </a:lnTo>
                  <a:lnTo>
                    <a:pt x="33" y="4"/>
                  </a:lnTo>
                  <a:lnTo>
                    <a:pt x="29" y="2"/>
                  </a:lnTo>
                  <a:close/>
                </a:path>
              </a:pathLst>
            </a:custGeom>
            <a:solidFill>
              <a:srgbClr val="314D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2127" name="iṣliḑe"/>
            <p:cNvSpPr/>
            <p:nvPr/>
          </p:nvSpPr>
          <p:spPr bwMode="auto">
            <a:xfrm>
              <a:off x="3547297" y="3649126"/>
              <a:ext cx="14684" cy="15500"/>
            </a:xfrm>
            <a:custGeom>
              <a:avLst/>
              <a:gdLst>
                <a:gd name="T0" fmla="*/ 14 w 18"/>
                <a:gd name="T1" fmla="*/ 0 h 19"/>
                <a:gd name="T2" fmla="*/ 0 w 18"/>
                <a:gd name="T3" fmla="*/ 13 h 19"/>
                <a:gd name="T4" fmla="*/ 6 w 18"/>
                <a:gd name="T5" fmla="*/ 19 h 19"/>
                <a:gd name="T6" fmla="*/ 18 w 18"/>
                <a:gd name="T7" fmla="*/ 4 h 19"/>
                <a:gd name="T8" fmla="*/ 14 w 18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9">
                  <a:moveTo>
                    <a:pt x="14" y="0"/>
                  </a:moveTo>
                  <a:lnTo>
                    <a:pt x="0" y="13"/>
                  </a:lnTo>
                  <a:lnTo>
                    <a:pt x="6" y="19"/>
                  </a:lnTo>
                  <a:lnTo>
                    <a:pt x="18" y="4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314D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2128" name="iṧļïďé"/>
            <p:cNvSpPr/>
            <p:nvPr/>
          </p:nvSpPr>
          <p:spPr bwMode="auto">
            <a:xfrm>
              <a:off x="3560350" y="3661363"/>
              <a:ext cx="15500" cy="17132"/>
            </a:xfrm>
            <a:custGeom>
              <a:avLst/>
              <a:gdLst>
                <a:gd name="T0" fmla="*/ 15 w 19"/>
                <a:gd name="T1" fmla="*/ 0 h 21"/>
                <a:gd name="T2" fmla="*/ 0 w 19"/>
                <a:gd name="T3" fmla="*/ 14 h 21"/>
                <a:gd name="T4" fmla="*/ 4 w 19"/>
                <a:gd name="T5" fmla="*/ 21 h 21"/>
                <a:gd name="T6" fmla="*/ 19 w 19"/>
                <a:gd name="T7" fmla="*/ 6 h 21"/>
                <a:gd name="T8" fmla="*/ 15 w 19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21">
                  <a:moveTo>
                    <a:pt x="15" y="0"/>
                  </a:moveTo>
                  <a:lnTo>
                    <a:pt x="0" y="14"/>
                  </a:lnTo>
                  <a:lnTo>
                    <a:pt x="4" y="21"/>
                  </a:lnTo>
                  <a:lnTo>
                    <a:pt x="19" y="6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314D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2129" name="îsḷíḓê"/>
            <p:cNvSpPr/>
            <p:nvPr/>
          </p:nvSpPr>
          <p:spPr bwMode="auto">
            <a:xfrm>
              <a:off x="3572587" y="3674416"/>
              <a:ext cx="17132" cy="17132"/>
            </a:xfrm>
            <a:custGeom>
              <a:avLst/>
              <a:gdLst>
                <a:gd name="T0" fmla="*/ 14 w 21"/>
                <a:gd name="T1" fmla="*/ 0 h 21"/>
                <a:gd name="T2" fmla="*/ 0 w 21"/>
                <a:gd name="T3" fmla="*/ 15 h 21"/>
                <a:gd name="T4" fmla="*/ 6 w 21"/>
                <a:gd name="T5" fmla="*/ 21 h 21"/>
                <a:gd name="T6" fmla="*/ 21 w 21"/>
                <a:gd name="T7" fmla="*/ 7 h 21"/>
                <a:gd name="T8" fmla="*/ 14 w 21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21">
                  <a:moveTo>
                    <a:pt x="14" y="0"/>
                  </a:moveTo>
                  <a:lnTo>
                    <a:pt x="0" y="15"/>
                  </a:lnTo>
                  <a:lnTo>
                    <a:pt x="6" y="21"/>
                  </a:lnTo>
                  <a:lnTo>
                    <a:pt x="21" y="7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314D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2130" name="i$ḻiḍè"/>
            <p:cNvSpPr/>
            <p:nvPr/>
          </p:nvSpPr>
          <p:spPr bwMode="auto">
            <a:xfrm>
              <a:off x="3585640" y="3688285"/>
              <a:ext cx="17132" cy="17132"/>
            </a:xfrm>
            <a:custGeom>
              <a:avLst/>
              <a:gdLst>
                <a:gd name="T0" fmla="*/ 15 w 21"/>
                <a:gd name="T1" fmla="*/ 0 h 21"/>
                <a:gd name="T2" fmla="*/ 0 w 21"/>
                <a:gd name="T3" fmla="*/ 15 h 21"/>
                <a:gd name="T4" fmla="*/ 7 w 21"/>
                <a:gd name="T5" fmla="*/ 21 h 21"/>
                <a:gd name="T6" fmla="*/ 21 w 21"/>
                <a:gd name="T7" fmla="*/ 6 h 21"/>
                <a:gd name="T8" fmla="*/ 15 w 21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21">
                  <a:moveTo>
                    <a:pt x="15" y="0"/>
                  </a:moveTo>
                  <a:lnTo>
                    <a:pt x="0" y="15"/>
                  </a:lnTo>
                  <a:lnTo>
                    <a:pt x="7" y="21"/>
                  </a:lnTo>
                  <a:lnTo>
                    <a:pt x="21" y="6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314D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2131" name="ïṥḻîḍe"/>
            <p:cNvSpPr/>
            <p:nvPr/>
          </p:nvSpPr>
          <p:spPr bwMode="auto">
            <a:xfrm>
              <a:off x="3599508" y="3702154"/>
              <a:ext cx="17132" cy="14684"/>
            </a:xfrm>
            <a:custGeom>
              <a:avLst/>
              <a:gdLst>
                <a:gd name="T0" fmla="*/ 21 w 21"/>
                <a:gd name="T1" fmla="*/ 4 h 18"/>
                <a:gd name="T2" fmla="*/ 15 w 21"/>
                <a:gd name="T3" fmla="*/ 0 h 18"/>
                <a:gd name="T4" fmla="*/ 0 w 21"/>
                <a:gd name="T5" fmla="*/ 14 h 18"/>
                <a:gd name="T6" fmla="*/ 6 w 21"/>
                <a:gd name="T7" fmla="*/ 18 h 18"/>
                <a:gd name="T8" fmla="*/ 21 w 21"/>
                <a:gd name="T9" fmla="*/ 4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8">
                  <a:moveTo>
                    <a:pt x="21" y="4"/>
                  </a:moveTo>
                  <a:lnTo>
                    <a:pt x="15" y="0"/>
                  </a:lnTo>
                  <a:lnTo>
                    <a:pt x="0" y="14"/>
                  </a:lnTo>
                  <a:lnTo>
                    <a:pt x="6" y="18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rgbClr val="314D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2132" name="iṧ1îḍê"/>
            <p:cNvSpPr/>
            <p:nvPr/>
          </p:nvSpPr>
          <p:spPr bwMode="auto">
            <a:xfrm>
              <a:off x="3599508" y="3711943"/>
              <a:ext cx="26921" cy="26921"/>
            </a:xfrm>
            <a:custGeom>
              <a:avLst/>
              <a:gdLst>
                <a:gd name="T0" fmla="*/ 31 w 33"/>
                <a:gd name="T1" fmla="*/ 2 h 33"/>
                <a:gd name="T2" fmla="*/ 27 w 33"/>
                <a:gd name="T3" fmla="*/ 0 h 33"/>
                <a:gd name="T4" fmla="*/ 0 w 33"/>
                <a:gd name="T5" fmla="*/ 27 h 33"/>
                <a:gd name="T6" fmla="*/ 4 w 33"/>
                <a:gd name="T7" fmla="*/ 29 h 33"/>
                <a:gd name="T8" fmla="*/ 6 w 33"/>
                <a:gd name="T9" fmla="*/ 33 h 33"/>
                <a:gd name="T10" fmla="*/ 33 w 33"/>
                <a:gd name="T11" fmla="*/ 6 h 33"/>
                <a:gd name="T12" fmla="*/ 31 w 33"/>
                <a:gd name="T13" fmla="*/ 2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" h="33">
                  <a:moveTo>
                    <a:pt x="31" y="2"/>
                  </a:moveTo>
                  <a:lnTo>
                    <a:pt x="27" y="0"/>
                  </a:lnTo>
                  <a:lnTo>
                    <a:pt x="0" y="27"/>
                  </a:lnTo>
                  <a:lnTo>
                    <a:pt x="4" y="29"/>
                  </a:lnTo>
                  <a:lnTo>
                    <a:pt x="6" y="33"/>
                  </a:lnTo>
                  <a:lnTo>
                    <a:pt x="33" y="6"/>
                  </a:lnTo>
                  <a:lnTo>
                    <a:pt x="31" y="2"/>
                  </a:lnTo>
                  <a:close/>
                </a:path>
              </a:pathLst>
            </a:custGeom>
            <a:solidFill>
              <a:srgbClr val="314D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2133" name="iŝḻîḋê"/>
            <p:cNvSpPr/>
            <p:nvPr/>
          </p:nvSpPr>
          <p:spPr bwMode="auto">
            <a:xfrm>
              <a:off x="3623166" y="3725812"/>
              <a:ext cx="17132" cy="14684"/>
            </a:xfrm>
            <a:custGeom>
              <a:avLst/>
              <a:gdLst>
                <a:gd name="T0" fmla="*/ 15 w 21"/>
                <a:gd name="T1" fmla="*/ 0 h 18"/>
                <a:gd name="T2" fmla="*/ 0 w 21"/>
                <a:gd name="T3" fmla="*/ 14 h 18"/>
                <a:gd name="T4" fmla="*/ 6 w 21"/>
                <a:gd name="T5" fmla="*/ 18 h 18"/>
                <a:gd name="T6" fmla="*/ 21 w 21"/>
                <a:gd name="T7" fmla="*/ 6 h 18"/>
                <a:gd name="T8" fmla="*/ 15 w 21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8">
                  <a:moveTo>
                    <a:pt x="15" y="0"/>
                  </a:moveTo>
                  <a:lnTo>
                    <a:pt x="0" y="14"/>
                  </a:lnTo>
                  <a:lnTo>
                    <a:pt x="6" y="18"/>
                  </a:lnTo>
                  <a:lnTo>
                    <a:pt x="21" y="6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314D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2134" name="îşḻîďè"/>
            <p:cNvSpPr/>
            <p:nvPr/>
          </p:nvSpPr>
          <p:spPr bwMode="auto">
            <a:xfrm>
              <a:off x="3637035" y="3738865"/>
              <a:ext cx="17132" cy="15500"/>
            </a:xfrm>
            <a:custGeom>
              <a:avLst/>
              <a:gdLst>
                <a:gd name="T0" fmla="*/ 14 w 21"/>
                <a:gd name="T1" fmla="*/ 0 h 19"/>
                <a:gd name="T2" fmla="*/ 0 w 21"/>
                <a:gd name="T3" fmla="*/ 13 h 19"/>
                <a:gd name="T4" fmla="*/ 6 w 21"/>
                <a:gd name="T5" fmla="*/ 19 h 19"/>
                <a:gd name="T6" fmla="*/ 21 w 21"/>
                <a:gd name="T7" fmla="*/ 4 h 19"/>
                <a:gd name="T8" fmla="*/ 14 w 21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9">
                  <a:moveTo>
                    <a:pt x="14" y="0"/>
                  </a:moveTo>
                  <a:lnTo>
                    <a:pt x="0" y="13"/>
                  </a:lnTo>
                  <a:lnTo>
                    <a:pt x="6" y="19"/>
                  </a:lnTo>
                  <a:lnTo>
                    <a:pt x="21" y="4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314D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2135" name="íşḷídê"/>
            <p:cNvSpPr/>
            <p:nvPr/>
          </p:nvSpPr>
          <p:spPr bwMode="auto">
            <a:xfrm>
              <a:off x="3650088" y="3751102"/>
              <a:ext cx="15500" cy="17132"/>
            </a:xfrm>
            <a:custGeom>
              <a:avLst/>
              <a:gdLst>
                <a:gd name="T0" fmla="*/ 15 w 19"/>
                <a:gd name="T1" fmla="*/ 0 h 21"/>
                <a:gd name="T2" fmla="*/ 0 w 19"/>
                <a:gd name="T3" fmla="*/ 14 h 21"/>
                <a:gd name="T4" fmla="*/ 5 w 19"/>
                <a:gd name="T5" fmla="*/ 21 h 21"/>
                <a:gd name="T6" fmla="*/ 19 w 19"/>
                <a:gd name="T7" fmla="*/ 6 h 21"/>
                <a:gd name="T8" fmla="*/ 15 w 19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21">
                  <a:moveTo>
                    <a:pt x="15" y="0"/>
                  </a:moveTo>
                  <a:lnTo>
                    <a:pt x="0" y="14"/>
                  </a:lnTo>
                  <a:lnTo>
                    <a:pt x="5" y="21"/>
                  </a:lnTo>
                  <a:lnTo>
                    <a:pt x="19" y="6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314D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2136" name="íšlïḋe"/>
            <p:cNvSpPr/>
            <p:nvPr/>
          </p:nvSpPr>
          <p:spPr bwMode="auto">
            <a:xfrm>
              <a:off x="3662325" y="3764154"/>
              <a:ext cx="17132" cy="17132"/>
            </a:xfrm>
            <a:custGeom>
              <a:avLst/>
              <a:gdLst>
                <a:gd name="T0" fmla="*/ 14 w 21"/>
                <a:gd name="T1" fmla="*/ 0 h 21"/>
                <a:gd name="T2" fmla="*/ 0 w 21"/>
                <a:gd name="T3" fmla="*/ 15 h 21"/>
                <a:gd name="T4" fmla="*/ 6 w 21"/>
                <a:gd name="T5" fmla="*/ 21 h 21"/>
                <a:gd name="T6" fmla="*/ 21 w 21"/>
                <a:gd name="T7" fmla="*/ 7 h 21"/>
                <a:gd name="T8" fmla="*/ 14 w 21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21">
                  <a:moveTo>
                    <a:pt x="14" y="0"/>
                  </a:moveTo>
                  <a:lnTo>
                    <a:pt x="0" y="15"/>
                  </a:lnTo>
                  <a:lnTo>
                    <a:pt x="6" y="21"/>
                  </a:lnTo>
                  <a:lnTo>
                    <a:pt x="21" y="7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314D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2137" name="iṩľíḓe"/>
            <p:cNvSpPr/>
            <p:nvPr/>
          </p:nvSpPr>
          <p:spPr bwMode="auto">
            <a:xfrm>
              <a:off x="3676194" y="3778023"/>
              <a:ext cx="16316" cy="17132"/>
            </a:xfrm>
            <a:custGeom>
              <a:avLst/>
              <a:gdLst>
                <a:gd name="T0" fmla="*/ 20 w 20"/>
                <a:gd name="T1" fmla="*/ 6 h 21"/>
                <a:gd name="T2" fmla="*/ 14 w 20"/>
                <a:gd name="T3" fmla="*/ 0 h 21"/>
                <a:gd name="T4" fmla="*/ 0 w 20"/>
                <a:gd name="T5" fmla="*/ 15 h 21"/>
                <a:gd name="T6" fmla="*/ 6 w 20"/>
                <a:gd name="T7" fmla="*/ 21 h 21"/>
                <a:gd name="T8" fmla="*/ 20 w 20"/>
                <a:gd name="T9" fmla="*/ 6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21">
                  <a:moveTo>
                    <a:pt x="20" y="6"/>
                  </a:moveTo>
                  <a:lnTo>
                    <a:pt x="14" y="0"/>
                  </a:lnTo>
                  <a:lnTo>
                    <a:pt x="0" y="15"/>
                  </a:lnTo>
                  <a:lnTo>
                    <a:pt x="6" y="21"/>
                  </a:lnTo>
                  <a:lnTo>
                    <a:pt x="20" y="6"/>
                  </a:lnTo>
                  <a:close/>
                </a:path>
              </a:pathLst>
            </a:custGeom>
            <a:solidFill>
              <a:srgbClr val="314D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2138" name="íşļïḋe"/>
            <p:cNvSpPr/>
            <p:nvPr/>
          </p:nvSpPr>
          <p:spPr bwMode="auto">
            <a:xfrm>
              <a:off x="3677825" y="3788628"/>
              <a:ext cx="25290" cy="26921"/>
            </a:xfrm>
            <a:custGeom>
              <a:avLst/>
              <a:gdLst>
                <a:gd name="T0" fmla="*/ 29 w 31"/>
                <a:gd name="T1" fmla="*/ 4 h 33"/>
                <a:gd name="T2" fmla="*/ 27 w 31"/>
                <a:gd name="T3" fmla="*/ 0 h 33"/>
                <a:gd name="T4" fmla="*/ 0 w 31"/>
                <a:gd name="T5" fmla="*/ 26 h 33"/>
                <a:gd name="T6" fmla="*/ 2 w 31"/>
                <a:gd name="T7" fmla="*/ 31 h 33"/>
                <a:gd name="T8" fmla="*/ 4 w 31"/>
                <a:gd name="T9" fmla="*/ 33 h 33"/>
                <a:gd name="T10" fmla="*/ 31 w 31"/>
                <a:gd name="T11" fmla="*/ 6 h 33"/>
                <a:gd name="T12" fmla="*/ 29 w 31"/>
                <a:gd name="T13" fmla="*/ 4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33">
                  <a:moveTo>
                    <a:pt x="29" y="4"/>
                  </a:moveTo>
                  <a:lnTo>
                    <a:pt x="27" y="0"/>
                  </a:lnTo>
                  <a:lnTo>
                    <a:pt x="0" y="26"/>
                  </a:lnTo>
                  <a:lnTo>
                    <a:pt x="2" y="31"/>
                  </a:lnTo>
                  <a:lnTo>
                    <a:pt x="4" y="33"/>
                  </a:lnTo>
                  <a:lnTo>
                    <a:pt x="31" y="6"/>
                  </a:lnTo>
                  <a:lnTo>
                    <a:pt x="29" y="4"/>
                  </a:lnTo>
                  <a:close/>
                </a:path>
              </a:pathLst>
            </a:custGeom>
            <a:solidFill>
              <a:srgbClr val="314D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2139" name="iṡḻïḑè"/>
            <p:cNvSpPr/>
            <p:nvPr/>
          </p:nvSpPr>
          <p:spPr bwMode="auto">
            <a:xfrm>
              <a:off x="3699852" y="3801681"/>
              <a:ext cx="16316" cy="17132"/>
            </a:xfrm>
            <a:custGeom>
              <a:avLst/>
              <a:gdLst>
                <a:gd name="T0" fmla="*/ 14 w 20"/>
                <a:gd name="T1" fmla="*/ 0 h 21"/>
                <a:gd name="T2" fmla="*/ 0 w 20"/>
                <a:gd name="T3" fmla="*/ 15 h 21"/>
                <a:gd name="T4" fmla="*/ 6 w 20"/>
                <a:gd name="T5" fmla="*/ 21 h 21"/>
                <a:gd name="T6" fmla="*/ 20 w 20"/>
                <a:gd name="T7" fmla="*/ 6 h 21"/>
                <a:gd name="T8" fmla="*/ 14 w 20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21">
                  <a:moveTo>
                    <a:pt x="14" y="0"/>
                  </a:moveTo>
                  <a:lnTo>
                    <a:pt x="0" y="15"/>
                  </a:lnTo>
                  <a:lnTo>
                    <a:pt x="6" y="21"/>
                  </a:lnTo>
                  <a:lnTo>
                    <a:pt x="20" y="6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314D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2140" name="îṩḷîḋè"/>
            <p:cNvSpPr/>
            <p:nvPr/>
          </p:nvSpPr>
          <p:spPr bwMode="auto">
            <a:xfrm>
              <a:off x="3712905" y="3815550"/>
              <a:ext cx="17132" cy="14684"/>
            </a:xfrm>
            <a:custGeom>
              <a:avLst/>
              <a:gdLst>
                <a:gd name="T0" fmla="*/ 15 w 21"/>
                <a:gd name="T1" fmla="*/ 0 h 18"/>
                <a:gd name="T2" fmla="*/ 0 w 21"/>
                <a:gd name="T3" fmla="*/ 14 h 18"/>
                <a:gd name="T4" fmla="*/ 6 w 21"/>
                <a:gd name="T5" fmla="*/ 18 h 18"/>
                <a:gd name="T6" fmla="*/ 21 w 21"/>
                <a:gd name="T7" fmla="*/ 6 h 18"/>
                <a:gd name="T8" fmla="*/ 15 w 21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8">
                  <a:moveTo>
                    <a:pt x="15" y="0"/>
                  </a:moveTo>
                  <a:lnTo>
                    <a:pt x="0" y="14"/>
                  </a:lnTo>
                  <a:lnTo>
                    <a:pt x="6" y="18"/>
                  </a:lnTo>
                  <a:lnTo>
                    <a:pt x="21" y="6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314D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2141" name="íŝḷiḍé"/>
            <p:cNvSpPr/>
            <p:nvPr/>
          </p:nvSpPr>
          <p:spPr bwMode="auto">
            <a:xfrm>
              <a:off x="3726773" y="3828603"/>
              <a:ext cx="17132" cy="15500"/>
            </a:xfrm>
            <a:custGeom>
              <a:avLst/>
              <a:gdLst>
                <a:gd name="T0" fmla="*/ 14 w 21"/>
                <a:gd name="T1" fmla="*/ 0 h 19"/>
                <a:gd name="T2" fmla="*/ 0 w 21"/>
                <a:gd name="T3" fmla="*/ 15 h 19"/>
                <a:gd name="T4" fmla="*/ 6 w 21"/>
                <a:gd name="T5" fmla="*/ 19 h 19"/>
                <a:gd name="T6" fmla="*/ 21 w 21"/>
                <a:gd name="T7" fmla="*/ 4 h 19"/>
                <a:gd name="T8" fmla="*/ 14 w 21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9">
                  <a:moveTo>
                    <a:pt x="14" y="0"/>
                  </a:moveTo>
                  <a:lnTo>
                    <a:pt x="0" y="15"/>
                  </a:lnTo>
                  <a:lnTo>
                    <a:pt x="6" y="19"/>
                  </a:lnTo>
                  <a:lnTo>
                    <a:pt x="21" y="4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314D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2142" name="îsľïḑê"/>
            <p:cNvSpPr/>
            <p:nvPr/>
          </p:nvSpPr>
          <p:spPr bwMode="auto">
            <a:xfrm>
              <a:off x="3739826" y="3840840"/>
              <a:ext cx="15500" cy="17132"/>
            </a:xfrm>
            <a:custGeom>
              <a:avLst/>
              <a:gdLst>
                <a:gd name="T0" fmla="*/ 15 w 19"/>
                <a:gd name="T1" fmla="*/ 0 h 21"/>
                <a:gd name="T2" fmla="*/ 0 w 19"/>
                <a:gd name="T3" fmla="*/ 14 h 21"/>
                <a:gd name="T4" fmla="*/ 5 w 19"/>
                <a:gd name="T5" fmla="*/ 21 h 21"/>
                <a:gd name="T6" fmla="*/ 19 w 19"/>
                <a:gd name="T7" fmla="*/ 6 h 21"/>
                <a:gd name="T8" fmla="*/ 15 w 19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21">
                  <a:moveTo>
                    <a:pt x="15" y="0"/>
                  </a:moveTo>
                  <a:lnTo>
                    <a:pt x="0" y="14"/>
                  </a:lnTo>
                  <a:lnTo>
                    <a:pt x="5" y="21"/>
                  </a:lnTo>
                  <a:lnTo>
                    <a:pt x="19" y="6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314D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2143" name="îslîdê"/>
            <p:cNvSpPr/>
            <p:nvPr/>
          </p:nvSpPr>
          <p:spPr bwMode="auto">
            <a:xfrm>
              <a:off x="3752063" y="3853892"/>
              <a:ext cx="17132" cy="17132"/>
            </a:xfrm>
            <a:custGeom>
              <a:avLst/>
              <a:gdLst>
                <a:gd name="T0" fmla="*/ 21 w 21"/>
                <a:gd name="T1" fmla="*/ 7 h 21"/>
                <a:gd name="T2" fmla="*/ 15 w 21"/>
                <a:gd name="T3" fmla="*/ 0 h 21"/>
                <a:gd name="T4" fmla="*/ 0 w 21"/>
                <a:gd name="T5" fmla="*/ 15 h 21"/>
                <a:gd name="T6" fmla="*/ 6 w 21"/>
                <a:gd name="T7" fmla="*/ 21 h 21"/>
                <a:gd name="T8" fmla="*/ 21 w 21"/>
                <a:gd name="T9" fmla="*/ 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21">
                  <a:moveTo>
                    <a:pt x="21" y="7"/>
                  </a:moveTo>
                  <a:lnTo>
                    <a:pt x="15" y="0"/>
                  </a:lnTo>
                  <a:lnTo>
                    <a:pt x="0" y="15"/>
                  </a:lnTo>
                  <a:lnTo>
                    <a:pt x="6" y="21"/>
                  </a:lnTo>
                  <a:lnTo>
                    <a:pt x="21" y="7"/>
                  </a:lnTo>
                  <a:close/>
                </a:path>
              </a:pathLst>
            </a:custGeom>
            <a:solidFill>
              <a:srgbClr val="314D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2144" name="îṩḷîḍé"/>
            <p:cNvSpPr/>
            <p:nvPr/>
          </p:nvSpPr>
          <p:spPr bwMode="auto">
            <a:xfrm>
              <a:off x="2984394" y="3862866"/>
              <a:ext cx="30185" cy="3263"/>
            </a:xfrm>
            <a:prstGeom prst="rect">
              <a:avLst/>
            </a:prstGeom>
            <a:solidFill>
              <a:srgbClr val="314D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2145" name="iṡľîḍê"/>
            <p:cNvSpPr/>
            <p:nvPr/>
          </p:nvSpPr>
          <p:spPr bwMode="auto">
            <a:xfrm>
              <a:off x="2984394" y="3844103"/>
              <a:ext cx="16316" cy="6526"/>
            </a:xfrm>
            <a:prstGeom prst="rect">
              <a:avLst/>
            </a:prstGeom>
            <a:solidFill>
              <a:srgbClr val="314D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2146" name="íṥlïde"/>
            <p:cNvSpPr/>
            <p:nvPr/>
          </p:nvSpPr>
          <p:spPr bwMode="auto">
            <a:xfrm>
              <a:off x="2984394" y="3825339"/>
              <a:ext cx="16316" cy="6526"/>
            </a:xfrm>
            <a:prstGeom prst="rect">
              <a:avLst/>
            </a:prstGeom>
            <a:solidFill>
              <a:srgbClr val="314D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2147" name="í$ļiḋe"/>
            <p:cNvSpPr/>
            <p:nvPr/>
          </p:nvSpPr>
          <p:spPr bwMode="auto">
            <a:xfrm>
              <a:off x="2984394" y="3806576"/>
              <a:ext cx="16316" cy="7342"/>
            </a:xfrm>
            <a:prstGeom prst="rect">
              <a:avLst/>
            </a:prstGeom>
            <a:solidFill>
              <a:srgbClr val="314D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2148" name="îśḷiḍè"/>
            <p:cNvSpPr/>
            <p:nvPr/>
          </p:nvSpPr>
          <p:spPr bwMode="auto">
            <a:xfrm>
              <a:off x="2984394" y="3788628"/>
              <a:ext cx="16316" cy="6526"/>
            </a:xfrm>
            <a:prstGeom prst="rect">
              <a:avLst/>
            </a:prstGeom>
            <a:solidFill>
              <a:srgbClr val="314D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2149" name="íšľïďé"/>
            <p:cNvSpPr/>
            <p:nvPr/>
          </p:nvSpPr>
          <p:spPr bwMode="auto">
            <a:xfrm>
              <a:off x="2984394" y="3771497"/>
              <a:ext cx="16316" cy="4895"/>
            </a:xfrm>
            <a:prstGeom prst="rect">
              <a:avLst/>
            </a:prstGeom>
            <a:solidFill>
              <a:srgbClr val="314D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2150" name="îṧľiḋe"/>
            <p:cNvSpPr/>
            <p:nvPr/>
          </p:nvSpPr>
          <p:spPr bwMode="auto">
            <a:xfrm>
              <a:off x="2984394" y="3755996"/>
              <a:ext cx="30185" cy="4895"/>
            </a:xfrm>
            <a:custGeom>
              <a:avLst/>
              <a:gdLst>
                <a:gd name="T0" fmla="*/ 0 w 37"/>
                <a:gd name="T1" fmla="*/ 2 h 6"/>
                <a:gd name="T2" fmla="*/ 0 w 37"/>
                <a:gd name="T3" fmla="*/ 6 h 6"/>
                <a:gd name="T4" fmla="*/ 37 w 37"/>
                <a:gd name="T5" fmla="*/ 6 h 6"/>
                <a:gd name="T6" fmla="*/ 37 w 37"/>
                <a:gd name="T7" fmla="*/ 2 h 6"/>
                <a:gd name="T8" fmla="*/ 37 w 37"/>
                <a:gd name="T9" fmla="*/ 0 h 6"/>
                <a:gd name="T10" fmla="*/ 0 w 37"/>
                <a:gd name="T11" fmla="*/ 0 h 6"/>
                <a:gd name="T12" fmla="*/ 0 w 37"/>
                <a:gd name="T13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" h="6">
                  <a:moveTo>
                    <a:pt x="0" y="2"/>
                  </a:moveTo>
                  <a:lnTo>
                    <a:pt x="0" y="6"/>
                  </a:lnTo>
                  <a:lnTo>
                    <a:pt x="37" y="6"/>
                  </a:lnTo>
                  <a:lnTo>
                    <a:pt x="37" y="2"/>
                  </a:lnTo>
                  <a:lnTo>
                    <a:pt x="37" y="0"/>
                  </a:lnTo>
                  <a:lnTo>
                    <a:pt x="0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14D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2151" name="işḷîḍe"/>
            <p:cNvSpPr/>
            <p:nvPr/>
          </p:nvSpPr>
          <p:spPr bwMode="auto">
            <a:xfrm>
              <a:off x="2984394" y="3737233"/>
              <a:ext cx="16316" cy="4895"/>
            </a:xfrm>
            <a:prstGeom prst="rect">
              <a:avLst/>
            </a:prstGeom>
            <a:solidFill>
              <a:srgbClr val="314D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2152" name="íṣ1iḋê"/>
            <p:cNvSpPr/>
            <p:nvPr/>
          </p:nvSpPr>
          <p:spPr bwMode="auto">
            <a:xfrm>
              <a:off x="2984394" y="3718470"/>
              <a:ext cx="16316" cy="7342"/>
            </a:xfrm>
            <a:prstGeom prst="rect">
              <a:avLst/>
            </a:prstGeom>
            <a:solidFill>
              <a:srgbClr val="314D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2153" name="íṣ1îďe"/>
            <p:cNvSpPr/>
            <p:nvPr/>
          </p:nvSpPr>
          <p:spPr bwMode="auto">
            <a:xfrm>
              <a:off x="2984394" y="3700522"/>
              <a:ext cx="16316" cy="6526"/>
            </a:xfrm>
            <a:prstGeom prst="rect">
              <a:avLst/>
            </a:prstGeom>
            <a:solidFill>
              <a:srgbClr val="314D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2154" name="ïšḻïḍé"/>
            <p:cNvSpPr/>
            <p:nvPr/>
          </p:nvSpPr>
          <p:spPr bwMode="auto">
            <a:xfrm>
              <a:off x="2984394" y="3681758"/>
              <a:ext cx="16316" cy="6526"/>
            </a:xfrm>
            <a:prstGeom prst="rect">
              <a:avLst/>
            </a:prstGeom>
            <a:solidFill>
              <a:srgbClr val="314D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2155" name="íṥļîḋe"/>
            <p:cNvSpPr/>
            <p:nvPr/>
          </p:nvSpPr>
          <p:spPr bwMode="auto">
            <a:xfrm>
              <a:off x="2984394" y="3662995"/>
              <a:ext cx="16316" cy="6526"/>
            </a:xfrm>
            <a:prstGeom prst="rect">
              <a:avLst/>
            </a:prstGeom>
            <a:solidFill>
              <a:srgbClr val="314D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2156" name="îṡ1íďè"/>
            <p:cNvSpPr/>
            <p:nvPr/>
          </p:nvSpPr>
          <p:spPr bwMode="auto">
            <a:xfrm>
              <a:off x="2984394" y="3647495"/>
              <a:ext cx="30185" cy="7342"/>
            </a:xfrm>
            <a:custGeom>
              <a:avLst/>
              <a:gdLst>
                <a:gd name="T0" fmla="*/ 0 w 37"/>
                <a:gd name="T1" fmla="*/ 4 h 9"/>
                <a:gd name="T2" fmla="*/ 0 w 37"/>
                <a:gd name="T3" fmla="*/ 9 h 9"/>
                <a:gd name="T4" fmla="*/ 37 w 37"/>
                <a:gd name="T5" fmla="*/ 9 h 9"/>
                <a:gd name="T6" fmla="*/ 37 w 37"/>
                <a:gd name="T7" fmla="*/ 4 h 9"/>
                <a:gd name="T8" fmla="*/ 37 w 37"/>
                <a:gd name="T9" fmla="*/ 0 h 9"/>
                <a:gd name="T10" fmla="*/ 0 w 37"/>
                <a:gd name="T11" fmla="*/ 0 h 9"/>
                <a:gd name="T12" fmla="*/ 0 w 37"/>
                <a:gd name="T13" fmla="*/ 4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" h="9">
                  <a:moveTo>
                    <a:pt x="0" y="4"/>
                  </a:moveTo>
                  <a:lnTo>
                    <a:pt x="0" y="9"/>
                  </a:lnTo>
                  <a:lnTo>
                    <a:pt x="37" y="9"/>
                  </a:lnTo>
                  <a:lnTo>
                    <a:pt x="37" y="4"/>
                  </a:lnTo>
                  <a:lnTo>
                    <a:pt x="37" y="0"/>
                  </a:lnTo>
                  <a:lnTo>
                    <a:pt x="0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314D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2157" name="íşḷîḑê"/>
            <p:cNvSpPr/>
            <p:nvPr/>
          </p:nvSpPr>
          <p:spPr bwMode="auto">
            <a:xfrm>
              <a:off x="2984394" y="3628731"/>
              <a:ext cx="16316" cy="7342"/>
            </a:xfrm>
            <a:prstGeom prst="rect">
              <a:avLst/>
            </a:prstGeom>
            <a:solidFill>
              <a:srgbClr val="314D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2158" name="ísḷîḍè"/>
            <p:cNvSpPr/>
            <p:nvPr/>
          </p:nvSpPr>
          <p:spPr bwMode="auto">
            <a:xfrm>
              <a:off x="2984394" y="3610784"/>
              <a:ext cx="16316" cy="6526"/>
            </a:xfrm>
            <a:prstGeom prst="rect">
              <a:avLst/>
            </a:prstGeom>
            <a:solidFill>
              <a:srgbClr val="314D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2159" name="îşḷíḋè"/>
            <p:cNvSpPr/>
            <p:nvPr/>
          </p:nvSpPr>
          <p:spPr bwMode="auto">
            <a:xfrm>
              <a:off x="2984394" y="3592020"/>
              <a:ext cx="16316" cy="6526"/>
            </a:xfrm>
            <a:prstGeom prst="rect">
              <a:avLst/>
            </a:prstGeom>
            <a:solidFill>
              <a:srgbClr val="314D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2160" name="i$ļiḋê"/>
            <p:cNvSpPr/>
            <p:nvPr/>
          </p:nvSpPr>
          <p:spPr bwMode="auto">
            <a:xfrm>
              <a:off x="2984394" y="3573257"/>
              <a:ext cx="16316" cy="6526"/>
            </a:xfrm>
            <a:prstGeom prst="rect">
              <a:avLst/>
            </a:prstGeom>
            <a:solidFill>
              <a:srgbClr val="314D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2161" name="íşľïḍê"/>
            <p:cNvSpPr/>
            <p:nvPr/>
          </p:nvSpPr>
          <p:spPr bwMode="auto">
            <a:xfrm>
              <a:off x="2984394" y="3554494"/>
              <a:ext cx="16316" cy="6526"/>
            </a:xfrm>
            <a:prstGeom prst="rect">
              <a:avLst/>
            </a:prstGeom>
            <a:solidFill>
              <a:srgbClr val="314D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2162" name="ïşḷïḍê"/>
            <p:cNvSpPr/>
            <p:nvPr/>
          </p:nvSpPr>
          <p:spPr bwMode="auto">
            <a:xfrm>
              <a:off x="2984394" y="3538993"/>
              <a:ext cx="30185" cy="7342"/>
            </a:xfrm>
            <a:custGeom>
              <a:avLst/>
              <a:gdLst>
                <a:gd name="T0" fmla="*/ 0 w 37"/>
                <a:gd name="T1" fmla="*/ 5 h 9"/>
                <a:gd name="T2" fmla="*/ 0 w 37"/>
                <a:gd name="T3" fmla="*/ 9 h 9"/>
                <a:gd name="T4" fmla="*/ 37 w 37"/>
                <a:gd name="T5" fmla="*/ 9 h 9"/>
                <a:gd name="T6" fmla="*/ 37 w 37"/>
                <a:gd name="T7" fmla="*/ 5 h 9"/>
                <a:gd name="T8" fmla="*/ 37 w 37"/>
                <a:gd name="T9" fmla="*/ 0 h 9"/>
                <a:gd name="T10" fmla="*/ 0 w 37"/>
                <a:gd name="T11" fmla="*/ 0 h 9"/>
                <a:gd name="T12" fmla="*/ 0 w 37"/>
                <a:gd name="T13" fmla="*/ 5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" h="9">
                  <a:moveTo>
                    <a:pt x="0" y="5"/>
                  </a:moveTo>
                  <a:lnTo>
                    <a:pt x="0" y="9"/>
                  </a:lnTo>
                  <a:lnTo>
                    <a:pt x="37" y="9"/>
                  </a:lnTo>
                  <a:lnTo>
                    <a:pt x="37" y="5"/>
                  </a:lnTo>
                  <a:lnTo>
                    <a:pt x="37" y="0"/>
                  </a:lnTo>
                  <a:lnTo>
                    <a:pt x="0" y="0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314D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2163" name="ísliḓè"/>
            <p:cNvSpPr/>
            <p:nvPr/>
          </p:nvSpPr>
          <p:spPr bwMode="auto">
            <a:xfrm>
              <a:off x="2984394" y="3521046"/>
              <a:ext cx="16316" cy="6526"/>
            </a:xfrm>
            <a:prstGeom prst="rect">
              <a:avLst/>
            </a:prstGeom>
            <a:solidFill>
              <a:srgbClr val="314D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2164" name="ïšlíďe"/>
            <p:cNvSpPr/>
            <p:nvPr/>
          </p:nvSpPr>
          <p:spPr bwMode="auto">
            <a:xfrm>
              <a:off x="2984394" y="3502282"/>
              <a:ext cx="16316" cy="6526"/>
            </a:xfrm>
            <a:prstGeom prst="rect">
              <a:avLst/>
            </a:prstGeom>
            <a:solidFill>
              <a:srgbClr val="314D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2165" name="íṩ1îḋé"/>
            <p:cNvSpPr/>
            <p:nvPr/>
          </p:nvSpPr>
          <p:spPr bwMode="auto">
            <a:xfrm>
              <a:off x="2984394" y="3485150"/>
              <a:ext cx="16316" cy="4895"/>
            </a:xfrm>
            <a:prstGeom prst="rect">
              <a:avLst/>
            </a:prstGeom>
            <a:solidFill>
              <a:srgbClr val="314D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2166" name="ïsḷïḋé"/>
            <p:cNvSpPr/>
            <p:nvPr/>
          </p:nvSpPr>
          <p:spPr bwMode="auto">
            <a:xfrm>
              <a:off x="2984394" y="3466387"/>
              <a:ext cx="16316" cy="4895"/>
            </a:xfrm>
            <a:prstGeom prst="rect">
              <a:avLst/>
            </a:prstGeom>
            <a:solidFill>
              <a:srgbClr val="314D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2167" name="íṡļïḓè"/>
            <p:cNvSpPr/>
            <p:nvPr/>
          </p:nvSpPr>
          <p:spPr bwMode="auto">
            <a:xfrm>
              <a:off x="2984394" y="3447624"/>
              <a:ext cx="16316" cy="5711"/>
            </a:xfrm>
            <a:prstGeom prst="rect">
              <a:avLst/>
            </a:prstGeom>
            <a:solidFill>
              <a:srgbClr val="314D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2168" name="îṧļïďe"/>
            <p:cNvSpPr/>
            <p:nvPr/>
          </p:nvSpPr>
          <p:spPr bwMode="auto">
            <a:xfrm>
              <a:off x="2984394" y="3432939"/>
              <a:ext cx="30185" cy="6526"/>
            </a:xfrm>
            <a:custGeom>
              <a:avLst/>
              <a:gdLst>
                <a:gd name="T0" fmla="*/ 0 w 37"/>
                <a:gd name="T1" fmla="*/ 4 h 8"/>
                <a:gd name="T2" fmla="*/ 0 w 37"/>
                <a:gd name="T3" fmla="*/ 8 h 8"/>
                <a:gd name="T4" fmla="*/ 37 w 37"/>
                <a:gd name="T5" fmla="*/ 8 h 8"/>
                <a:gd name="T6" fmla="*/ 37 w 37"/>
                <a:gd name="T7" fmla="*/ 4 h 8"/>
                <a:gd name="T8" fmla="*/ 37 w 37"/>
                <a:gd name="T9" fmla="*/ 0 h 8"/>
                <a:gd name="T10" fmla="*/ 0 w 37"/>
                <a:gd name="T11" fmla="*/ 0 h 8"/>
                <a:gd name="T12" fmla="*/ 0 w 37"/>
                <a:gd name="T13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" h="8">
                  <a:moveTo>
                    <a:pt x="0" y="4"/>
                  </a:moveTo>
                  <a:lnTo>
                    <a:pt x="0" y="8"/>
                  </a:lnTo>
                  <a:lnTo>
                    <a:pt x="37" y="8"/>
                  </a:lnTo>
                  <a:lnTo>
                    <a:pt x="37" y="4"/>
                  </a:lnTo>
                  <a:lnTo>
                    <a:pt x="37" y="0"/>
                  </a:lnTo>
                  <a:lnTo>
                    <a:pt x="0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314D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2169" name="iSļiḍè"/>
            <p:cNvSpPr/>
            <p:nvPr/>
          </p:nvSpPr>
          <p:spPr bwMode="auto">
            <a:xfrm>
              <a:off x="2984394" y="3414176"/>
              <a:ext cx="16316" cy="6526"/>
            </a:xfrm>
            <a:prstGeom prst="rect">
              <a:avLst/>
            </a:prstGeom>
            <a:solidFill>
              <a:srgbClr val="314D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2170" name="ïsḻíḍe"/>
            <p:cNvSpPr/>
            <p:nvPr/>
          </p:nvSpPr>
          <p:spPr bwMode="auto">
            <a:xfrm>
              <a:off x="2984394" y="3395412"/>
              <a:ext cx="16316" cy="6526"/>
            </a:xfrm>
            <a:prstGeom prst="rect">
              <a:avLst/>
            </a:prstGeom>
            <a:solidFill>
              <a:srgbClr val="314D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2171" name="îSļide"/>
            <p:cNvSpPr/>
            <p:nvPr/>
          </p:nvSpPr>
          <p:spPr bwMode="auto">
            <a:xfrm>
              <a:off x="2984394" y="3376649"/>
              <a:ext cx="16316" cy="7342"/>
            </a:xfrm>
            <a:prstGeom prst="rect">
              <a:avLst/>
            </a:prstGeom>
            <a:solidFill>
              <a:srgbClr val="314D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2172" name="iṩḻîḓè"/>
            <p:cNvSpPr/>
            <p:nvPr/>
          </p:nvSpPr>
          <p:spPr bwMode="auto">
            <a:xfrm>
              <a:off x="2984394" y="3357885"/>
              <a:ext cx="16316" cy="7342"/>
            </a:xfrm>
            <a:prstGeom prst="rect">
              <a:avLst/>
            </a:prstGeom>
            <a:solidFill>
              <a:srgbClr val="314D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2173" name="îş1îḓe"/>
            <p:cNvSpPr/>
            <p:nvPr/>
          </p:nvSpPr>
          <p:spPr bwMode="auto">
            <a:xfrm>
              <a:off x="2984394" y="3339938"/>
              <a:ext cx="16316" cy="6526"/>
            </a:xfrm>
            <a:prstGeom prst="rect">
              <a:avLst/>
            </a:prstGeom>
            <a:solidFill>
              <a:srgbClr val="314D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2174" name="îṣļiḑè"/>
            <p:cNvSpPr/>
            <p:nvPr/>
          </p:nvSpPr>
          <p:spPr bwMode="auto">
            <a:xfrm>
              <a:off x="2984394" y="3324438"/>
              <a:ext cx="30185" cy="6526"/>
            </a:xfrm>
            <a:custGeom>
              <a:avLst/>
              <a:gdLst>
                <a:gd name="T0" fmla="*/ 0 w 37"/>
                <a:gd name="T1" fmla="*/ 4 h 8"/>
                <a:gd name="T2" fmla="*/ 0 w 37"/>
                <a:gd name="T3" fmla="*/ 8 h 8"/>
                <a:gd name="T4" fmla="*/ 37 w 37"/>
                <a:gd name="T5" fmla="*/ 8 h 8"/>
                <a:gd name="T6" fmla="*/ 37 w 37"/>
                <a:gd name="T7" fmla="*/ 4 h 8"/>
                <a:gd name="T8" fmla="*/ 37 w 37"/>
                <a:gd name="T9" fmla="*/ 0 h 8"/>
                <a:gd name="T10" fmla="*/ 0 w 37"/>
                <a:gd name="T11" fmla="*/ 0 h 8"/>
                <a:gd name="T12" fmla="*/ 0 w 37"/>
                <a:gd name="T13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" h="8">
                  <a:moveTo>
                    <a:pt x="0" y="4"/>
                  </a:moveTo>
                  <a:lnTo>
                    <a:pt x="0" y="8"/>
                  </a:lnTo>
                  <a:lnTo>
                    <a:pt x="37" y="8"/>
                  </a:lnTo>
                  <a:lnTo>
                    <a:pt x="37" y="4"/>
                  </a:lnTo>
                  <a:lnTo>
                    <a:pt x="37" y="0"/>
                  </a:lnTo>
                  <a:lnTo>
                    <a:pt x="0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314D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2175" name="iṣḷíde"/>
            <p:cNvSpPr/>
            <p:nvPr/>
          </p:nvSpPr>
          <p:spPr bwMode="auto">
            <a:xfrm>
              <a:off x="2984394" y="3305674"/>
              <a:ext cx="16316" cy="6526"/>
            </a:xfrm>
            <a:prstGeom prst="rect">
              <a:avLst/>
            </a:prstGeom>
            <a:solidFill>
              <a:srgbClr val="314D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2176" name="îşḻîḋé"/>
            <p:cNvSpPr/>
            <p:nvPr/>
          </p:nvSpPr>
          <p:spPr bwMode="auto">
            <a:xfrm>
              <a:off x="2984394" y="3286911"/>
              <a:ext cx="16316" cy="7342"/>
            </a:xfrm>
            <a:prstGeom prst="rect">
              <a:avLst/>
            </a:prstGeom>
            <a:solidFill>
              <a:srgbClr val="314D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2177" name="ïṡḷíḑè"/>
            <p:cNvSpPr/>
            <p:nvPr/>
          </p:nvSpPr>
          <p:spPr bwMode="auto">
            <a:xfrm>
              <a:off x="2984394" y="3268147"/>
              <a:ext cx="16316" cy="7342"/>
            </a:xfrm>
            <a:prstGeom prst="rect">
              <a:avLst/>
            </a:prstGeom>
            <a:solidFill>
              <a:srgbClr val="314D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2178" name="iṣliḍè"/>
            <p:cNvSpPr/>
            <p:nvPr/>
          </p:nvSpPr>
          <p:spPr bwMode="auto">
            <a:xfrm>
              <a:off x="2984394" y="3250200"/>
              <a:ext cx="16316" cy="6526"/>
            </a:xfrm>
            <a:prstGeom prst="rect">
              <a:avLst/>
            </a:prstGeom>
            <a:solidFill>
              <a:srgbClr val="314D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2179" name="íSlïḓê"/>
            <p:cNvSpPr/>
            <p:nvPr/>
          </p:nvSpPr>
          <p:spPr bwMode="auto">
            <a:xfrm>
              <a:off x="2984394" y="3231436"/>
              <a:ext cx="16316" cy="6526"/>
            </a:xfrm>
            <a:prstGeom prst="rect">
              <a:avLst/>
            </a:prstGeom>
            <a:solidFill>
              <a:srgbClr val="314D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2180" name="îṣļídè"/>
            <p:cNvSpPr/>
            <p:nvPr/>
          </p:nvSpPr>
          <p:spPr bwMode="auto">
            <a:xfrm>
              <a:off x="2984394" y="3215936"/>
              <a:ext cx="30185" cy="6526"/>
            </a:xfrm>
            <a:custGeom>
              <a:avLst/>
              <a:gdLst>
                <a:gd name="T0" fmla="*/ 0 w 37"/>
                <a:gd name="T1" fmla="*/ 4 h 8"/>
                <a:gd name="T2" fmla="*/ 0 w 37"/>
                <a:gd name="T3" fmla="*/ 8 h 8"/>
                <a:gd name="T4" fmla="*/ 37 w 37"/>
                <a:gd name="T5" fmla="*/ 8 h 8"/>
                <a:gd name="T6" fmla="*/ 37 w 37"/>
                <a:gd name="T7" fmla="*/ 4 h 8"/>
                <a:gd name="T8" fmla="*/ 37 w 37"/>
                <a:gd name="T9" fmla="*/ 0 h 8"/>
                <a:gd name="T10" fmla="*/ 0 w 37"/>
                <a:gd name="T11" fmla="*/ 0 h 8"/>
                <a:gd name="T12" fmla="*/ 0 w 37"/>
                <a:gd name="T13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" h="8">
                  <a:moveTo>
                    <a:pt x="0" y="4"/>
                  </a:moveTo>
                  <a:lnTo>
                    <a:pt x="0" y="8"/>
                  </a:lnTo>
                  <a:lnTo>
                    <a:pt x="37" y="8"/>
                  </a:lnTo>
                  <a:lnTo>
                    <a:pt x="37" y="4"/>
                  </a:lnTo>
                  <a:lnTo>
                    <a:pt x="37" y="0"/>
                  </a:lnTo>
                  <a:lnTo>
                    <a:pt x="0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314D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2181" name="íṧľîḓê"/>
            <p:cNvSpPr/>
            <p:nvPr/>
          </p:nvSpPr>
          <p:spPr bwMode="auto">
            <a:xfrm>
              <a:off x="2984394" y="3197173"/>
              <a:ext cx="16316" cy="7342"/>
            </a:xfrm>
            <a:prstGeom prst="rect">
              <a:avLst/>
            </a:prstGeom>
            <a:solidFill>
              <a:srgbClr val="314D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2182" name="ísḷíďè"/>
            <p:cNvSpPr/>
            <p:nvPr/>
          </p:nvSpPr>
          <p:spPr bwMode="auto">
            <a:xfrm>
              <a:off x="2984394" y="3180041"/>
              <a:ext cx="16316" cy="5711"/>
            </a:xfrm>
            <a:prstGeom prst="rect">
              <a:avLst/>
            </a:prstGeom>
            <a:solidFill>
              <a:srgbClr val="314D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2183" name="î$ḻiḓê"/>
            <p:cNvSpPr/>
            <p:nvPr/>
          </p:nvSpPr>
          <p:spPr bwMode="auto">
            <a:xfrm>
              <a:off x="2984394" y="3162093"/>
              <a:ext cx="16316" cy="4895"/>
            </a:xfrm>
            <a:prstGeom prst="rect">
              <a:avLst/>
            </a:prstGeom>
            <a:solidFill>
              <a:srgbClr val="314D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2184" name="išlíde"/>
            <p:cNvSpPr/>
            <p:nvPr/>
          </p:nvSpPr>
          <p:spPr bwMode="auto">
            <a:xfrm>
              <a:off x="2984394" y="3143330"/>
              <a:ext cx="16316" cy="6526"/>
            </a:xfrm>
            <a:prstGeom prst="rect">
              <a:avLst/>
            </a:prstGeom>
            <a:solidFill>
              <a:srgbClr val="314D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2185" name="ïşlidé"/>
            <p:cNvSpPr/>
            <p:nvPr/>
          </p:nvSpPr>
          <p:spPr bwMode="auto">
            <a:xfrm>
              <a:off x="2984394" y="3124566"/>
              <a:ext cx="16316" cy="6526"/>
            </a:xfrm>
            <a:prstGeom prst="rect">
              <a:avLst/>
            </a:prstGeom>
            <a:solidFill>
              <a:srgbClr val="314D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63" name="íŝliḓê"/>
          <p:cNvGrpSpPr/>
          <p:nvPr/>
        </p:nvGrpSpPr>
        <p:grpSpPr>
          <a:xfrm flipV="1">
            <a:off x="4137256" y="3004283"/>
            <a:ext cx="549681" cy="954077"/>
            <a:chOff x="9234488" y="1725613"/>
            <a:chExt cx="582613" cy="1011238"/>
          </a:xfrm>
        </p:grpSpPr>
        <p:sp>
          <p:nvSpPr>
            <p:cNvPr id="67" name="îŝḷîḓe"/>
            <p:cNvSpPr/>
            <p:nvPr/>
          </p:nvSpPr>
          <p:spPr bwMode="auto">
            <a:xfrm>
              <a:off x="9234488" y="1725613"/>
              <a:ext cx="582613" cy="1011238"/>
            </a:xfrm>
            <a:custGeom>
              <a:avLst/>
              <a:gdLst>
                <a:gd name="T0" fmla="*/ 175 w 177"/>
                <a:gd name="T1" fmla="*/ 0 h 307"/>
                <a:gd name="T2" fmla="*/ 110 w 177"/>
                <a:gd name="T3" fmla="*/ 62 h 307"/>
                <a:gd name="T4" fmla="*/ 2 w 177"/>
                <a:gd name="T5" fmla="*/ 270 h 307"/>
                <a:gd name="T6" fmla="*/ 3 w 177"/>
                <a:gd name="T7" fmla="*/ 287 h 307"/>
                <a:gd name="T8" fmla="*/ 41 w 177"/>
                <a:gd name="T9" fmla="*/ 306 h 307"/>
                <a:gd name="T10" fmla="*/ 54 w 177"/>
                <a:gd name="T11" fmla="*/ 298 h 307"/>
                <a:gd name="T12" fmla="*/ 164 w 177"/>
                <a:gd name="T13" fmla="*/ 90 h 307"/>
                <a:gd name="T14" fmla="*/ 177 w 177"/>
                <a:gd name="T15" fmla="*/ 1 h 307"/>
                <a:gd name="T16" fmla="*/ 176 w 177"/>
                <a:gd name="T17" fmla="*/ 1 h 307"/>
                <a:gd name="T18" fmla="*/ 175 w 177"/>
                <a:gd name="T19" fmla="*/ 0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7" h="307">
                  <a:moveTo>
                    <a:pt x="175" y="0"/>
                  </a:moveTo>
                  <a:cubicBezTo>
                    <a:pt x="110" y="62"/>
                    <a:pt x="110" y="62"/>
                    <a:pt x="110" y="62"/>
                  </a:cubicBezTo>
                  <a:cubicBezTo>
                    <a:pt x="110" y="62"/>
                    <a:pt x="5" y="265"/>
                    <a:pt x="2" y="270"/>
                  </a:cubicBezTo>
                  <a:cubicBezTo>
                    <a:pt x="0" y="276"/>
                    <a:pt x="1" y="283"/>
                    <a:pt x="3" y="287"/>
                  </a:cubicBezTo>
                  <a:cubicBezTo>
                    <a:pt x="5" y="290"/>
                    <a:pt x="37" y="307"/>
                    <a:pt x="41" y="306"/>
                  </a:cubicBezTo>
                  <a:cubicBezTo>
                    <a:pt x="45" y="305"/>
                    <a:pt x="51" y="303"/>
                    <a:pt x="54" y="298"/>
                  </a:cubicBezTo>
                  <a:cubicBezTo>
                    <a:pt x="57" y="292"/>
                    <a:pt x="164" y="90"/>
                    <a:pt x="164" y="90"/>
                  </a:cubicBezTo>
                  <a:cubicBezTo>
                    <a:pt x="177" y="1"/>
                    <a:pt x="177" y="1"/>
                    <a:pt x="177" y="1"/>
                  </a:cubicBezTo>
                  <a:cubicBezTo>
                    <a:pt x="176" y="1"/>
                    <a:pt x="176" y="1"/>
                    <a:pt x="176" y="1"/>
                  </a:cubicBezTo>
                  <a:lnTo>
                    <a:pt x="175" y="0"/>
                  </a:lnTo>
                  <a:close/>
                </a:path>
              </a:pathLst>
            </a:custGeom>
            <a:solidFill>
              <a:srgbClr val="E0B5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68" name="isliḑe"/>
            <p:cNvSpPr/>
            <p:nvPr/>
          </p:nvSpPr>
          <p:spPr bwMode="auto">
            <a:xfrm>
              <a:off x="9234488" y="2546350"/>
              <a:ext cx="217488" cy="190500"/>
            </a:xfrm>
            <a:custGeom>
              <a:avLst/>
              <a:gdLst>
                <a:gd name="T0" fmla="*/ 13 w 66"/>
                <a:gd name="T1" fmla="*/ 0 h 58"/>
                <a:gd name="T2" fmla="*/ 2 w 66"/>
                <a:gd name="T3" fmla="*/ 21 h 58"/>
                <a:gd name="T4" fmla="*/ 3 w 66"/>
                <a:gd name="T5" fmla="*/ 38 h 58"/>
                <a:gd name="T6" fmla="*/ 41 w 66"/>
                <a:gd name="T7" fmla="*/ 57 h 58"/>
                <a:gd name="T8" fmla="*/ 54 w 66"/>
                <a:gd name="T9" fmla="*/ 49 h 58"/>
                <a:gd name="T10" fmla="*/ 66 w 66"/>
                <a:gd name="T11" fmla="*/ 28 h 58"/>
                <a:gd name="T12" fmla="*/ 13 w 66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6" h="58">
                  <a:moveTo>
                    <a:pt x="13" y="0"/>
                  </a:moveTo>
                  <a:cubicBezTo>
                    <a:pt x="7" y="13"/>
                    <a:pt x="3" y="21"/>
                    <a:pt x="2" y="21"/>
                  </a:cubicBezTo>
                  <a:cubicBezTo>
                    <a:pt x="0" y="27"/>
                    <a:pt x="1" y="34"/>
                    <a:pt x="3" y="38"/>
                  </a:cubicBezTo>
                  <a:cubicBezTo>
                    <a:pt x="5" y="41"/>
                    <a:pt x="37" y="58"/>
                    <a:pt x="41" y="57"/>
                  </a:cubicBezTo>
                  <a:cubicBezTo>
                    <a:pt x="45" y="56"/>
                    <a:pt x="51" y="54"/>
                    <a:pt x="54" y="49"/>
                  </a:cubicBezTo>
                  <a:cubicBezTo>
                    <a:pt x="55" y="48"/>
                    <a:pt x="59" y="40"/>
                    <a:pt x="66" y="28"/>
                  </a:cubicBezTo>
                  <a:lnTo>
                    <a:pt x="13" y="0"/>
                  </a:lnTo>
                  <a:close/>
                </a:path>
              </a:pathLst>
            </a:custGeom>
            <a:solidFill>
              <a:srgbClr val="CA37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69" name="ïşlíḓe"/>
            <p:cNvSpPr/>
            <p:nvPr/>
          </p:nvSpPr>
          <p:spPr bwMode="auto">
            <a:xfrm>
              <a:off x="9596438" y="1725613"/>
              <a:ext cx="220663" cy="309563"/>
            </a:xfrm>
            <a:custGeom>
              <a:avLst/>
              <a:gdLst>
                <a:gd name="T0" fmla="*/ 65 w 67"/>
                <a:gd name="T1" fmla="*/ 0 h 94"/>
                <a:gd name="T2" fmla="*/ 0 w 67"/>
                <a:gd name="T3" fmla="*/ 62 h 94"/>
                <a:gd name="T4" fmla="*/ 8 w 67"/>
                <a:gd name="T5" fmla="*/ 73 h 94"/>
                <a:gd name="T6" fmla="*/ 19 w 67"/>
                <a:gd name="T7" fmla="*/ 74 h 94"/>
                <a:gd name="T8" fmla="*/ 27 w 67"/>
                <a:gd name="T9" fmla="*/ 84 h 94"/>
                <a:gd name="T10" fmla="*/ 37 w 67"/>
                <a:gd name="T11" fmla="*/ 84 h 94"/>
                <a:gd name="T12" fmla="*/ 44 w 67"/>
                <a:gd name="T13" fmla="*/ 92 h 94"/>
                <a:gd name="T14" fmla="*/ 54 w 67"/>
                <a:gd name="T15" fmla="*/ 90 h 94"/>
                <a:gd name="T16" fmla="*/ 67 w 67"/>
                <a:gd name="T17" fmla="*/ 1 h 94"/>
                <a:gd name="T18" fmla="*/ 66 w 67"/>
                <a:gd name="T19" fmla="*/ 1 h 94"/>
                <a:gd name="T20" fmla="*/ 65 w 67"/>
                <a:gd name="T21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7" h="94">
                  <a:moveTo>
                    <a:pt x="65" y="0"/>
                  </a:moveTo>
                  <a:cubicBezTo>
                    <a:pt x="0" y="62"/>
                    <a:pt x="0" y="62"/>
                    <a:pt x="0" y="62"/>
                  </a:cubicBezTo>
                  <a:cubicBezTo>
                    <a:pt x="0" y="62"/>
                    <a:pt x="2" y="70"/>
                    <a:pt x="8" y="73"/>
                  </a:cubicBezTo>
                  <a:cubicBezTo>
                    <a:pt x="13" y="77"/>
                    <a:pt x="19" y="74"/>
                    <a:pt x="19" y="74"/>
                  </a:cubicBezTo>
                  <a:cubicBezTo>
                    <a:pt x="19" y="74"/>
                    <a:pt x="20" y="82"/>
                    <a:pt x="27" y="84"/>
                  </a:cubicBezTo>
                  <a:cubicBezTo>
                    <a:pt x="34" y="86"/>
                    <a:pt x="37" y="84"/>
                    <a:pt x="37" y="84"/>
                  </a:cubicBezTo>
                  <a:cubicBezTo>
                    <a:pt x="37" y="84"/>
                    <a:pt x="39" y="90"/>
                    <a:pt x="44" y="92"/>
                  </a:cubicBezTo>
                  <a:cubicBezTo>
                    <a:pt x="49" y="94"/>
                    <a:pt x="54" y="90"/>
                    <a:pt x="54" y="90"/>
                  </a:cubicBezTo>
                  <a:cubicBezTo>
                    <a:pt x="67" y="1"/>
                    <a:pt x="67" y="1"/>
                    <a:pt x="67" y="1"/>
                  </a:cubicBezTo>
                  <a:cubicBezTo>
                    <a:pt x="66" y="1"/>
                    <a:pt x="66" y="1"/>
                    <a:pt x="66" y="1"/>
                  </a:cubicBezTo>
                  <a:lnTo>
                    <a:pt x="65" y="0"/>
                  </a:ln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70" name="îṣľídê"/>
            <p:cNvSpPr/>
            <p:nvPr/>
          </p:nvSpPr>
          <p:spPr bwMode="auto">
            <a:xfrm>
              <a:off x="9758363" y="1725613"/>
              <a:ext cx="58738" cy="76200"/>
            </a:xfrm>
            <a:custGeom>
              <a:avLst/>
              <a:gdLst>
                <a:gd name="T0" fmla="*/ 33 w 37"/>
                <a:gd name="T1" fmla="*/ 0 h 48"/>
                <a:gd name="T2" fmla="*/ 0 w 37"/>
                <a:gd name="T3" fmla="*/ 31 h 48"/>
                <a:gd name="T4" fmla="*/ 31 w 37"/>
                <a:gd name="T5" fmla="*/ 48 h 48"/>
                <a:gd name="T6" fmla="*/ 37 w 37"/>
                <a:gd name="T7" fmla="*/ 2 h 48"/>
                <a:gd name="T8" fmla="*/ 35 w 37"/>
                <a:gd name="T9" fmla="*/ 2 h 48"/>
                <a:gd name="T10" fmla="*/ 33 w 37"/>
                <a:gd name="T1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48">
                  <a:moveTo>
                    <a:pt x="33" y="0"/>
                  </a:moveTo>
                  <a:lnTo>
                    <a:pt x="0" y="31"/>
                  </a:lnTo>
                  <a:lnTo>
                    <a:pt x="31" y="48"/>
                  </a:lnTo>
                  <a:lnTo>
                    <a:pt x="37" y="2"/>
                  </a:lnTo>
                  <a:lnTo>
                    <a:pt x="35" y="2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5D5D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71" name="iS1íḑè"/>
            <p:cNvSpPr/>
            <p:nvPr/>
          </p:nvSpPr>
          <p:spPr bwMode="auto">
            <a:xfrm>
              <a:off x="9329738" y="1970088"/>
              <a:ext cx="388938" cy="655638"/>
            </a:xfrm>
            <a:custGeom>
              <a:avLst/>
              <a:gdLst>
                <a:gd name="T0" fmla="*/ 222 w 245"/>
                <a:gd name="T1" fmla="*/ 14 h 413"/>
                <a:gd name="T2" fmla="*/ 208 w 245"/>
                <a:gd name="T3" fmla="*/ 0 h 413"/>
                <a:gd name="T4" fmla="*/ 0 w 245"/>
                <a:gd name="T5" fmla="*/ 394 h 413"/>
                <a:gd name="T6" fmla="*/ 35 w 245"/>
                <a:gd name="T7" fmla="*/ 413 h 413"/>
                <a:gd name="T8" fmla="*/ 245 w 245"/>
                <a:gd name="T9" fmla="*/ 18 h 413"/>
                <a:gd name="T10" fmla="*/ 222 w 245"/>
                <a:gd name="T11" fmla="*/ 14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5" h="413">
                  <a:moveTo>
                    <a:pt x="222" y="14"/>
                  </a:moveTo>
                  <a:lnTo>
                    <a:pt x="208" y="0"/>
                  </a:lnTo>
                  <a:lnTo>
                    <a:pt x="0" y="394"/>
                  </a:lnTo>
                  <a:lnTo>
                    <a:pt x="35" y="413"/>
                  </a:lnTo>
                  <a:lnTo>
                    <a:pt x="245" y="18"/>
                  </a:lnTo>
                  <a:lnTo>
                    <a:pt x="222" y="14"/>
                  </a:lnTo>
                  <a:close/>
                </a:path>
              </a:pathLst>
            </a:custGeom>
            <a:solidFill>
              <a:srgbClr val="DB9D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72" name="íŝļíḓe"/>
            <p:cNvSpPr/>
            <p:nvPr/>
          </p:nvSpPr>
          <p:spPr bwMode="auto">
            <a:xfrm>
              <a:off x="9271000" y="2525713"/>
              <a:ext cx="190500" cy="128588"/>
            </a:xfrm>
            <a:custGeom>
              <a:avLst/>
              <a:gdLst>
                <a:gd name="T0" fmla="*/ 12 w 120"/>
                <a:gd name="T1" fmla="*/ 0 h 81"/>
                <a:gd name="T2" fmla="*/ 120 w 120"/>
                <a:gd name="T3" fmla="*/ 56 h 81"/>
                <a:gd name="T4" fmla="*/ 108 w 120"/>
                <a:gd name="T5" fmla="*/ 81 h 81"/>
                <a:gd name="T6" fmla="*/ 0 w 120"/>
                <a:gd name="T7" fmla="*/ 23 h 81"/>
                <a:gd name="T8" fmla="*/ 12 w 120"/>
                <a:gd name="T9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0" h="81">
                  <a:moveTo>
                    <a:pt x="12" y="0"/>
                  </a:moveTo>
                  <a:lnTo>
                    <a:pt x="120" y="56"/>
                  </a:lnTo>
                  <a:lnTo>
                    <a:pt x="108" y="81"/>
                  </a:lnTo>
                  <a:lnTo>
                    <a:pt x="0" y="23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544F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64" name="ï$ḷïḍé"/>
          <p:cNvGrpSpPr/>
          <p:nvPr/>
        </p:nvGrpSpPr>
        <p:grpSpPr>
          <a:xfrm rot="11618196">
            <a:off x="4750871" y="2386469"/>
            <a:ext cx="410388" cy="1566663"/>
            <a:chOff x="3394075" y="1738313"/>
            <a:chExt cx="434975" cy="1660525"/>
          </a:xfrm>
        </p:grpSpPr>
        <p:sp>
          <p:nvSpPr>
            <p:cNvPr id="65" name="íSlîḓé"/>
            <p:cNvSpPr/>
            <p:nvPr/>
          </p:nvSpPr>
          <p:spPr bwMode="auto">
            <a:xfrm>
              <a:off x="3394075" y="1738313"/>
              <a:ext cx="434975" cy="1660525"/>
            </a:xfrm>
            <a:custGeom>
              <a:avLst/>
              <a:gdLst>
                <a:gd name="T0" fmla="*/ 274 w 274"/>
                <a:gd name="T1" fmla="*/ 1028 h 1046"/>
                <a:gd name="T2" fmla="*/ 145 w 274"/>
                <a:gd name="T3" fmla="*/ 0 h 1046"/>
                <a:gd name="T4" fmla="*/ 0 w 274"/>
                <a:gd name="T5" fmla="*/ 19 h 1046"/>
                <a:gd name="T6" fmla="*/ 128 w 274"/>
                <a:gd name="T7" fmla="*/ 1046 h 1046"/>
                <a:gd name="T8" fmla="*/ 274 w 274"/>
                <a:gd name="T9" fmla="*/ 1028 h 10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4" h="1046">
                  <a:moveTo>
                    <a:pt x="274" y="1028"/>
                  </a:moveTo>
                  <a:lnTo>
                    <a:pt x="145" y="0"/>
                  </a:lnTo>
                  <a:lnTo>
                    <a:pt x="0" y="19"/>
                  </a:lnTo>
                  <a:lnTo>
                    <a:pt x="128" y="1046"/>
                  </a:lnTo>
                  <a:lnTo>
                    <a:pt x="274" y="1028"/>
                  </a:lnTo>
                  <a:close/>
                </a:path>
              </a:pathLst>
            </a:custGeom>
            <a:solidFill>
              <a:srgbClr val="E0B5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66" name="îś1îde"/>
            <p:cNvSpPr/>
            <p:nvPr/>
          </p:nvSpPr>
          <p:spPr bwMode="auto">
            <a:xfrm>
              <a:off x="3538538" y="1838325"/>
              <a:ext cx="280988" cy="1474788"/>
            </a:xfrm>
            <a:custGeom>
              <a:avLst/>
              <a:gdLst>
                <a:gd name="T0" fmla="*/ 177 w 177"/>
                <a:gd name="T1" fmla="*/ 913 h 929"/>
                <a:gd name="T2" fmla="*/ 102 w 177"/>
                <a:gd name="T3" fmla="*/ 929 h 929"/>
                <a:gd name="T4" fmla="*/ 62 w 177"/>
                <a:gd name="T5" fmla="*/ 8 h 929"/>
                <a:gd name="T6" fmla="*/ 8 w 177"/>
                <a:gd name="T7" fmla="*/ 6 h 929"/>
                <a:gd name="T8" fmla="*/ 62 w 177"/>
                <a:gd name="T9" fmla="*/ 8 h 929"/>
                <a:gd name="T10" fmla="*/ 69 w 177"/>
                <a:gd name="T11" fmla="*/ 54 h 929"/>
                <a:gd name="T12" fmla="*/ 17 w 177"/>
                <a:gd name="T13" fmla="*/ 68 h 929"/>
                <a:gd name="T14" fmla="*/ 75 w 177"/>
                <a:gd name="T15" fmla="*/ 116 h 929"/>
                <a:gd name="T16" fmla="*/ 0 w 177"/>
                <a:gd name="T17" fmla="*/ 116 h 929"/>
                <a:gd name="T18" fmla="*/ 75 w 177"/>
                <a:gd name="T19" fmla="*/ 116 h 929"/>
                <a:gd name="T20" fmla="*/ 81 w 177"/>
                <a:gd name="T21" fmla="*/ 159 h 929"/>
                <a:gd name="T22" fmla="*/ 31 w 177"/>
                <a:gd name="T23" fmla="*/ 176 h 929"/>
                <a:gd name="T24" fmla="*/ 89 w 177"/>
                <a:gd name="T25" fmla="*/ 222 h 929"/>
                <a:gd name="T26" fmla="*/ 35 w 177"/>
                <a:gd name="T27" fmla="*/ 220 h 929"/>
                <a:gd name="T28" fmla="*/ 89 w 177"/>
                <a:gd name="T29" fmla="*/ 222 h 929"/>
                <a:gd name="T30" fmla="*/ 96 w 177"/>
                <a:gd name="T31" fmla="*/ 267 h 929"/>
                <a:gd name="T32" fmla="*/ 21 w 177"/>
                <a:gd name="T33" fmla="*/ 286 h 929"/>
                <a:gd name="T34" fmla="*/ 104 w 177"/>
                <a:gd name="T35" fmla="*/ 330 h 929"/>
                <a:gd name="T36" fmla="*/ 50 w 177"/>
                <a:gd name="T37" fmla="*/ 328 h 929"/>
                <a:gd name="T38" fmla="*/ 104 w 177"/>
                <a:gd name="T39" fmla="*/ 330 h 929"/>
                <a:gd name="T40" fmla="*/ 108 w 177"/>
                <a:gd name="T41" fmla="*/ 375 h 929"/>
                <a:gd name="T42" fmla="*/ 58 w 177"/>
                <a:gd name="T43" fmla="*/ 390 h 929"/>
                <a:gd name="T44" fmla="*/ 116 w 177"/>
                <a:gd name="T45" fmla="*/ 438 h 929"/>
                <a:gd name="T46" fmla="*/ 42 w 177"/>
                <a:gd name="T47" fmla="*/ 438 h 929"/>
                <a:gd name="T48" fmla="*/ 116 w 177"/>
                <a:gd name="T49" fmla="*/ 438 h 929"/>
                <a:gd name="T50" fmla="*/ 123 w 177"/>
                <a:gd name="T51" fmla="*/ 483 h 929"/>
                <a:gd name="T52" fmla="*/ 71 w 177"/>
                <a:gd name="T53" fmla="*/ 498 h 929"/>
                <a:gd name="T54" fmla="*/ 129 w 177"/>
                <a:gd name="T55" fmla="*/ 545 h 929"/>
                <a:gd name="T56" fmla="*/ 77 w 177"/>
                <a:gd name="T57" fmla="*/ 543 h 929"/>
                <a:gd name="T58" fmla="*/ 129 w 177"/>
                <a:gd name="T59" fmla="*/ 545 h 929"/>
                <a:gd name="T60" fmla="*/ 135 w 177"/>
                <a:gd name="T61" fmla="*/ 589 h 929"/>
                <a:gd name="T62" fmla="*/ 62 w 177"/>
                <a:gd name="T63" fmla="*/ 608 h 929"/>
                <a:gd name="T64" fmla="*/ 143 w 177"/>
                <a:gd name="T65" fmla="*/ 651 h 929"/>
                <a:gd name="T66" fmla="*/ 89 w 177"/>
                <a:gd name="T67" fmla="*/ 649 h 929"/>
                <a:gd name="T68" fmla="*/ 143 w 177"/>
                <a:gd name="T69" fmla="*/ 651 h 929"/>
                <a:gd name="T70" fmla="*/ 150 w 177"/>
                <a:gd name="T71" fmla="*/ 697 h 929"/>
                <a:gd name="T72" fmla="*/ 98 w 177"/>
                <a:gd name="T73" fmla="*/ 711 h 929"/>
                <a:gd name="T74" fmla="*/ 156 w 177"/>
                <a:gd name="T75" fmla="*/ 759 h 929"/>
                <a:gd name="T76" fmla="*/ 81 w 177"/>
                <a:gd name="T77" fmla="*/ 759 h 929"/>
                <a:gd name="T78" fmla="*/ 156 w 177"/>
                <a:gd name="T79" fmla="*/ 759 h 929"/>
                <a:gd name="T80" fmla="*/ 162 w 177"/>
                <a:gd name="T81" fmla="*/ 805 h 929"/>
                <a:gd name="T82" fmla="*/ 112 w 177"/>
                <a:gd name="T83" fmla="*/ 819 h 929"/>
                <a:gd name="T84" fmla="*/ 170 w 177"/>
                <a:gd name="T85" fmla="*/ 867 h 929"/>
                <a:gd name="T86" fmla="*/ 116 w 177"/>
                <a:gd name="T87" fmla="*/ 865 h 929"/>
                <a:gd name="T88" fmla="*/ 170 w 177"/>
                <a:gd name="T89" fmla="*/ 867 h 9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77" h="929">
                  <a:moveTo>
                    <a:pt x="177" y="921"/>
                  </a:moveTo>
                  <a:lnTo>
                    <a:pt x="177" y="913"/>
                  </a:lnTo>
                  <a:lnTo>
                    <a:pt x="102" y="921"/>
                  </a:lnTo>
                  <a:lnTo>
                    <a:pt x="102" y="929"/>
                  </a:lnTo>
                  <a:lnTo>
                    <a:pt x="177" y="921"/>
                  </a:lnTo>
                  <a:close/>
                  <a:moveTo>
                    <a:pt x="62" y="8"/>
                  </a:moveTo>
                  <a:lnTo>
                    <a:pt x="60" y="0"/>
                  </a:lnTo>
                  <a:lnTo>
                    <a:pt x="8" y="6"/>
                  </a:lnTo>
                  <a:lnTo>
                    <a:pt x="10" y="14"/>
                  </a:lnTo>
                  <a:lnTo>
                    <a:pt x="62" y="8"/>
                  </a:lnTo>
                  <a:close/>
                  <a:moveTo>
                    <a:pt x="69" y="62"/>
                  </a:moveTo>
                  <a:lnTo>
                    <a:pt x="69" y="54"/>
                  </a:lnTo>
                  <a:lnTo>
                    <a:pt x="17" y="60"/>
                  </a:lnTo>
                  <a:lnTo>
                    <a:pt x="17" y="68"/>
                  </a:lnTo>
                  <a:lnTo>
                    <a:pt x="69" y="62"/>
                  </a:lnTo>
                  <a:close/>
                  <a:moveTo>
                    <a:pt x="75" y="116"/>
                  </a:moveTo>
                  <a:lnTo>
                    <a:pt x="75" y="106"/>
                  </a:lnTo>
                  <a:lnTo>
                    <a:pt x="0" y="116"/>
                  </a:lnTo>
                  <a:lnTo>
                    <a:pt x="2" y="124"/>
                  </a:lnTo>
                  <a:lnTo>
                    <a:pt x="75" y="116"/>
                  </a:lnTo>
                  <a:close/>
                  <a:moveTo>
                    <a:pt x="83" y="168"/>
                  </a:moveTo>
                  <a:lnTo>
                    <a:pt x="81" y="159"/>
                  </a:lnTo>
                  <a:lnTo>
                    <a:pt x="29" y="166"/>
                  </a:lnTo>
                  <a:lnTo>
                    <a:pt x="31" y="176"/>
                  </a:lnTo>
                  <a:lnTo>
                    <a:pt x="83" y="168"/>
                  </a:lnTo>
                  <a:close/>
                  <a:moveTo>
                    <a:pt x="89" y="222"/>
                  </a:moveTo>
                  <a:lnTo>
                    <a:pt x="89" y="213"/>
                  </a:lnTo>
                  <a:lnTo>
                    <a:pt x="35" y="220"/>
                  </a:lnTo>
                  <a:lnTo>
                    <a:pt x="37" y="228"/>
                  </a:lnTo>
                  <a:lnTo>
                    <a:pt x="89" y="222"/>
                  </a:lnTo>
                  <a:close/>
                  <a:moveTo>
                    <a:pt x="96" y="276"/>
                  </a:moveTo>
                  <a:lnTo>
                    <a:pt x="96" y="267"/>
                  </a:lnTo>
                  <a:lnTo>
                    <a:pt x="21" y="278"/>
                  </a:lnTo>
                  <a:lnTo>
                    <a:pt x="21" y="286"/>
                  </a:lnTo>
                  <a:lnTo>
                    <a:pt x="96" y="276"/>
                  </a:lnTo>
                  <a:close/>
                  <a:moveTo>
                    <a:pt x="104" y="330"/>
                  </a:moveTo>
                  <a:lnTo>
                    <a:pt x="102" y="321"/>
                  </a:lnTo>
                  <a:lnTo>
                    <a:pt x="50" y="328"/>
                  </a:lnTo>
                  <a:lnTo>
                    <a:pt x="50" y="336"/>
                  </a:lnTo>
                  <a:lnTo>
                    <a:pt x="104" y="330"/>
                  </a:lnTo>
                  <a:close/>
                  <a:moveTo>
                    <a:pt x="110" y="384"/>
                  </a:moveTo>
                  <a:lnTo>
                    <a:pt x="108" y="375"/>
                  </a:lnTo>
                  <a:lnTo>
                    <a:pt x="56" y="382"/>
                  </a:lnTo>
                  <a:lnTo>
                    <a:pt x="58" y="390"/>
                  </a:lnTo>
                  <a:lnTo>
                    <a:pt x="110" y="384"/>
                  </a:lnTo>
                  <a:close/>
                  <a:moveTo>
                    <a:pt x="116" y="438"/>
                  </a:moveTo>
                  <a:lnTo>
                    <a:pt x="114" y="429"/>
                  </a:lnTo>
                  <a:lnTo>
                    <a:pt x="42" y="438"/>
                  </a:lnTo>
                  <a:lnTo>
                    <a:pt x="42" y="446"/>
                  </a:lnTo>
                  <a:lnTo>
                    <a:pt x="116" y="438"/>
                  </a:lnTo>
                  <a:close/>
                  <a:moveTo>
                    <a:pt x="123" y="492"/>
                  </a:moveTo>
                  <a:lnTo>
                    <a:pt x="123" y="483"/>
                  </a:lnTo>
                  <a:lnTo>
                    <a:pt x="71" y="489"/>
                  </a:lnTo>
                  <a:lnTo>
                    <a:pt x="71" y="498"/>
                  </a:lnTo>
                  <a:lnTo>
                    <a:pt x="123" y="492"/>
                  </a:lnTo>
                  <a:close/>
                  <a:moveTo>
                    <a:pt x="129" y="545"/>
                  </a:moveTo>
                  <a:lnTo>
                    <a:pt x="129" y="535"/>
                  </a:lnTo>
                  <a:lnTo>
                    <a:pt x="77" y="543"/>
                  </a:lnTo>
                  <a:lnTo>
                    <a:pt x="77" y="552"/>
                  </a:lnTo>
                  <a:lnTo>
                    <a:pt x="129" y="545"/>
                  </a:lnTo>
                  <a:close/>
                  <a:moveTo>
                    <a:pt x="137" y="597"/>
                  </a:moveTo>
                  <a:lnTo>
                    <a:pt x="135" y="589"/>
                  </a:lnTo>
                  <a:lnTo>
                    <a:pt x="60" y="599"/>
                  </a:lnTo>
                  <a:lnTo>
                    <a:pt x="62" y="608"/>
                  </a:lnTo>
                  <a:lnTo>
                    <a:pt x="137" y="597"/>
                  </a:lnTo>
                  <a:close/>
                  <a:moveTo>
                    <a:pt x="143" y="651"/>
                  </a:moveTo>
                  <a:lnTo>
                    <a:pt x="141" y="643"/>
                  </a:lnTo>
                  <a:lnTo>
                    <a:pt x="89" y="649"/>
                  </a:lnTo>
                  <a:lnTo>
                    <a:pt x="91" y="658"/>
                  </a:lnTo>
                  <a:lnTo>
                    <a:pt x="143" y="651"/>
                  </a:lnTo>
                  <a:close/>
                  <a:moveTo>
                    <a:pt x="150" y="705"/>
                  </a:moveTo>
                  <a:lnTo>
                    <a:pt x="150" y="697"/>
                  </a:lnTo>
                  <a:lnTo>
                    <a:pt x="98" y="703"/>
                  </a:lnTo>
                  <a:lnTo>
                    <a:pt x="98" y="711"/>
                  </a:lnTo>
                  <a:lnTo>
                    <a:pt x="150" y="705"/>
                  </a:lnTo>
                  <a:close/>
                  <a:moveTo>
                    <a:pt x="156" y="759"/>
                  </a:moveTo>
                  <a:lnTo>
                    <a:pt x="156" y="751"/>
                  </a:lnTo>
                  <a:lnTo>
                    <a:pt x="81" y="759"/>
                  </a:lnTo>
                  <a:lnTo>
                    <a:pt x="83" y="770"/>
                  </a:lnTo>
                  <a:lnTo>
                    <a:pt x="156" y="759"/>
                  </a:lnTo>
                  <a:close/>
                  <a:moveTo>
                    <a:pt x="164" y="813"/>
                  </a:moveTo>
                  <a:lnTo>
                    <a:pt x="162" y="805"/>
                  </a:lnTo>
                  <a:lnTo>
                    <a:pt x="110" y="811"/>
                  </a:lnTo>
                  <a:lnTo>
                    <a:pt x="112" y="819"/>
                  </a:lnTo>
                  <a:lnTo>
                    <a:pt x="164" y="813"/>
                  </a:lnTo>
                  <a:close/>
                  <a:moveTo>
                    <a:pt x="170" y="867"/>
                  </a:moveTo>
                  <a:lnTo>
                    <a:pt x="168" y="859"/>
                  </a:lnTo>
                  <a:lnTo>
                    <a:pt x="116" y="865"/>
                  </a:lnTo>
                  <a:lnTo>
                    <a:pt x="118" y="873"/>
                  </a:lnTo>
                  <a:lnTo>
                    <a:pt x="170" y="867"/>
                  </a:lnTo>
                  <a:close/>
                </a:path>
              </a:pathLst>
            </a:custGeom>
            <a:solidFill>
              <a:srgbClr val="BC7C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</p:grpSp>
      <p:pic>
        <p:nvPicPr>
          <p:cNvPr id="32" name="图片 3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0891" y="1796819"/>
            <a:ext cx="2210557" cy="2210557"/>
          </a:xfrm>
          <a:prstGeom prst="rect">
            <a:avLst/>
          </a:prstGeom>
        </p:spPr>
      </p:pic>
      <p:pic>
        <p:nvPicPr>
          <p:cNvPr id="2190" name="图片 2189"/>
          <p:cNvPicPr>
            <a:picLocks noChangeAspect="1"/>
          </p:cNvPicPr>
          <p:nvPr/>
        </p:nvPicPr>
        <p:blipFill>
          <a:blip r:embed="rId6"/>
          <a:srcRect l="16180" t="4362" r="10513" b="2278"/>
          <a:stretch>
            <a:fillRect/>
          </a:stretch>
        </p:blipFill>
        <p:spPr>
          <a:xfrm>
            <a:off x="12252224" y="4005065"/>
            <a:ext cx="1736411" cy="2211415"/>
          </a:xfrm>
          <a:custGeom>
            <a:avLst/>
            <a:gdLst>
              <a:gd name="connsiteX0" fmla="*/ 497682 w 783432"/>
              <a:gd name="connsiteY0" fmla="*/ 0 h 997744"/>
              <a:gd name="connsiteX1" fmla="*/ 578644 w 783432"/>
              <a:gd name="connsiteY1" fmla="*/ 9525 h 997744"/>
              <a:gd name="connsiteX2" fmla="*/ 569119 w 783432"/>
              <a:gd name="connsiteY2" fmla="*/ 119062 h 997744"/>
              <a:gd name="connsiteX3" fmla="*/ 478632 w 783432"/>
              <a:gd name="connsiteY3" fmla="*/ 138112 h 997744"/>
              <a:gd name="connsiteX4" fmla="*/ 461963 w 783432"/>
              <a:gd name="connsiteY4" fmla="*/ 226219 h 997744"/>
              <a:gd name="connsiteX5" fmla="*/ 445294 w 783432"/>
              <a:gd name="connsiteY5" fmla="*/ 278606 h 997744"/>
              <a:gd name="connsiteX6" fmla="*/ 528638 w 783432"/>
              <a:gd name="connsiteY6" fmla="*/ 400050 h 997744"/>
              <a:gd name="connsiteX7" fmla="*/ 540544 w 783432"/>
              <a:gd name="connsiteY7" fmla="*/ 519112 h 997744"/>
              <a:gd name="connsiteX8" fmla="*/ 528638 w 783432"/>
              <a:gd name="connsiteY8" fmla="*/ 607219 h 997744"/>
              <a:gd name="connsiteX9" fmla="*/ 611982 w 783432"/>
              <a:gd name="connsiteY9" fmla="*/ 647700 h 997744"/>
              <a:gd name="connsiteX10" fmla="*/ 762000 w 783432"/>
              <a:gd name="connsiteY10" fmla="*/ 673894 h 997744"/>
              <a:gd name="connsiteX11" fmla="*/ 783432 w 783432"/>
              <a:gd name="connsiteY11" fmla="*/ 678656 h 997744"/>
              <a:gd name="connsiteX12" fmla="*/ 781050 w 783432"/>
              <a:gd name="connsiteY12" fmla="*/ 857250 h 997744"/>
              <a:gd name="connsiteX13" fmla="*/ 583407 w 783432"/>
              <a:gd name="connsiteY13" fmla="*/ 876300 h 997744"/>
              <a:gd name="connsiteX14" fmla="*/ 540544 w 783432"/>
              <a:gd name="connsiteY14" fmla="*/ 931069 h 997744"/>
              <a:gd name="connsiteX15" fmla="*/ 490538 w 783432"/>
              <a:gd name="connsiteY15" fmla="*/ 969169 h 997744"/>
              <a:gd name="connsiteX16" fmla="*/ 376238 w 783432"/>
              <a:gd name="connsiteY16" fmla="*/ 997744 h 997744"/>
              <a:gd name="connsiteX17" fmla="*/ 216694 w 783432"/>
              <a:gd name="connsiteY17" fmla="*/ 990600 h 997744"/>
              <a:gd name="connsiteX18" fmla="*/ 88107 w 783432"/>
              <a:gd name="connsiteY18" fmla="*/ 954881 h 997744"/>
              <a:gd name="connsiteX19" fmla="*/ 73819 w 783432"/>
              <a:gd name="connsiteY19" fmla="*/ 907256 h 997744"/>
              <a:gd name="connsiteX20" fmla="*/ 123825 w 783432"/>
              <a:gd name="connsiteY20" fmla="*/ 859631 h 997744"/>
              <a:gd name="connsiteX21" fmla="*/ 164307 w 783432"/>
              <a:gd name="connsiteY21" fmla="*/ 859631 h 997744"/>
              <a:gd name="connsiteX22" fmla="*/ 138113 w 783432"/>
              <a:gd name="connsiteY22" fmla="*/ 807244 h 997744"/>
              <a:gd name="connsiteX23" fmla="*/ 138113 w 783432"/>
              <a:gd name="connsiteY23" fmla="*/ 726281 h 997744"/>
              <a:gd name="connsiteX24" fmla="*/ 90488 w 783432"/>
              <a:gd name="connsiteY24" fmla="*/ 709612 h 997744"/>
              <a:gd name="connsiteX25" fmla="*/ 59532 w 783432"/>
              <a:gd name="connsiteY25" fmla="*/ 683419 h 997744"/>
              <a:gd name="connsiteX26" fmla="*/ 50007 w 783432"/>
              <a:gd name="connsiteY26" fmla="*/ 633412 h 997744"/>
              <a:gd name="connsiteX27" fmla="*/ 9525 w 783432"/>
              <a:gd name="connsiteY27" fmla="*/ 581025 h 997744"/>
              <a:gd name="connsiteX28" fmla="*/ 0 w 783432"/>
              <a:gd name="connsiteY28" fmla="*/ 538162 h 997744"/>
              <a:gd name="connsiteX29" fmla="*/ 30957 w 783432"/>
              <a:gd name="connsiteY29" fmla="*/ 438150 h 997744"/>
              <a:gd name="connsiteX30" fmla="*/ 50007 w 783432"/>
              <a:gd name="connsiteY30" fmla="*/ 352425 h 997744"/>
              <a:gd name="connsiteX31" fmla="*/ 95250 w 783432"/>
              <a:gd name="connsiteY31" fmla="*/ 278606 h 997744"/>
              <a:gd name="connsiteX32" fmla="*/ 123825 w 783432"/>
              <a:gd name="connsiteY32" fmla="*/ 273844 h 997744"/>
              <a:gd name="connsiteX33" fmla="*/ 111919 w 783432"/>
              <a:gd name="connsiteY33" fmla="*/ 247650 h 997744"/>
              <a:gd name="connsiteX34" fmla="*/ 97632 w 783432"/>
              <a:gd name="connsiteY34" fmla="*/ 209550 h 997744"/>
              <a:gd name="connsiteX35" fmla="*/ 116682 w 783432"/>
              <a:gd name="connsiteY35" fmla="*/ 164306 h 997744"/>
              <a:gd name="connsiteX36" fmla="*/ 147638 w 783432"/>
              <a:gd name="connsiteY36" fmla="*/ 138112 h 997744"/>
              <a:gd name="connsiteX37" fmla="*/ 154782 w 783432"/>
              <a:gd name="connsiteY37" fmla="*/ 90487 h 997744"/>
              <a:gd name="connsiteX38" fmla="*/ 130969 w 783432"/>
              <a:gd name="connsiteY38" fmla="*/ 26194 h 997744"/>
              <a:gd name="connsiteX39" fmla="*/ 135732 w 783432"/>
              <a:gd name="connsiteY39" fmla="*/ 7144 h 997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783432" h="997744">
                <a:moveTo>
                  <a:pt x="497682" y="0"/>
                </a:moveTo>
                <a:lnTo>
                  <a:pt x="578644" y="9525"/>
                </a:lnTo>
                <a:lnTo>
                  <a:pt x="569119" y="119062"/>
                </a:lnTo>
                <a:lnTo>
                  <a:pt x="478632" y="138112"/>
                </a:lnTo>
                <a:lnTo>
                  <a:pt x="461963" y="226219"/>
                </a:lnTo>
                <a:lnTo>
                  <a:pt x="445294" y="278606"/>
                </a:lnTo>
                <a:lnTo>
                  <a:pt x="528638" y="400050"/>
                </a:lnTo>
                <a:lnTo>
                  <a:pt x="540544" y="519112"/>
                </a:lnTo>
                <a:lnTo>
                  <a:pt x="528638" y="607219"/>
                </a:lnTo>
                <a:lnTo>
                  <a:pt x="611982" y="647700"/>
                </a:lnTo>
                <a:lnTo>
                  <a:pt x="762000" y="673894"/>
                </a:lnTo>
                <a:lnTo>
                  <a:pt x="783432" y="678656"/>
                </a:lnTo>
                <a:lnTo>
                  <a:pt x="781050" y="857250"/>
                </a:lnTo>
                <a:lnTo>
                  <a:pt x="583407" y="876300"/>
                </a:lnTo>
                <a:lnTo>
                  <a:pt x="540544" y="931069"/>
                </a:lnTo>
                <a:lnTo>
                  <a:pt x="490538" y="969169"/>
                </a:lnTo>
                <a:lnTo>
                  <a:pt x="376238" y="997744"/>
                </a:lnTo>
                <a:lnTo>
                  <a:pt x="216694" y="990600"/>
                </a:lnTo>
                <a:lnTo>
                  <a:pt x="88107" y="954881"/>
                </a:lnTo>
                <a:lnTo>
                  <a:pt x="73819" y="907256"/>
                </a:lnTo>
                <a:lnTo>
                  <a:pt x="123825" y="859631"/>
                </a:lnTo>
                <a:lnTo>
                  <a:pt x="164307" y="859631"/>
                </a:lnTo>
                <a:lnTo>
                  <a:pt x="138113" y="807244"/>
                </a:lnTo>
                <a:lnTo>
                  <a:pt x="138113" y="726281"/>
                </a:lnTo>
                <a:lnTo>
                  <a:pt x="90488" y="709612"/>
                </a:lnTo>
                <a:lnTo>
                  <a:pt x="59532" y="683419"/>
                </a:lnTo>
                <a:lnTo>
                  <a:pt x="50007" y="633412"/>
                </a:lnTo>
                <a:lnTo>
                  <a:pt x="9525" y="581025"/>
                </a:lnTo>
                <a:lnTo>
                  <a:pt x="0" y="538162"/>
                </a:lnTo>
                <a:lnTo>
                  <a:pt x="30957" y="438150"/>
                </a:lnTo>
                <a:lnTo>
                  <a:pt x="50007" y="352425"/>
                </a:lnTo>
                <a:lnTo>
                  <a:pt x="95250" y="278606"/>
                </a:lnTo>
                <a:lnTo>
                  <a:pt x="123825" y="273844"/>
                </a:lnTo>
                <a:lnTo>
                  <a:pt x="111919" y="247650"/>
                </a:lnTo>
                <a:lnTo>
                  <a:pt x="97632" y="209550"/>
                </a:lnTo>
                <a:lnTo>
                  <a:pt x="116682" y="164306"/>
                </a:lnTo>
                <a:lnTo>
                  <a:pt x="147638" y="138112"/>
                </a:lnTo>
                <a:lnTo>
                  <a:pt x="154782" y="90487"/>
                </a:lnTo>
                <a:lnTo>
                  <a:pt x="130969" y="26194"/>
                </a:lnTo>
                <a:lnTo>
                  <a:pt x="135732" y="7144"/>
                </a:lnTo>
                <a:close/>
              </a:path>
            </a:pathLst>
          </a:custGeom>
        </p:spPr>
      </p:pic>
      <p:pic>
        <p:nvPicPr>
          <p:cNvPr id="46" name="图片 45"/>
          <p:cNvPicPr>
            <a:picLocks noChangeAspect="1"/>
          </p:cNvPicPr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5822" b="91398" l="16615" r="85385">
                        <a14:foregroundMark x1="42462" y1="19969" x2="42462" y2="19969"/>
                        <a14:foregroundMark x1="85538" y1="28879" x2="85538" y2="28879"/>
                        <a14:foregroundMark x1="68308" y1="34101" x2="68308" y2="34101"/>
                        <a14:foregroundMark x1="70000" y1="78802" x2="70000" y2="78802"/>
                        <a14:foregroundMark x1="75538" y1="68510" x2="75538" y2="68510"/>
                        <a14:foregroundMark x1="79385" y1="56528" x2="79385" y2="56528"/>
                        <a14:foregroundMark x1="16923" y1="61290" x2="16923" y2="61290"/>
                        <a14:foregroundMark x1="31231" y1="29800" x2="31231" y2="29800"/>
                        <a14:foregroundMark x1="19538" y1="23810" x2="19538" y2="23810"/>
                        <a14:foregroundMark x1="48923" y1="15975" x2="48923" y2="15975"/>
                        <a14:foregroundMark x1="20462" y1="91398" x2="20462" y2="91398"/>
                        <a14:foregroundMark x1="30308" y1="57296" x2="30308" y2="57296"/>
                        <a14:foregroundMark x1="57538" y1="49002" x2="57538" y2="49002"/>
                        <a14:foregroundMark x1="63077" y1="50998" x2="63077" y2="50998"/>
                        <a14:foregroundMark x1="65077" y1="57450" x2="65077" y2="57450"/>
                        <a14:foregroundMark x1="63385" y1="64209" x2="63385" y2="64209"/>
                        <a14:foregroundMark x1="56154" y1="71582" x2="56154" y2="71582"/>
                        <a14:foregroundMark x1="37692" y1="70200" x2="37692" y2="70200"/>
                        <a14:foregroundMark x1="33846" y1="64977" x2="33846" y2="64977"/>
                        <a14:foregroundMark x1="35385" y1="49770" x2="35385" y2="49770"/>
                        <a14:foregroundMark x1="39077" y1="43779" x2="39077" y2="43779"/>
                        <a14:foregroundMark x1="47385" y1="40092" x2="47385" y2="40092"/>
                        <a14:foregroundMark x1="55231" y1="41628" x2="55231" y2="41628"/>
                        <a14:foregroundMark x1="23692" y1="27035" x2="23692" y2="27035"/>
                        <a14:foregroundMark x1="31385" y1="24885" x2="31385" y2="24885"/>
                        <a14:foregroundMark x1="27077" y1="26114" x2="27077" y2="26114"/>
                        <a14:foregroundMark x1="27231" y1="23656" x2="27231" y2="23656"/>
                        <a14:foregroundMark x1="22308" y1="23041" x2="22308" y2="23041"/>
                        <a14:foregroundMark x1="25385" y1="22120" x2="25846" y2="22120"/>
                        <a14:foregroundMark x1="31385" y1="22120" x2="31385" y2="22120"/>
                        <a14:foregroundMark x1="79231" y1="25192" x2="79231" y2="25192"/>
                        <a14:foregroundMark x1="71538" y1="26882" x2="71538" y2="26882"/>
                        <a14:foregroundMark x1="76923" y1="29954" x2="76923" y2="29954"/>
                        <a14:foregroundMark x1="78462" y1="33333" x2="78462" y2="33333"/>
                        <a14:foregroundMark x1="79077" y1="29339" x2="79077" y2="29339"/>
                        <a14:foregroundMark x1="77385" y1="27035" x2="77385" y2="27035"/>
                        <a14:foregroundMark x1="70308" y1="26575" x2="70308" y2="26575"/>
                        <a14:foregroundMark x1="43692" y1="31029" x2="43692" y2="31029"/>
                        <a14:foregroundMark x1="62308" y1="36406" x2="62308" y2="36406"/>
                        <a14:foregroundMark x1="74308" y1="50538" x2="74308" y2="50538"/>
                        <a14:foregroundMark x1="77385" y1="60676" x2="77385" y2="60676"/>
                        <a14:foregroundMark x1="74000" y1="65131" x2="74000" y2="65131"/>
                        <a14:foregroundMark x1="70308" y1="73733" x2="70308" y2="73733"/>
                        <a14:foregroundMark x1="73692" y1="54839" x2="73692" y2="54839"/>
                        <a14:foregroundMark x1="70462" y1="44547" x2="70462" y2="44547"/>
                        <a14:foregroundMark x1="69385" y1="37481" x2="69385" y2="37481"/>
                        <a14:foregroundMark x1="70615" y1="40246" x2="70615" y2="40246"/>
                        <a14:foregroundMark x1="69231" y1="42243" x2="69231" y2="42243"/>
                        <a14:foregroundMark x1="65846" y1="38863" x2="65846" y2="38863"/>
                        <a14:foregroundMark x1="53077" y1="33026" x2="53077" y2="33026"/>
                        <a14:foregroundMark x1="38923" y1="30568" x2="38923" y2="30568"/>
                        <a14:foregroundMark x1="32000" y1="34869" x2="32000" y2="34869"/>
                        <a14:foregroundMark x1="24923" y1="44393" x2="24923" y2="44393"/>
                        <a14:foregroundMark x1="21846" y1="65131" x2="21846" y2="65131"/>
                        <a14:foregroundMark x1="20923" y1="59293" x2="20923" y2="59293"/>
                        <a14:foregroundMark x1="19231" y1="65131" x2="19231" y2="65131"/>
                        <a14:foregroundMark x1="40769" y1="52995" x2="40769" y2="52995"/>
                        <a14:foregroundMark x1="40615" y1="59140" x2="40615" y2="59140"/>
                        <a14:foregroundMark x1="44154" y1="47773" x2="44154" y2="47773"/>
                        <a14:foregroundMark x1="47692" y1="46544" x2="47692" y2="46544"/>
                        <a14:foregroundMark x1="51692" y1="46083" x2="51692" y2="46083"/>
                        <a14:foregroundMark x1="36308" y1="47773" x2="36308" y2="47773"/>
                        <a14:foregroundMark x1="31692" y1="47465" x2="31692" y2="47465"/>
                        <a14:foregroundMark x1="39538" y1="59908" x2="39538" y2="59908"/>
                        <a14:foregroundMark x1="33692" y1="60369" x2="33692" y2="60369"/>
                        <a14:foregroundMark x1="32769" y1="64670" x2="32769" y2="64670"/>
                        <a14:foregroundMark x1="39385" y1="69278" x2="39846" y2="69278"/>
                        <a14:foregroundMark x1="46462" y1="66359" x2="46462" y2="66359"/>
                        <a14:foregroundMark x1="41692" y1="64055" x2="41692" y2="64055"/>
                        <a14:foregroundMark x1="41538" y1="64055" x2="41538" y2="64055"/>
                        <a14:foregroundMark x1="41692" y1="68203" x2="41692" y2="68203"/>
                        <a14:foregroundMark x1="42154" y1="70046" x2="42154" y2="71121"/>
                        <a14:foregroundMark x1="55385" y1="63902" x2="55385" y2="63902"/>
                        <a14:foregroundMark x1="55538" y1="61444" x2="55538" y2="61444"/>
                        <a14:foregroundMark x1="57385" y1="57604" x2="57385" y2="57604"/>
                        <a14:foregroundMark x1="58308" y1="55146" x2="58308" y2="55146"/>
                        <a14:foregroundMark x1="52923" y1="58218" x2="52923" y2="58218"/>
                        <a14:foregroundMark x1="60923" y1="58372" x2="60923" y2="58372"/>
                        <a14:foregroundMark x1="61077" y1="55300" x2="61077" y2="55300"/>
                        <a14:foregroundMark x1="61077" y1="51613" x2="61077" y2="51613"/>
                        <a14:foregroundMark x1="63692" y1="47465" x2="63692" y2="47465"/>
                        <a14:foregroundMark x1="62615" y1="30876" x2="62615" y2="30876"/>
                        <a14:foregroundMark x1="73077" y1="37020" x2="73077" y2="37020"/>
                        <a14:foregroundMark x1="76923" y1="42396" x2="76923" y2="42396"/>
                        <a14:foregroundMark x1="77538" y1="43472" x2="77538" y2="43472"/>
                        <a14:foregroundMark x1="79077" y1="42089" x2="79077" y2="42089"/>
                        <a14:foregroundMark x1="27692" y1="87865" x2="27692" y2="87865"/>
                        <a14:foregroundMark x1="25692" y1="84485" x2="25692" y2="84485"/>
                        <a14:foregroundMark x1="65077" y1="86790" x2="65077" y2="86790"/>
                        <a14:foregroundMark x1="68923" y1="84946" x2="68923" y2="8494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300" t="11565" r="11471"/>
          <a:stretch>
            <a:fillRect/>
          </a:stretch>
        </p:blipFill>
        <p:spPr>
          <a:xfrm>
            <a:off x="5095305" y="2967097"/>
            <a:ext cx="901047" cy="1046929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 flipH="1">
            <a:off x="1940389" y="4278631"/>
            <a:ext cx="1078928" cy="798779"/>
            <a:chOff x="4065516" y="2758012"/>
            <a:chExt cx="1078928" cy="798778"/>
          </a:xfrm>
        </p:grpSpPr>
        <p:sp>
          <p:nvSpPr>
            <p:cNvPr id="7" name="íşlïḍé"/>
            <p:cNvSpPr/>
            <p:nvPr/>
          </p:nvSpPr>
          <p:spPr bwMode="auto">
            <a:xfrm>
              <a:off x="4065516" y="2758012"/>
              <a:ext cx="843926" cy="766363"/>
            </a:xfrm>
            <a:custGeom>
              <a:avLst/>
              <a:gdLst>
                <a:gd name="T0" fmla="*/ 589 w 729"/>
                <a:gd name="T1" fmla="*/ 662 h 662"/>
                <a:gd name="T2" fmla="*/ 0 w 729"/>
                <a:gd name="T3" fmla="*/ 0 h 662"/>
                <a:gd name="T4" fmla="*/ 729 w 729"/>
                <a:gd name="T5" fmla="*/ 471 h 662"/>
                <a:gd name="T6" fmla="*/ 589 w 729"/>
                <a:gd name="T7" fmla="*/ 662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29" h="662">
                  <a:moveTo>
                    <a:pt x="589" y="662"/>
                  </a:moveTo>
                  <a:lnTo>
                    <a:pt x="0" y="0"/>
                  </a:lnTo>
                  <a:lnTo>
                    <a:pt x="729" y="471"/>
                  </a:lnTo>
                  <a:lnTo>
                    <a:pt x="589" y="662"/>
                  </a:lnTo>
                  <a:close/>
                </a:path>
              </a:pathLst>
            </a:custGeom>
            <a:solidFill>
              <a:srgbClr val="B6B8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8" name="ïṩ1ídê"/>
            <p:cNvSpPr/>
            <p:nvPr/>
          </p:nvSpPr>
          <p:spPr bwMode="auto">
            <a:xfrm>
              <a:off x="4065516" y="2758012"/>
              <a:ext cx="1078928" cy="798778"/>
            </a:xfrm>
            <a:custGeom>
              <a:avLst/>
              <a:gdLst>
                <a:gd name="T0" fmla="*/ 404 w 932"/>
                <a:gd name="T1" fmla="*/ 690 h 690"/>
                <a:gd name="T2" fmla="*/ 0 w 932"/>
                <a:gd name="T3" fmla="*/ 0 h 690"/>
                <a:gd name="T4" fmla="*/ 932 w 932"/>
                <a:gd name="T5" fmla="*/ 348 h 690"/>
                <a:gd name="T6" fmla="*/ 404 w 932"/>
                <a:gd name="T7" fmla="*/ 690 h 6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32" h="690">
                  <a:moveTo>
                    <a:pt x="404" y="690"/>
                  </a:moveTo>
                  <a:lnTo>
                    <a:pt x="0" y="0"/>
                  </a:lnTo>
                  <a:lnTo>
                    <a:pt x="932" y="348"/>
                  </a:lnTo>
                  <a:lnTo>
                    <a:pt x="404" y="69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9" name="ísľíḓê"/>
            <p:cNvSpPr/>
            <p:nvPr/>
          </p:nvSpPr>
          <p:spPr bwMode="auto">
            <a:xfrm>
              <a:off x="4065516" y="2758012"/>
              <a:ext cx="843926" cy="766363"/>
            </a:xfrm>
            <a:custGeom>
              <a:avLst/>
              <a:gdLst>
                <a:gd name="T0" fmla="*/ 589 w 729"/>
                <a:gd name="T1" fmla="*/ 662 h 662"/>
                <a:gd name="T2" fmla="*/ 628 w 729"/>
                <a:gd name="T3" fmla="*/ 539 h 662"/>
                <a:gd name="T4" fmla="*/ 0 w 729"/>
                <a:gd name="T5" fmla="*/ 0 h 662"/>
                <a:gd name="T6" fmla="*/ 729 w 729"/>
                <a:gd name="T7" fmla="*/ 471 h 662"/>
                <a:gd name="T8" fmla="*/ 589 w 729"/>
                <a:gd name="T9" fmla="*/ 662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9" h="662">
                  <a:moveTo>
                    <a:pt x="589" y="662"/>
                  </a:moveTo>
                  <a:lnTo>
                    <a:pt x="628" y="539"/>
                  </a:lnTo>
                  <a:lnTo>
                    <a:pt x="0" y="0"/>
                  </a:lnTo>
                  <a:lnTo>
                    <a:pt x="729" y="471"/>
                  </a:lnTo>
                  <a:lnTo>
                    <a:pt x="589" y="662"/>
                  </a:lnTo>
                  <a:close/>
                </a:path>
              </a:pathLst>
            </a:custGeom>
            <a:solidFill>
              <a:srgbClr val="D1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</p:grpSp>
      <p:pic>
        <p:nvPicPr>
          <p:cNvPr id="167" name="图片 166" descr="横向校标_画板 1_WPS图片">
            <a:extLst>
              <a:ext uri="{FF2B5EF4-FFF2-40B4-BE49-F238E27FC236}">
                <a16:creationId xmlns:a16="http://schemas.microsoft.com/office/drawing/2014/main" id="{E45DD303-4711-AAA3-EC58-9BF405EEF47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10111105" y="6098285"/>
            <a:ext cx="2245995" cy="89052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>
    <p:blinds dir="vert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2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2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" presetClass="entr" presetSubtype="8" fill="hold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2" dur="200" fill="hold"/>
                                            <p:tgtEl>
                                              <p:spTgt spid="20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3" dur="200" fill="hold"/>
                                            <p:tgtEl>
                                              <p:spTgt spid="20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5" presetID="2" presetClass="entr" presetSubtype="1" fill="hold" nodeType="afterEffect" p14:presetBounceEnd="6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17" dur="15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18" dur="15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0" presetID="2" presetClass="entr" presetSubtype="1" fill="hold" nodeType="afterEffect" p14:presetBounceEnd="6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22" dur="15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23" dur="15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4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6" dur="2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2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8" dur="2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30" presetID="2" presetClass="entr" presetSubtype="4" fill="hold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32" dur="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33" dur="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4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9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6" presetID="63" presetClass="path" presetSubtype="0" accel="50000" decel="5000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Motion origin="layout" path="M 1.38889E-6 1.23457E-6 L 0.50017 -0.36389 " pathEditMode="relative" rAng="0" ptsTypes="AA">
                                          <p:cBhvr>
                                            <p:cTn id="37" dur="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5000" y="-1821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8" presetID="42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1.66667E-6 -1.7284E-6 L -1.15885 0.0034 " pathEditMode="relative" rAng="0" ptsTypes="AA">
                                          <p:cBhvr>
                                            <p:cTn id="39" dur="8000" fill="hold"/>
                                            <p:tgtEl>
                                              <p:spTgt spid="219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7951" y="154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200" fill="hold"/>
                                            <p:tgtEl>
                                              <p:spTgt spid="20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200" fill="hold"/>
                                            <p:tgtEl>
                                              <p:spTgt spid="20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5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15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15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0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15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" dur="15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4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6" dur="2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2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8" dur="2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30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2" dur="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3" dur="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4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9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6" presetID="63" presetClass="path" presetSubtype="0" accel="50000" decel="5000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Motion origin="layout" path="M 1.38889E-6 1.23457E-6 L 0.50017 -0.36389 " pathEditMode="relative" rAng="0" ptsTypes="AA">
                                          <p:cBhvr>
                                            <p:cTn id="37" dur="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5000" y="-1821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8" presetID="42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1.66667E-6 -1.7284E-6 L -1.15885 0.0034 " pathEditMode="relative" rAng="0" ptsTypes="AA">
                                          <p:cBhvr>
                                            <p:cTn id="39" dur="8000" fill="hold"/>
                                            <p:tgtEl>
                                              <p:spTgt spid="219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7951" y="154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hlinkClick r:id="rId5" action="ppaction://hlinksldjump"/>
          </p:cNvPr>
          <p:cNvSpPr txBox="1"/>
          <p:nvPr/>
        </p:nvSpPr>
        <p:spPr>
          <a:xfrm>
            <a:off x="1234571" y="4467022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问题导入</a:t>
            </a:r>
          </a:p>
        </p:txBody>
      </p:sp>
      <p:sp>
        <p:nvSpPr>
          <p:cNvPr id="17" name="文本框 16">
            <a:hlinkClick r:id="rId6" action="ppaction://hlinksldjump"/>
          </p:cNvPr>
          <p:cNvSpPr txBox="1"/>
          <p:nvPr/>
        </p:nvSpPr>
        <p:spPr>
          <a:xfrm>
            <a:off x="2407127" y="3666373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知识回顾</a:t>
            </a:r>
          </a:p>
        </p:txBody>
      </p:sp>
      <p:sp>
        <p:nvSpPr>
          <p:cNvPr id="18" name="文本框 17">
            <a:hlinkClick r:id="rId7" action="ppaction://hlinksldjump"/>
          </p:cNvPr>
          <p:cNvSpPr txBox="1"/>
          <p:nvPr/>
        </p:nvSpPr>
        <p:spPr>
          <a:xfrm>
            <a:off x="4534559" y="3290324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探究新知</a:t>
            </a:r>
          </a:p>
        </p:txBody>
      </p:sp>
      <p:sp>
        <p:nvSpPr>
          <p:cNvPr id="22" name="文本框 21">
            <a:hlinkClick r:id="rId8" action="ppaction://hlinksldjump"/>
          </p:cNvPr>
          <p:cNvSpPr txBox="1"/>
          <p:nvPr/>
        </p:nvSpPr>
        <p:spPr>
          <a:xfrm>
            <a:off x="6271144" y="3632506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规律总结</a:t>
            </a:r>
          </a:p>
        </p:txBody>
      </p:sp>
      <p:sp>
        <p:nvSpPr>
          <p:cNvPr id="23" name="文本框 22">
            <a:hlinkClick r:id="rId8" action="ppaction://hlinksldjump"/>
          </p:cNvPr>
          <p:cNvSpPr txBox="1"/>
          <p:nvPr/>
        </p:nvSpPr>
        <p:spPr>
          <a:xfrm>
            <a:off x="8004232" y="4472729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练习巩固</a:t>
            </a:r>
          </a:p>
        </p:txBody>
      </p:sp>
      <p:sp>
        <p:nvSpPr>
          <p:cNvPr id="24" name="文本框 23">
            <a:hlinkClick r:id="rId9" action="ppaction://hlinksldjump"/>
          </p:cNvPr>
          <p:cNvSpPr txBox="1"/>
          <p:nvPr/>
        </p:nvSpPr>
        <p:spPr>
          <a:xfrm>
            <a:off x="9137241" y="3659656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小结与思考</a:t>
            </a:r>
          </a:p>
        </p:txBody>
      </p:sp>
      <p:sp>
        <p:nvSpPr>
          <p:cNvPr id="61" name="文本框 60">
            <a:hlinkClick r:id="rId10" action="ppaction://hlinksldjump"/>
          </p:cNvPr>
          <p:cNvSpPr txBox="1"/>
          <p:nvPr/>
        </p:nvSpPr>
        <p:spPr>
          <a:xfrm>
            <a:off x="3776490" y="4472729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讨论</a:t>
            </a:r>
          </a:p>
        </p:txBody>
      </p:sp>
      <p:cxnSp>
        <p:nvCxnSpPr>
          <p:cNvPr id="4" name="直接箭头连接符 3"/>
          <p:cNvCxnSpPr/>
          <p:nvPr/>
        </p:nvCxnSpPr>
        <p:spPr>
          <a:xfrm>
            <a:off x="539279" y="4299996"/>
            <a:ext cx="10945216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椭圆 68"/>
          <p:cNvSpPr/>
          <p:nvPr/>
        </p:nvSpPr>
        <p:spPr>
          <a:xfrm>
            <a:off x="1726061" y="4161223"/>
            <a:ext cx="277168" cy="277168"/>
          </a:xfrm>
          <a:prstGeom prst="ellipse">
            <a:avLst/>
          </a:prstGeom>
          <a:solidFill>
            <a:srgbClr val="1780D3"/>
          </a:solidFill>
          <a:ln>
            <a:noFill/>
          </a:ln>
          <a:scene3d>
            <a:camera prst="orthographicFront"/>
            <a:lightRig rig="threePt" dir="t"/>
          </a:scene3d>
          <a:sp3d z="138584">
            <a:bevelT w="138584" h="138584"/>
            <a:bevelB w="138584" h="138584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 fontAlgn="base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srgbClr val="8FD2FB"/>
              </a:solidFill>
              <a:latin typeface="Times New Roman"/>
              <a:ea typeface="宋体"/>
            </a:endParaRPr>
          </a:p>
        </p:txBody>
      </p:sp>
      <p:sp>
        <p:nvSpPr>
          <p:cNvPr id="73" name="椭圆 72"/>
          <p:cNvSpPr/>
          <p:nvPr/>
        </p:nvSpPr>
        <p:spPr>
          <a:xfrm>
            <a:off x="6864409" y="4142810"/>
            <a:ext cx="277168" cy="278481"/>
          </a:xfrm>
          <a:prstGeom prst="ellipse">
            <a:avLst/>
          </a:prstGeom>
          <a:solidFill>
            <a:srgbClr val="E69981"/>
          </a:solidFill>
          <a:ln>
            <a:noFill/>
          </a:ln>
          <a:scene3d>
            <a:camera prst="orthographicFront"/>
            <a:lightRig rig="threePt" dir="t"/>
          </a:scene3d>
          <a:sp3d z="138584">
            <a:bevelT w="138584" h="138584"/>
            <a:bevelB w="138584" h="138584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 fontAlgn="base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srgbClr val="8FD2FB"/>
              </a:solidFill>
              <a:latin typeface="Times New Roman"/>
              <a:ea typeface="宋体"/>
            </a:endParaRPr>
          </a:p>
        </p:txBody>
      </p:sp>
      <p:sp>
        <p:nvSpPr>
          <p:cNvPr id="75" name="椭圆 74"/>
          <p:cNvSpPr/>
          <p:nvPr/>
        </p:nvSpPr>
        <p:spPr>
          <a:xfrm>
            <a:off x="2904488" y="4161063"/>
            <a:ext cx="277168" cy="277168"/>
          </a:xfrm>
          <a:prstGeom prst="ellipse">
            <a:avLst/>
          </a:prstGeom>
          <a:solidFill>
            <a:srgbClr val="FBFFFF"/>
          </a:solidFill>
          <a:ln>
            <a:noFill/>
          </a:ln>
          <a:scene3d>
            <a:camera prst="orthographicFront"/>
            <a:lightRig rig="threePt" dir="t"/>
          </a:scene3d>
          <a:sp3d z="138584">
            <a:bevelT w="138584" h="138584"/>
            <a:bevelB w="138584" h="138584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 fontAlgn="base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srgbClr val="8FD2FB"/>
              </a:solidFill>
              <a:latin typeface="Times New Roman"/>
              <a:ea typeface="宋体"/>
            </a:endParaRPr>
          </a:p>
        </p:txBody>
      </p:sp>
      <p:sp>
        <p:nvSpPr>
          <p:cNvPr id="76" name="椭圆 75"/>
          <p:cNvSpPr/>
          <p:nvPr/>
        </p:nvSpPr>
        <p:spPr>
          <a:xfrm>
            <a:off x="8557629" y="4161063"/>
            <a:ext cx="277168" cy="277168"/>
          </a:xfrm>
          <a:prstGeom prst="ellipse">
            <a:avLst/>
          </a:prstGeom>
          <a:solidFill>
            <a:srgbClr val="959595"/>
          </a:solidFill>
          <a:ln>
            <a:noFill/>
          </a:ln>
          <a:scene3d>
            <a:camera prst="orthographicFront"/>
            <a:lightRig rig="threePt" dir="t"/>
          </a:scene3d>
          <a:sp3d z="138584">
            <a:bevelT w="138584" h="138584"/>
            <a:bevelB w="138584" h="138584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 fontAlgn="base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srgbClr val="8FD2FB"/>
              </a:solidFill>
              <a:latin typeface="Times New Roman"/>
              <a:ea typeface="宋体"/>
            </a:endParaRPr>
          </a:p>
        </p:txBody>
      </p:sp>
      <p:sp>
        <p:nvSpPr>
          <p:cNvPr id="77" name="椭圆 76"/>
          <p:cNvSpPr/>
          <p:nvPr/>
        </p:nvSpPr>
        <p:spPr>
          <a:xfrm>
            <a:off x="9737320" y="4161223"/>
            <a:ext cx="277168" cy="277168"/>
          </a:xfrm>
          <a:prstGeom prst="ellipse">
            <a:avLst/>
          </a:prstGeom>
          <a:solidFill>
            <a:srgbClr val="34ABFF"/>
          </a:solidFill>
          <a:ln>
            <a:noFill/>
          </a:ln>
          <a:scene3d>
            <a:camera prst="orthographicFront"/>
            <a:lightRig rig="threePt" dir="t"/>
          </a:scene3d>
          <a:sp3d z="138584">
            <a:bevelT w="138584" h="138584"/>
            <a:bevelB w="138584" h="138584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 fontAlgn="base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srgbClr val="8FD2FB"/>
              </a:solidFill>
              <a:latin typeface="Times New Roman"/>
              <a:ea typeface="宋体"/>
            </a:endParaRPr>
          </a:p>
        </p:txBody>
      </p:sp>
      <p:sp>
        <p:nvSpPr>
          <p:cNvPr id="78" name="椭圆 77"/>
          <p:cNvSpPr/>
          <p:nvPr/>
        </p:nvSpPr>
        <p:spPr>
          <a:xfrm>
            <a:off x="4068793" y="4162809"/>
            <a:ext cx="277168" cy="277168"/>
          </a:xfrm>
          <a:prstGeom prst="ellipse">
            <a:avLst/>
          </a:prstGeom>
          <a:solidFill>
            <a:srgbClr val="A5D3FF"/>
          </a:solidFill>
          <a:ln>
            <a:noFill/>
          </a:ln>
          <a:scene3d>
            <a:camera prst="orthographicFront"/>
            <a:lightRig rig="threePt" dir="t"/>
          </a:scene3d>
          <a:sp3d z="138584">
            <a:bevelT w="138584" h="138584"/>
            <a:bevelB w="138584" h="138584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 fontAlgn="base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srgbClr val="8FD2FB"/>
              </a:solidFill>
              <a:latin typeface="Times New Roman"/>
              <a:ea typeface="宋体"/>
            </a:endParaRPr>
          </a:p>
        </p:txBody>
      </p:sp>
      <p:sp>
        <p:nvSpPr>
          <p:cNvPr id="79" name="椭圆 78"/>
          <p:cNvSpPr/>
          <p:nvPr/>
        </p:nvSpPr>
        <p:spPr>
          <a:xfrm>
            <a:off x="5258847" y="4161063"/>
            <a:ext cx="277168" cy="277168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scene3d>
            <a:camera prst="orthographicFront"/>
            <a:lightRig rig="threePt" dir="t"/>
          </a:scene3d>
          <a:sp3d z="138584">
            <a:bevelT w="138584" h="138584"/>
            <a:bevelB w="138584" h="138584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 fontAlgn="base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srgbClr val="8FD2FB"/>
              </a:solidFill>
              <a:latin typeface="Times New Roman"/>
              <a:ea typeface="宋体"/>
            </a:endParaRPr>
          </a:p>
        </p:txBody>
      </p:sp>
      <p:pic>
        <p:nvPicPr>
          <p:cNvPr id="86" name="图片 8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921979" y="2125782"/>
            <a:ext cx="887732" cy="868364"/>
          </a:xfrm>
          <a:prstGeom prst="rect">
            <a:avLst/>
          </a:prstGeom>
        </p:spPr>
      </p:pic>
      <p:sp>
        <p:nvSpPr>
          <p:cNvPr id="87" name="椭圆 86"/>
          <p:cNvSpPr/>
          <p:nvPr/>
        </p:nvSpPr>
        <p:spPr>
          <a:xfrm>
            <a:off x="4644171" y="1938710"/>
            <a:ext cx="1298269" cy="1298269"/>
          </a:xfrm>
          <a:prstGeom prst="ellipse">
            <a:avLst/>
          </a:prstGeom>
          <a:solidFill>
            <a:srgbClr val="FFFFFF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 fontAlgn="base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srgbClr val="8FD2FB"/>
              </a:solidFill>
              <a:latin typeface="Times New Roman"/>
              <a:ea typeface="宋体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4999501" y="1002168"/>
            <a:ext cx="2323248" cy="2113376"/>
            <a:chOff x="3749626" y="698686"/>
            <a:chExt cx="1742436" cy="1585032"/>
          </a:xfrm>
        </p:grpSpPr>
        <p:sp>
          <p:nvSpPr>
            <p:cNvPr id="88" name="文本框 87"/>
            <p:cNvSpPr txBox="1"/>
            <p:nvPr/>
          </p:nvSpPr>
          <p:spPr>
            <a:xfrm>
              <a:off x="4058855" y="968807"/>
              <a:ext cx="936795" cy="4385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3200" b="1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目  录</a:t>
              </a:r>
            </a:p>
          </p:txBody>
        </p:sp>
        <p:sp>
          <p:nvSpPr>
            <p:cNvPr id="84" name="任意多边形: 形状 83"/>
            <p:cNvSpPr/>
            <p:nvPr/>
          </p:nvSpPr>
          <p:spPr>
            <a:xfrm>
              <a:off x="3749626" y="698686"/>
              <a:ext cx="1742436" cy="1585032"/>
            </a:xfrm>
            <a:custGeom>
              <a:avLst/>
              <a:gdLst/>
              <a:ahLst/>
              <a:cxnLst/>
              <a:rect l="0" t="0" r="0" b="0"/>
              <a:pathLst>
                <a:path w="2161770" h="1966485">
                  <a:moveTo>
                    <a:pt x="1254291" y="1966484"/>
                  </a:moveTo>
                  <a:cubicBezTo>
                    <a:pt x="1264925" y="1957004"/>
                    <a:pt x="1275280" y="1947418"/>
                    <a:pt x="1285355" y="1937732"/>
                  </a:cubicBezTo>
                  <a:cubicBezTo>
                    <a:pt x="1295147" y="1927949"/>
                    <a:pt x="1304655" y="1918075"/>
                    <a:pt x="1313878" y="1908114"/>
                  </a:cubicBezTo>
                  <a:cubicBezTo>
                    <a:pt x="1322813" y="1898070"/>
                    <a:pt x="1331459" y="1887950"/>
                    <a:pt x="1339816" y="1877756"/>
                  </a:cubicBezTo>
                  <a:cubicBezTo>
                    <a:pt x="1347881" y="1867494"/>
                    <a:pt x="1355655" y="1857168"/>
                    <a:pt x="1363135" y="1846784"/>
                  </a:cubicBezTo>
                  <a:cubicBezTo>
                    <a:pt x="1370322" y="1836346"/>
                    <a:pt x="1377215" y="1825858"/>
                    <a:pt x="1383814" y="1815326"/>
                  </a:cubicBezTo>
                  <a:cubicBezTo>
                    <a:pt x="1390118" y="1804754"/>
                    <a:pt x="1396128" y="1794147"/>
                    <a:pt x="1401842" y="1783509"/>
                  </a:cubicBezTo>
                  <a:cubicBezTo>
                    <a:pt x="1407262" y="1772845"/>
                    <a:pt x="1412388" y="1762160"/>
                    <a:pt x="1417219" y="1751459"/>
                  </a:cubicBezTo>
                  <a:cubicBezTo>
                    <a:pt x="1421758" y="1740745"/>
                    <a:pt x="1426002" y="1730024"/>
                    <a:pt x="1429955" y="1719301"/>
                  </a:cubicBezTo>
                  <a:cubicBezTo>
                    <a:pt x="1433618" y="1708580"/>
                    <a:pt x="1436990" y="1697864"/>
                    <a:pt x="1440073" y="1687160"/>
                  </a:cubicBezTo>
                  <a:cubicBezTo>
                    <a:pt x="1442869" y="1676471"/>
                    <a:pt x="1445378" y="1665802"/>
                    <a:pt x="1447603" y="1655157"/>
                  </a:cubicBezTo>
                  <a:cubicBezTo>
                    <a:pt x="1449545" y="1644541"/>
                    <a:pt x="1451206" y="1633957"/>
                    <a:pt x="1452587" y="1623412"/>
                  </a:cubicBezTo>
                  <a:cubicBezTo>
                    <a:pt x="1453692" y="1612907"/>
                    <a:pt x="1454521" y="1602448"/>
                    <a:pt x="1455078" y="1592039"/>
                  </a:cubicBezTo>
                  <a:cubicBezTo>
                    <a:pt x="1455364" y="1581684"/>
                    <a:pt x="1455383" y="1571387"/>
                    <a:pt x="1455135" y="1561152"/>
                  </a:cubicBezTo>
                  <a:cubicBezTo>
                    <a:pt x="1454626" y="1550983"/>
                    <a:pt x="1453857" y="1540884"/>
                    <a:pt x="1452831" y="1530859"/>
                  </a:cubicBezTo>
                  <a:cubicBezTo>
                    <a:pt x="1451551" y="1520912"/>
                    <a:pt x="1450020" y="1511045"/>
                    <a:pt x="1448242" y="1501264"/>
                  </a:cubicBezTo>
                  <a:cubicBezTo>
                    <a:pt x="1446220" y="1491572"/>
                    <a:pt x="1443957" y="1481971"/>
                    <a:pt x="1441457" y="1472467"/>
                  </a:cubicBezTo>
                  <a:cubicBezTo>
                    <a:pt x="1438724" y="1463061"/>
                    <a:pt x="1435761" y="1453758"/>
                    <a:pt x="1432571" y="1444561"/>
                  </a:cubicBezTo>
                  <a:cubicBezTo>
                    <a:pt x="1429159" y="1435472"/>
                    <a:pt x="1425529" y="1426496"/>
                    <a:pt x="1421685" y="1417635"/>
                  </a:cubicBezTo>
                  <a:cubicBezTo>
                    <a:pt x="1417631" y="1408892"/>
                    <a:pt x="1413371" y="1400270"/>
                    <a:pt x="1408910" y="1391772"/>
                  </a:cubicBezTo>
                  <a:cubicBezTo>
                    <a:pt x="1404251" y="1383400"/>
                    <a:pt x="1399399" y="1375158"/>
                    <a:pt x="1394359" y="1367048"/>
                  </a:cubicBezTo>
                  <a:cubicBezTo>
                    <a:pt x="1389135" y="1359072"/>
                    <a:pt x="1383732" y="1351233"/>
                    <a:pt x="1378154" y="1343533"/>
                  </a:cubicBezTo>
                  <a:cubicBezTo>
                    <a:pt x="1372406" y="1335975"/>
                    <a:pt x="1366493" y="1328561"/>
                    <a:pt x="1360420" y="1321292"/>
                  </a:cubicBezTo>
                  <a:cubicBezTo>
                    <a:pt x="1354191" y="1314171"/>
                    <a:pt x="1347812" y="1307200"/>
                    <a:pt x="1341287" y="1300381"/>
                  </a:cubicBezTo>
                  <a:cubicBezTo>
                    <a:pt x="1334622" y="1293715"/>
                    <a:pt x="1327821" y="1287204"/>
                    <a:pt x="1320889" y="1280849"/>
                  </a:cubicBezTo>
                  <a:cubicBezTo>
                    <a:pt x="1313832" y="1274653"/>
                    <a:pt x="1306655" y="1268616"/>
                    <a:pt x="1299363" y="1262740"/>
                  </a:cubicBezTo>
                  <a:cubicBezTo>
                    <a:pt x="1291961" y="1257026"/>
                    <a:pt x="1284454" y="1251476"/>
                    <a:pt x="1276848" y="1246089"/>
                  </a:cubicBezTo>
                  <a:cubicBezTo>
                    <a:pt x="1269147" y="1240868"/>
                    <a:pt x="1261358" y="1235813"/>
                    <a:pt x="1253485" y="1230924"/>
                  </a:cubicBezTo>
                  <a:cubicBezTo>
                    <a:pt x="1245533" y="1226203"/>
                    <a:pt x="1237508" y="1221650"/>
                    <a:pt x="1229415" y="1217266"/>
                  </a:cubicBezTo>
                  <a:cubicBezTo>
                    <a:pt x="1221260" y="1213051"/>
                    <a:pt x="1213047" y="1209005"/>
                    <a:pt x="1204782" y="1205129"/>
                  </a:cubicBezTo>
                  <a:cubicBezTo>
                    <a:pt x="1196471" y="1201423"/>
                    <a:pt x="1188118" y="1197886"/>
                    <a:pt x="1179728" y="1194519"/>
                  </a:cubicBezTo>
                  <a:cubicBezTo>
                    <a:pt x="1171308" y="1191322"/>
                    <a:pt x="1162862" y="1188294"/>
                    <a:pt x="1154394" y="1185435"/>
                  </a:cubicBezTo>
                  <a:cubicBezTo>
                    <a:pt x="1145912" y="1182745"/>
                    <a:pt x="1137418" y="1180223"/>
                    <a:pt x="1128920" y="1177869"/>
                  </a:cubicBezTo>
                  <a:cubicBezTo>
                    <a:pt x="1120422" y="1175682"/>
                    <a:pt x="1111928" y="1173661"/>
                    <a:pt x="1103444" y="1171806"/>
                  </a:cubicBezTo>
                  <a:cubicBezTo>
                    <a:pt x="1094975" y="1170116"/>
                    <a:pt x="1086525" y="1168589"/>
                    <a:pt x="1078100" y="1167225"/>
                  </a:cubicBezTo>
                  <a:cubicBezTo>
                    <a:pt x="1069705" y="1166022"/>
                    <a:pt x="1061343" y="1164979"/>
                    <a:pt x="1053021" y="1164096"/>
                  </a:cubicBezTo>
                  <a:cubicBezTo>
                    <a:pt x="1044743" y="1163370"/>
                    <a:pt x="1036512" y="1162800"/>
                    <a:pt x="1028334" y="1162385"/>
                  </a:cubicBezTo>
                  <a:cubicBezTo>
                    <a:pt x="1020214" y="1162123"/>
                    <a:pt x="1012155" y="1162013"/>
                    <a:pt x="1004162" y="1162051"/>
                  </a:cubicBezTo>
                  <a:cubicBezTo>
                    <a:pt x="996240" y="1162238"/>
                    <a:pt x="988393" y="1162571"/>
                    <a:pt x="980624" y="1163048"/>
                  </a:cubicBezTo>
                  <a:cubicBezTo>
                    <a:pt x="972938" y="1163667"/>
                    <a:pt x="965340" y="1164425"/>
                    <a:pt x="957832" y="1165322"/>
                  </a:cubicBezTo>
                  <a:cubicBezTo>
                    <a:pt x="950419" y="1166354"/>
                    <a:pt x="943105" y="1167519"/>
                    <a:pt x="935893" y="1168816"/>
                  </a:cubicBezTo>
                  <a:cubicBezTo>
                    <a:pt x="928788" y="1170240"/>
                    <a:pt x="921791" y="1171791"/>
                    <a:pt x="914908" y="1173466"/>
                  </a:cubicBezTo>
                  <a:cubicBezTo>
                    <a:pt x="908141" y="1175262"/>
                    <a:pt x="901494" y="1177177"/>
                    <a:pt x="894970" y="1179207"/>
                  </a:cubicBezTo>
                  <a:cubicBezTo>
                    <a:pt x="888571" y="1181351"/>
                    <a:pt x="882303" y="1183604"/>
                    <a:pt x="876165" y="1185966"/>
                  </a:cubicBezTo>
                  <a:cubicBezTo>
                    <a:pt x="870163" y="1188433"/>
                    <a:pt x="864298" y="1191001"/>
                    <a:pt x="858573" y="1193668"/>
                  </a:cubicBezTo>
                  <a:cubicBezTo>
                    <a:pt x="852991" y="1196432"/>
                    <a:pt x="847555" y="1199289"/>
                    <a:pt x="842265" y="1202236"/>
                  </a:cubicBezTo>
                  <a:cubicBezTo>
                    <a:pt x="837125" y="1205269"/>
                    <a:pt x="832137" y="1208387"/>
                    <a:pt x="827303" y="1211586"/>
                  </a:cubicBezTo>
                  <a:cubicBezTo>
                    <a:pt x="822625" y="1214862"/>
                    <a:pt x="818104" y="1218213"/>
                    <a:pt x="813743" y="1221635"/>
                  </a:cubicBezTo>
                  <a:cubicBezTo>
                    <a:pt x="809543" y="1225125"/>
                    <a:pt x="805505" y="1228681"/>
                    <a:pt x="801631" y="1232297"/>
                  </a:cubicBezTo>
                  <a:cubicBezTo>
                    <a:pt x="797922" y="1235973"/>
                    <a:pt x="794380" y="1239703"/>
                    <a:pt x="791005" y="1243485"/>
                  </a:cubicBezTo>
                  <a:cubicBezTo>
                    <a:pt x="787799" y="1247316"/>
                    <a:pt x="784761" y="1251192"/>
                    <a:pt x="781894" y="1255110"/>
                  </a:cubicBezTo>
                  <a:cubicBezTo>
                    <a:pt x="779198" y="1259067"/>
                    <a:pt x="776672" y="1263058"/>
                    <a:pt x="774319" y="1267082"/>
                  </a:cubicBezTo>
                  <a:cubicBezTo>
                    <a:pt x="772137" y="1271135"/>
                    <a:pt x="770128" y="1275212"/>
                    <a:pt x="768290" y="1279312"/>
                  </a:cubicBezTo>
                  <a:cubicBezTo>
                    <a:pt x="766626" y="1283430"/>
                    <a:pt x="765134" y="1287564"/>
                    <a:pt x="763814" y="1291709"/>
                  </a:cubicBezTo>
                  <a:cubicBezTo>
                    <a:pt x="762665" y="1295864"/>
                    <a:pt x="761688" y="1300024"/>
                    <a:pt x="760882" y="1304186"/>
                  </a:cubicBezTo>
                  <a:cubicBezTo>
                    <a:pt x="760246" y="1308348"/>
                    <a:pt x="759779" y="1312505"/>
                    <a:pt x="759482" y="1316655"/>
                  </a:cubicBezTo>
                  <a:cubicBezTo>
                    <a:pt x="759351" y="1320795"/>
                    <a:pt x="759388" y="1324921"/>
                    <a:pt x="759590" y="1329030"/>
                  </a:cubicBezTo>
                  <a:cubicBezTo>
                    <a:pt x="759958" y="1333119"/>
                    <a:pt x="760487" y="1337186"/>
                    <a:pt x="761179" y="1341226"/>
                  </a:cubicBezTo>
                  <a:cubicBezTo>
                    <a:pt x="762031" y="1345237"/>
                    <a:pt x="763041" y="1349217"/>
                    <a:pt x="764209" y="1353162"/>
                  </a:cubicBezTo>
                  <a:cubicBezTo>
                    <a:pt x="765531" y="1357069"/>
                    <a:pt x="767006" y="1360936"/>
                    <a:pt x="768633" y="1364759"/>
                  </a:cubicBezTo>
                  <a:cubicBezTo>
                    <a:pt x="770410" y="1368537"/>
                    <a:pt x="772333" y="1372265"/>
                    <a:pt x="774401" y="1375943"/>
                  </a:cubicBezTo>
                  <a:cubicBezTo>
                    <a:pt x="776612" y="1379565"/>
                    <a:pt x="778963" y="1383132"/>
                    <a:pt x="781452" y="1386639"/>
                  </a:cubicBezTo>
                  <a:cubicBezTo>
                    <a:pt x="784076" y="1390084"/>
                    <a:pt x="786832" y="1393465"/>
                    <a:pt x="789719" y="1396780"/>
                  </a:cubicBezTo>
                  <a:cubicBezTo>
                    <a:pt x="792732" y="1400026"/>
                    <a:pt x="795870" y="1403201"/>
                    <a:pt x="799130" y="1406303"/>
                  </a:cubicBezTo>
                  <a:cubicBezTo>
                    <a:pt x="802508" y="1409330"/>
                    <a:pt x="806001" y="1412279"/>
                    <a:pt x="809607" y="1415148"/>
                  </a:cubicBezTo>
                  <a:cubicBezTo>
                    <a:pt x="813322" y="1417936"/>
                    <a:pt x="817142" y="1420641"/>
                    <a:pt x="821066" y="1423261"/>
                  </a:cubicBezTo>
                  <a:cubicBezTo>
                    <a:pt x="825089" y="1425793"/>
                    <a:pt x="829208" y="1428237"/>
                    <a:pt x="833421" y="1430591"/>
                  </a:cubicBezTo>
                  <a:cubicBezTo>
                    <a:pt x="837721" y="1432853"/>
                    <a:pt x="842108" y="1435021"/>
                    <a:pt x="846576" y="1437095"/>
                  </a:cubicBezTo>
                  <a:cubicBezTo>
                    <a:pt x="851124" y="1439072"/>
                    <a:pt x="855746" y="1440952"/>
                    <a:pt x="860439" y="1442733"/>
                  </a:cubicBezTo>
                  <a:cubicBezTo>
                    <a:pt x="865200" y="1444415"/>
                    <a:pt x="870025" y="1445995"/>
                    <a:pt x="874909" y="1447474"/>
                  </a:cubicBezTo>
                  <a:cubicBezTo>
                    <a:pt x="879850" y="1448850"/>
                    <a:pt x="884842" y="1450122"/>
                    <a:pt x="889884" y="1451289"/>
                  </a:cubicBezTo>
                  <a:cubicBezTo>
                    <a:pt x="894970" y="1452351"/>
                    <a:pt x="900096" y="1453308"/>
                    <a:pt x="905260" y="1454158"/>
                  </a:cubicBezTo>
                  <a:cubicBezTo>
                    <a:pt x="910456" y="1454900"/>
                    <a:pt x="915681" y="1455536"/>
                    <a:pt x="920932" y="1456064"/>
                  </a:cubicBezTo>
                  <a:cubicBezTo>
                    <a:pt x="926203" y="1456484"/>
                    <a:pt x="931492" y="1456795"/>
                    <a:pt x="936794" y="1456999"/>
                  </a:cubicBezTo>
                  <a:cubicBezTo>
                    <a:pt x="942105" y="1457094"/>
                    <a:pt x="947421" y="1457081"/>
                    <a:pt x="952740" y="1456959"/>
                  </a:cubicBezTo>
                  <a:cubicBezTo>
                    <a:pt x="958055" y="1456729"/>
                    <a:pt x="963364" y="1456392"/>
                    <a:pt x="968663" y="1455947"/>
                  </a:cubicBezTo>
                  <a:cubicBezTo>
                    <a:pt x="973947" y="1455395"/>
                    <a:pt x="979213" y="1454737"/>
                    <a:pt x="984458" y="1453972"/>
                  </a:cubicBezTo>
                  <a:cubicBezTo>
                    <a:pt x="989676" y="1453102"/>
                    <a:pt x="994866" y="1452127"/>
                    <a:pt x="1000021" y="1451049"/>
                  </a:cubicBezTo>
                  <a:cubicBezTo>
                    <a:pt x="1005140" y="1449867"/>
                    <a:pt x="1010218" y="1448583"/>
                    <a:pt x="1015251" y="1447197"/>
                  </a:cubicBezTo>
                  <a:cubicBezTo>
                    <a:pt x="1020236" y="1445712"/>
                    <a:pt x="1025170" y="1444128"/>
                    <a:pt x="1030048" y="1442445"/>
                  </a:cubicBezTo>
                  <a:cubicBezTo>
                    <a:pt x="1034868" y="1440666"/>
                    <a:pt x="1039625" y="1438791"/>
                    <a:pt x="1044317" y="1436823"/>
                  </a:cubicBezTo>
                  <a:cubicBezTo>
                    <a:pt x="1048939" y="1434762"/>
                    <a:pt x="1053489" y="1432610"/>
                    <a:pt x="1057964" y="1430368"/>
                  </a:cubicBezTo>
                  <a:cubicBezTo>
                    <a:pt x="1062359" y="1428039"/>
                    <a:pt x="1066673" y="1425623"/>
                    <a:pt x="1070901" y="1423123"/>
                  </a:cubicBezTo>
                  <a:cubicBezTo>
                    <a:pt x="1075041" y="1420541"/>
                    <a:pt x="1079091" y="1417878"/>
                    <a:pt x="1083046" y="1415135"/>
                  </a:cubicBezTo>
                  <a:cubicBezTo>
                    <a:pt x="1086904" y="1412317"/>
                    <a:pt x="1090662" y="1409423"/>
                    <a:pt x="1094318" y="1406457"/>
                  </a:cubicBezTo>
                  <a:cubicBezTo>
                    <a:pt x="1097869" y="1403420"/>
                    <a:pt x="1101312" y="1400315"/>
                    <a:pt x="1104645" y="1397144"/>
                  </a:cubicBezTo>
                  <a:cubicBezTo>
                    <a:pt x="1107866" y="1393908"/>
                    <a:pt x="1110971" y="1390612"/>
                    <a:pt x="1113960" y="1387256"/>
                  </a:cubicBezTo>
                  <a:cubicBezTo>
                    <a:pt x="1116829" y="1383844"/>
                    <a:pt x="1119578" y="1380377"/>
                    <a:pt x="1122202" y="1376858"/>
                  </a:cubicBezTo>
                  <a:cubicBezTo>
                    <a:pt x="1124701" y="1373290"/>
                    <a:pt x="1127073" y="1369675"/>
                    <a:pt x="1129316" y="1366017"/>
                  </a:cubicBezTo>
                  <a:cubicBezTo>
                    <a:pt x="1131430" y="1362316"/>
                    <a:pt x="1133410" y="1358578"/>
                    <a:pt x="1135257" y="1354802"/>
                  </a:cubicBezTo>
                  <a:cubicBezTo>
                    <a:pt x="1136969" y="1350994"/>
                    <a:pt x="1138545" y="1347155"/>
                    <a:pt x="1139982" y="1343288"/>
                  </a:cubicBezTo>
                  <a:cubicBezTo>
                    <a:pt x="1141282" y="1339397"/>
                    <a:pt x="1142442" y="1335483"/>
                    <a:pt x="1143461" y="1331549"/>
                  </a:cubicBezTo>
                  <a:cubicBezTo>
                    <a:pt x="1144340" y="1327600"/>
                    <a:pt x="1145075" y="1323636"/>
                    <a:pt x="1145668" y="1319663"/>
                  </a:cubicBezTo>
                  <a:cubicBezTo>
                    <a:pt x="1146119" y="1315681"/>
                    <a:pt x="1146424" y="1311695"/>
                    <a:pt x="1146586" y="1307706"/>
                  </a:cubicBezTo>
                  <a:cubicBezTo>
                    <a:pt x="1146605" y="1303719"/>
                    <a:pt x="1146477" y="1299735"/>
                    <a:pt x="1146206" y="1295759"/>
                  </a:cubicBezTo>
                  <a:cubicBezTo>
                    <a:pt x="1145791" y="1291793"/>
                    <a:pt x="1145231" y="1287839"/>
                    <a:pt x="1144527" y="1283901"/>
                  </a:cubicBezTo>
                  <a:cubicBezTo>
                    <a:pt x="1143680" y="1279982"/>
                    <a:pt x="1142689" y="1276085"/>
                    <a:pt x="1141556" y="1272212"/>
                  </a:cubicBezTo>
                  <a:cubicBezTo>
                    <a:pt x="1140281" y="1268367"/>
                    <a:pt x="1138865" y="1264553"/>
                    <a:pt x="1137308" y="1260772"/>
                  </a:cubicBezTo>
                  <a:cubicBezTo>
                    <a:pt x="1135612" y="1257028"/>
                    <a:pt x="1133778" y="1253322"/>
                    <a:pt x="1131806" y="1249659"/>
                  </a:cubicBezTo>
                  <a:cubicBezTo>
                    <a:pt x="1129699" y="1246041"/>
                    <a:pt x="1127457" y="1242470"/>
                    <a:pt x="1125082" y="1238951"/>
                  </a:cubicBezTo>
                  <a:cubicBezTo>
                    <a:pt x="1122575" y="1235484"/>
                    <a:pt x="1119939" y="1232073"/>
                    <a:pt x="1117174" y="1228722"/>
                  </a:cubicBezTo>
                  <a:cubicBezTo>
                    <a:pt x="1114282" y="1225432"/>
                    <a:pt x="1111267" y="1222207"/>
                    <a:pt x="1108129" y="1219048"/>
                  </a:cubicBezTo>
                  <a:cubicBezTo>
                    <a:pt x="1104870" y="1215958"/>
                    <a:pt x="1101493" y="1212941"/>
                    <a:pt x="1098001" y="1209998"/>
                  </a:cubicBezTo>
                  <a:cubicBezTo>
                    <a:pt x="1094395" y="1207132"/>
                    <a:pt x="1090677" y="1204346"/>
                    <a:pt x="1086852" y="1201642"/>
                  </a:cubicBezTo>
                  <a:cubicBezTo>
                    <a:pt x="1082919" y="1199022"/>
                    <a:pt x="1078885" y="1196489"/>
                    <a:pt x="1074748" y="1194044"/>
                  </a:cubicBezTo>
                  <a:cubicBezTo>
                    <a:pt x="1070515" y="1191691"/>
                    <a:pt x="1066188" y="1189430"/>
                    <a:pt x="1061768" y="1187265"/>
                  </a:cubicBezTo>
                  <a:cubicBezTo>
                    <a:pt x="1057260" y="1185198"/>
                    <a:pt x="1052665" y="1183230"/>
                    <a:pt x="1047990" y="1181363"/>
                  </a:cubicBezTo>
                  <a:cubicBezTo>
                    <a:pt x="1043234" y="1179600"/>
                    <a:pt x="1038404" y="1177942"/>
                    <a:pt x="1033501" y="1176391"/>
                  </a:cubicBezTo>
                  <a:cubicBezTo>
                    <a:pt x="1028530" y="1174949"/>
                    <a:pt x="1023494" y="1173616"/>
                    <a:pt x="1018396" y="1172396"/>
                  </a:cubicBezTo>
                  <a:cubicBezTo>
                    <a:pt x="1013241" y="1171289"/>
                    <a:pt x="1008031" y="1170297"/>
                    <a:pt x="1002771" y="1169422"/>
                  </a:cubicBezTo>
                  <a:cubicBezTo>
                    <a:pt x="997465" y="1168664"/>
                    <a:pt x="992116" y="1168025"/>
                    <a:pt x="986729" y="1167506"/>
                  </a:cubicBezTo>
                  <a:cubicBezTo>
                    <a:pt x="981308" y="1167109"/>
                    <a:pt x="975855" y="1166834"/>
                    <a:pt x="970377" y="1166682"/>
                  </a:cubicBezTo>
                  <a:cubicBezTo>
                    <a:pt x="964875" y="1166655"/>
                    <a:pt x="959356" y="1166752"/>
                    <a:pt x="953823" y="1166975"/>
                  </a:cubicBezTo>
                  <a:cubicBezTo>
                    <a:pt x="948280" y="1167325"/>
                    <a:pt x="942732" y="1167802"/>
                    <a:pt x="937182" y="1168406"/>
                  </a:cubicBezTo>
                  <a:cubicBezTo>
                    <a:pt x="931635" y="1169139"/>
                    <a:pt x="926096" y="1170000"/>
                    <a:pt x="920568" y="1170990"/>
                  </a:cubicBezTo>
                  <a:cubicBezTo>
                    <a:pt x="915057" y="1172110"/>
                    <a:pt x="909566" y="1173358"/>
                    <a:pt x="904099" y="1174735"/>
                  </a:cubicBezTo>
                  <a:cubicBezTo>
                    <a:pt x="898662" y="1176242"/>
                    <a:pt x="893260" y="1177878"/>
                    <a:pt x="887895" y="1179643"/>
                  </a:cubicBezTo>
                  <a:cubicBezTo>
                    <a:pt x="882573" y="1181537"/>
                    <a:pt x="877297" y="1183559"/>
                    <a:pt x="872073" y="1185710"/>
                  </a:cubicBezTo>
                  <a:cubicBezTo>
                    <a:pt x="866905" y="1187987"/>
                    <a:pt x="861798" y="1190392"/>
                    <a:pt x="856755" y="1192923"/>
                  </a:cubicBezTo>
                  <a:cubicBezTo>
                    <a:pt x="851781" y="1195580"/>
                    <a:pt x="846880" y="1198362"/>
                    <a:pt x="842057" y="1201267"/>
                  </a:cubicBezTo>
                  <a:cubicBezTo>
                    <a:pt x="837317" y="1204295"/>
                    <a:pt x="832663" y="1207445"/>
                    <a:pt x="828101" y="1210716"/>
                  </a:cubicBezTo>
                  <a:cubicBezTo>
                    <a:pt x="823633" y="1214106"/>
                    <a:pt x="819264" y="1217615"/>
                    <a:pt x="814999" y="1221240"/>
                  </a:cubicBezTo>
                  <a:cubicBezTo>
                    <a:pt x="810842" y="1224980"/>
                    <a:pt x="806797" y="1228835"/>
                    <a:pt x="802868" y="1232802"/>
                  </a:cubicBezTo>
                  <a:cubicBezTo>
                    <a:pt x="799059" y="1236880"/>
                    <a:pt x="795374" y="1241066"/>
                    <a:pt x="791818" y="1245359"/>
                  </a:cubicBezTo>
                  <a:cubicBezTo>
                    <a:pt x="788393" y="1249758"/>
                    <a:pt x="785104" y="1254260"/>
                    <a:pt x="781955" y="1258862"/>
                  </a:cubicBezTo>
                  <a:cubicBezTo>
                    <a:pt x="778949" y="1263564"/>
                    <a:pt x="776092" y="1268362"/>
                    <a:pt x="773385" y="1273255"/>
                  </a:cubicBezTo>
                  <a:cubicBezTo>
                    <a:pt x="770831" y="1278241"/>
                    <a:pt x="768437" y="1283316"/>
                    <a:pt x="766204" y="1288478"/>
                  </a:cubicBezTo>
                  <a:cubicBezTo>
                    <a:pt x="764136" y="1293725"/>
                    <a:pt x="762235" y="1299054"/>
                    <a:pt x="760506" y="1304462"/>
                  </a:cubicBezTo>
                  <a:cubicBezTo>
                    <a:pt x="758952" y="1309948"/>
                    <a:pt x="757576" y="1315507"/>
                    <a:pt x="756381" y="1321138"/>
                  </a:cubicBezTo>
                  <a:cubicBezTo>
                    <a:pt x="755369" y="1326837"/>
                    <a:pt x="754544" y="1332601"/>
                    <a:pt x="753908" y="1338427"/>
                  </a:cubicBezTo>
                  <a:cubicBezTo>
                    <a:pt x="753464" y="1344312"/>
                    <a:pt x="753215" y="1350254"/>
                    <a:pt x="753162" y="1356248"/>
                  </a:cubicBezTo>
                  <a:cubicBezTo>
                    <a:pt x="753310" y="1362292"/>
                    <a:pt x="753659" y="1368383"/>
                    <a:pt x="754212" y="1374515"/>
                  </a:cubicBezTo>
                  <a:cubicBezTo>
                    <a:pt x="754971" y="1380688"/>
                    <a:pt x="755938" y="1386897"/>
                    <a:pt x="757117" y="1393139"/>
                  </a:cubicBezTo>
                  <a:cubicBezTo>
                    <a:pt x="758506" y="1399410"/>
                    <a:pt x="760109" y="1405706"/>
                    <a:pt x="761928" y="1412025"/>
                  </a:cubicBezTo>
                  <a:cubicBezTo>
                    <a:pt x="763964" y="1418362"/>
                    <a:pt x="766217" y="1424714"/>
                    <a:pt x="768690" y="1431076"/>
                  </a:cubicBezTo>
                  <a:cubicBezTo>
                    <a:pt x="771384" y="1437447"/>
                    <a:pt x="774299" y="1443821"/>
                    <a:pt x="777438" y="1450194"/>
                  </a:cubicBezTo>
                  <a:cubicBezTo>
                    <a:pt x="780800" y="1456564"/>
                    <a:pt x="784386" y="1462926"/>
                    <a:pt x="788198" y="1469276"/>
                  </a:cubicBezTo>
                  <a:cubicBezTo>
                    <a:pt x="792234" y="1475611"/>
                    <a:pt x="796496" y="1481926"/>
                    <a:pt x="800985" y="1488218"/>
                  </a:cubicBezTo>
                  <a:cubicBezTo>
                    <a:pt x="805701" y="1494483"/>
                    <a:pt x="810642" y="1500717"/>
                    <a:pt x="815810" y="1506915"/>
                  </a:cubicBezTo>
                  <a:cubicBezTo>
                    <a:pt x="821204" y="1513074"/>
                    <a:pt x="826823" y="1519191"/>
                    <a:pt x="832669" y="1525261"/>
                  </a:cubicBezTo>
                  <a:cubicBezTo>
                    <a:pt x="838739" y="1531279"/>
                    <a:pt x="845032" y="1537243"/>
                    <a:pt x="851550" y="1543148"/>
                  </a:cubicBezTo>
                  <a:cubicBezTo>
                    <a:pt x="858290" y="1548990"/>
                    <a:pt x="865251" y="1554766"/>
                    <a:pt x="872432" y="1560470"/>
                  </a:cubicBezTo>
                  <a:cubicBezTo>
                    <a:pt x="879832" y="1566101"/>
                    <a:pt x="887451" y="1571652"/>
                    <a:pt x="895285" y="1577122"/>
                  </a:cubicBezTo>
                  <a:cubicBezTo>
                    <a:pt x="903333" y="1582504"/>
                    <a:pt x="911595" y="1587797"/>
                    <a:pt x="920066" y="1592996"/>
                  </a:cubicBezTo>
                  <a:cubicBezTo>
                    <a:pt x="928747" y="1598097"/>
                    <a:pt x="937635" y="1603096"/>
                    <a:pt x="946727" y="1607990"/>
                  </a:cubicBezTo>
                  <a:cubicBezTo>
                    <a:pt x="956022" y="1612774"/>
                    <a:pt x="965516" y="1617446"/>
                    <a:pt x="975206" y="1622001"/>
                  </a:cubicBezTo>
                  <a:cubicBezTo>
                    <a:pt x="985091" y="1626436"/>
                    <a:pt x="995169" y="1630747"/>
                    <a:pt x="1005434" y="1634931"/>
                  </a:cubicBezTo>
                  <a:cubicBezTo>
                    <a:pt x="1015885" y="1638983"/>
                    <a:pt x="1026520" y="1642902"/>
                    <a:pt x="1037333" y="1646682"/>
                  </a:cubicBezTo>
                  <a:cubicBezTo>
                    <a:pt x="1048321" y="1650321"/>
                    <a:pt x="1059483" y="1653815"/>
                    <a:pt x="1070814" y="1657162"/>
                  </a:cubicBezTo>
                  <a:cubicBezTo>
                    <a:pt x="1082309" y="1660357"/>
                    <a:pt x="1093966" y="1663398"/>
                    <a:pt x="1105781" y="1666282"/>
                  </a:cubicBezTo>
                  <a:cubicBezTo>
                    <a:pt x="1117748" y="1669004"/>
                    <a:pt x="1129866" y="1671564"/>
                    <a:pt x="1142128" y="1673956"/>
                  </a:cubicBezTo>
                  <a:cubicBezTo>
                    <a:pt x="1154532" y="1676179"/>
                    <a:pt x="1167072" y="1678229"/>
                    <a:pt x="1179744" y="1680105"/>
                  </a:cubicBezTo>
                  <a:cubicBezTo>
                    <a:pt x="1192544" y="1681802"/>
                    <a:pt x="1205468" y="1683319"/>
                    <a:pt x="1218509" y="1684653"/>
                  </a:cubicBezTo>
                  <a:cubicBezTo>
                    <a:pt x="1231663" y="1685802"/>
                    <a:pt x="1244926" y="1686762"/>
                    <a:pt x="1258292" y="1687532"/>
                  </a:cubicBezTo>
                  <a:cubicBezTo>
                    <a:pt x="1271757" y="1688109"/>
                    <a:pt x="1285315" y="1688492"/>
                    <a:pt x="1298962" y="1688677"/>
                  </a:cubicBezTo>
                  <a:cubicBezTo>
                    <a:pt x="1312691" y="1688664"/>
                    <a:pt x="1326497" y="1688450"/>
                    <a:pt x="1340376" y="1688033"/>
                  </a:cubicBezTo>
                  <a:cubicBezTo>
                    <a:pt x="1354321" y="1687411"/>
                    <a:pt x="1368326" y="1686584"/>
                    <a:pt x="1382387" y="1685548"/>
                  </a:cubicBezTo>
                  <a:cubicBezTo>
                    <a:pt x="1396499" y="1684303"/>
                    <a:pt x="1410653" y="1682847"/>
                    <a:pt x="1424846" y="1681179"/>
                  </a:cubicBezTo>
                  <a:cubicBezTo>
                    <a:pt x="1439071" y="1679297"/>
                    <a:pt x="1453323" y="1677201"/>
                    <a:pt x="1467595" y="1674889"/>
                  </a:cubicBezTo>
                  <a:cubicBezTo>
                    <a:pt x="1481882" y="1672361"/>
                    <a:pt x="1496177" y="1669615"/>
                    <a:pt x="1510475" y="1666651"/>
                  </a:cubicBezTo>
                  <a:cubicBezTo>
                    <a:pt x="1524769" y="1663467"/>
                    <a:pt x="1539053" y="1660064"/>
                    <a:pt x="1553322" y="1656441"/>
                  </a:cubicBezTo>
                  <a:cubicBezTo>
                    <a:pt x="1567568" y="1652598"/>
                    <a:pt x="1581787" y="1648534"/>
                    <a:pt x="1595970" y="1644248"/>
                  </a:cubicBezTo>
                  <a:cubicBezTo>
                    <a:pt x="1610113" y="1639742"/>
                    <a:pt x="1624210" y="1635014"/>
                    <a:pt x="1638252" y="1630066"/>
                  </a:cubicBezTo>
                  <a:cubicBezTo>
                    <a:pt x="1652236" y="1624897"/>
                    <a:pt x="1666153" y="1619507"/>
                    <a:pt x="1679999" y="1613897"/>
                  </a:cubicBezTo>
                  <a:cubicBezTo>
                    <a:pt x="1693766" y="1608068"/>
                    <a:pt x="1707449" y="1602019"/>
                    <a:pt x="1721041" y="1595753"/>
                  </a:cubicBezTo>
                  <a:cubicBezTo>
                    <a:pt x="1734535" y="1589269"/>
                    <a:pt x="1747927" y="1582569"/>
                    <a:pt x="1761208" y="1575652"/>
                  </a:cubicBezTo>
                  <a:cubicBezTo>
                    <a:pt x="1774374" y="1568522"/>
                    <a:pt x="1787417" y="1561179"/>
                    <a:pt x="1800333" y="1553623"/>
                  </a:cubicBezTo>
                  <a:cubicBezTo>
                    <a:pt x="1813114" y="1545857"/>
                    <a:pt x="1825755" y="1537882"/>
                    <a:pt x="1838249" y="1529700"/>
                  </a:cubicBezTo>
                  <a:cubicBezTo>
                    <a:pt x="1850590" y="1521312"/>
                    <a:pt x="1862772" y="1512721"/>
                    <a:pt x="1874790" y="1503928"/>
                  </a:cubicBezTo>
                  <a:cubicBezTo>
                    <a:pt x="1886638" y="1494935"/>
                    <a:pt x="1898308" y="1485744"/>
                    <a:pt x="1909797" y="1476358"/>
                  </a:cubicBezTo>
                  <a:cubicBezTo>
                    <a:pt x="1921097" y="1466779"/>
                    <a:pt x="1932203" y="1457009"/>
                    <a:pt x="1943109" y="1447051"/>
                  </a:cubicBezTo>
                  <a:cubicBezTo>
                    <a:pt x="1953811" y="1436907"/>
                    <a:pt x="1964302" y="1426581"/>
                    <a:pt x="1974576" y="1416074"/>
                  </a:cubicBezTo>
                  <a:cubicBezTo>
                    <a:pt x="1984629" y="1405390"/>
                    <a:pt x="1994455" y="1394532"/>
                    <a:pt x="2004049" y="1383502"/>
                  </a:cubicBezTo>
                  <a:cubicBezTo>
                    <a:pt x="2013405" y="1372305"/>
                    <a:pt x="2022519" y="1360942"/>
                    <a:pt x="2031385" y="1349418"/>
                  </a:cubicBezTo>
                  <a:cubicBezTo>
                    <a:pt x="2039999" y="1337736"/>
                    <a:pt x="2048355" y="1325899"/>
                    <a:pt x="2056449" y="1313912"/>
                  </a:cubicBezTo>
                  <a:cubicBezTo>
                    <a:pt x="2064276" y="1301777"/>
                    <a:pt x="2071832" y="1289498"/>
                    <a:pt x="2079112" y="1277080"/>
                  </a:cubicBezTo>
                  <a:cubicBezTo>
                    <a:pt x="2086112" y="1264525"/>
                    <a:pt x="2092826" y="1251838"/>
                    <a:pt x="2099253" y="1239024"/>
                  </a:cubicBezTo>
                  <a:cubicBezTo>
                    <a:pt x="2105386" y="1226086"/>
                    <a:pt x="2111222" y="1213028"/>
                    <a:pt x="2116759" y="1199855"/>
                  </a:cubicBezTo>
                  <a:cubicBezTo>
                    <a:pt x="2121991" y="1186570"/>
                    <a:pt x="2126914" y="1173179"/>
                    <a:pt x="2131527" y="1159686"/>
                  </a:cubicBezTo>
                  <a:cubicBezTo>
                    <a:pt x="2135824" y="1146095"/>
                    <a:pt x="2139804" y="1132411"/>
                    <a:pt x="2143462" y="1118638"/>
                  </a:cubicBezTo>
                  <a:cubicBezTo>
                    <a:pt x="2146795" y="1104782"/>
                    <a:pt x="2149801" y="1090847"/>
                    <a:pt x="2152477" y="1076837"/>
                  </a:cubicBezTo>
                  <a:cubicBezTo>
                    <a:pt x="2154821" y="1062758"/>
                    <a:pt x="2156830" y="1048614"/>
                    <a:pt x="2158502" y="1034410"/>
                  </a:cubicBezTo>
                  <a:cubicBezTo>
                    <a:pt x="2159833" y="1020152"/>
                    <a:pt x="2160822" y="1005845"/>
                    <a:pt x="2161468" y="991492"/>
                  </a:cubicBezTo>
                  <a:cubicBezTo>
                    <a:pt x="2161769" y="977101"/>
                    <a:pt x="2161722" y="962675"/>
                    <a:pt x="2161326" y="948220"/>
                  </a:cubicBezTo>
                  <a:cubicBezTo>
                    <a:pt x="2160580" y="933741"/>
                    <a:pt x="2159482" y="919244"/>
                    <a:pt x="2158032" y="904733"/>
                  </a:cubicBezTo>
                  <a:cubicBezTo>
                    <a:pt x="2156228" y="890213"/>
                    <a:pt x="2154070" y="875691"/>
                    <a:pt x="2151556" y="861172"/>
                  </a:cubicBezTo>
                  <a:cubicBezTo>
                    <a:pt x="2148688" y="846660"/>
                    <a:pt x="2145462" y="832162"/>
                    <a:pt x="2141881" y="817682"/>
                  </a:cubicBezTo>
                  <a:cubicBezTo>
                    <a:pt x="2137943" y="803226"/>
                    <a:pt x="2133649" y="788800"/>
                    <a:pt x="2128999" y="774408"/>
                  </a:cubicBezTo>
                  <a:cubicBezTo>
                    <a:pt x="2123993" y="760057"/>
                    <a:pt x="2118632" y="745751"/>
                    <a:pt x="2112916" y="731496"/>
                  </a:cubicBezTo>
                  <a:cubicBezTo>
                    <a:pt x="2106847" y="717297"/>
                    <a:pt x="2100424" y="703161"/>
                    <a:pt x="2093650" y="689091"/>
                  </a:cubicBezTo>
                  <a:cubicBezTo>
                    <a:pt x="2086525" y="675095"/>
                    <a:pt x="2079052" y="661176"/>
                    <a:pt x="2071231" y="647340"/>
                  </a:cubicBezTo>
                  <a:cubicBezTo>
                    <a:pt x="2063064" y="633593"/>
                    <a:pt x="2054554" y="619940"/>
                    <a:pt x="2045701" y="606386"/>
                  </a:cubicBezTo>
                  <a:cubicBezTo>
                    <a:pt x="2036509" y="592936"/>
                    <a:pt x="2026979" y="579597"/>
                    <a:pt x="2017115" y="566372"/>
                  </a:cubicBezTo>
                  <a:cubicBezTo>
                    <a:pt x="2006918" y="553268"/>
                    <a:pt x="1996391" y="540288"/>
                    <a:pt x="1985538" y="527439"/>
                  </a:cubicBezTo>
                  <a:cubicBezTo>
                    <a:pt x="1974361" y="514726"/>
                    <a:pt x="1962863" y="502152"/>
                    <a:pt x="1951048" y="489725"/>
                  </a:cubicBezTo>
                  <a:cubicBezTo>
                    <a:pt x="1938920" y="477447"/>
                    <a:pt x="1926481" y="465325"/>
                    <a:pt x="1913736" y="453363"/>
                  </a:cubicBezTo>
                  <a:cubicBezTo>
                    <a:pt x="1900689" y="441566"/>
                    <a:pt x="1887343" y="429939"/>
                    <a:pt x="1873702" y="418485"/>
                  </a:cubicBezTo>
                  <a:cubicBezTo>
                    <a:pt x="1859772" y="407211"/>
                    <a:pt x="1845556" y="396120"/>
                    <a:pt x="1831058" y="385217"/>
                  </a:cubicBezTo>
                  <a:cubicBezTo>
                    <a:pt x="1816285" y="374507"/>
                    <a:pt x="1801239" y="363993"/>
                    <a:pt x="1785927" y="353680"/>
                  </a:cubicBezTo>
                  <a:cubicBezTo>
                    <a:pt x="1770353" y="343572"/>
                    <a:pt x="1754522" y="333674"/>
                    <a:pt x="1738441" y="323989"/>
                  </a:cubicBezTo>
                  <a:cubicBezTo>
                    <a:pt x="1722114" y="314521"/>
                    <a:pt x="1705546" y="305275"/>
                    <a:pt x="1688743" y="296254"/>
                  </a:cubicBezTo>
                  <a:cubicBezTo>
                    <a:pt x="1671712" y="287462"/>
                    <a:pt x="1654457" y="278902"/>
                    <a:pt x="1636985" y="270579"/>
                  </a:cubicBezTo>
                  <a:cubicBezTo>
                    <a:pt x="1619302" y="262495"/>
                    <a:pt x="1601414" y="254654"/>
                    <a:pt x="1583328" y="247059"/>
                  </a:cubicBezTo>
                  <a:cubicBezTo>
                    <a:pt x="1565049" y="239714"/>
                    <a:pt x="1546584" y="232621"/>
                    <a:pt x="1527939" y="225784"/>
                  </a:cubicBezTo>
                  <a:cubicBezTo>
                    <a:pt x="1509123" y="219206"/>
                    <a:pt x="1490139" y="212889"/>
                    <a:pt x="1470997" y="206836"/>
                  </a:cubicBezTo>
                  <a:cubicBezTo>
                    <a:pt x="1451702" y="201049"/>
                    <a:pt x="1432262" y="195532"/>
                    <a:pt x="1412684" y="190287"/>
                  </a:cubicBezTo>
                  <a:cubicBezTo>
                    <a:pt x="1392974" y="185315"/>
                    <a:pt x="1373140" y="180619"/>
                    <a:pt x="1353190" y="176202"/>
                  </a:cubicBezTo>
                  <a:cubicBezTo>
                    <a:pt x="1333129" y="172065"/>
                    <a:pt x="1312966" y="168209"/>
                    <a:pt x="1292709" y="164638"/>
                  </a:cubicBezTo>
                  <a:cubicBezTo>
                    <a:pt x="1272364" y="161352"/>
                    <a:pt x="1251939" y="158353"/>
                    <a:pt x="1231442" y="155642"/>
                  </a:cubicBezTo>
                  <a:cubicBezTo>
                    <a:pt x="1210880" y="153221"/>
                    <a:pt x="1190262" y="151090"/>
                    <a:pt x="1169593" y="149252"/>
                  </a:cubicBezTo>
                  <a:cubicBezTo>
                    <a:pt x="1148883" y="147706"/>
                    <a:pt x="1128140" y="146454"/>
                    <a:pt x="1107370" y="145497"/>
                  </a:cubicBezTo>
                  <a:cubicBezTo>
                    <a:pt x="1086582" y="144834"/>
                    <a:pt x="1065783" y="144467"/>
                    <a:pt x="1044982" y="144395"/>
                  </a:cubicBezTo>
                  <a:cubicBezTo>
                    <a:pt x="1024186" y="144620"/>
                    <a:pt x="1003403" y="145140"/>
                    <a:pt x="982641" y="145957"/>
                  </a:cubicBezTo>
                  <a:cubicBezTo>
                    <a:pt x="961908" y="147069"/>
                    <a:pt x="941212" y="148478"/>
                    <a:pt x="920560" y="150182"/>
                  </a:cubicBezTo>
                  <a:cubicBezTo>
                    <a:pt x="899961" y="152180"/>
                    <a:pt x="879422" y="154473"/>
                    <a:pt x="858952" y="157059"/>
                  </a:cubicBezTo>
                  <a:cubicBezTo>
                    <a:pt x="838557" y="159938"/>
                    <a:pt x="818247" y="163109"/>
                    <a:pt x="798028" y="166570"/>
                  </a:cubicBezTo>
                  <a:cubicBezTo>
                    <a:pt x="777909" y="170320"/>
                    <a:pt x="757896" y="174359"/>
                    <a:pt x="738000" y="178684"/>
                  </a:cubicBezTo>
                  <a:cubicBezTo>
                    <a:pt x="718225" y="183293"/>
                    <a:pt x="698582" y="188187"/>
                    <a:pt x="679075" y="193361"/>
                  </a:cubicBezTo>
                  <a:cubicBezTo>
                    <a:pt x="659714" y="198815"/>
                    <a:pt x="640506" y="204547"/>
                    <a:pt x="621458" y="210554"/>
                  </a:cubicBezTo>
                  <a:cubicBezTo>
                    <a:pt x="602579" y="216833"/>
                    <a:pt x="583875" y="223384"/>
                    <a:pt x="565352" y="230202"/>
                  </a:cubicBezTo>
                  <a:cubicBezTo>
                    <a:pt x="547019" y="237286"/>
                    <a:pt x="528883" y="244633"/>
                    <a:pt x="510952" y="252239"/>
                  </a:cubicBezTo>
                  <a:cubicBezTo>
                    <a:pt x="493230" y="260103"/>
                    <a:pt x="475727" y="268220"/>
                    <a:pt x="458448" y="276588"/>
                  </a:cubicBezTo>
                  <a:cubicBezTo>
                    <a:pt x="441401" y="285204"/>
                    <a:pt x="424591" y="294063"/>
                    <a:pt x="408026" y="303163"/>
                  </a:cubicBezTo>
                  <a:cubicBezTo>
                    <a:pt x="391713" y="312500"/>
                    <a:pt x="375657" y="322071"/>
                    <a:pt x="359864" y="331870"/>
                  </a:cubicBezTo>
                  <a:cubicBezTo>
                    <a:pt x="344342" y="341896"/>
                    <a:pt x="329096" y="352143"/>
                    <a:pt x="314131" y="362607"/>
                  </a:cubicBezTo>
                  <a:cubicBezTo>
                    <a:pt x="299455" y="373285"/>
                    <a:pt x="285073" y="384172"/>
                    <a:pt x="270989" y="395264"/>
                  </a:cubicBezTo>
                  <a:cubicBezTo>
                    <a:pt x="257211" y="406556"/>
                    <a:pt x="243743" y="418044"/>
                    <a:pt x="230591" y="429723"/>
                  </a:cubicBezTo>
                  <a:cubicBezTo>
                    <a:pt x="217760" y="441589"/>
                    <a:pt x="205254" y="453636"/>
                    <a:pt x="193079" y="465860"/>
                  </a:cubicBezTo>
                  <a:cubicBezTo>
                    <a:pt x="181240" y="478256"/>
                    <a:pt x="169741" y="490819"/>
                    <a:pt x="158587" y="503544"/>
                  </a:cubicBezTo>
                  <a:cubicBezTo>
                    <a:pt x="147781" y="516426"/>
                    <a:pt x="137330" y="529459"/>
                    <a:pt x="127235" y="542638"/>
                  </a:cubicBezTo>
                  <a:cubicBezTo>
                    <a:pt x="117503" y="555958"/>
                    <a:pt x="108135" y="569413"/>
                    <a:pt x="99136" y="582999"/>
                  </a:cubicBezTo>
                  <a:cubicBezTo>
                    <a:pt x="90510" y="596709"/>
                    <a:pt x="82260" y="610538"/>
                    <a:pt x="74389" y="624480"/>
                  </a:cubicBezTo>
                  <a:cubicBezTo>
                    <a:pt x="66900" y="638530"/>
                    <a:pt x="59795" y="652681"/>
                    <a:pt x="53079" y="666929"/>
                  </a:cubicBezTo>
                  <a:cubicBezTo>
                    <a:pt x="46753" y="681267"/>
                    <a:pt x="40820" y="695689"/>
                    <a:pt x="35283" y="710189"/>
                  </a:cubicBezTo>
                  <a:cubicBezTo>
                    <a:pt x="30142" y="724763"/>
                    <a:pt x="25401" y="739402"/>
                    <a:pt x="21061" y="754103"/>
                  </a:cubicBezTo>
                  <a:cubicBezTo>
                    <a:pt x="17123" y="768858"/>
                    <a:pt x="13590" y="783661"/>
                    <a:pt x="10463" y="798507"/>
                  </a:cubicBezTo>
                  <a:cubicBezTo>
                    <a:pt x="7742" y="813389"/>
                    <a:pt x="5428" y="828301"/>
                    <a:pt x="3524" y="843238"/>
                  </a:cubicBezTo>
                  <a:cubicBezTo>
                    <a:pt x="2028" y="858192"/>
                    <a:pt x="942" y="873158"/>
                    <a:pt x="266" y="888130"/>
                  </a:cubicBezTo>
                  <a:cubicBezTo>
                    <a:pt x="0" y="903100"/>
                    <a:pt x="144" y="918065"/>
                    <a:pt x="698" y="933016"/>
                  </a:cubicBezTo>
                  <a:cubicBezTo>
                    <a:pt x="1661" y="947948"/>
                    <a:pt x="3034" y="962855"/>
                    <a:pt x="4815" y="977731"/>
                  </a:cubicBezTo>
                  <a:cubicBezTo>
                    <a:pt x="7004" y="992569"/>
                    <a:pt x="9598" y="1007363"/>
                    <a:pt x="12599" y="1022108"/>
                  </a:cubicBezTo>
                  <a:cubicBezTo>
                    <a:pt x="16003" y="1036796"/>
                    <a:pt x="19809" y="1051423"/>
                    <a:pt x="24017" y="1065981"/>
                  </a:cubicBezTo>
                  <a:cubicBezTo>
                    <a:pt x="28623" y="1080466"/>
                    <a:pt x="33626" y="1094870"/>
                    <a:pt x="39024" y="1109188"/>
                  </a:cubicBezTo>
                  <a:cubicBezTo>
                    <a:pt x="44815" y="1123414"/>
                    <a:pt x="50995" y="1137542"/>
                    <a:pt x="57562" y="1151567"/>
                  </a:cubicBezTo>
                  <a:cubicBezTo>
                    <a:pt x="64514" y="1165482"/>
                    <a:pt x="71848" y="1179281"/>
                    <a:pt x="79559" y="1192960"/>
                  </a:cubicBezTo>
                  <a:cubicBezTo>
                    <a:pt x="87646" y="1206511"/>
                    <a:pt x="96104" y="1219930"/>
                    <a:pt x="104931" y="1233211"/>
                  </a:cubicBezTo>
                  <a:cubicBezTo>
                    <a:pt x="114121" y="1246348"/>
                    <a:pt x="123672" y="1259337"/>
                    <a:pt x="133579" y="1272171"/>
                  </a:cubicBezTo>
                  <a:cubicBezTo>
                    <a:pt x="143839" y="1284845"/>
                    <a:pt x="154446" y="1297354"/>
                    <a:pt x="165396" y="1309693"/>
                  </a:cubicBezTo>
                  <a:cubicBezTo>
                    <a:pt x="176685" y="1321856"/>
                    <a:pt x="188309" y="1333839"/>
                    <a:pt x="200261" y="1345637"/>
                  </a:cubicBezTo>
                  <a:cubicBezTo>
                    <a:pt x="212538" y="1357244"/>
                    <a:pt x="225133" y="1368655"/>
                    <a:pt x="238041" y="1379867"/>
                  </a:cubicBezTo>
                  <a:cubicBezTo>
                    <a:pt x="251258" y="1390873"/>
                    <a:pt x="264778" y="1401670"/>
                    <a:pt x="278595" y="1412254"/>
                  </a:cubicBezTo>
                  <a:cubicBezTo>
                    <a:pt x="292702" y="1422619"/>
                    <a:pt x="307095" y="1432762"/>
                    <a:pt x="321768" y="1442677"/>
                  </a:cubicBezTo>
                  <a:cubicBezTo>
                    <a:pt x="336713" y="1452362"/>
                    <a:pt x="351925" y="1461811"/>
                    <a:pt x="367398" y="1471021"/>
                  </a:cubicBezTo>
                  <a:cubicBezTo>
                    <a:pt x="383125" y="1479988"/>
                    <a:pt x="399099" y="1488709"/>
                    <a:pt x="415314" y="1497179"/>
                  </a:cubicBezTo>
                  <a:cubicBezTo>
                    <a:pt x="431762" y="1505395"/>
                    <a:pt x="448439" y="1513353"/>
                    <a:pt x="465335" y="1521051"/>
                  </a:cubicBezTo>
                  <a:cubicBezTo>
                    <a:pt x="482444" y="1528484"/>
                    <a:pt x="499760" y="1535651"/>
                    <a:pt x="517274" y="1542547"/>
                  </a:cubicBezTo>
                  <a:cubicBezTo>
                    <a:pt x="534980" y="1549170"/>
                    <a:pt x="552869" y="1555517"/>
                    <a:pt x="570937" y="1561586"/>
                  </a:cubicBezTo>
                  <a:cubicBezTo>
                    <a:pt x="589172" y="1567373"/>
                    <a:pt x="607569" y="1572876"/>
                    <a:pt x="626121" y="1578094"/>
                  </a:cubicBezTo>
                  <a:cubicBezTo>
                    <a:pt x="644818" y="1583023"/>
                    <a:pt x="663654" y="1587662"/>
                    <a:pt x="682621" y="1592008"/>
                  </a:cubicBezTo>
                  <a:cubicBezTo>
                    <a:pt x="701711" y="1596060"/>
                    <a:pt x="720915" y="1599816"/>
                    <a:pt x="740226" y="1603274"/>
                  </a:cubicBezTo>
                  <a:cubicBezTo>
                    <a:pt x="759636" y="1606433"/>
                    <a:pt x="779137" y="1609292"/>
                    <a:pt x="798721" y="1611849"/>
                  </a:cubicBezTo>
                  <a:cubicBezTo>
                    <a:pt x="818380" y="1614103"/>
                    <a:pt x="838104" y="1616053"/>
                    <a:pt x="857887" y="1617698"/>
                  </a:cubicBezTo>
                  <a:cubicBezTo>
                    <a:pt x="877721" y="1619037"/>
                    <a:pt x="897596" y="1620070"/>
                    <a:pt x="917505" y="1620797"/>
                  </a:cubicBezTo>
                  <a:cubicBezTo>
                    <a:pt x="937441" y="1621216"/>
                    <a:pt x="957393" y="1621328"/>
                    <a:pt x="977354" y="1621132"/>
                  </a:cubicBezTo>
                  <a:cubicBezTo>
                    <a:pt x="997317" y="1620629"/>
                    <a:pt x="1017271" y="1619818"/>
                    <a:pt x="1037210" y="1618700"/>
                  </a:cubicBezTo>
                  <a:cubicBezTo>
                    <a:pt x="1057126" y="1617275"/>
                    <a:pt x="1077010" y="1615544"/>
                    <a:pt x="1096853" y="1613507"/>
                  </a:cubicBezTo>
                  <a:cubicBezTo>
                    <a:pt x="1116647" y="1611165"/>
                    <a:pt x="1136387" y="1608519"/>
                    <a:pt x="1156061" y="1605569"/>
                  </a:cubicBezTo>
                  <a:cubicBezTo>
                    <a:pt x="1175662" y="1602318"/>
                    <a:pt x="1195182" y="1598765"/>
                    <a:pt x="1214614" y="1594914"/>
                  </a:cubicBezTo>
                  <a:cubicBezTo>
                    <a:pt x="1233950" y="1590764"/>
                    <a:pt x="1253181" y="1586318"/>
                    <a:pt x="1272299" y="1581577"/>
                  </a:cubicBezTo>
                  <a:cubicBezTo>
                    <a:pt x="1291298" y="1576543"/>
                    <a:pt x="1310168" y="1571219"/>
                    <a:pt x="1328903" y="1565606"/>
                  </a:cubicBezTo>
                  <a:cubicBezTo>
                    <a:pt x="1347494" y="1559706"/>
                    <a:pt x="1365935" y="1553522"/>
                    <a:pt x="1384216" y="1547055"/>
                  </a:cubicBezTo>
                  <a:cubicBezTo>
                    <a:pt x="1402332" y="1540310"/>
                    <a:pt x="1420275" y="1533288"/>
                    <a:pt x="1438038" y="1525991"/>
                  </a:cubicBezTo>
                  <a:cubicBezTo>
                    <a:pt x="1455613" y="1518424"/>
                    <a:pt x="1472992" y="1510588"/>
                    <a:pt x="1490170" y="1502488"/>
                  </a:cubicBezTo>
                  <a:cubicBezTo>
                    <a:pt x="1507139" y="1494125"/>
                    <a:pt x="1523892" y="1485504"/>
                    <a:pt x="1540423" y="1476627"/>
                  </a:cubicBezTo>
                  <a:cubicBezTo>
                    <a:pt x="1556725" y="1467499"/>
                    <a:pt x="1572791" y="1458123"/>
                    <a:pt x="1588615" y="1448502"/>
                  </a:cubicBezTo>
                  <a:cubicBezTo>
                    <a:pt x="1604190" y="1438641"/>
                    <a:pt x="1619510" y="1428543"/>
                    <a:pt x="1634569" y="1418212"/>
                  </a:cubicBezTo>
                  <a:cubicBezTo>
                    <a:pt x="1649361" y="1407653"/>
                    <a:pt x="1663881" y="1396868"/>
                    <a:pt x="1678122" y="1385864"/>
                  </a:cubicBezTo>
                  <a:cubicBezTo>
                    <a:pt x="1692078" y="1374643"/>
                    <a:pt x="1705744" y="1363211"/>
                    <a:pt x="1719115" y="1351572"/>
                  </a:cubicBezTo>
                  <a:cubicBezTo>
                    <a:pt x="1732185" y="1339730"/>
                    <a:pt x="1744949" y="1327690"/>
                    <a:pt x="1757402" y="1315457"/>
                  </a:cubicBezTo>
                  <a:cubicBezTo>
                    <a:pt x="1769540" y="1303036"/>
                    <a:pt x="1781357" y="1290431"/>
                    <a:pt x="1792847" y="1277648"/>
                  </a:cubicBezTo>
                  <a:cubicBezTo>
                    <a:pt x="1804009" y="1264690"/>
                    <a:pt x="1814837" y="1251565"/>
                    <a:pt x="1825325" y="1238276"/>
                  </a:cubicBezTo>
                  <a:cubicBezTo>
                    <a:pt x="1835472" y="1224829"/>
                    <a:pt x="1845271" y="1211229"/>
                    <a:pt x="1854721" y="1197481"/>
                  </a:cubicBezTo>
                  <a:cubicBezTo>
                    <a:pt x="1863817" y="1183591"/>
                    <a:pt x="1872554" y="1169564"/>
                    <a:pt x="1880932" y="1155406"/>
                  </a:cubicBezTo>
                  <a:cubicBezTo>
                    <a:pt x="1888945" y="1141122"/>
                    <a:pt x="1896592" y="1126717"/>
                    <a:pt x="1903868" y="1112198"/>
                  </a:cubicBezTo>
                  <a:cubicBezTo>
                    <a:pt x="1910773" y="1097570"/>
                    <a:pt x="1917301" y="1082838"/>
                    <a:pt x="1923452" y="1068008"/>
                  </a:cubicBezTo>
                  <a:cubicBezTo>
                    <a:pt x="1929223" y="1053087"/>
                    <a:pt x="1934613" y="1038079"/>
                    <a:pt x="1939618" y="1022990"/>
                  </a:cubicBezTo>
                  <a:cubicBezTo>
                    <a:pt x="1944237" y="1007827"/>
                    <a:pt x="1948470" y="992595"/>
                    <a:pt x="1952313" y="977300"/>
                  </a:cubicBezTo>
                  <a:cubicBezTo>
                    <a:pt x="1955766" y="961948"/>
                    <a:pt x="1958828" y="946544"/>
                    <a:pt x="1961497" y="931095"/>
                  </a:cubicBezTo>
                  <a:cubicBezTo>
                    <a:pt x="1963774" y="915607"/>
                    <a:pt x="1965656" y="900085"/>
                    <a:pt x="1967145" y="884536"/>
                  </a:cubicBezTo>
                  <a:cubicBezTo>
                    <a:pt x="1968238" y="868965"/>
                    <a:pt x="1968937" y="853378"/>
                    <a:pt x="1969241" y="837780"/>
                  </a:cubicBezTo>
                  <a:cubicBezTo>
                    <a:pt x="1969151" y="822179"/>
                    <a:pt x="1968666" y="806581"/>
                    <a:pt x="1967788" y="790989"/>
                  </a:cubicBezTo>
                  <a:cubicBezTo>
                    <a:pt x="1966515" y="775412"/>
                    <a:pt x="1964851" y="759854"/>
                    <a:pt x="1962794" y="744321"/>
                  </a:cubicBezTo>
                  <a:cubicBezTo>
                    <a:pt x="1960348" y="728820"/>
                    <a:pt x="1957512" y="713355"/>
                    <a:pt x="1954289" y="697933"/>
                  </a:cubicBezTo>
                  <a:cubicBezTo>
                    <a:pt x="1950679" y="682560"/>
                    <a:pt x="1946685" y="667240"/>
                    <a:pt x="1942308" y="651981"/>
                  </a:cubicBezTo>
                  <a:cubicBezTo>
                    <a:pt x="1937551" y="636787"/>
                    <a:pt x="1932415" y="621664"/>
                    <a:pt x="1926903" y="606618"/>
                  </a:cubicBezTo>
                  <a:cubicBezTo>
                    <a:pt x="1921018" y="591654"/>
                    <a:pt x="1914762" y="576777"/>
                    <a:pt x="1908137" y="561993"/>
                  </a:cubicBezTo>
                  <a:cubicBezTo>
                    <a:pt x="1901148" y="547308"/>
                    <a:pt x="1893795" y="532727"/>
                    <a:pt x="1886085" y="518255"/>
                  </a:cubicBezTo>
                  <a:cubicBezTo>
                    <a:pt x="1878018" y="503897"/>
                    <a:pt x="1869600" y="489658"/>
                    <a:pt x="1860833" y="475543"/>
                  </a:cubicBezTo>
                  <a:cubicBezTo>
                    <a:pt x="1851721" y="461559"/>
                    <a:pt x="1842268" y="447708"/>
                    <a:pt x="1832479" y="433997"/>
                  </a:cubicBezTo>
                  <a:cubicBezTo>
                    <a:pt x="1822356" y="420431"/>
                    <a:pt x="1811906" y="407013"/>
                    <a:pt x="1801131" y="393749"/>
                  </a:cubicBezTo>
                  <a:cubicBezTo>
                    <a:pt x="1790037" y="380643"/>
                    <a:pt x="1778628" y="367700"/>
                    <a:pt x="1766909" y="354924"/>
                  </a:cubicBezTo>
                  <a:cubicBezTo>
                    <a:pt x="1754884" y="342320"/>
                    <a:pt x="1742560" y="329892"/>
                    <a:pt x="1729939" y="317644"/>
                  </a:cubicBezTo>
                  <a:cubicBezTo>
                    <a:pt x="1717030" y="305581"/>
                    <a:pt x="1703836" y="293706"/>
                    <a:pt x="1690362" y="282023"/>
                  </a:cubicBezTo>
                  <a:cubicBezTo>
                    <a:pt x="1676615" y="270536"/>
                    <a:pt x="1662599" y="259250"/>
                    <a:pt x="1648322" y="248167"/>
                  </a:cubicBezTo>
                  <a:cubicBezTo>
                    <a:pt x="1633788" y="237291"/>
                    <a:pt x="1619003" y="226627"/>
                    <a:pt x="1603974" y="216176"/>
                  </a:cubicBezTo>
                  <a:cubicBezTo>
                    <a:pt x="1588705" y="205943"/>
                    <a:pt x="1573205" y="195931"/>
                    <a:pt x="1557478" y="186143"/>
                  </a:cubicBezTo>
                  <a:cubicBezTo>
                    <a:pt x="1541531" y="176581"/>
                    <a:pt x="1525371" y="167249"/>
                    <a:pt x="1509003" y="158150"/>
                  </a:cubicBezTo>
                  <a:cubicBezTo>
                    <a:pt x="1492436" y="149286"/>
                    <a:pt x="1475674" y="140660"/>
                    <a:pt x="1458725" y="132274"/>
                  </a:cubicBezTo>
                  <a:cubicBezTo>
                    <a:pt x="1441595" y="124131"/>
                    <a:pt x="1424291" y="116233"/>
                    <a:pt x="1406820" y="108583"/>
                  </a:cubicBezTo>
                  <a:cubicBezTo>
                    <a:pt x="1389189" y="101181"/>
                    <a:pt x="1371405" y="94031"/>
                    <a:pt x="1353474" y="87134"/>
                  </a:cubicBezTo>
                  <a:cubicBezTo>
                    <a:pt x="1335404" y="80491"/>
                    <a:pt x="1317201" y="74105"/>
                    <a:pt x="1298874" y="67977"/>
                  </a:cubicBezTo>
                  <a:cubicBezTo>
                    <a:pt x="1280427" y="62108"/>
                    <a:pt x="1261870" y="56500"/>
                    <a:pt x="1243209" y="51153"/>
                  </a:cubicBezTo>
                  <a:cubicBezTo>
                    <a:pt x="1224450" y="46069"/>
                    <a:pt x="1205602" y="41249"/>
                    <a:pt x="1186672" y="36694"/>
                  </a:cubicBezTo>
                  <a:cubicBezTo>
                    <a:pt x="1167667" y="32404"/>
                    <a:pt x="1148593" y="28380"/>
                    <a:pt x="1129458" y="24622"/>
                  </a:cubicBezTo>
                  <a:cubicBezTo>
                    <a:pt x="1110270" y="21131"/>
                    <a:pt x="1091035" y="17908"/>
                    <a:pt x="1071761" y="14951"/>
                  </a:cubicBezTo>
                  <a:cubicBezTo>
                    <a:pt x="1052455" y="12262"/>
                    <a:pt x="1033125" y="9839"/>
                    <a:pt x="1013776" y="7685"/>
                  </a:cubicBezTo>
                  <a:cubicBezTo>
                    <a:pt x="994417" y="5796"/>
                    <a:pt x="975054" y="4174"/>
                    <a:pt x="955695" y="2818"/>
                  </a:cubicBezTo>
                  <a:cubicBezTo>
                    <a:pt x="936347" y="1727"/>
                    <a:pt x="917016" y="901"/>
                    <a:pt x="897711" y="338"/>
                  </a:cubicBezTo>
                  <a:cubicBezTo>
                    <a:pt x="878437" y="38"/>
                    <a:pt x="859202" y="0"/>
                    <a:pt x="840012" y="222"/>
                  </a:cubicBezTo>
                  <a:cubicBezTo>
                    <a:pt x="820876" y="703"/>
                    <a:pt x="801798" y="1442"/>
                    <a:pt x="782786" y="2438"/>
                  </a:cubicBezTo>
                  <a:cubicBezTo>
                    <a:pt x="763847" y="3688"/>
                    <a:pt x="744989" y="5191"/>
                    <a:pt x="726215" y="6946"/>
                  </a:cubicBezTo>
                  <a:cubicBezTo>
                    <a:pt x="707534" y="8951"/>
                    <a:pt x="688952" y="11202"/>
                    <a:pt x="670475" y="13700"/>
                  </a:cubicBezTo>
                  <a:cubicBezTo>
                    <a:pt x="652111" y="16440"/>
                    <a:pt x="633864" y="19421"/>
                    <a:pt x="615741" y="22642"/>
                  </a:cubicBezTo>
                  <a:cubicBezTo>
                    <a:pt x="597748" y="26098"/>
                    <a:pt x="579892" y="29788"/>
                    <a:pt x="562178" y="33709"/>
                  </a:cubicBezTo>
                  <a:cubicBezTo>
                    <a:pt x="544612" y="37858"/>
                    <a:pt x="527200" y="42233"/>
                    <a:pt x="509947" y="46831"/>
                  </a:cubicBezTo>
                  <a:cubicBezTo>
                    <a:pt x="492858" y="51648"/>
                    <a:pt x="475941" y="56681"/>
                    <a:pt x="459199" y="61928"/>
                  </a:cubicBezTo>
                  <a:cubicBezTo>
                    <a:pt x="442639" y="67386"/>
                    <a:pt x="426266" y="73050"/>
                    <a:pt x="410083" y="78918"/>
                  </a:cubicBezTo>
                  <a:cubicBezTo>
                    <a:pt x="394097" y="84986"/>
                    <a:pt x="378312" y="91251"/>
                    <a:pt x="362734" y="97709"/>
                  </a:cubicBezTo>
                  <a:cubicBezTo>
                    <a:pt x="347366" y="104356"/>
                    <a:pt x="332213" y="111189"/>
                    <a:pt x="317280" y="118204"/>
                  </a:cubicBezTo>
                  <a:cubicBezTo>
                    <a:pt x="302572" y="125397"/>
                    <a:pt x="288091" y="132765"/>
                    <a:pt x="273843" y="140302"/>
                  </a:cubicBezTo>
                  <a:cubicBezTo>
                    <a:pt x="259831" y="148006"/>
                    <a:pt x="246059" y="155872"/>
                    <a:pt x="232531" y="163897"/>
                  </a:cubicBezTo>
                  <a:cubicBezTo>
                    <a:pt x="219250" y="172075"/>
                    <a:pt x="206221" y="180403"/>
                    <a:pt x="193446" y="188876"/>
                  </a:cubicBezTo>
                  <a:cubicBezTo>
                    <a:pt x="180928" y="197491"/>
                    <a:pt x="168670" y="206242"/>
                    <a:pt x="156677" y="215126"/>
                  </a:cubicBezTo>
                  <a:cubicBezTo>
                    <a:pt x="144949" y="224137"/>
                    <a:pt x="133491" y="233273"/>
                    <a:pt x="122304" y="242527"/>
                  </a:cubicBez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rgbClr val="000000"/>
                </a:solidFill>
                <a:latin typeface="Times New Roman"/>
                <a:ea typeface="宋体"/>
              </a:endParaRPr>
            </a:p>
          </p:txBody>
        </p:sp>
        <p:sp>
          <p:nvSpPr>
            <p:cNvPr id="89" name="文本框 88"/>
            <p:cNvSpPr txBox="1"/>
            <p:nvPr/>
          </p:nvSpPr>
          <p:spPr>
            <a:xfrm>
              <a:off x="3975979" y="1324627"/>
              <a:ext cx="1102562" cy="2847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867" dirty="0">
                  <a:solidFill>
                    <a:srgbClr val="808080">
                      <a:lumMod val="60000"/>
                      <a:lumOff val="40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CONTENTS</a:t>
              </a:r>
            </a:p>
          </p:txBody>
        </p:sp>
      </p:grpSp>
      <p:pic>
        <p:nvPicPr>
          <p:cNvPr id="25" name="图片 24" descr="横向校标_画板 1_WPS图片">
            <a:extLst>
              <a:ext uri="{FF2B5EF4-FFF2-40B4-BE49-F238E27FC236}">
                <a16:creationId xmlns:a16="http://schemas.microsoft.com/office/drawing/2014/main" id="{DA5F1DD2-C5B0-1548-D154-83927D03FA17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10111105" y="6098285"/>
            <a:ext cx="2245995" cy="89052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>
    <p:blinds dir="vert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2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2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2" dur="2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4" presetID="2" presetClass="entr" presetSubtype="4" fill="hold" grpId="0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6" dur="2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7" dur="2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1200"/>
                                </p:stCondLst>
                                <p:childTnLst>
                                  <p:par>
                                    <p:cTn id="19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iterate type="wd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1" dur="2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1440"/>
                                </p:stCondLst>
                                <p:childTnLst>
                                  <p:par>
                                    <p:cTn id="23" presetID="2" presetClass="entr" presetSubtype="4" fill="hold" grpId="0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5" dur="20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6" dur="20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7" fill="hold">
                                <p:stCondLst>
                                  <p:cond delay="1640"/>
                                </p:stCondLst>
                                <p:childTnLst>
                                  <p:par>
                                    <p:cTn id="28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iterate type="wd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0" dur="2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" fill="hold">
                                <p:stCondLst>
                                  <p:cond delay="1860"/>
                                </p:stCondLst>
                                <p:childTnLst>
                                  <p:par>
                                    <p:cTn id="32" presetID="2" presetClass="entr" presetSubtype="4" fill="hold" grpId="0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34" dur="20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35" dur="20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6" fill="hold">
                                <p:stCondLst>
                                  <p:cond delay="2060"/>
                                </p:stCondLst>
                                <p:childTnLst>
                                  <p:par>
                                    <p:cTn id="37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iterate type="wd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9" dur="200"/>
                                            <p:tgtEl>
                                              <p:spTgt spid="6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0" fill="hold">
                                <p:stCondLst>
                                  <p:cond delay="2260"/>
                                </p:stCondLst>
                                <p:childTnLst>
                                  <p:par>
                                    <p:cTn id="41" presetID="2" presetClass="entr" presetSubtype="4" fill="hold" grpId="0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43" dur="20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44" dur="20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5" fill="hold">
                                <p:stCondLst>
                                  <p:cond delay="2460"/>
                                </p:stCondLst>
                                <p:childTnLst>
                                  <p:par>
                                    <p:cTn id="46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iterate type="wd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8" dur="2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9" fill="hold">
                                <p:stCondLst>
                                  <p:cond delay="2680"/>
                                </p:stCondLst>
                                <p:childTnLst>
                                  <p:par>
                                    <p:cTn id="50" presetID="2" presetClass="entr" presetSubtype="4" fill="hold" grpId="0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52" dur="2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53" dur="2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4" fill="hold">
                                <p:stCondLst>
                                  <p:cond delay="2880"/>
                                </p:stCondLst>
                                <p:childTnLst>
                                  <p:par>
                                    <p:cTn id="55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iterate type="wd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7" dur="2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8" fill="hold">
                                <p:stCondLst>
                                  <p:cond delay="3100"/>
                                </p:stCondLst>
                                <p:childTnLst>
                                  <p:par>
                                    <p:cTn id="59" presetID="2" presetClass="entr" presetSubtype="4" fill="hold" grpId="0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61" dur="2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62" dur="2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3" fill="hold">
                                <p:stCondLst>
                                  <p:cond delay="3300"/>
                                </p:stCondLst>
                                <p:childTnLst>
                                  <p:par>
                                    <p:cTn id="64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iterate type="wd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6" dur="2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7" fill="hold">
                                <p:stCondLst>
                                  <p:cond delay="3520"/>
                                </p:stCondLst>
                                <p:childTnLst>
                                  <p:par>
                                    <p:cTn id="68" presetID="2" presetClass="entr" presetSubtype="4" fill="hold" grpId="0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0" dur="2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71" dur="2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2" fill="hold">
                                <p:stCondLst>
                                  <p:cond delay="3720"/>
                                </p:stCondLst>
                                <p:childTnLst>
                                  <p:par>
                                    <p:cTn id="73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iterate type="wd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5" dur="2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  <p:bldP spid="17" grpId="0"/>
          <p:bldP spid="18" grpId="0"/>
          <p:bldP spid="22" grpId="0"/>
          <p:bldP spid="23" grpId="0"/>
          <p:bldP spid="24" grpId="0"/>
          <p:bldP spid="61" grpId="0"/>
          <p:bldP spid="69" grpId="0" animBg="1"/>
          <p:bldP spid="73" grpId="0" animBg="1"/>
          <p:bldP spid="75" grpId="0" animBg="1"/>
          <p:bldP spid="76" grpId="0" animBg="1"/>
          <p:bldP spid="77" grpId="0" animBg="1"/>
          <p:bldP spid="78" grpId="0" animBg="1"/>
          <p:bldP spid="79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2" dur="2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4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2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" dur="2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1200"/>
                                </p:stCondLst>
                                <p:childTnLst>
                                  <p:par>
                                    <p:cTn id="19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iterate type="wd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1" dur="2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1440"/>
                                </p:stCondLst>
                                <p:childTnLst>
                                  <p:par>
                                    <p:cTn id="23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20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20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7" fill="hold">
                                <p:stCondLst>
                                  <p:cond delay="1640"/>
                                </p:stCondLst>
                                <p:childTnLst>
                                  <p:par>
                                    <p:cTn id="28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iterate type="wd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0" dur="2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" fill="hold">
                                <p:stCondLst>
                                  <p:cond delay="1860"/>
                                </p:stCondLst>
                                <p:childTnLst>
                                  <p:par>
                                    <p:cTn id="32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4" dur="20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5" dur="20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6" fill="hold">
                                <p:stCondLst>
                                  <p:cond delay="2060"/>
                                </p:stCondLst>
                                <p:childTnLst>
                                  <p:par>
                                    <p:cTn id="37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iterate type="wd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9" dur="200"/>
                                            <p:tgtEl>
                                              <p:spTgt spid="6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0" fill="hold">
                                <p:stCondLst>
                                  <p:cond delay="2260"/>
                                </p:stCondLst>
                                <p:childTnLst>
                                  <p:par>
                                    <p:cTn id="41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20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20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5" fill="hold">
                                <p:stCondLst>
                                  <p:cond delay="2460"/>
                                </p:stCondLst>
                                <p:childTnLst>
                                  <p:par>
                                    <p:cTn id="46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iterate type="wd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8" dur="2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9" fill="hold">
                                <p:stCondLst>
                                  <p:cond delay="2680"/>
                                </p:stCondLst>
                                <p:childTnLst>
                                  <p:par>
                                    <p:cTn id="50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2" dur="2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3" dur="2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4" fill="hold">
                                <p:stCondLst>
                                  <p:cond delay="2880"/>
                                </p:stCondLst>
                                <p:childTnLst>
                                  <p:par>
                                    <p:cTn id="55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iterate type="wd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7" dur="2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8" fill="hold">
                                <p:stCondLst>
                                  <p:cond delay="3100"/>
                                </p:stCondLst>
                                <p:childTnLst>
                                  <p:par>
                                    <p:cTn id="59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1" dur="2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2" dur="2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3" fill="hold">
                                <p:stCondLst>
                                  <p:cond delay="3300"/>
                                </p:stCondLst>
                                <p:childTnLst>
                                  <p:par>
                                    <p:cTn id="64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iterate type="wd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6" dur="2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7" fill="hold">
                                <p:stCondLst>
                                  <p:cond delay="3520"/>
                                </p:stCondLst>
                                <p:childTnLst>
                                  <p:par>
                                    <p:cTn id="68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0" dur="2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1" dur="2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2" fill="hold">
                                <p:stCondLst>
                                  <p:cond delay="3720"/>
                                </p:stCondLst>
                                <p:childTnLst>
                                  <p:par>
                                    <p:cTn id="73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iterate type="wd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5" dur="2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  <p:bldP spid="17" grpId="0"/>
          <p:bldP spid="18" grpId="0"/>
          <p:bldP spid="22" grpId="0"/>
          <p:bldP spid="23" grpId="0"/>
          <p:bldP spid="24" grpId="0"/>
          <p:bldP spid="61" grpId="0"/>
          <p:bldP spid="69" grpId="0" animBg="1"/>
          <p:bldP spid="73" grpId="0" animBg="1"/>
          <p:bldP spid="75" grpId="0" animBg="1"/>
          <p:bldP spid="76" grpId="0" animBg="1"/>
          <p:bldP spid="77" grpId="0" animBg="1"/>
          <p:bldP spid="78" grpId="0" animBg="1"/>
          <p:bldP spid="79" grpId="0" animBg="1"/>
        </p:bldLst>
      </p:timing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五边形 4"/>
          <p:cNvSpPr/>
          <p:nvPr/>
        </p:nvSpPr>
        <p:spPr>
          <a:xfrm>
            <a:off x="911424" y="356659"/>
            <a:ext cx="3072341" cy="864096"/>
          </a:xfrm>
          <a:prstGeom prst="homePlat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 fontAlgn="base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srgbClr val="8FD2FB"/>
              </a:solidFill>
              <a:latin typeface="Times New Roman"/>
              <a:ea typeface="宋体"/>
            </a:endParaRPr>
          </a:p>
        </p:txBody>
      </p:sp>
      <p:sp>
        <p:nvSpPr>
          <p:cNvPr id="5" name="AutoShape 3">
            <a:hlinkClick r:id="" action="ppaction://noaction" highlightClick="1">
              <a:snd r:embed="rId6" name="1.WAV"/>
            </a:hlinkClick>
          </p:cNvPr>
          <p:cNvSpPr>
            <a:spLocks noChangeArrowheads="1"/>
          </p:cNvSpPr>
          <p:nvPr/>
        </p:nvSpPr>
        <p:spPr bwMode="auto">
          <a:xfrm>
            <a:off x="911424" y="344292"/>
            <a:ext cx="2784309" cy="938833"/>
          </a:xfrm>
          <a:prstGeom prst="flowChartAlternateProcess">
            <a:avLst/>
          </a:prstGeom>
          <a:noFill/>
          <a:ln w="38100" cmpd="sng">
            <a:noFill/>
            <a:miter lim="800000"/>
          </a:ln>
          <a:effectLst/>
        </p:spPr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4267" b="1" spc="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问题导入</a:t>
            </a:r>
          </a:p>
        </p:txBody>
      </p:sp>
      <p:sp>
        <p:nvSpPr>
          <p:cNvPr id="7" name="矩形 6"/>
          <p:cNvSpPr/>
          <p:nvPr/>
        </p:nvSpPr>
        <p:spPr>
          <a:xfrm>
            <a:off x="527381" y="356659"/>
            <a:ext cx="274139" cy="86409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 fontAlgn="base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srgbClr val="8FD2FB"/>
              </a:solidFill>
              <a:latin typeface="Times New Roman"/>
              <a:ea typeface="宋体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43339" y="349957"/>
            <a:ext cx="274139" cy="864096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 fontAlgn="base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srgbClr val="8FD2FB"/>
              </a:solidFill>
              <a:latin typeface="Times New Roman"/>
              <a:ea typeface="宋体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10711570" y="6257763"/>
            <a:ext cx="1306948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917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067" dirty="0">
                <a:solidFill>
                  <a:srgbClr val="808080">
                    <a:lumMod val="60000"/>
                    <a:lumOff val="4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返回目录</a:t>
            </a:r>
          </a:p>
        </p:txBody>
      </p:sp>
      <p:pic>
        <p:nvPicPr>
          <p:cNvPr id="56" name="图片 55">
            <a:hlinkClick r:id="rId7" action="ppaction://hlinksldjump"/>
          </p:cNvPr>
          <p:cNvPicPr>
            <a:picLocks noChangeAspect="1"/>
          </p:cNvPicPr>
          <p:nvPr/>
        </p:nvPicPr>
        <p:blipFill>
          <a:blip r:embed="rId8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2417" y="5872512"/>
            <a:ext cx="385251" cy="385251"/>
          </a:xfrm>
          <a:prstGeom prst="rect">
            <a:avLst/>
          </a:prstGeom>
        </p:spPr>
      </p:pic>
      <p:grpSp>
        <p:nvGrpSpPr>
          <p:cNvPr id="36" name="组合 35"/>
          <p:cNvGrpSpPr/>
          <p:nvPr/>
        </p:nvGrpSpPr>
        <p:grpSpPr>
          <a:xfrm>
            <a:off x="4766675" y="1389987"/>
            <a:ext cx="3056757" cy="5018803"/>
            <a:chOff x="3507179" y="1410097"/>
            <a:chExt cx="1984772" cy="3258740"/>
          </a:xfrm>
        </p:grpSpPr>
        <p:sp>
          <p:nvSpPr>
            <p:cNvPr id="39" name="îṡlîḑè"/>
            <p:cNvSpPr/>
            <p:nvPr/>
          </p:nvSpPr>
          <p:spPr bwMode="auto">
            <a:xfrm>
              <a:off x="3507179" y="1410097"/>
              <a:ext cx="1984772" cy="3258740"/>
            </a:xfrm>
            <a:custGeom>
              <a:avLst/>
              <a:gdLst>
                <a:gd name="T0" fmla="*/ 57 w 802"/>
                <a:gd name="T1" fmla="*/ 1318 h 1318"/>
                <a:gd name="T2" fmla="*/ 0 w 802"/>
                <a:gd name="T3" fmla="*/ 1260 h 1318"/>
                <a:gd name="T4" fmla="*/ 0 w 802"/>
                <a:gd name="T5" fmla="*/ 57 h 1318"/>
                <a:gd name="T6" fmla="*/ 57 w 802"/>
                <a:gd name="T7" fmla="*/ 0 h 1318"/>
                <a:gd name="T8" fmla="*/ 744 w 802"/>
                <a:gd name="T9" fmla="*/ 0 h 1318"/>
                <a:gd name="T10" fmla="*/ 802 w 802"/>
                <a:gd name="T11" fmla="*/ 57 h 1318"/>
                <a:gd name="T12" fmla="*/ 802 w 802"/>
                <a:gd name="T13" fmla="*/ 1260 h 1318"/>
                <a:gd name="T14" fmla="*/ 744 w 802"/>
                <a:gd name="T15" fmla="*/ 1318 h 1318"/>
                <a:gd name="T16" fmla="*/ 57 w 802"/>
                <a:gd name="T17" fmla="*/ 1318 h 1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02" h="1318">
                  <a:moveTo>
                    <a:pt x="57" y="1318"/>
                  </a:moveTo>
                  <a:cubicBezTo>
                    <a:pt x="25" y="1318"/>
                    <a:pt x="0" y="1292"/>
                    <a:pt x="0" y="1260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0" y="26"/>
                    <a:pt x="25" y="0"/>
                    <a:pt x="57" y="0"/>
                  </a:cubicBezTo>
                  <a:cubicBezTo>
                    <a:pt x="744" y="0"/>
                    <a:pt x="744" y="0"/>
                    <a:pt x="744" y="0"/>
                  </a:cubicBezTo>
                  <a:cubicBezTo>
                    <a:pt x="776" y="0"/>
                    <a:pt x="802" y="26"/>
                    <a:pt x="802" y="57"/>
                  </a:cubicBezTo>
                  <a:cubicBezTo>
                    <a:pt x="802" y="1260"/>
                    <a:pt x="802" y="1260"/>
                    <a:pt x="802" y="1260"/>
                  </a:cubicBezTo>
                  <a:cubicBezTo>
                    <a:pt x="802" y="1292"/>
                    <a:pt x="776" y="1318"/>
                    <a:pt x="744" y="1318"/>
                  </a:cubicBezTo>
                  <a:cubicBezTo>
                    <a:pt x="57" y="1318"/>
                    <a:pt x="57" y="1318"/>
                    <a:pt x="57" y="1318"/>
                  </a:cubicBezTo>
                </a:path>
              </a:pathLst>
            </a:custGeom>
            <a:solidFill>
              <a:srgbClr val="4040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40" name="î$ľíďè"/>
            <p:cNvSpPr/>
            <p:nvPr/>
          </p:nvSpPr>
          <p:spPr bwMode="auto">
            <a:xfrm>
              <a:off x="3527420" y="1429147"/>
              <a:ext cx="1945481" cy="3219450"/>
            </a:xfrm>
            <a:custGeom>
              <a:avLst/>
              <a:gdLst>
                <a:gd name="T0" fmla="*/ 786 w 786"/>
                <a:gd name="T1" fmla="*/ 49 h 1302"/>
                <a:gd name="T2" fmla="*/ 786 w 786"/>
                <a:gd name="T3" fmla="*/ 1252 h 1302"/>
                <a:gd name="T4" fmla="*/ 736 w 786"/>
                <a:gd name="T5" fmla="*/ 1302 h 1302"/>
                <a:gd name="T6" fmla="*/ 49 w 786"/>
                <a:gd name="T7" fmla="*/ 1302 h 1302"/>
                <a:gd name="T8" fmla="*/ 0 w 786"/>
                <a:gd name="T9" fmla="*/ 1252 h 1302"/>
                <a:gd name="T10" fmla="*/ 0 w 786"/>
                <a:gd name="T11" fmla="*/ 49 h 1302"/>
                <a:gd name="T12" fmla="*/ 49 w 786"/>
                <a:gd name="T13" fmla="*/ 0 h 1302"/>
                <a:gd name="T14" fmla="*/ 736 w 786"/>
                <a:gd name="T15" fmla="*/ 0 h 1302"/>
                <a:gd name="T16" fmla="*/ 786 w 786"/>
                <a:gd name="T17" fmla="*/ 49 h 1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86" h="1302">
                  <a:moveTo>
                    <a:pt x="786" y="49"/>
                  </a:moveTo>
                  <a:cubicBezTo>
                    <a:pt x="786" y="1252"/>
                    <a:pt x="786" y="1252"/>
                    <a:pt x="786" y="1252"/>
                  </a:cubicBezTo>
                  <a:cubicBezTo>
                    <a:pt x="786" y="1280"/>
                    <a:pt x="763" y="1302"/>
                    <a:pt x="736" y="1302"/>
                  </a:cubicBezTo>
                  <a:cubicBezTo>
                    <a:pt x="49" y="1302"/>
                    <a:pt x="49" y="1302"/>
                    <a:pt x="49" y="1302"/>
                  </a:cubicBezTo>
                  <a:cubicBezTo>
                    <a:pt x="22" y="1302"/>
                    <a:pt x="0" y="1280"/>
                    <a:pt x="0" y="1252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22"/>
                    <a:pt x="22" y="0"/>
                    <a:pt x="49" y="0"/>
                  </a:cubicBezTo>
                  <a:cubicBezTo>
                    <a:pt x="736" y="0"/>
                    <a:pt x="736" y="0"/>
                    <a:pt x="736" y="0"/>
                  </a:cubicBezTo>
                  <a:cubicBezTo>
                    <a:pt x="763" y="0"/>
                    <a:pt x="786" y="22"/>
                    <a:pt x="786" y="49"/>
                  </a:cubicBezTo>
                </a:path>
              </a:pathLst>
            </a:custGeom>
            <a:solidFill>
              <a:srgbClr val="5859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41" name="iŝļíḓê"/>
            <p:cNvSpPr/>
            <p:nvPr/>
          </p:nvSpPr>
          <p:spPr bwMode="auto">
            <a:xfrm>
              <a:off x="3527420" y="1429147"/>
              <a:ext cx="1643063" cy="2415778"/>
            </a:xfrm>
            <a:custGeom>
              <a:avLst/>
              <a:gdLst>
                <a:gd name="T0" fmla="*/ 664 w 664"/>
                <a:gd name="T1" fmla="*/ 0 h 977"/>
                <a:gd name="T2" fmla="*/ 0 w 664"/>
                <a:gd name="T3" fmla="*/ 977 h 977"/>
                <a:gd name="T4" fmla="*/ 0 w 664"/>
                <a:gd name="T5" fmla="*/ 49 h 977"/>
                <a:gd name="T6" fmla="*/ 49 w 664"/>
                <a:gd name="T7" fmla="*/ 0 h 977"/>
                <a:gd name="T8" fmla="*/ 664 w 664"/>
                <a:gd name="T9" fmla="*/ 0 h 9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4" h="977">
                  <a:moveTo>
                    <a:pt x="664" y="0"/>
                  </a:moveTo>
                  <a:cubicBezTo>
                    <a:pt x="604" y="176"/>
                    <a:pt x="407" y="673"/>
                    <a:pt x="0" y="977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22"/>
                    <a:pt x="22" y="0"/>
                    <a:pt x="49" y="0"/>
                  </a:cubicBezTo>
                  <a:cubicBezTo>
                    <a:pt x="664" y="0"/>
                    <a:pt x="664" y="0"/>
                    <a:pt x="664" y="0"/>
                  </a:cubicBezTo>
                </a:path>
              </a:pathLst>
            </a:custGeom>
            <a:solidFill>
              <a:srgbClr val="6D6E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44" name="iṩḻïḋé"/>
            <p:cNvSpPr/>
            <p:nvPr/>
          </p:nvSpPr>
          <p:spPr bwMode="auto">
            <a:xfrm>
              <a:off x="3571473" y="1697037"/>
              <a:ext cx="1853804" cy="2682478"/>
            </a:xfrm>
            <a:prstGeom prst="rect">
              <a:avLst/>
            </a:prstGeom>
            <a:solidFill>
              <a:srgbClr val="FFE4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51" name="íṡḻïḓê"/>
            <p:cNvSpPr/>
            <p:nvPr/>
          </p:nvSpPr>
          <p:spPr bwMode="auto">
            <a:xfrm>
              <a:off x="3571473" y="1697037"/>
              <a:ext cx="1853804" cy="26824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52" name="íSḻiḍè"/>
            <p:cNvSpPr/>
            <p:nvPr/>
          </p:nvSpPr>
          <p:spPr bwMode="auto">
            <a:xfrm>
              <a:off x="4151308" y="1533922"/>
              <a:ext cx="98822" cy="98822"/>
            </a:xfrm>
            <a:prstGeom prst="ellipse">
              <a:avLst/>
            </a:prstGeom>
            <a:solidFill>
              <a:srgbClr val="2323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53" name="išlidé"/>
            <p:cNvSpPr/>
            <p:nvPr/>
          </p:nvSpPr>
          <p:spPr bwMode="auto">
            <a:xfrm>
              <a:off x="4160833" y="1543447"/>
              <a:ext cx="78581" cy="78581"/>
            </a:xfrm>
            <a:prstGeom prst="ellipse">
              <a:avLst/>
            </a:prstGeom>
            <a:solidFill>
              <a:srgbClr val="4040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54" name="işḷiḓe"/>
            <p:cNvSpPr/>
            <p:nvPr/>
          </p:nvSpPr>
          <p:spPr bwMode="auto">
            <a:xfrm>
              <a:off x="4170358" y="1552972"/>
              <a:ext cx="59531" cy="59531"/>
            </a:xfrm>
            <a:prstGeom prst="ellipse">
              <a:avLst/>
            </a:prstGeom>
            <a:solidFill>
              <a:srgbClr val="5859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55" name="işḷíḑê"/>
            <p:cNvSpPr/>
            <p:nvPr/>
          </p:nvSpPr>
          <p:spPr bwMode="auto">
            <a:xfrm>
              <a:off x="4195360" y="1550591"/>
              <a:ext cx="34529" cy="3452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57" name="iṧlîde"/>
            <p:cNvSpPr/>
            <p:nvPr/>
          </p:nvSpPr>
          <p:spPr bwMode="auto">
            <a:xfrm>
              <a:off x="4195360" y="1585119"/>
              <a:ext cx="11906" cy="13097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58" name="íšľîdê"/>
            <p:cNvSpPr/>
            <p:nvPr/>
          </p:nvSpPr>
          <p:spPr bwMode="auto">
            <a:xfrm>
              <a:off x="4747811" y="1533922"/>
              <a:ext cx="98822" cy="98822"/>
            </a:xfrm>
            <a:prstGeom prst="ellipse">
              <a:avLst/>
            </a:prstGeom>
            <a:solidFill>
              <a:srgbClr val="2323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59" name="íšliḍê"/>
            <p:cNvSpPr/>
            <p:nvPr/>
          </p:nvSpPr>
          <p:spPr bwMode="auto">
            <a:xfrm>
              <a:off x="4757336" y="1543447"/>
              <a:ext cx="78581" cy="78581"/>
            </a:xfrm>
            <a:prstGeom prst="ellipse">
              <a:avLst/>
            </a:prstGeom>
            <a:solidFill>
              <a:srgbClr val="6D6E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62" name="îšľíḑè"/>
            <p:cNvSpPr/>
            <p:nvPr/>
          </p:nvSpPr>
          <p:spPr bwMode="auto">
            <a:xfrm>
              <a:off x="4766861" y="1552972"/>
              <a:ext cx="59531" cy="59531"/>
            </a:xfrm>
            <a:prstGeom prst="ellipse">
              <a:avLst/>
            </a:prstGeom>
            <a:solidFill>
              <a:srgbClr val="A5A7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63" name="ïṩļîḓê"/>
            <p:cNvSpPr/>
            <p:nvPr/>
          </p:nvSpPr>
          <p:spPr bwMode="auto">
            <a:xfrm>
              <a:off x="4791864" y="1550591"/>
              <a:ext cx="32147" cy="3452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64" name="işľidé"/>
            <p:cNvSpPr/>
            <p:nvPr/>
          </p:nvSpPr>
          <p:spPr bwMode="auto">
            <a:xfrm>
              <a:off x="4789483" y="1585119"/>
              <a:ext cx="11906" cy="13097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65" name="iṡḷiďe"/>
            <p:cNvSpPr/>
            <p:nvPr/>
          </p:nvSpPr>
          <p:spPr bwMode="auto">
            <a:xfrm>
              <a:off x="4269179" y="1550591"/>
              <a:ext cx="458391" cy="64294"/>
            </a:xfrm>
            <a:custGeom>
              <a:avLst/>
              <a:gdLst>
                <a:gd name="T0" fmla="*/ 13 w 185"/>
                <a:gd name="T1" fmla="*/ 26 h 26"/>
                <a:gd name="T2" fmla="*/ 0 w 185"/>
                <a:gd name="T3" fmla="*/ 13 h 26"/>
                <a:gd name="T4" fmla="*/ 13 w 185"/>
                <a:gd name="T5" fmla="*/ 0 h 26"/>
                <a:gd name="T6" fmla="*/ 172 w 185"/>
                <a:gd name="T7" fmla="*/ 0 h 26"/>
                <a:gd name="T8" fmla="*/ 185 w 185"/>
                <a:gd name="T9" fmla="*/ 13 h 26"/>
                <a:gd name="T10" fmla="*/ 172 w 185"/>
                <a:gd name="T11" fmla="*/ 26 h 26"/>
                <a:gd name="T12" fmla="*/ 13 w 185"/>
                <a:gd name="T13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5" h="26">
                  <a:moveTo>
                    <a:pt x="13" y="26"/>
                  </a:moveTo>
                  <a:cubicBezTo>
                    <a:pt x="6" y="26"/>
                    <a:pt x="0" y="20"/>
                    <a:pt x="0" y="13"/>
                  </a:cubicBezTo>
                  <a:cubicBezTo>
                    <a:pt x="0" y="6"/>
                    <a:pt x="6" y="0"/>
                    <a:pt x="13" y="0"/>
                  </a:cubicBezTo>
                  <a:cubicBezTo>
                    <a:pt x="172" y="0"/>
                    <a:pt x="172" y="0"/>
                    <a:pt x="172" y="0"/>
                  </a:cubicBezTo>
                  <a:cubicBezTo>
                    <a:pt x="179" y="0"/>
                    <a:pt x="185" y="6"/>
                    <a:pt x="185" y="13"/>
                  </a:cubicBezTo>
                  <a:cubicBezTo>
                    <a:pt x="185" y="20"/>
                    <a:pt x="179" y="26"/>
                    <a:pt x="172" y="26"/>
                  </a:cubicBezTo>
                  <a:lnTo>
                    <a:pt x="13" y="26"/>
                  </a:lnTo>
                  <a:close/>
                </a:path>
              </a:pathLst>
            </a:custGeom>
            <a:solidFill>
              <a:srgbClr val="2323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66" name="iṣḻïḑê"/>
            <p:cNvSpPr/>
            <p:nvPr/>
          </p:nvSpPr>
          <p:spPr bwMode="auto">
            <a:xfrm>
              <a:off x="4279895" y="1560116"/>
              <a:ext cx="438150" cy="45244"/>
            </a:xfrm>
            <a:custGeom>
              <a:avLst/>
              <a:gdLst>
                <a:gd name="T0" fmla="*/ 168 w 177"/>
                <a:gd name="T1" fmla="*/ 18 h 18"/>
                <a:gd name="T2" fmla="*/ 9 w 177"/>
                <a:gd name="T3" fmla="*/ 18 h 18"/>
                <a:gd name="T4" fmla="*/ 0 w 177"/>
                <a:gd name="T5" fmla="*/ 9 h 18"/>
                <a:gd name="T6" fmla="*/ 9 w 177"/>
                <a:gd name="T7" fmla="*/ 0 h 18"/>
                <a:gd name="T8" fmla="*/ 168 w 177"/>
                <a:gd name="T9" fmla="*/ 0 h 18"/>
                <a:gd name="T10" fmla="*/ 177 w 177"/>
                <a:gd name="T11" fmla="*/ 9 h 18"/>
                <a:gd name="T12" fmla="*/ 168 w 177"/>
                <a:gd name="T1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7" h="18">
                  <a:moveTo>
                    <a:pt x="168" y="18"/>
                  </a:moveTo>
                  <a:cubicBezTo>
                    <a:pt x="9" y="18"/>
                    <a:pt x="9" y="18"/>
                    <a:pt x="9" y="18"/>
                  </a:cubicBezTo>
                  <a:cubicBezTo>
                    <a:pt x="4" y="18"/>
                    <a:pt x="0" y="14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173" y="0"/>
                    <a:pt x="177" y="4"/>
                    <a:pt x="177" y="9"/>
                  </a:cubicBezTo>
                  <a:cubicBezTo>
                    <a:pt x="177" y="14"/>
                    <a:pt x="173" y="18"/>
                    <a:pt x="168" y="18"/>
                  </a:cubicBezTo>
                  <a:close/>
                </a:path>
              </a:pathLst>
            </a:custGeom>
            <a:solidFill>
              <a:srgbClr val="4040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67" name="ïšľïḓé"/>
            <p:cNvSpPr/>
            <p:nvPr/>
          </p:nvSpPr>
          <p:spPr bwMode="auto">
            <a:xfrm>
              <a:off x="4298945" y="1575594"/>
              <a:ext cx="17860" cy="14288"/>
            </a:xfrm>
            <a:prstGeom prst="ellipse">
              <a:avLst/>
            </a:prstGeom>
            <a:solidFill>
              <a:srgbClr val="2323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68" name="íŝlïḓé"/>
            <p:cNvSpPr/>
            <p:nvPr/>
          </p:nvSpPr>
          <p:spPr bwMode="auto">
            <a:xfrm>
              <a:off x="4326329" y="1575594"/>
              <a:ext cx="17860" cy="14288"/>
            </a:xfrm>
            <a:prstGeom prst="ellipse">
              <a:avLst/>
            </a:prstGeom>
            <a:solidFill>
              <a:srgbClr val="2323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69" name="îṥ1îḍe"/>
            <p:cNvSpPr/>
            <p:nvPr/>
          </p:nvSpPr>
          <p:spPr bwMode="auto">
            <a:xfrm>
              <a:off x="4353714" y="1575594"/>
              <a:ext cx="17860" cy="14288"/>
            </a:xfrm>
            <a:prstGeom prst="ellipse">
              <a:avLst/>
            </a:prstGeom>
            <a:solidFill>
              <a:srgbClr val="2323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70" name="íśḷîďe"/>
            <p:cNvSpPr/>
            <p:nvPr/>
          </p:nvSpPr>
          <p:spPr bwMode="auto">
            <a:xfrm>
              <a:off x="4381098" y="1575594"/>
              <a:ext cx="16669" cy="14288"/>
            </a:xfrm>
            <a:prstGeom prst="ellipse">
              <a:avLst/>
            </a:prstGeom>
            <a:solidFill>
              <a:srgbClr val="2323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71" name="iṥ1idê"/>
            <p:cNvSpPr/>
            <p:nvPr/>
          </p:nvSpPr>
          <p:spPr bwMode="auto">
            <a:xfrm>
              <a:off x="4408483" y="1575594"/>
              <a:ext cx="16669" cy="14288"/>
            </a:xfrm>
            <a:prstGeom prst="ellipse">
              <a:avLst/>
            </a:prstGeom>
            <a:solidFill>
              <a:srgbClr val="2323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72" name="íšḷîḓê"/>
            <p:cNvSpPr/>
            <p:nvPr/>
          </p:nvSpPr>
          <p:spPr bwMode="auto">
            <a:xfrm>
              <a:off x="4435867" y="1575594"/>
              <a:ext cx="16669" cy="14288"/>
            </a:xfrm>
            <a:prstGeom prst="ellipse">
              <a:avLst/>
            </a:prstGeom>
            <a:solidFill>
              <a:srgbClr val="2323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73" name="íṡlïḓè"/>
            <p:cNvSpPr/>
            <p:nvPr/>
          </p:nvSpPr>
          <p:spPr bwMode="auto">
            <a:xfrm>
              <a:off x="4463251" y="1575594"/>
              <a:ext cx="16669" cy="14288"/>
            </a:xfrm>
            <a:prstGeom prst="ellipse">
              <a:avLst/>
            </a:prstGeom>
            <a:solidFill>
              <a:srgbClr val="2323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74" name="íśļiḍè"/>
            <p:cNvSpPr/>
            <p:nvPr/>
          </p:nvSpPr>
          <p:spPr bwMode="auto">
            <a:xfrm>
              <a:off x="4489445" y="1575594"/>
              <a:ext cx="17860" cy="14288"/>
            </a:xfrm>
            <a:prstGeom prst="ellipse">
              <a:avLst/>
            </a:prstGeom>
            <a:solidFill>
              <a:srgbClr val="2323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75" name="iṣlïḑè"/>
            <p:cNvSpPr/>
            <p:nvPr/>
          </p:nvSpPr>
          <p:spPr bwMode="auto">
            <a:xfrm>
              <a:off x="4516829" y="1575594"/>
              <a:ext cx="17860" cy="14288"/>
            </a:xfrm>
            <a:prstGeom prst="ellipse">
              <a:avLst/>
            </a:prstGeom>
            <a:solidFill>
              <a:srgbClr val="2323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76" name="iṡḻíḑe"/>
            <p:cNvSpPr/>
            <p:nvPr/>
          </p:nvSpPr>
          <p:spPr bwMode="auto">
            <a:xfrm>
              <a:off x="4544214" y="1575594"/>
              <a:ext cx="17860" cy="14288"/>
            </a:xfrm>
            <a:prstGeom prst="ellipse">
              <a:avLst/>
            </a:prstGeom>
            <a:solidFill>
              <a:srgbClr val="2323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77" name="î$ļiḑê"/>
            <p:cNvSpPr/>
            <p:nvPr/>
          </p:nvSpPr>
          <p:spPr bwMode="auto">
            <a:xfrm>
              <a:off x="4571598" y="1575594"/>
              <a:ext cx="17860" cy="14288"/>
            </a:xfrm>
            <a:prstGeom prst="ellipse">
              <a:avLst/>
            </a:prstGeom>
            <a:solidFill>
              <a:srgbClr val="2323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78" name="ïšḷíḋe"/>
            <p:cNvSpPr/>
            <p:nvPr/>
          </p:nvSpPr>
          <p:spPr bwMode="auto">
            <a:xfrm>
              <a:off x="4598983" y="1575594"/>
              <a:ext cx="16669" cy="14288"/>
            </a:xfrm>
            <a:prstGeom prst="ellipse">
              <a:avLst/>
            </a:prstGeom>
            <a:solidFill>
              <a:srgbClr val="2323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79" name="îṩļídé"/>
            <p:cNvSpPr/>
            <p:nvPr/>
          </p:nvSpPr>
          <p:spPr bwMode="auto">
            <a:xfrm>
              <a:off x="4626367" y="1575594"/>
              <a:ext cx="16669" cy="14288"/>
            </a:xfrm>
            <a:prstGeom prst="ellipse">
              <a:avLst/>
            </a:prstGeom>
            <a:solidFill>
              <a:srgbClr val="2323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80" name="îS1ïḋé"/>
            <p:cNvSpPr/>
            <p:nvPr/>
          </p:nvSpPr>
          <p:spPr bwMode="auto">
            <a:xfrm>
              <a:off x="4653752" y="1575594"/>
              <a:ext cx="16669" cy="14288"/>
            </a:xfrm>
            <a:prstGeom prst="ellipse">
              <a:avLst/>
            </a:prstGeom>
            <a:solidFill>
              <a:srgbClr val="2323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81" name="ïṩlíḑè"/>
            <p:cNvSpPr/>
            <p:nvPr/>
          </p:nvSpPr>
          <p:spPr bwMode="auto">
            <a:xfrm>
              <a:off x="4679945" y="1575594"/>
              <a:ext cx="17860" cy="14288"/>
            </a:xfrm>
            <a:prstGeom prst="ellipse">
              <a:avLst/>
            </a:prstGeom>
            <a:solidFill>
              <a:srgbClr val="2323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82" name="ïSḷiḋé"/>
            <p:cNvSpPr/>
            <p:nvPr/>
          </p:nvSpPr>
          <p:spPr bwMode="auto">
            <a:xfrm>
              <a:off x="4420389" y="4462860"/>
              <a:ext cx="155972" cy="20240"/>
            </a:xfrm>
            <a:custGeom>
              <a:avLst/>
              <a:gdLst>
                <a:gd name="T0" fmla="*/ 59 w 63"/>
                <a:gd name="T1" fmla="*/ 8 h 8"/>
                <a:gd name="T2" fmla="*/ 4 w 63"/>
                <a:gd name="T3" fmla="*/ 8 h 8"/>
                <a:gd name="T4" fmla="*/ 0 w 63"/>
                <a:gd name="T5" fmla="*/ 4 h 8"/>
                <a:gd name="T6" fmla="*/ 4 w 63"/>
                <a:gd name="T7" fmla="*/ 0 h 8"/>
                <a:gd name="T8" fmla="*/ 59 w 63"/>
                <a:gd name="T9" fmla="*/ 0 h 8"/>
                <a:gd name="T10" fmla="*/ 63 w 63"/>
                <a:gd name="T11" fmla="*/ 4 h 8"/>
                <a:gd name="T12" fmla="*/ 59 w 63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3" h="8">
                  <a:moveTo>
                    <a:pt x="59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61" y="0"/>
                    <a:pt x="63" y="2"/>
                    <a:pt x="63" y="4"/>
                  </a:cubicBezTo>
                  <a:cubicBezTo>
                    <a:pt x="63" y="6"/>
                    <a:pt x="61" y="8"/>
                    <a:pt x="59" y="8"/>
                  </a:cubicBezTo>
                  <a:close/>
                </a:path>
              </a:pathLst>
            </a:custGeom>
            <a:solidFill>
              <a:srgbClr val="8080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83" name="ï$ḷîḋé"/>
            <p:cNvSpPr/>
            <p:nvPr/>
          </p:nvSpPr>
          <p:spPr bwMode="auto">
            <a:xfrm>
              <a:off x="4420389" y="4503341"/>
              <a:ext cx="155972" cy="19050"/>
            </a:xfrm>
            <a:custGeom>
              <a:avLst/>
              <a:gdLst>
                <a:gd name="T0" fmla="*/ 59 w 63"/>
                <a:gd name="T1" fmla="*/ 8 h 8"/>
                <a:gd name="T2" fmla="*/ 4 w 63"/>
                <a:gd name="T3" fmla="*/ 8 h 8"/>
                <a:gd name="T4" fmla="*/ 0 w 63"/>
                <a:gd name="T5" fmla="*/ 4 h 8"/>
                <a:gd name="T6" fmla="*/ 4 w 63"/>
                <a:gd name="T7" fmla="*/ 0 h 8"/>
                <a:gd name="T8" fmla="*/ 59 w 63"/>
                <a:gd name="T9" fmla="*/ 0 h 8"/>
                <a:gd name="T10" fmla="*/ 63 w 63"/>
                <a:gd name="T11" fmla="*/ 4 h 8"/>
                <a:gd name="T12" fmla="*/ 59 w 63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3" h="8">
                  <a:moveTo>
                    <a:pt x="59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61" y="0"/>
                    <a:pt x="63" y="2"/>
                    <a:pt x="63" y="4"/>
                  </a:cubicBezTo>
                  <a:cubicBezTo>
                    <a:pt x="63" y="6"/>
                    <a:pt x="61" y="8"/>
                    <a:pt x="59" y="8"/>
                  </a:cubicBezTo>
                  <a:close/>
                </a:path>
              </a:pathLst>
            </a:custGeom>
            <a:solidFill>
              <a:srgbClr val="8080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84" name="íŝľide"/>
            <p:cNvSpPr/>
            <p:nvPr/>
          </p:nvSpPr>
          <p:spPr bwMode="auto">
            <a:xfrm>
              <a:off x="4420389" y="4542631"/>
              <a:ext cx="155972" cy="19050"/>
            </a:xfrm>
            <a:custGeom>
              <a:avLst/>
              <a:gdLst>
                <a:gd name="T0" fmla="*/ 59 w 63"/>
                <a:gd name="T1" fmla="*/ 8 h 8"/>
                <a:gd name="T2" fmla="*/ 4 w 63"/>
                <a:gd name="T3" fmla="*/ 8 h 8"/>
                <a:gd name="T4" fmla="*/ 0 w 63"/>
                <a:gd name="T5" fmla="*/ 4 h 8"/>
                <a:gd name="T6" fmla="*/ 4 w 63"/>
                <a:gd name="T7" fmla="*/ 0 h 8"/>
                <a:gd name="T8" fmla="*/ 59 w 63"/>
                <a:gd name="T9" fmla="*/ 0 h 8"/>
                <a:gd name="T10" fmla="*/ 63 w 63"/>
                <a:gd name="T11" fmla="*/ 4 h 8"/>
                <a:gd name="T12" fmla="*/ 59 w 63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3" h="8">
                  <a:moveTo>
                    <a:pt x="59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61" y="0"/>
                    <a:pt x="63" y="2"/>
                    <a:pt x="63" y="4"/>
                  </a:cubicBezTo>
                  <a:cubicBezTo>
                    <a:pt x="63" y="6"/>
                    <a:pt x="61" y="8"/>
                    <a:pt x="59" y="8"/>
                  </a:cubicBezTo>
                  <a:close/>
                </a:path>
              </a:pathLst>
            </a:custGeom>
            <a:solidFill>
              <a:srgbClr val="8080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85" name="ïŝlíḓé"/>
            <p:cNvSpPr/>
            <p:nvPr/>
          </p:nvSpPr>
          <p:spPr bwMode="auto">
            <a:xfrm>
              <a:off x="3925089" y="4455716"/>
              <a:ext cx="155972" cy="103584"/>
            </a:xfrm>
            <a:custGeom>
              <a:avLst/>
              <a:gdLst>
                <a:gd name="T0" fmla="*/ 51 w 63"/>
                <a:gd name="T1" fmla="*/ 42 h 42"/>
                <a:gd name="T2" fmla="*/ 11 w 63"/>
                <a:gd name="T3" fmla="*/ 42 h 42"/>
                <a:gd name="T4" fmla="*/ 0 w 63"/>
                <a:gd name="T5" fmla="*/ 31 h 42"/>
                <a:gd name="T6" fmla="*/ 0 w 63"/>
                <a:gd name="T7" fmla="*/ 11 h 42"/>
                <a:gd name="T8" fmla="*/ 11 w 63"/>
                <a:gd name="T9" fmla="*/ 0 h 42"/>
                <a:gd name="T10" fmla="*/ 51 w 63"/>
                <a:gd name="T11" fmla="*/ 0 h 42"/>
                <a:gd name="T12" fmla="*/ 63 w 63"/>
                <a:gd name="T13" fmla="*/ 11 h 42"/>
                <a:gd name="T14" fmla="*/ 63 w 63"/>
                <a:gd name="T15" fmla="*/ 31 h 42"/>
                <a:gd name="T16" fmla="*/ 51 w 63"/>
                <a:gd name="T17" fmla="*/ 42 h 42"/>
                <a:gd name="T18" fmla="*/ 11 w 63"/>
                <a:gd name="T19" fmla="*/ 8 h 42"/>
                <a:gd name="T20" fmla="*/ 8 w 63"/>
                <a:gd name="T21" fmla="*/ 11 h 42"/>
                <a:gd name="T22" fmla="*/ 8 w 63"/>
                <a:gd name="T23" fmla="*/ 31 h 42"/>
                <a:gd name="T24" fmla="*/ 11 w 63"/>
                <a:gd name="T25" fmla="*/ 34 h 42"/>
                <a:gd name="T26" fmla="*/ 51 w 63"/>
                <a:gd name="T27" fmla="*/ 34 h 42"/>
                <a:gd name="T28" fmla="*/ 55 w 63"/>
                <a:gd name="T29" fmla="*/ 31 h 42"/>
                <a:gd name="T30" fmla="*/ 55 w 63"/>
                <a:gd name="T31" fmla="*/ 11 h 42"/>
                <a:gd name="T32" fmla="*/ 51 w 63"/>
                <a:gd name="T33" fmla="*/ 8 h 42"/>
                <a:gd name="T34" fmla="*/ 11 w 63"/>
                <a:gd name="T35" fmla="*/ 8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3" h="42">
                  <a:moveTo>
                    <a:pt x="51" y="42"/>
                  </a:moveTo>
                  <a:cubicBezTo>
                    <a:pt x="11" y="42"/>
                    <a:pt x="11" y="42"/>
                    <a:pt x="11" y="42"/>
                  </a:cubicBezTo>
                  <a:cubicBezTo>
                    <a:pt x="5" y="42"/>
                    <a:pt x="0" y="37"/>
                    <a:pt x="0" y="3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8" y="0"/>
                    <a:pt x="63" y="5"/>
                    <a:pt x="63" y="11"/>
                  </a:cubicBezTo>
                  <a:cubicBezTo>
                    <a:pt x="63" y="31"/>
                    <a:pt x="63" y="31"/>
                    <a:pt x="63" y="31"/>
                  </a:cubicBezTo>
                  <a:cubicBezTo>
                    <a:pt x="63" y="37"/>
                    <a:pt x="58" y="42"/>
                    <a:pt x="51" y="42"/>
                  </a:cubicBezTo>
                  <a:close/>
                  <a:moveTo>
                    <a:pt x="11" y="8"/>
                  </a:moveTo>
                  <a:cubicBezTo>
                    <a:pt x="10" y="8"/>
                    <a:pt x="8" y="10"/>
                    <a:pt x="8" y="11"/>
                  </a:cubicBezTo>
                  <a:cubicBezTo>
                    <a:pt x="8" y="31"/>
                    <a:pt x="8" y="31"/>
                    <a:pt x="8" y="31"/>
                  </a:cubicBezTo>
                  <a:cubicBezTo>
                    <a:pt x="8" y="33"/>
                    <a:pt x="10" y="34"/>
                    <a:pt x="11" y="34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53" y="34"/>
                    <a:pt x="55" y="33"/>
                    <a:pt x="55" y="31"/>
                  </a:cubicBezTo>
                  <a:cubicBezTo>
                    <a:pt x="55" y="11"/>
                    <a:pt x="55" y="11"/>
                    <a:pt x="55" y="11"/>
                  </a:cubicBezTo>
                  <a:cubicBezTo>
                    <a:pt x="55" y="10"/>
                    <a:pt x="53" y="8"/>
                    <a:pt x="51" y="8"/>
                  </a:cubicBezTo>
                  <a:lnTo>
                    <a:pt x="11" y="8"/>
                  </a:lnTo>
                  <a:close/>
                </a:path>
              </a:pathLst>
            </a:custGeom>
            <a:solidFill>
              <a:srgbClr val="8080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86" name="iṧḻiḍe"/>
            <p:cNvSpPr/>
            <p:nvPr/>
          </p:nvSpPr>
          <p:spPr bwMode="auto">
            <a:xfrm>
              <a:off x="4918070" y="4455716"/>
              <a:ext cx="153591" cy="103584"/>
            </a:xfrm>
            <a:custGeom>
              <a:avLst/>
              <a:gdLst>
                <a:gd name="T0" fmla="*/ 51 w 62"/>
                <a:gd name="T1" fmla="*/ 42 h 42"/>
                <a:gd name="T2" fmla="*/ 11 w 62"/>
                <a:gd name="T3" fmla="*/ 42 h 42"/>
                <a:gd name="T4" fmla="*/ 0 w 62"/>
                <a:gd name="T5" fmla="*/ 31 h 42"/>
                <a:gd name="T6" fmla="*/ 0 w 62"/>
                <a:gd name="T7" fmla="*/ 11 h 42"/>
                <a:gd name="T8" fmla="*/ 11 w 62"/>
                <a:gd name="T9" fmla="*/ 0 h 42"/>
                <a:gd name="T10" fmla="*/ 51 w 62"/>
                <a:gd name="T11" fmla="*/ 0 h 42"/>
                <a:gd name="T12" fmla="*/ 62 w 62"/>
                <a:gd name="T13" fmla="*/ 11 h 42"/>
                <a:gd name="T14" fmla="*/ 62 w 62"/>
                <a:gd name="T15" fmla="*/ 31 h 42"/>
                <a:gd name="T16" fmla="*/ 51 w 62"/>
                <a:gd name="T17" fmla="*/ 42 h 42"/>
                <a:gd name="T18" fmla="*/ 11 w 62"/>
                <a:gd name="T19" fmla="*/ 8 h 42"/>
                <a:gd name="T20" fmla="*/ 8 w 62"/>
                <a:gd name="T21" fmla="*/ 11 h 42"/>
                <a:gd name="T22" fmla="*/ 8 w 62"/>
                <a:gd name="T23" fmla="*/ 31 h 42"/>
                <a:gd name="T24" fmla="*/ 11 w 62"/>
                <a:gd name="T25" fmla="*/ 34 h 42"/>
                <a:gd name="T26" fmla="*/ 51 w 62"/>
                <a:gd name="T27" fmla="*/ 34 h 42"/>
                <a:gd name="T28" fmla="*/ 54 w 62"/>
                <a:gd name="T29" fmla="*/ 31 h 42"/>
                <a:gd name="T30" fmla="*/ 54 w 62"/>
                <a:gd name="T31" fmla="*/ 11 h 42"/>
                <a:gd name="T32" fmla="*/ 51 w 62"/>
                <a:gd name="T33" fmla="*/ 8 h 42"/>
                <a:gd name="T34" fmla="*/ 11 w 62"/>
                <a:gd name="T35" fmla="*/ 8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2" h="42">
                  <a:moveTo>
                    <a:pt x="51" y="42"/>
                  </a:moveTo>
                  <a:cubicBezTo>
                    <a:pt x="11" y="42"/>
                    <a:pt x="11" y="42"/>
                    <a:pt x="11" y="42"/>
                  </a:cubicBezTo>
                  <a:cubicBezTo>
                    <a:pt x="5" y="42"/>
                    <a:pt x="0" y="37"/>
                    <a:pt x="0" y="3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7" y="0"/>
                    <a:pt x="62" y="5"/>
                    <a:pt x="62" y="11"/>
                  </a:cubicBezTo>
                  <a:cubicBezTo>
                    <a:pt x="62" y="31"/>
                    <a:pt x="62" y="31"/>
                    <a:pt x="62" y="31"/>
                  </a:cubicBezTo>
                  <a:cubicBezTo>
                    <a:pt x="62" y="37"/>
                    <a:pt x="57" y="42"/>
                    <a:pt x="51" y="42"/>
                  </a:cubicBezTo>
                  <a:close/>
                  <a:moveTo>
                    <a:pt x="11" y="8"/>
                  </a:moveTo>
                  <a:cubicBezTo>
                    <a:pt x="9" y="8"/>
                    <a:pt x="8" y="10"/>
                    <a:pt x="8" y="11"/>
                  </a:cubicBezTo>
                  <a:cubicBezTo>
                    <a:pt x="8" y="31"/>
                    <a:pt x="8" y="31"/>
                    <a:pt x="8" y="31"/>
                  </a:cubicBezTo>
                  <a:cubicBezTo>
                    <a:pt x="8" y="33"/>
                    <a:pt x="9" y="34"/>
                    <a:pt x="11" y="34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52" y="34"/>
                    <a:pt x="54" y="33"/>
                    <a:pt x="54" y="31"/>
                  </a:cubicBezTo>
                  <a:cubicBezTo>
                    <a:pt x="54" y="11"/>
                    <a:pt x="54" y="11"/>
                    <a:pt x="54" y="11"/>
                  </a:cubicBezTo>
                  <a:cubicBezTo>
                    <a:pt x="54" y="10"/>
                    <a:pt x="52" y="8"/>
                    <a:pt x="51" y="8"/>
                  </a:cubicBezTo>
                  <a:lnTo>
                    <a:pt x="11" y="8"/>
                  </a:lnTo>
                  <a:close/>
                </a:path>
              </a:pathLst>
            </a:custGeom>
            <a:solidFill>
              <a:srgbClr val="8080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87" name="îṩlíḍe"/>
            <p:cNvSpPr/>
            <p:nvPr/>
          </p:nvSpPr>
          <p:spPr bwMode="auto">
            <a:xfrm>
              <a:off x="3571473" y="1697037"/>
              <a:ext cx="1853804" cy="328613"/>
            </a:xfrm>
            <a:prstGeom prst="rect">
              <a:avLst/>
            </a:prstGeom>
            <a:solidFill>
              <a:srgbClr val="1088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88" name="íṣliḑê"/>
            <p:cNvSpPr/>
            <p:nvPr/>
          </p:nvSpPr>
          <p:spPr bwMode="auto">
            <a:xfrm>
              <a:off x="3571473" y="1697037"/>
              <a:ext cx="1853804" cy="3286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89" name="ïṧḷîḋé"/>
            <p:cNvSpPr/>
            <p:nvPr/>
          </p:nvSpPr>
          <p:spPr bwMode="auto">
            <a:xfrm>
              <a:off x="3571473" y="1795860"/>
              <a:ext cx="1853804" cy="229790"/>
            </a:xfrm>
            <a:prstGeom prst="rect">
              <a:avLst/>
            </a:prstGeom>
            <a:solidFill>
              <a:srgbClr val="26A8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90" name="iṧliḑê"/>
            <p:cNvSpPr/>
            <p:nvPr/>
          </p:nvSpPr>
          <p:spPr bwMode="auto">
            <a:xfrm>
              <a:off x="3571473" y="1795860"/>
              <a:ext cx="1853804" cy="2297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91" name="íṩlidè"/>
            <p:cNvSpPr/>
            <p:nvPr/>
          </p:nvSpPr>
          <p:spPr bwMode="auto">
            <a:xfrm>
              <a:off x="3571473" y="1697037"/>
              <a:ext cx="1500188" cy="98822"/>
            </a:xfrm>
            <a:custGeom>
              <a:avLst/>
              <a:gdLst>
                <a:gd name="T0" fmla="*/ 606 w 606"/>
                <a:gd name="T1" fmla="*/ 0 h 40"/>
                <a:gd name="T2" fmla="*/ 0 w 606"/>
                <a:gd name="T3" fmla="*/ 0 h 40"/>
                <a:gd name="T4" fmla="*/ 0 w 606"/>
                <a:gd name="T5" fmla="*/ 40 h 40"/>
                <a:gd name="T6" fmla="*/ 590 w 606"/>
                <a:gd name="T7" fmla="*/ 40 h 40"/>
                <a:gd name="T8" fmla="*/ 606 w 606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6" h="40">
                  <a:moveTo>
                    <a:pt x="606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590" y="40"/>
                    <a:pt x="590" y="40"/>
                    <a:pt x="590" y="40"/>
                  </a:cubicBezTo>
                  <a:cubicBezTo>
                    <a:pt x="596" y="26"/>
                    <a:pt x="601" y="13"/>
                    <a:pt x="606" y="0"/>
                  </a:cubicBezTo>
                </a:path>
              </a:pathLst>
            </a:custGeom>
            <a:solidFill>
              <a:srgbClr val="349A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92" name="îṧḷîdê"/>
            <p:cNvSpPr/>
            <p:nvPr/>
          </p:nvSpPr>
          <p:spPr bwMode="auto">
            <a:xfrm>
              <a:off x="3571473" y="2025650"/>
              <a:ext cx="1358504" cy="1784747"/>
            </a:xfrm>
            <a:custGeom>
              <a:avLst/>
              <a:gdLst>
                <a:gd name="T0" fmla="*/ 71 w 549"/>
                <a:gd name="T1" fmla="*/ 507 h 722"/>
                <a:gd name="T2" fmla="*/ 0 w 549"/>
                <a:gd name="T3" fmla="*/ 507 h 722"/>
                <a:gd name="T4" fmla="*/ 0 w 549"/>
                <a:gd name="T5" fmla="*/ 722 h 722"/>
                <a:gd name="T6" fmla="*/ 179 w 549"/>
                <a:gd name="T7" fmla="*/ 559 h 722"/>
                <a:gd name="T8" fmla="*/ 71 w 549"/>
                <a:gd name="T9" fmla="*/ 507 h 722"/>
                <a:gd name="T10" fmla="*/ 226 w 549"/>
                <a:gd name="T11" fmla="*/ 507 h 722"/>
                <a:gd name="T12" fmla="*/ 188 w 549"/>
                <a:gd name="T13" fmla="*/ 507 h 722"/>
                <a:gd name="T14" fmla="*/ 202 w 549"/>
                <a:gd name="T15" fmla="*/ 534 h 722"/>
                <a:gd name="T16" fmla="*/ 226 w 549"/>
                <a:gd name="T17" fmla="*/ 507 h 722"/>
                <a:gd name="T18" fmla="*/ 549 w 549"/>
                <a:gd name="T19" fmla="*/ 0 h 722"/>
                <a:gd name="T20" fmla="*/ 0 w 549"/>
                <a:gd name="T21" fmla="*/ 0 h 722"/>
                <a:gd name="T22" fmla="*/ 0 w 549"/>
                <a:gd name="T23" fmla="*/ 57 h 722"/>
                <a:gd name="T24" fmla="*/ 283 w 549"/>
                <a:gd name="T25" fmla="*/ 57 h 722"/>
                <a:gd name="T26" fmla="*/ 337 w 549"/>
                <a:gd name="T27" fmla="*/ 110 h 722"/>
                <a:gd name="T28" fmla="*/ 337 w 549"/>
                <a:gd name="T29" fmla="*/ 365 h 722"/>
                <a:gd name="T30" fmla="*/ 549 w 549"/>
                <a:gd name="T31" fmla="*/ 0 h 7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49" h="722">
                  <a:moveTo>
                    <a:pt x="71" y="507"/>
                  </a:moveTo>
                  <a:cubicBezTo>
                    <a:pt x="0" y="507"/>
                    <a:pt x="0" y="507"/>
                    <a:pt x="0" y="507"/>
                  </a:cubicBezTo>
                  <a:cubicBezTo>
                    <a:pt x="0" y="722"/>
                    <a:pt x="0" y="722"/>
                    <a:pt x="0" y="722"/>
                  </a:cubicBezTo>
                  <a:cubicBezTo>
                    <a:pt x="65" y="672"/>
                    <a:pt x="124" y="617"/>
                    <a:pt x="179" y="559"/>
                  </a:cubicBezTo>
                  <a:cubicBezTo>
                    <a:pt x="71" y="507"/>
                    <a:pt x="71" y="507"/>
                    <a:pt x="71" y="507"/>
                  </a:cubicBezTo>
                  <a:moveTo>
                    <a:pt x="226" y="507"/>
                  </a:moveTo>
                  <a:cubicBezTo>
                    <a:pt x="188" y="507"/>
                    <a:pt x="188" y="507"/>
                    <a:pt x="188" y="507"/>
                  </a:cubicBezTo>
                  <a:cubicBezTo>
                    <a:pt x="202" y="534"/>
                    <a:pt x="202" y="534"/>
                    <a:pt x="202" y="534"/>
                  </a:cubicBezTo>
                  <a:cubicBezTo>
                    <a:pt x="210" y="525"/>
                    <a:pt x="218" y="516"/>
                    <a:pt x="226" y="507"/>
                  </a:cubicBezTo>
                  <a:moveTo>
                    <a:pt x="54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283" y="57"/>
                    <a:pt x="283" y="57"/>
                    <a:pt x="283" y="57"/>
                  </a:cubicBezTo>
                  <a:cubicBezTo>
                    <a:pt x="313" y="57"/>
                    <a:pt x="337" y="81"/>
                    <a:pt x="337" y="110"/>
                  </a:cubicBezTo>
                  <a:cubicBezTo>
                    <a:pt x="337" y="365"/>
                    <a:pt x="337" y="365"/>
                    <a:pt x="337" y="365"/>
                  </a:cubicBezTo>
                  <a:cubicBezTo>
                    <a:pt x="428" y="238"/>
                    <a:pt x="497" y="110"/>
                    <a:pt x="549" y="0"/>
                  </a:cubicBezTo>
                </a:path>
              </a:pathLst>
            </a:custGeom>
            <a:solidFill>
              <a:srgbClr val="FFE8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93" name="iSlíḑé"/>
            <p:cNvSpPr/>
            <p:nvPr/>
          </p:nvSpPr>
          <p:spPr bwMode="auto">
            <a:xfrm>
              <a:off x="3571473" y="1795860"/>
              <a:ext cx="1460897" cy="229790"/>
            </a:xfrm>
            <a:custGeom>
              <a:avLst/>
              <a:gdLst>
                <a:gd name="T0" fmla="*/ 590 w 590"/>
                <a:gd name="T1" fmla="*/ 0 h 93"/>
                <a:gd name="T2" fmla="*/ 0 w 590"/>
                <a:gd name="T3" fmla="*/ 0 h 93"/>
                <a:gd name="T4" fmla="*/ 0 w 590"/>
                <a:gd name="T5" fmla="*/ 93 h 93"/>
                <a:gd name="T6" fmla="*/ 549 w 590"/>
                <a:gd name="T7" fmla="*/ 93 h 93"/>
                <a:gd name="T8" fmla="*/ 590 w 590"/>
                <a:gd name="T9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0" h="93">
                  <a:moveTo>
                    <a:pt x="59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549" y="93"/>
                    <a:pt x="549" y="93"/>
                    <a:pt x="549" y="93"/>
                  </a:cubicBezTo>
                  <a:cubicBezTo>
                    <a:pt x="564" y="60"/>
                    <a:pt x="578" y="29"/>
                    <a:pt x="590" y="0"/>
                  </a:cubicBezTo>
                </a:path>
              </a:pathLst>
            </a:custGeom>
            <a:solidFill>
              <a:srgbClr val="46B5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94" name="ïŝliḑê"/>
            <p:cNvSpPr/>
            <p:nvPr/>
          </p:nvSpPr>
          <p:spPr bwMode="auto">
            <a:xfrm>
              <a:off x="5094283" y="1837531"/>
              <a:ext cx="48816" cy="148828"/>
            </a:xfrm>
            <a:custGeom>
              <a:avLst/>
              <a:gdLst>
                <a:gd name="T0" fmla="*/ 0 w 20"/>
                <a:gd name="T1" fmla="*/ 2 h 60"/>
                <a:gd name="T2" fmla="*/ 0 w 20"/>
                <a:gd name="T3" fmla="*/ 17 h 60"/>
                <a:gd name="T4" fmla="*/ 2 w 20"/>
                <a:gd name="T5" fmla="*/ 19 h 60"/>
                <a:gd name="T6" fmla="*/ 6 w 20"/>
                <a:gd name="T7" fmla="*/ 19 h 60"/>
                <a:gd name="T8" fmla="*/ 11 w 20"/>
                <a:gd name="T9" fmla="*/ 24 h 60"/>
                <a:gd name="T10" fmla="*/ 11 w 20"/>
                <a:gd name="T11" fmla="*/ 36 h 60"/>
                <a:gd name="T12" fmla="*/ 6 w 20"/>
                <a:gd name="T13" fmla="*/ 41 h 60"/>
                <a:gd name="T14" fmla="*/ 2 w 20"/>
                <a:gd name="T15" fmla="*/ 41 h 60"/>
                <a:gd name="T16" fmla="*/ 0 w 20"/>
                <a:gd name="T17" fmla="*/ 43 h 60"/>
                <a:gd name="T18" fmla="*/ 0 w 20"/>
                <a:gd name="T19" fmla="*/ 58 h 60"/>
                <a:gd name="T20" fmla="*/ 2 w 20"/>
                <a:gd name="T21" fmla="*/ 60 h 60"/>
                <a:gd name="T22" fmla="*/ 5 w 20"/>
                <a:gd name="T23" fmla="*/ 60 h 60"/>
                <a:gd name="T24" fmla="*/ 20 w 20"/>
                <a:gd name="T25" fmla="*/ 46 h 60"/>
                <a:gd name="T26" fmla="*/ 20 w 20"/>
                <a:gd name="T27" fmla="*/ 14 h 60"/>
                <a:gd name="T28" fmla="*/ 5 w 20"/>
                <a:gd name="T29" fmla="*/ 0 h 60"/>
                <a:gd name="T30" fmla="*/ 2 w 20"/>
                <a:gd name="T31" fmla="*/ 0 h 60"/>
                <a:gd name="T32" fmla="*/ 0 w 20"/>
                <a:gd name="T33" fmla="*/ 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60">
                  <a:moveTo>
                    <a:pt x="0" y="2"/>
                  </a:moveTo>
                  <a:cubicBezTo>
                    <a:pt x="0" y="17"/>
                    <a:pt x="0" y="17"/>
                    <a:pt x="0" y="17"/>
                  </a:cubicBezTo>
                  <a:cubicBezTo>
                    <a:pt x="0" y="18"/>
                    <a:pt x="0" y="19"/>
                    <a:pt x="2" y="19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9" y="19"/>
                    <a:pt x="11" y="21"/>
                    <a:pt x="11" y="24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11" y="39"/>
                    <a:pt x="9" y="41"/>
                    <a:pt x="6" y="41"/>
                  </a:cubicBezTo>
                  <a:cubicBezTo>
                    <a:pt x="2" y="41"/>
                    <a:pt x="2" y="41"/>
                    <a:pt x="2" y="41"/>
                  </a:cubicBezTo>
                  <a:cubicBezTo>
                    <a:pt x="0" y="41"/>
                    <a:pt x="0" y="42"/>
                    <a:pt x="0" y="43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59"/>
                    <a:pt x="0" y="60"/>
                    <a:pt x="2" y="60"/>
                  </a:cubicBezTo>
                  <a:cubicBezTo>
                    <a:pt x="5" y="60"/>
                    <a:pt x="5" y="60"/>
                    <a:pt x="5" y="60"/>
                  </a:cubicBezTo>
                  <a:cubicBezTo>
                    <a:pt x="13" y="60"/>
                    <a:pt x="20" y="54"/>
                    <a:pt x="20" y="46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20" y="6"/>
                    <a:pt x="13" y="0"/>
                    <a:pt x="5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0"/>
                    <a:pt x="0" y="1"/>
                    <a:pt x="0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95" name="ïṥľíďé"/>
            <p:cNvSpPr/>
            <p:nvPr/>
          </p:nvSpPr>
          <p:spPr bwMode="auto">
            <a:xfrm>
              <a:off x="4851395" y="1837531"/>
              <a:ext cx="165497" cy="148828"/>
            </a:xfrm>
            <a:custGeom>
              <a:avLst/>
              <a:gdLst>
                <a:gd name="T0" fmla="*/ 57 w 67"/>
                <a:gd name="T1" fmla="*/ 9 h 60"/>
                <a:gd name="T2" fmla="*/ 47 w 67"/>
                <a:gd name="T3" fmla="*/ 9 h 60"/>
                <a:gd name="T4" fmla="*/ 47 w 67"/>
                <a:gd name="T5" fmla="*/ 6 h 60"/>
                <a:gd name="T6" fmla="*/ 41 w 67"/>
                <a:gd name="T7" fmla="*/ 0 h 60"/>
                <a:gd name="T8" fmla="*/ 26 w 67"/>
                <a:gd name="T9" fmla="*/ 0 h 60"/>
                <a:gd name="T10" fmla="*/ 20 w 67"/>
                <a:gd name="T11" fmla="*/ 6 h 60"/>
                <a:gd name="T12" fmla="*/ 20 w 67"/>
                <a:gd name="T13" fmla="*/ 9 h 60"/>
                <a:gd name="T14" fmla="*/ 11 w 67"/>
                <a:gd name="T15" fmla="*/ 9 h 60"/>
                <a:gd name="T16" fmla="*/ 0 w 67"/>
                <a:gd name="T17" fmla="*/ 19 h 60"/>
                <a:gd name="T18" fmla="*/ 0 w 67"/>
                <a:gd name="T19" fmla="*/ 49 h 60"/>
                <a:gd name="T20" fmla="*/ 11 w 67"/>
                <a:gd name="T21" fmla="*/ 60 h 60"/>
                <a:gd name="T22" fmla="*/ 57 w 67"/>
                <a:gd name="T23" fmla="*/ 60 h 60"/>
                <a:gd name="T24" fmla="*/ 67 w 67"/>
                <a:gd name="T25" fmla="*/ 49 h 60"/>
                <a:gd name="T26" fmla="*/ 67 w 67"/>
                <a:gd name="T27" fmla="*/ 19 h 60"/>
                <a:gd name="T28" fmla="*/ 57 w 67"/>
                <a:gd name="T29" fmla="*/ 9 h 60"/>
                <a:gd name="T30" fmla="*/ 34 w 67"/>
                <a:gd name="T31" fmla="*/ 48 h 60"/>
                <a:gd name="T32" fmla="*/ 19 w 67"/>
                <a:gd name="T33" fmla="*/ 33 h 60"/>
                <a:gd name="T34" fmla="*/ 34 w 67"/>
                <a:gd name="T35" fmla="*/ 19 h 60"/>
                <a:gd name="T36" fmla="*/ 48 w 67"/>
                <a:gd name="T37" fmla="*/ 33 h 60"/>
                <a:gd name="T38" fmla="*/ 34 w 67"/>
                <a:gd name="T39" fmla="*/ 48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7" h="60">
                  <a:moveTo>
                    <a:pt x="57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7" y="3"/>
                    <a:pt x="44" y="0"/>
                    <a:pt x="4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0" y="3"/>
                    <a:pt x="20" y="6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5" y="9"/>
                    <a:pt x="0" y="13"/>
                    <a:pt x="0" y="19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5"/>
                    <a:pt x="5" y="60"/>
                    <a:pt x="11" y="60"/>
                  </a:cubicBezTo>
                  <a:cubicBezTo>
                    <a:pt x="57" y="60"/>
                    <a:pt x="57" y="60"/>
                    <a:pt x="57" y="60"/>
                  </a:cubicBezTo>
                  <a:cubicBezTo>
                    <a:pt x="63" y="60"/>
                    <a:pt x="67" y="55"/>
                    <a:pt x="67" y="49"/>
                  </a:cubicBezTo>
                  <a:cubicBezTo>
                    <a:pt x="67" y="19"/>
                    <a:pt x="67" y="19"/>
                    <a:pt x="67" y="19"/>
                  </a:cubicBezTo>
                  <a:cubicBezTo>
                    <a:pt x="67" y="13"/>
                    <a:pt x="63" y="9"/>
                    <a:pt x="57" y="9"/>
                  </a:cubicBezTo>
                  <a:close/>
                  <a:moveTo>
                    <a:pt x="34" y="48"/>
                  </a:moveTo>
                  <a:cubicBezTo>
                    <a:pt x="26" y="48"/>
                    <a:pt x="19" y="41"/>
                    <a:pt x="19" y="33"/>
                  </a:cubicBezTo>
                  <a:cubicBezTo>
                    <a:pt x="19" y="25"/>
                    <a:pt x="26" y="19"/>
                    <a:pt x="34" y="19"/>
                  </a:cubicBezTo>
                  <a:cubicBezTo>
                    <a:pt x="42" y="19"/>
                    <a:pt x="48" y="25"/>
                    <a:pt x="48" y="33"/>
                  </a:cubicBezTo>
                  <a:cubicBezTo>
                    <a:pt x="48" y="41"/>
                    <a:pt x="42" y="48"/>
                    <a:pt x="34" y="4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96" name="ïṩḻídê"/>
            <p:cNvSpPr/>
            <p:nvPr/>
          </p:nvSpPr>
          <p:spPr bwMode="auto">
            <a:xfrm>
              <a:off x="5216917" y="1862535"/>
              <a:ext cx="123825" cy="19050"/>
            </a:xfrm>
            <a:custGeom>
              <a:avLst/>
              <a:gdLst>
                <a:gd name="T0" fmla="*/ 46 w 50"/>
                <a:gd name="T1" fmla="*/ 8 h 8"/>
                <a:gd name="T2" fmla="*/ 4 w 50"/>
                <a:gd name="T3" fmla="*/ 8 h 8"/>
                <a:gd name="T4" fmla="*/ 0 w 50"/>
                <a:gd name="T5" fmla="*/ 4 h 8"/>
                <a:gd name="T6" fmla="*/ 4 w 50"/>
                <a:gd name="T7" fmla="*/ 0 h 8"/>
                <a:gd name="T8" fmla="*/ 46 w 50"/>
                <a:gd name="T9" fmla="*/ 0 h 8"/>
                <a:gd name="T10" fmla="*/ 50 w 50"/>
                <a:gd name="T11" fmla="*/ 4 h 8"/>
                <a:gd name="T12" fmla="*/ 46 w 50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0" h="8">
                  <a:moveTo>
                    <a:pt x="46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49" y="0"/>
                    <a:pt x="50" y="2"/>
                    <a:pt x="50" y="4"/>
                  </a:cubicBezTo>
                  <a:cubicBezTo>
                    <a:pt x="50" y="6"/>
                    <a:pt x="49" y="8"/>
                    <a:pt x="46" y="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97" name="ï$ļïḍé"/>
            <p:cNvSpPr/>
            <p:nvPr/>
          </p:nvSpPr>
          <p:spPr bwMode="auto">
            <a:xfrm>
              <a:off x="5216917" y="1901825"/>
              <a:ext cx="123825" cy="20240"/>
            </a:xfrm>
            <a:custGeom>
              <a:avLst/>
              <a:gdLst>
                <a:gd name="T0" fmla="*/ 46 w 50"/>
                <a:gd name="T1" fmla="*/ 8 h 8"/>
                <a:gd name="T2" fmla="*/ 4 w 50"/>
                <a:gd name="T3" fmla="*/ 8 h 8"/>
                <a:gd name="T4" fmla="*/ 0 w 50"/>
                <a:gd name="T5" fmla="*/ 4 h 8"/>
                <a:gd name="T6" fmla="*/ 4 w 50"/>
                <a:gd name="T7" fmla="*/ 0 h 8"/>
                <a:gd name="T8" fmla="*/ 46 w 50"/>
                <a:gd name="T9" fmla="*/ 0 h 8"/>
                <a:gd name="T10" fmla="*/ 50 w 50"/>
                <a:gd name="T11" fmla="*/ 4 h 8"/>
                <a:gd name="T12" fmla="*/ 46 w 50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0" h="8">
                  <a:moveTo>
                    <a:pt x="46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49" y="0"/>
                    <a:pt x="50" y="2"/>
                    <a:pt x="50" y="4"/>
                  </a:cubicBezTo>
                  <a:cubicBezTo>
                    <a:pt x="50" y="6"/>
                    <a:pt x="49" y="8"/>
                    <a:pt x="46" y="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98" name="iśḷïḋè"/>
            <p:cNvSpPr/>
            <p:nvPr/>
          </p:nvSpPr>
          <p:spPr bwMode="auto">
            <a:xfrm>
              <a:off x="5216917" y="1941116"/>
              <a:ext cx="123825" cy="20240"/>
            </a:xfrm>
            <a:custGeom>
              <a:avLst/>
              <a:gdLst>
                <a:gd name="T0" fmla="*/ 46 w 50"/>
                <a:gd name="T1" fmla="*/ 8 h 8"/>
                <a:gd name="T2" fmla="*/ 4 w 50"/>
                <a:gd name="T3" fmla="*/ 8 h 8"/>
                <a:gd name="T4" fmla="*/ 0 w 50"/>
                <a:gd name="T5" fmla="*/ 4 h 8"/>
                <a:gd name="T6" fmla="*/ 4 w 50"/>
                <a:gd name="T7" fmla="*/ 0 h 8"/>
                <a:gd name="T8" fmla="*/ 46 w 50"/>
                <a:gd name="T9" fmla="*/ 0 h 8"/>
                <a:gd name="T10" fmla="*/ 50 w 50"/>
                <a:gd name="T11" fmla="*/ 4 h 8"/>
                <a:gd name="T12" fmla="*/ 46 w 50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0" h="8">
                  <a:moveTo>
                    <a:pt x="46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49" y="0"/>
                    <a:pt x="50" y="2"/>
                    <a:pt x="50" y="4"/>
                  </a:cubicBezTo>
                  <a:cubicBezTo>
                    <a:pt x="50" y="6"/>
                    <a:pt x="49" y="8"/>
                    <a:pt x="46" y="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99" name="íṧ1ïḋê"/>
            <p:cNvSpPr/>
            <p:nvPr/>
          </p:nvSpPr>
          <p:spPr bwMode="auto">
            <a:xfrm>
              <a:off x="5227633" y="1729185"/>
              <a:ext cx="128588" cy="39290"/>
            </a:xfrm>
            <a:custGeom>
              <a:avLst/>
              <a:gdLst>
                <a:gd name="T0" fmla="*/ 51 w 52"/>
                <a:gd name="T1" fmla="*/ 4 h 16"/>
                <a:gd name="T2" fmla="*/ 46 w 52"/>
                <a:gd name="T3" fmla="*/ 4 h 16"/>
                <a:gd name="T4" fmla="*/ 46 w 52"/>
                <a:gd name="T5" fmla="*/ 3 h 16"/>
                <a:gd name="T6" fmla="*/ 44 w 52"/>
                <a:gd name="T7" fmla="*/ 0 h 16"/>
                <a:gd name="T8" fmla="*/ 3 w 52"/>
                <a:gd name="T9" fmla="*/ 0 h 16"/>
                <a:gd name="T10" fmla="*/ 0 w 52"/>
                <a:gd name="T11" fmla="*/ 3 h 16"/>
                <a:gd name="T12" fmla="*/ 0 w 52"/>
                <a:gd name="T13" fmla="*/ 13 h 16"/>
                <a:gd name="T14" fmla="*/ 3 w 52"/>
                <a:gd name="T15" fmla="*/ 16 h 16"/>
                <a:gd name="T16" fmla="*/ 44 w 52"/>
                <a:gd name="T17" fmla="*/ 16 h 16"/>
                <a:gd name="T18" fmla="*/ 46 w 52"/>
                <a:gd name="T19" fmla="*/ 13 h 16"/>
                <a:gd name="T20" fmla="*/ 46 w 52"/>
                <a:gd name="T21" fmla="*/ 12 h 16"/>
                <a:gd name="T22" fmla="*/ 51 w 52"/>
                <a:gd name="T23" fmla="*/ 12 h 16"/>
                <a:gd name="T24" fmla="*/ 52 w 52"/>
                <a:gd name="T25" fmla="*/ 10 h 16"/>
                <a:gd name="T26" fmla="*/ 52 w 52"/>
                <a:gd name="T27" fmla="*/ 5 h 16"/>
                <a:gd name="T28" fmla="*/ 51 w 52"/>
                <a:gd name="T29" fmla="*/ 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2" h="16">
                  <a:moveTo>
                    <a:pt x="51" y="4"/>
                  </a:moveTo>
                  <a:cubicBezTo>
                    <a:pt x="46" y="4"/>
                    <a:pt x="46" y="4"/>
                    <a:pt x="46" y="4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6" y="1"/>
                    <a:pt x="45" y="0"/>
                    <a:pt x="44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5"/>
                    <a:pt x="1" y="16"/>
                    <a:pt x="3" y="16"/>
                  </a:cubicBezTo>
                  <a:cubicBezTo>
                    <a:pt x="44" y="16"/>
                    <a:pt x="44" y="16"/>
                    <a:pt x="44" y="16"/>
                  </a:cubicBezTo>
                  <a:cubicBezTo>
                    <a:pt x="45" y="16"/>
                    <a:pt x="46" y="15"/>
                    <a:pt x="46" y="13"/>
                  </a:cubicBezTo>
                  <a:cubicBezTo>
                    <a:pt x="46" y="12"/>
                    <a:pt x="46" y="12"/>
                    <a:pt x="46" y="12"/>
                  </a:cubicBezTo>
                  <a:cubicBezTo>
                    <a:pt x="51" y="12"/>
                    <a:pt x="51" y="12"/>
                    <a:pt x="51" y="12"/>
                  </a:cubicBezTo>
                  <a:cubicBezTo>
                    <a:pt x="51" y="12"/>
                    <a:pt x="52" y="11"/>
                    <a:pt x="52" y="10"/>
                  </a:cubicBezTo>
                  <a:cubicBezTo>
                    <a:pt x="52" y="5"/>
                    <a:pt x="52" y="5"/>
                    <a:pt x="52" y="5"/>
                  </a:cubicBezTo>
                  <a:cubicBezTo>
                    <a:pt x="52" y="4"/>
                    <a:pt x="51" y="4"/>
                    <a:pt x="51" y="4"/>
                  </a:cubicBezTo>
                  <a:close/>
                </a:path>
              </a:pathLst>
            </a:custGeom>
            <a:solidFill>
              <a:srgbClr val="26A8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100" name="îSḻíḍè"/>
            <p:cNvSpPr/>
            <p:nvPr/>
          </p:nvSpPr>
          <p:spPr bwMode="auto">
            <a:xfrm>
              <a:off x="5131192" y="1716087"/>
              <a:ext cx="14288" cy="61913"/>
            </a:xfrm>
            <a:prstGeom prst="rect">
              <a:avLst/>
            </a:prstGeom>
            <a:solidFill>
              <a:srgbClr val="26A8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101" name="ï$ḷiḓé"/>
            <p:cNvSpPr/>
            <p:nvPr/>
          </p:nvSpPr>
          <p:spPr bwMode="auto">
            <a:xfrm>
              <a:off x="5103808" y="1729185"/>
              <a:ext cx="14288" cy="48815"/>
            </a:xfrm>
            <a:prstGeom prst="rect">
              <a:avLst/>
            </a:prstGeom>
            <a:solidFill>
              <a:srgbClr val="26A8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102" name="ïṧḻíḍè"/>
            <p:cNvSpPr/>
            <p:nvPr/>
          </p:nvSpPr>
          <p:spPr bwMode="auto">
            <a:xfrm>
              <a:off x="5074042" y="1738710"/>
              <a:ext cx="14288" cy="39290"/>
            </a:xfrm>
            <a:prstGeom prst="rect">
              <a:avLst/>
            </a:prstGeom>
            <a:solidFill>
              <a:srgbClr val="26A8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103" name="ïSlíde"/>
            <p:cNvSpPr/>
            <p:nvPr/>
          </p:nvSpPr>
          <p:spPr bwMode="auto">
            <a:xfrm>
              <a:off x="5046658" y="1750616"/>
              <a:ext cx="15479" cy="27384"/>
            </a:xfrm>
            <a:prstGeom prst="rect">
              <a:avLst/>
            </a:prstGeom>
            <a:solidFill>
              <a:srgbClr val="26A8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104" name="iṧlide"/>
            <p:cNvSpPr/>
            <p:nvPr/>
          </p:nvSpPr>
          <p:spPr bwMode="auto">
            <a:xfrm>
              <a:off x="5019273" y="1763712"/>
              <a:ext cx="15479" cy="14288"/>
            </a:xfrm>
            <a:prstGeom prst="rect">
              <a:avLst/>
            </a:prstGeom>
            <a:solidFill>
              <a:srgbClr val="26A8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105" name="îSliḓe"/>
            <p:cNvSpPr/>
            <p:nvPr/>
          </p:nvSpPr>
          <p:spPr bwMode="auto">
            <a:xfrm>
              <a:off x="3631004" y="1820862"/>
              <a:ext cx="183356" cy="182165"/>
            </a:xfrm>
            <a:custGeom>
              <a:avLst/>
              <a:gdLst>
                <a:gd name="T0" fmla="*/ 74 w 74"/>
                <a:gd name="T1" fmla="*/ 37 h 74"/>
                <a:gd name="T2" fmla="*/ 57 w 74"/>
                <a:gd name="T3" fmla="*/ 69 h 74"/>
                <a:gd name="T4" fmla="*/ 37 w 74"/>
                <a:gd name="T5" fmla="*/ 74 h 74"/>
                <a:gd name="T6" fmla="*/ 17 w 74"/>
                <a:gd name="T7" fmla="*/ 69 h 74"/>
                <a:gd name="T8" fmla="*/ 0 w 74"/>
                <a:gd name="T9" fmla="*/ 37 h 74"/>
                <a:gd name="T10" fmla="*/ 37 w 74"/>
                <a:gd name="T11" fmla="*/ 0 h 74"/>
                <a:gd name="T12" fmla="*/ 74 w 74"/>
                <a:gd name="T13" fmla="*/ 37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4" h="74">
                  <a:moveTo>
                    <a:pt x="74" y="37"/>
                  </a:moveTo>
                  <a:cubicBezTo>
                    <a:pt x="74" y="50"/>
                    <a:pt x="67" y="62"/>
                    <a:pt x="57" y="69"/>
                  </a:cubicBezTo>
                  <a:cubicBezTo>
                    <a:pt x="51" y="72"/>
                    <a:pt x="44" y="74"/>
                    <a:pt x="37" y="74"/>
                  </a:cubicBezTo>
                  <a:cubicBezTo>
                    <a:pt x="30" y="74"/>
                    <a:pt x="23" y="72"/>
                    <a:pt x="17" y="69"/>
                  </a:cubicBezTo>
                  <a:cubicBezTo>
                    <a:pt x="7" y="62"/>
                    <a:pt x="0" y="51"/>
                    <a:pt x="0" y="37"/>
                  </a:cubicBezTo>
                  <a:cubicBezTo>
                    <a:pt x="0" y="16"/>
                    <a:pt x="16" y="0"/>
                    <a:pt x="37" y="0"/>
                  </a:cubicBezTo>
                  <a:cubicBezTo>
                    <a:pt x="58" y="0"/>
                    <a:pt x="74" y="16"/>
                    <a:pt x="74" y="3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106" name="iṣḷiďè"/>
            <p:cNvSpPr/>
            <p:nvPr/>
          </p:nvSpPr>
          <p:spPr bwMode="auto">
            <a:xfrm>
              <a:off x="3672676" y="1862535"/>
              <a:ext cx="100013" cy="140494"/>
            </a:xfrm>
            <a:custGeom>
              <a:avLst/>
              <a:gdLst>
                <a:gd name="T0" fmla="*/ 40 w 40"/>
                <a:gd name="T1" fmla="*/ 31 h 57"/>
                <a:gd name="T2" fmla="*/ 40 w 40"/>
                <a:gd name="T3" fmla="*/ 52 h 57"/>
                <a:gd name="T4" fmla="*/ 20 w 40"/>
                <a:gd name="T5" fmla="*/ 57 h 57"/>
                <a:gd name="T6" fmla="*/ 0 w 40"/>
                <a:gd name="T7" fmla="*/ 52 h 57"/>
                <a:gd name="T8" fmla="*/ 0 w 40"/>
                <a:gd name="T9" fmla="*/ 31 h 57"/>
                <a:gd name="T10" fmla="*/ 7 w 40"/>
                <a:gd name="T11" fmla="*/ 24 h 57"/>
                <a:gd name="T12" fmla="*/ 12 w 40"/>
                <a:gd name="T13" fmla="*/ 24 h 57"/>
                <a:gd name="T14" fmla="*/ 7 w 40"/>
                <a:gd name="T15" fmla="*/ 14 h 57"/>
                <a:gd name="T16" fmla="*/ 20 w 40"/>
                <a:gd name="T17" fmla="*/ 0 h 57"/>
                <a:gd name="T18" fmla="*/ 34 w 40"/>
                <a:gd name="T19" fmla="*/ 14 h 57"/>
                <a:gd name="T20" fmla="*/ 29 w 40"/>
                <a:gd name="T21" fmla="*/ 24 h 57"/>
                <a:gd name="T22" fmla="*/ 33 w 40"/>
                <a:gd name="T23" fmla="*/ 24 h 57"/>
                <a:gd name="T24" fmla="*/ 40 w 40"/>
                <a:gd name="T25" fmla="*/ 31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0" h="57">
                  <a:moveTo>
                    <a:pt x="40" y="31"/>
                  </a:moveTo>
                  <a:cubicBezTo>
                    <a:pt x="40" y="52"/>
                    <a:pt x="40" y="52"/>
                    <a:pt x="40" y="52"/>
                  </a:cubicBezTo>
                  <a:cubicBezTo>
                    <a:pt x="34" y="55"/>
                    <a:pt x="27" y="57"/>
                    <a:pt x="20" y="57"/>
                  </a:cubicBezTo>
                  <a:cubicBezTo>
                    <a:pt x="13" y="57"/>
                    <a:pt x="6" y="55"/>
                    <a:pt x="0" y="52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27"/>
                    <a:pt x="4" y="24"/>
                    <a:pt x="7" y="24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8" y="22"/>
                    <a:pt x="7" y="18"/>
                    <a:pt x="7" y="14"/>
                  </a:cubicBezTo>
                  <a:cubicBezTo>
                    <a:pt x="7" y="6"/>
                    <a:pt x="13" y="0"/>
                    <a:pt x="20" y="0"/>
                  </a:cubicBezTo>
                  <a:cubicBezTo>
                    <a:pt x="28" y="0"/>
                    <a:pt x="34" y="6"/>
                    <a:pt x="34" y="14"/>
                  </a:cubicBezTo>
                  <a:cubicBezTo>
                    <a:pt x="34" y="18"/>
                    <a:pt x="32" y="22"/>
                    <a:pt x="29" y="24"/>
                  </a:cubicBezTo>
                  <a:cubicBezTo>
                    <a:pt x="33" y="24"/>
                    <a:pt x="33" y="24"/>
                    <a:pt x="33" y="24"/>
                  </a:cubicBezTo>
                  <a:cubicBezTo>
                    <a:pt x="37" y="24"/>
                    <a:pt x="40" y="27"/>
                    <a:pt x="40" y="31"/>
                  </a:cubicBezTo>
                  <a:close/>
                </a:path>
              </a:pathLst>
            </a:custGeom>
            <a:solidFill>
              <a:srgbClr val="1088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107" name="ïsľidé"/>
            <p:cNvSpPr/>
            <p:nvPr/>
          </p:nvSpPr>
          <p:spPr bwMode="auto">
            <a:xfrm>
              <a:off x="3571473" y="4152106"/>
              <a:ext cx="1853804" cy="229790"/>
            </a:xfrm>
            <a:prstGeom prst="rect">
              <a:avLst/>
            </a:prstGeom>
            <a:solidFill>
              <a:srgbClr val="26A8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108" name="íSľîďe"/>
            <p:cNvSpPr/>
            <p:nvPr/>
          </p:nvSpPr>
          <p:spPr bwMode="auto">
            <a:xfrm>
              <a:off x="3814360" y="4193778"/>
              <a:ext cx="1188244" cy="148828"/>
            </a:xfrm>
            <a:custGeom>
              <a:avLst/>
              <a:gdLst>
                <a:gd name="T0" fmla="*/ 470 w 480"/>
                <a:gd name="T1" fmla="*/ 60 h 60"/>
                <a:gd name="T2" fmla="*/ 9 w 480"/>
                <a:gd name="T3" fmla="*/ 60 h 60"/>
                <a:gd name="T4" fmla="*/ 0 w 480"/>
                <a:gd name="T5" fmla="*/ 51 h 60"/>
                <a:gd name="T6" fmla="*/ 0 w 480"/>
                <a:gd name="T7" fmla="*/ 10 h 60"/>
                <a:gd name="T8" fmla="*/ 9 w 480"/>
                <a:gd name="T9" fmla="*/ 0 h 60"/>
                <a:gd name="T10" fmla="*/ 470 w 480"/>
                <a:gd name="T11" fmla="*/ 0 h 60"/>
                <a:gd name="T12" fmla="*/ 480 w 480"/>
                <a:gd name="T13" fmla="*/ 10 h 60"/>
                <a:gd name="T14" fmla="*/ 480 w 480"/>
                <a:gd name="T15" fmla="*/ 51 h 60"/>
                <a:gd name="T16" fmla="*/ 470 w 480"/>
                <a:gd name="T17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0" h="60">
                  <a:moveTo>
                    <a:pt x="470" y="60"/>
                  </a:moveTo>
                  <a:cubicBezTo>
                    <a:pt x="9" y="60"/>
                    <a:pt x="9" y="60"/>
                    <a:pt x="9" y="60"/>
                  </a:cubicBezTo>
                  <a:cubicBezTo>
                    <a:pt x="4" y="60"/>
                    <a:pt x="0" y="56"/>
                    <a:pt x="0" y="51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470" y="0"/>
                    <a:pt x="470" y="0"/>
                    <a:pt x="470" y="0"/>
                  </a:cubicBezTo>
                  <a:cubicBezTo>
                    <a:pt x="475" y="0"/>
                    <a:pt x="480" y="4"/>
                    <a:pt x="480" y="10"/>
                  </a:cubicBezTo>
                  <a:cubicBezTo>
                    <a:pt x="480" y="51"/>
                    <a:pt x="480" y="51"/>
                    <a:pt x="480" y="51"/>
                  </a:cubicBezTo>
                  <a:cubicBezTo>
                    <a:pt x="480" y="56"/>
                    <a:pt x="475" y="60"/>
                    <a:pt x="470" y="6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109" name="î$ḻîdé"/>
            <p:cNvSpPr/>
            <p:nvPr/>
          </p:nvSpPr>
          <p:spPr bwMode="auto">
            <a:xfrm>
              <a:off x="3626242" y="4193778"/>
              <a:ext cx="148829" cy="148828"/>
            </a:xfrm>
            <a:prstGeom prst="ellipse">
              <a:avLst/>
            </a:prstGeom>
            <a:solidFill>
              <a:srgbClr val="F9AE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110" name="iŝ1îḍê"/>
            <p:cNvSpPr/>
            <p:nvPr/>
          </p:nvSpPr>
          <p:spPr bwMode="auto">
            <a:xfrm>
              <a:off x="3667914" y="4285456"/>
              <a:ext cx="61913" cy="29765"/>
            </a:xfrm>
            <a:custGeom>
              <a:avLst/>
              <a:gdLst>
                <a:gd name="T0" fmla="*/ 0 w 25"/>
                <a:gd name="T1" fmla="*/ 0 h 12"/>
                <a:gd name="T2" fmla="*/ 13 w 25"/>
                <a:gd name="T3" fmla="*/ 12 h 12"/>
                <a:gd name="T4" fmla="*/ 25 w 25"/>
                <a:gd name="T5" fmla="*/ 0 h 12"/>
                <a:gd name="T6" fmla="*/ 0 w 25"/>
                <a:gd name="T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2">
                  <a:moveTo>
                    <a:pt x="0" y="0"/>
                  </a:moveTo>
                  <a:cubicBezTo>
                    <a:pt x="0" y="7"/>
                    <a:pt x="6" y="12"/>
                    <a:pt x="13" y="12"/>
                  </a:cubicBezTo>
                  <a:cubicBezTo>
                    <a:pt x="20" y="12"/>
                    <a:pt x="25" y="7"/>
                    <a:pt x="2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111" name="íšḻïḋê"/>
            <p:cNvSpPr/>
            <p:nvPr/>
          </p:nvSpPr>
          <p:spPr bwMode="auto">
            <a:xfrm>
              <a:off x="3720301" y="4240212"/>
              <a:ext cx="20241" cy="2024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112" name="îṧ1iḑê"/>
            <p:cNvSpPr/>
            <p:nvPr/>
          </p:nvSpPr>
          <p:spPr bwMode="auto">
            <a:xfrm>
              <a:off x="3660770" y="4240212"/>
              <a:ext cx="20241" cy="2024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113" name="îsḷîďe"/>
            <p:cNvSpPr/>
            <p:nvPr/>
          </p:nvSpPr>
          <p:spPr bwMode="auto">
            <a:xfrm>
              <a:off x="5051420" y="4218781"/>
              <a:ext cx="123825" cy="19050"/>
            </a:xfrm>
            <a:custGeom>
              <a:avLst/>
              <a:gdLst>
                <a:gd name="T0" fmla="*/ 46 w 50"/>
                <a:gd name="T1" fmla="*/ 8 h 8"/>
                <a:gd name="T2" fmla="*/ 4 w 50"/>
                <a:gd name="T3" fmla="*/ 8 h 8"/>
                <a:gd name="T4" fmla="*/ 0 w 50"/>
                <a:gd name="T5" fmla="*/ 4 h 8"/>
                <a:gd name="T6" fmla="*/ 4 w 50"/>
                <a:gd name="T7" fmla="*/ 0 h 8"/>
                <a:gd name="T8" fmla="*/ 46 w 50"/>
                <a:gd name="T9" fmla="*/ 0 h 8"/>
                <a:gd name="T10" fmla="*/ 50 w 50"/>
                <a:gd name="T11" fmla="*/ 4 h 8"/>
                <a:gd name="T12" fmla="*/ 46 w 50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0" h="8">
                  <a:moveTo>
                    <a:pt x="46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48" y="0"/>
                    <a:pt x="50" y="2"/>
                    <a:pt x="50" y="4"/>
                  </a:cubicBezTo>
                  <a:cubicBezTo>
                    <a:pt x="50" y="6"/>
                    <a:pt x="48" y="8"/>
                    <a:pt x="46" y="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114" name="îš1ïḍé"/>
            <p:cNvSpPr/>
            <p:nvPr/>
          </p:nvSpPr>
          <p:spPr bwMode="auto">
            <a:xfrm>
              <a:off x="5051420" y="4258072"/>
              <a:ext cx="123825" cy="20240"/>
            </a:xfrm>
            <a:custGeom>
              <a:avLst/>
              <a:gdLst>
                <a:gd name="T0" fmla="*/ 46 w 50"/>
                <a:gd name="T1" fmla="*/ 8 h 8"/>
                <a:gd name="T2" fmla="*/ 4 w 50"/>
                <a:gd name="T3" fmla="*/ 8 h 8"/>
                <a:gd name="T4" fmla="*/ 0 w 50"/>
                <a:gd name="T5" fmla="*/ 4 h 8"/>
                <a:gd name="T6" fmla="*/ 4 w 50"/>
                <a:gd name="T7" fmla="*/ 0 h 8"/>
                <a:gd name="T8" fmla="*/ 46 w 50"/>
                <a:gd name="T9" fmla="*/ 0 h 8"/>
                <a:gd name="T10" fmla="*/ 50 w 50"/>
                <a:gd name="T11" fmla="*/ 4 h 8"/>
                <a:gd name="T12" fmla="*/ 46 w 50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0" h="8">
                  <a:moveTo>
                    <a:pt x="46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48" y="0"/>
                    <a:pt x="50" y="2"/>
                    <a:pt x="50" y="4"/>
                  </a:cubicBezTo>
                  <a:cubicBezTo>
                    <a:pt x="50" y="6"/>
                    <a:pt x="48" y="8"/>
                    <a:pt x="46" y="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115" name="iśļiďe"/>
            <p:cNvSpPr/>
            <p:nvPr/>
          </p:nvSpPr>
          <p:spPr bwMode="auto">
            <a:xfrm>
              <a:off x="5051420" y="4297362"/>
              <a:ext cx="123825" cy="20240"/>
            </a:xfrm>
            <a:custGeom>
              <a:avLst/>
              <a:gdLst>
                <a:gd name="T0" fmla="*/ 46 w 50"/>
                <a:gd name="T1" fmla="*/ 8 h 8"/>
                <a:gd name="T2" fmla="*/ 4 w 50"/>
                <a:gd name="T3" fmla="*/ 8 h 8"/>
                <a:gd name="T4" fmla="*/ 0 w 50"/>
                <a:gd name="T5" fmla="*/ 4 h 8"/>
                <a:gd name="T6" fmla="*/ 4 w 50"/>
                <a:gd name="T7" fmla="*/ 0 h 8"/>
                <a:gd name="T8" fmla="*/ 46 w 50"/>
                <a:gd name="T9" fmla="*/ 0 h 8"/>
                <a:gd name="T10" fmla="*/ 50 w 50"/>
                <a:gd name="T11" fmla="*/ 4 h 8"/>
                <a:gd name="T12" fmla="*/ 46 w 50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0" h="8">
                  <a:moveTo>
                    <a:pt x="46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48" y="0"/>
                    <a:pt x="50" y="2"/>
                    <a:pt x="50" y="4"/>
                  </a:cubicBezTo>
                  <a:cubicBezTo>
                    <a:pt x="50" y="6"/>
                    <a:pt x="48" y="8"/>
                    <a:pt x="46" y="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116" name="i$ḷîḓe"/>
            <p:cNvSpPr/>
            <p:nvPr/>
          </p:nvSpPr>
          <p:spPr bwMode="auto">
            <a:xfrm>
              <a:off x="5244302" y="4198541"/>
              <a:ext cx="121444" cy="138113"/>
            </a:xfrm>
            <a:custGeom>
              <a:avLst/>
              <a:gdLst>
                <a:gd name="T0" fmla="*/ 46 w 49"/>
                <a:gd name="T1" fmla="*/ 25 h 56"/>
                <a:gd name="T2" fmla="*/ 6 w 49"/>
                <a:gd name="T3" fmla="*/ 2 h 56"/>
                <a:gd name="T4" fmla="*/ 0 w 49"/>
                <a:gd name="T5" fmla="*/ 5 h 56"/>
                <a:gd name="T6" fmla="*/ 0 w 49"/>
                <a:gd name="T7" fmla="*/ 25 h 56"/>
                <a:gd name="T8" fmla="*/ 40 w 49"/>
                <a:gd name="T9" fmla="*/ 28 h 56"/>
                <a:gd name="T10" fmla="*/ 0 w 49"/>
                <a:gd name="T11" fmla="*/ 32 h 56"/>
                <a:gd name="T12" fmla="*/ 0 w 49"/>
                <a:gd name="T13" fmla="*/ 52 h 56"/>
                <a:gd name="T14" fmla="*/ 6 w 49"/>
                <a:gd name="T15" fmla="*/ 55 h 56"/>
                <a:gd name="T16" fmla="*/ 46 w 49"/>
                <a:gd name="T17" fmla="*/ 32 h 56"/>
                <a:gd name="T18" fmla="*/ 46 w 49"/>
                <a:gd name="T19" fmla="*/ 25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9" h="56">
                  <a:moveTo>
                    <a:pt x="46" y="25"/>
                  </a:moveTo>
                  <a:cubicBezTo>
                    <a:pt x="6" y="2"/>
                    <a:pt x="6" y="2"/>
                    <a:pt x="6" y="2"/>
                  </a:cubicBezTo>
                  <a:cubicBezTo>
                    <a:pt x="4" y="0"/>
                    <a:pt x="0" y="2"/>
                    <a:pt x="0" y="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55"/>
                    <a:pt x="4" y="56"/>
                    <a:pt x="6" y="55"/>
                  </a:cubicBezTo>
                  <a:cubicBezTo>
                    <a:pt x="46" y="32"/>
                    <a:pt x="46" y="32"/>
                    <a:pt x="46" y="32"/>
                  </a:cubicBezTo>
                  <a:cubicBezTo>
                    <a:pt x="49" y="30"/>
                    <a:pt x="49" y="26"/>
                    <a:pt x="46" y="2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146" name="组合 145"/>
          <p:cNvGrpSpPr/>
          <p:nvPr/>
        </p:nvGrpSpPr>
        <p:grpSpPr>
          <a:xfrm>
            <a:off x="4808642" y="3320507"/>
            <a:ext cx="396525" cy="396525"/>
            <a:chOff x="789806" y="1285776"/>
            <a:chExt cx="1517848" cy="1517848"/>
          </a:xfrm>
        </p:grpSpPr>
        <p:sp>
          <p:nvSpPr>
            <p:cNvPr id="147" name="椭圆 146"/>
            <p:cNvSpPr/>
            <p:nvPr/>
          </p:nvSpPr>
          <p:spPr>
            <a:xfrm>
              <a:off x="789806" y="1285776"/>
              <a:ext cx="1517848" cy="1517848"/>
            </a:xfrm>
            <a:prstGeom prst="ellipse">
              <a:avLst/>
            </a:prstGeom>
            <a:solidFill>
              <a:srgbClr val="FF99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rgbClr val="8FD2FB"/>
                </a:solidFill>
                <a:latin typeface="Times New Roman"/>
                <a:ea typeface="宋体"/>
              </a:endParaRPr>
            </a:p>
          </p:txBody>
        </p:sp>
        <p:grpSp>
          <p:nvGrpSpPr>
            <p:cNvPr id="148" name="组合 147"/>
            <p:cNvGrpSpPr/>
            <p:nvPr/>
          </p:nvGrpSpPr>
          <p:grpSpPr>
            <a:xfrm>
              <a:off x="1194345" y="1438672"/>
              <a:ext cx="654844" cy="1300162"/>
              <a:chOff x="1194345" y="1438672"/>
              <a:chExt cx="654844" cy="1300162"/>
            </a:xfrm>
          </p:grpSpPr>
          <p:sp>
            <p:nvSpPr>
              <p:cNvPr id="149" name="îšlíḋé"/>
              <p:cNvSpPr/>
              <p:nvPr/>
            </p:nvSpPr>
            <p:spPr bwMode="auto">
              <a:xfrm>
                <a:off x="1295549" y="1928019"/>
                <a:ext cx="454819" cy="810815"/>
              </a:xfrm>
              <a:custGeom>
                <a:avLst/>
                <a:gdLst>
                  <a:gd name="T0" fmla="*/ 178 w 184"/>
                  <a:gd name="T1" fmla="*/ 258 h 328"/>
                  <a:gd name="T2" fmla="*/ 92 w 184"/>
                  <a:gd name="T3" fmla="*/ 328 h 328"/>
                  <a:gd name="T4" fmla="*/ 6 w 184"/>
                  <a:gd name="T5" fmla="*/ 254 h 328"/>
                  <a:gd name="T6" fmla="*/ 8 w 184"/>
                  <a:gd name="T7" fmla="*/ 244 h 328"/>
                  <a:gd name="T8" fmla="*/ 48 w 184"/>
                  <a:gd name="T9" fmla="*/ 152 h 328"/>
                  <a:gd name="T10" fmla="*/ 31 w 184"/>
                  <a:gd name="T11" fmla="*/ 116 h 328"/>
                  <a:gd name="T12" fmla="*/ 87 w 184"/>
                  <a:gd name="T13" fmla="*/ 1 h 328"/>
                  <a:gd name="T14" fmla="*/ 92 w 184"/>
                  <a:gd name="T15" fmla="*/ 0 h 328"/>
                  <a:gd name="T16" fmla="*/ 97 w 184"/>
                  <a:gd name="T17" fmla="*/ 1 h 328"/>
                  <a:gd name="T18" fmla="*/ 153 w 184"/>
                  <a:gd name="T19" fmla="*/ 116 h 328"/>
                  <a:gd name="T20" fmla="*/ 136 w 184"/>
                  <a:gd name="T21" fmla="*/ 152 h 328"/>
                  <a:gd name="T22" fmla="*/ 176 w 184"/>
                  <a:gd name="T23" fmla="*/ 244 h 328"/>
                  <a:gd name="T24" fmla="*/ 178 w 184"/>
                  <a:gd name="T25" fmla="*/ 254 h 328"/>
                  <a:gd name="T26" fmla="*/ 178 w 184"/>
                  <a:gd name="T27" fmla="*/ 258 h 3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84" h="328">
                    <a:moveTo>
                      <a:pt x="178" y="258"/>
                    </a:moveTo>
                    <a:cubicBezTo>
                      <a:pt x="178" y="297"/>
                      <a:pt x="134" y="328"/>
                      <a:pt x="92" y="328"/>
                    </a:cubicBezTo>
                    <a:cubicBezTo>
                      <a:pt x="49" y="328"/>
                      <a:pt x="3" y="294"/>
                      <a:pt x="6" y="254"/>
                    </a:cubicBezTo>
                    <a:cubicBezTo>
                      <a:pt x="6" y="251"/>
                      <a:pt x="7" y="247"/>
                      <a:pt x="8" y="244"/>
                    </a:cubicBezTo>
                    <a:cubicBezTo>
                      <a:pt x="15" y="220"/>
                      <a:pt x="49" y="177"/>
                      <a:pt x="48" y="152"/>
                    </a:cubicBezTo>
                    <a:cubicBezTo>
                      <a:pt x="47" y="143"/>
                      <a:pt x="39" y="129"/>
                      <a:pt x="31" y="116"/>
                    </a:cubicBezTo>
                    <a:cubicBezTo>
                      <a:pt x="0" y="69"/>
                      <a:pt x="31" y="4"/>
                      <a:pt x="87" y="1"/>
                    </a:cubicBezTo>
                    <a:cubicBezTo>
                      <a:pt x="89" y="0"/>
                      <a:pt x="90" y="0"/>
                      <a:pt x="92" y="0"/>
                    </a:cubicBezTo>
                    <a:cubicBezTo>
                      <a:pt x="94" y="0"/>
                      <a:pt x="95" y="0"/>
                      <a:pt x="97" y="1"/>
                    </a:cubicBezTo>
                    <a:cubicBezTo>
                      <a:pt x="153" y="4"/>
                      <a:pt x="184" y="69"/>
                      <a:pt x="153" y="116"/>
                    </a:cubicBezTo>
                    <a:cubicBezTo>
                      <a:pt x="145" y="129"/>
                      <a:pt x="137" y="143"/>
                      <a:pt x="136" y="152"/>
                    </a:cubicBezTo>
                    <a:cubicBezTo>
                      <a:pt x="135" y="177"/>
                      <a:pt x="169" y="220"/>
                      <a:pt x="176" y="244"/>
                    </a:cubicBezTo>
                    <a:cubicBezTo>
                      <a:pt x="177" y="247"/>
                      <a:pt x="178" y="251"/>
                      <a:pt x="178" y="254"/>
                    </a:cubicBezTo>
                    <a:cubicBezTo>
                      <a:pt x="178" y="256"/>
                      <a:pt x="178" y="257"/>
                      <a:pt x="178" y="258"/>
                    </a:cubicBezTo>
                  </a:path>
                </a:pathLst>
              </a:custGeom>
              <a:solidFill>
                <a:srgbClr val="995D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 defTabSz="1219170" fontAlgn="base">
                  <a:spcBef>
                    <a:spcPct val="0"/>
                  </a:spcBef>
                  <a:spcAft>
                    <a:spcPct val="0"/>
                  </a:spcAft>
                </a:pPr>
                <a:endParaRPr sz="2400">
                  <a:solidFill>
                    <a:srgbClr val="000000"/>
                  </a:solidFill>
                  <a:latin typeface="Comic Sans MS" panose="030F0702030302020204" pitchFamily="66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50" name="ïṩļiḍe"/>
              <p:cNvSpPr/>
              <p:nvPr/>
            </p:nvSpPr>
            <p:spPr bwMode="auto">
              <a:xfrm>
                <a:off x="1513433" y="2047082"/>
                <a:ext cx="21431" cy="64294"/>
              </a:xfrm>
              <a:custGeom>
                <a:avLst/>
                <a:gdLst>
                  <a:gd name="T0" fmla="*/ 6 w 9"/>
                  <a:gd name="T1" fmla="*/ 26 h 26"/>
                  <a:gd name="T2" fmla="*/ 2 w 9"/>
                  <a:gd name="T3" fmla="*/ 26 h 26"/>
                  <a:gd name="T4" fmla="*/ 0 w 9"/>
                  <a:gd name="T5" fmla="*/ 24 h 26"/>
                  <a:gd name="T6" fmla="*/ 0 w 9"/>
                  <a:gd name="T7" fmla="*/ 3 h 26"/>
                  <a:gd name="T8" fmla="*/ 2 w 9"/>
                  <a:gd name="T9" fmla="*/ 0 h 26"/>
                  <a:gd name="T10" fmla="*/ 6 w 9"/>
                  <a:gd name="T11" fmla="*/ 0 h 26"/>
                  <a:gd name="T12" fmla="*/ 9 w 9"/>
                  <a:gd name="T13" fmla="*/ 3 h 26"/>
                  <a:gd name="T14" fmla="*/ 9 w 9"/>
                  <a:gd name="T15" fmla="*/ 24 h 26"/>
                  <a:gd name="T16" fmla="*/ 6 w 9"/>
                  <a:gd name="T17" fmla="*/ 26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" h="26">
                    <a:moveTo>
                      <a:pt x="6" y="26"/>
                    </a:moveTo>
                    <a:cubicBezTo>
                      <a:pt x="2" y="26"/>
                      <a:pt x="2" y="26"/>
                      <a:pt x="2" y="26"/>
                    </a:cubicBezTo>
                    <a:cubicBezTo>
                      <a:pt x="1" y="26"/>
                      <a:pt x="0" y="25"/>
                      <a:pt x="0" y="24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9" y="1"/>
                      <a:pt x="9" y="3"/>
                    </a:cubicBezTo>
                    <a:cubicBezTo>
                      <a:pt x="9" y="24"/>
                      <a:pt x="9" y="24"/>
                      <a:pt x="9" y="24"/>
                    </a:cubicBezTo>
                    <a:cubicBezTo>
                      <a:pt x="9" y="25"/>
                      <a:pt x="7" y="26"/>
                      <a:pt x="6" y="26"/>
                    </a:cubicBezTo>
                  </a:path>
                </a:pathLst>
              </a:custGeom>
              <a:solidFill>
                <a:srgbClr val="CFD1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 defTabSz="1219170" fontAlgn="base">
                  <a:spcBef>
                    <a:spcPct val="0"/>
                  </a:spcBef>
                  <a:spcAft>
                    <a:spcPct val="0"/>
                  </a:spcAft>
                </a:pPr>
                <a:endParaRPr sz="2400">
                  <a:solidFill>
                    <a:srgbClr val="000000"/>
                  </a:solidFill>
                  <a:latin typeface="Comic Sans MS" panose="030F0702030302020204" pitchFamily="66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51" name="í$ḷíḋè"/>
              <p:cNvSpPr/>
              <p:nvPr/>
            </p:nvSpPr>
            <p:spPr bwMode="auto">
              <a:xfrm>
                <a:off x="1520576" y="2067322"/>
                <a:ext cx="7144" cy="489347"/>
              </a:xfrm>
              <a:prstGeom prst="rect">
                <a:avLst/>
              </a:prstGeom>
              <a:solidFill>
                <a:srgbClr val="6D6E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 defTabSz="1219170" fontAlgn="base">
                  <a:spcBef>
                    <a:spcPct val="0"/>
                  </a:spcBef>
                  <a:spcAft>
                    <a:spcPct val="0"/>
                  </a:spcAft>
                </a:pPr>
                <a:endParaRPr sz="2400">
                  <a:solidFill>
                    <a:srgbClr val="000000"/>
                  </a:solidFill>
                  <a:latin typeface="Comic Sans MS" panose="030F0702030302020204" pitchFamily="66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52" name="íṡḻíḑe"/>
              <p:cNvSpPr/>
              <p:nvPr/>
            </p:nvSpPr>
            <p:spPr bwMode="auto">
              <a:xfrm>
                <a:off x="1520576" y="2067322"/>
                <a:ext cx="7144" cy="4893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 defTabSz="1219170" fontAlgn="base">
                  <a:spcBef>
                    <a:spcPct val="0"/>
                  </a:spcBef>
                  <a:spcAft>
                    <a:spcPct val="0"/>
                  </a:spcAft>
                </a:pPr>
                <a:endParaRPr sz="2400">
                  <a:solidFill>
                    <a:srgbClr val="000000"/>
                  </a:solidFill>
                  <a:latin typeface="Comic Sans MS" panose="030F0702030302020204" pitchFamily="66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53" name="îṡḷídé"/>
              <p:cNvSpPr/>
              <p:nvPr/>
            </p:nvSpPr>
            <p:spPr bwMode="auto">
              <a:xfrm>
                <a:off x="1468189" y="1879203"/>
                <a:ext cx="109538" cy="165497"/>
              </a:xfrm>
              <a:custGeom>
                <a:avLst/>
                <a:gdLst>
                  <a:gd name="T0" fmla="*/ 44 w 44"/>
                  <a:gd name="T1" fmla="*/ 27 h 67"/>
                  <a:gd name="T2" fmla="*/ 22 w 44"/>
                  <a:gd name="T3" fmla="*/ 67 h 67"/>
                  <a:gd name="T4" fmla="*/ 0 w 44"/>
                  <a:gd name="T5" fmla="*/ 27 h 67"/>
                  <a:gd name="T6" fmla="*/ 22 w 44"/>
                  <a:gd name="T7" fmla="*/ 0 h 67"/>
                  <a:gd name="T8" fmla="*/ 44 w 44"/>
                  <a:gd name="T9" fmla="*/ 27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67">
                    <a:moveTo>
                      <a:pt x="44" y="27"/>
                    </a:moveTo>
                    <a:cubicBezTo>
                      <a:pt x="44" y="43"/>
                      <a:pt x="22" y="67"/>
                      <a:pt x="22" y="67"/>
                    </a:cubicBezTo>
                    <a:cubicBezTo>
                      <a:pt x="22" y="67"/>
                      <a:pt x="0" y="43"/>
                      <a:pt x="0" y="27"/>
                    </a:cubicBezTo>
                    <a:cubicBezTo>
                      <a:pt x="0" y="12"/>
                      <a:pt x="10" y="0"/>
                      <a:pt x="22" y="0"/>
                    </a:cubicBezTo>
                    <a:cubicBezTo>
                      <a:pt x="34" y="0"/>
                      <a:pt x="44" y="12"/>
                      <a:pt x="44" y="27"/>
                    </a:cubicBezTo>
                  </a:path>
                </a:pathLst>
              </a:custGeom>
              <a:solidFill>
                <a:srgbClr val="F4BA8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 defTabSz="1219170" fontAlgn="base">
                  <a:spcBef>
                    <a:spcPct val="0"/>
                  </a:spcBef>
                  <a:spcAft>
                    <a:spcPct val="0"/>
                  </a:spcAft>
                </a:pPr>
                <a:endParaRPr sz="2400">
                  <a:solidFill>
                    <a:srgbClr val="000000"/>
                  </a:solidFill>
                  <a:latin typeface="Comic Sans MS" panose="030F0702030302020204" pitchFamily="66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54" name="îSḻïḓê"/>
              <p:cNvSpPr/>
              <p:nvPr/>
            </p:nvSpPr>
            <p:spPr bwMode="auto">
              <a:xfrm>
                <a:off x="1261020" y="1686322"/>
                <a:ext cx="511969" cy="257175"/>
              </a:xfrm>
              <a:custGeom>
                <a:avLst/>
                <a:gdLst>
                  <a:gd name="T0" fmla="*/ 104 w 207"/>
                  <a:gd name="T1" fmla="*/ 104 h 104"/>
                  <a:gd name="T2" fmla="*/ 205 w 207"/>
                  <a:gd name="T3" fmla="*/ 34 h 104"/>
                  <a:gd name="T4" fmla="*/ 3 w 207"/>
                  <a:gd name="T5" fmla="*/ 34 h 104"/>
                  <a:gd name="T6" fmla="*/ 104 w 207"/>
                  <a:gd name="T7" fmla="*/ 10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07" h="104">
                    <a:moveTo>
                      <a:pt x="104" y="104"/>
                    </a:moveTo>
                    <a:cubicBezTo>
                      <a:pt x="196" y="104"/>
                      <a:pt x="204" y="67"/>
                      <a:pt x="205" y="34"/>
                    </a:cubicBezTo>
                    <a:cubicBezTo>
                      <a:pt x="207" y="0"/>
                      <a:pt x="6" y="4"/>
                      <a:pt x="3" y="34"/>
                    </a:cubicBezTo>
                    <a:cubicBezTo>
                      <a:pt x="0" y="64"/>
                      <a:pt x="24" y="104"/>
                      <a:pt x="104" y="104"/>
                    </a:cubicBezTo>
                  </a:path>
                </a:pathLst>
              </a:custGeom>
              <a:solidFill>
                <a:srgbClr val="5121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 defTabSz="1219170" fontAlgn="base">
                  <a:spcBef>
                    <a:spcPct val="0"/>
                  </a:spcBef>
                  <a:spcAft>
                    <a:spcPct val="0"/>
                  </a:spcAft>
                </a:pPr>
                <a:endParaRPr sz="2400">
                  <a:solidFill>
                    <a:srgbClr val="000000"/>
                  </a:solidFill>
                  <a:latin typeface="Comic Sans MS" panose="030F0702030302020204" pitchFamily="66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55" name="ïṩliḓè"/>
              <p:cNvSpPr/>
              <p:nvPr/>
            </p:nvSpPr>
            <p:spPr bwMode="auto">
              <a:xfrm>
                <a:off x="1676549" y="1700610"/>
                <a:ext cx="73819" cy="139303"/>
              </a:xfrm>
              <a:custGeom>
                <a:avLst/>
                <a:gdLst>
                  <a:gd name="T0" fmla="*/ 0 w 30"/>
                  <a:gd name="T1" fmla="*/ 0 h 56"/>
                  <a:gd name="T2" fmla="*/ 19 w 30"/>
                  <a:gd name="T3" fmla="*/ 0 h 56"/>
                  <a:gd name="T4" fmla="*/ 29 w 30"/>
                  <a:gd name="T5" fmla="*/ 10 h 56"/>
                  <a:gd name="T6" fmla="*/ 0 w 30"/>
                  <a:gd name="T7" fmla="*/ 56 h 56"/>
                  <a:gd name="T8" fmla="*/ 0 w 30"/>
                  <a:gd name="T9" fmla="*/ 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" h="56">
                    <a:moveTo>
                      <a:pt x="0" y="0"/>
                    </a:moveTo>
                    <a:cubicBezTo>
                      <a:pt x="19" y="0"/>
                      <a:pt x="19" y="0"/>
                      <a:pt x="19" y="0"/>
                    </a:cubicBezTo>
                    <a:cubicBezTo>
                      <a:pt x="24" y="0"/>
                      <a:pt x="29" y="4"/>
                      <a:pt x="29" y="10"/>
                    </a:cubicBezTo>
                    <a:cubicBezTo>
                      <a:pt x="30" y="26"/>
                      <a:pt x="27" y="56"/>
                      <a:pt x="0" y="56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F4BA8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 defTabSz="1219170" fontAlgn="base">
                  <a:spcBef>
                    <a:spcPct val="0"/>
                  </a:spcBef>
                  <a:spcAft>
                    <a:spcPct val="0"/>
                  </a:spcAft>
                </a:pPr>
                <a:endParaRPr sz="2400">
                  <a:solidFill>
                    <a:srgbClr val="000000"/>
                  </a:solidFill>
                  <a:latin typeface="Comic Sans MS" panose="030F0702030302020204" pitchFamily="66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56" name="íŝlîdê"/>
              <p:cNvSpPr/>
              <p:nvPr/>
            </p:nvSpPr>
            <p:spPr bwMode="auto">
              <a:xfrm>
                <a:off x="1287214" y="1700610"/>
                <a:ext cx="75010" cy="139303"/>
              </a:xfrm>
              <a:custGeom>
                <a:avLst/>
                <a:gdLst>
                  <a:gd name="T0" fmla="*/ 30 w 30"/>
                  <a:gd name="T1" fmla="*/ 0 h 56"/>
                  <a:gd name="T2" fmla="*/ 12 w 30"/>
                  <a:gd name="T3" fmla="*/ 0 h 56"/>
                  <a:gd name="T4" fmla="*/ 1 w 30"/>
                  <a:gd name="T5" fmla="*/ 10 h 56"/>
                  <a:gd name="T6" fmla="*/ 30 w 30"/>
                  <a:gd name="T7" fmla="*/ 56 h 56"/>
                  <a:gd name="T8" fmla="*/ 30 w 30"/>
                  <a:gd name="T9" fmla="*/ 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" h="56">
                    <a:moveTo>
                      <a:pt x="30" y="0"/>
                    </a:moveTo>
                    <a:cubicBezTo>
                      <a:pt x="12" y="0"/>
                      <a:pt x="12" y="0"/>
                      <a:pt x="12" y="0"/>
                    </a:cubicBezTo>
                    <a:cubicBezTo>
                      <a:pt x="6" y="0"/>
                      <a:pt x="1" y="4"/>
                      <a:pt x="1" y="10"/>
                    </a:cubicBezTo>
                    <a:cubicBezTo>
                      <a:pt x="0" y="26"/>
                      <a:pt x="3" y="56"/>
                      <a:pt x="30" y="56"/>
                    </a:cubicBezTo>
                    <a:cubicBezTo>
                      <a:pt x="30" y="0"/>
                      <a:pt x="30" y="0"/>
                      <a:pt x="30" y="0"/>
                    </a:cubicBezTo>
                  </a:path>
                </a:pathLst>
              </a:custGeom>
              <a:solidFill>
                <a:srgbClr val="F4BA8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 defTabSz="1219170" fontAlgn="base">
                  <a:spcBef>
                    <a:spcPct val="0"/>
                  </a:spcBef>
                  <a:spcAft>
                    <a:spcPct val="0"/>
                  </a:spcAft>
                </a:pPr>
                <a:endParaRPr sz="2400">
                  <a:solidFill>
                    <a:srgbClr val="000000"/>
                  </a:solidFill>
                  <a:latin typeface="Comic Sans MS" panose="030F0702030302020204" pitchFamily="66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57" name="íṧ1iḓe"/>
              <p:cNvSpPr/>
              <p:nvPr/>
            </p:nvSpPr>
            <p:spPr bwMode="auto">
              <a:xfrm>
                <a:off x="1337220" y="1507728"/>
                <a:ext cx="364331" cy="467915"/>
              </a:xfrm>
              <a:custGeom>
                <a:avLst/>
                <a:gdLst>
                  <a:gd name="T0" fmla="*/ 74 w 147"/>
                  <a:gd name="T1" fmla="*/ 0 h 189"/>
                  <a:gd name="T2" fmla="*/ 147 w 147"/>
                  <a:gd name="T3" fmla="*/ 93 h 189"/>
                  <a:gd name="T4" fmla="*/ 74 w 147"/>
                  <a:gd name="T5" fmla="*/ 189 h 189"/>
                  <a:gd name="T6" fmla="*/ 1 w 147"/>
                  <a:gd name="T7" fmla="*/ 93 h 189"/>
                  <a:gd name="T8" fmla="*/ 74 w 147"/>
                  <a:gd name="T9" fmla="*/ 0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7" h="189">
                    <a:moveTo>
                      <a:pt x="74" y="0"/>
                    </a:moveTo>
                    <a:cubicBezTo>
                      <a:pt x="123" y="0"/>
                      <a:pt x="147" y="38"/>
                      <a:pt x="147" y="93"/>
                    </a:cubicBezTo>
                    <a:cubicBezTo>
                      <a:pt x="146" y="147"/>
                      <a:pt x="107" y="189"/>
                      <a:pt x="74" y="189"/>
                    </a:cubicBezTo>
                    <a:cubicBezTo>
                      <a:pt x="40" y="189"/>
                      <a:pt x="1" y="147"/>
                      <a:pt x="1" y="93"/>
                    </a:cubicBezTo>
                    <a:cubicBezTo>
                      <a:pt x="0" y="38"/>
                      <a:pt x="24" y="0"/>
                      <a:pt x="74" y="0"/>
                    </a:cubicBezTo>
                  </a:path>
                </a:pathLst>
              </a:cu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 defTabSz="1219170" fontAlgn="base">
                  <a:spcBef>
                    <a:spcPct val="0"/>
                  </a:spcBef>
                  <a:spcAft>
                    <a:spcPct val="0"/>
                  </a:spcAft>
                </a:pPr>
                <a:endParaRPr sz="2400">
                  <a:solidFill>
                    <a:srgbClr val="000000"/>
                  </a:solidFill>
                  <a:latin typeface="Comic Sans MS" panose="030F0702030302020204" pitchFamily="66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58" name="ïsľiḓê"/>
              <p:cNvSpPr/>
              <p:nvPr/>
            </p:nvSpPr>
            <p:spPr bwMode="auto">
              <a:xfrm>
                <a:off x="1500336" y="1792288"/>
                <a:ext cx="36910" cy="54769"/>
              </a:xfrm>
              <a:prstGeom prst="ellipse">
                <a:avLst/>
              </a:prstGeom>
              <a:solidFill>
                <a:srgbClr val="FF99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 defTabSz="1219170" fontAlgn="base">
                  <a:spcBef>
                    <a:spcPct val="0"/>
                  </a:spcBef>
                  <a:spcAft>
                    <a:spcPct val="0"/>
                  </a:spcAft>
                </a:pPr>
                <a:endParaRPr sz="2400">
                  <a:solidFill>
                    <a:srgbClr val="000000"/>
                  </a:solidFill>
                  <a:latin typeface="Comic Sans MS" panose="030F0702030302020204" pitchFamily="66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59" name="ïṣľïḍè"/>
              <p:cNvSpPr/>
              <p:nvPr/>
            </p:nvSpPr>
            <p:spPr bwMode="auto">
              <a:xfrm>
                <a:off x="1614636" y="1732757"/>
                <a:ext cx="29766" cy="25003"/>
              </a:xfrm>
              <a:custGeom>
                <a:avLst/>
                <a:gdLst>
                  <a:gd name="T0" fmla="*/ 12 w 12"/>
                  <a:gd name="T1" fmla="*/ 5 h 10"/>
                  <a:gd name="T2" fmla="*/ 11 w 12"/>
                  <a:gd name="T3" fmla="*/ 5 h 10"/>
                  <a:gd name="T4" fmla="*/ 11 w 12"/>
                  <a:gd name="T5" fmla="*/ 6 h 10"/>
                  <a:gd name="T6" fmla="*/ 8 w 12"/>
                  <a:gd name="T7" fmla="*/ 7 h 10"/>
                  <a:gd name="T8" fmla="*/ 4 w 12"/>
                  <a:gd name="T9" fmla="*/ 6 h 10"/>
                  <a:gd name="T10" fmla="*/ 4 w 12"/>
                  <a:gd name="T11" fmla="*/ 6 h 10"/>
                  <a:gd name="T12" fmla="*/ 6 w 12"/>
                  <a:gd name="T13" fmla="*/ 5 h 10"/>
                  <a:gd name="T14" fmla="*/ 8 w 12"/>
                  <a:gd name="T15" fmla="*/ 2 h 10"/>
                  <a:gd name="T16" fmla="*/ 8 w 12"/>
                  <a:gd name="T17" fmla="*/ 1 h 10"/>
                  <a:gd name="T18" fmla="*/ 7 w 12"/>
                  <a:gd name="T19" fmla="*/ 0 h 10"/>
                  <a:gd name="T20" fmla="*/ 7 w 12"/>
                  <a:gd name="T21" fmla="*/ 1 h 10"/>
                  <a:gd name="T22" fmla="*/ 7 w 12"/>
                  <a:gd name="T23" fmla="*/ 2 h 10"/>
                  <a:gd name="T24" fmla="*/ 5 w 12"/>
                  <a:gd name="T25" fmla="*/ 3 h 10"/>
                  <a:gd name="T26" fmla="*/ 1 w 12"/>
                  <a:gd name="T27" fmla="*/ 4 h 10"/>
                  <a:gd name="T28" fmla="*/ 0 w 12"/>
                  <a:gd name="T29" fmla="*/ 4 h 10"/>
                  <a:gd name="T30" fmla="*/ 1 w 12"/>
                  <a:gd name="T31" fmla="*/ 8 h 10"/>
                  <a:gd name="T32" fmla="*/ 3 w 12"/>
                  <a:gd name="T33" fmla="*/ 7 h 10"/>
                  <a:gd name="T34" fmla="*/ 2 w 12"/>
                  <a:gd name="T35" fmla="*/ 10 h 10"/>
                  <a:gd name="T36" fmla="*/ 8 w 12"/>
                  <a:gd name="T37" fmla="*/ 9 h 10"/>
                  <a:gd name="T38" fmla="*/ 11 w 12"/>
                  <a:gd name="T39" fmla="*/ 7 h 10"/>
                  <a:gd name="T40" fmla="*/ 12 w 12"/>
                  <a:gd name="T41" fmla="*/ 5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2" h="10">
                    <a:moveTo>
                      <a:pt x="12" y="5"/>
                    </a:moveTo>
                    <a:cubicBezTo>
                      <a:pt x="11" y="5"/>
                      <a:pt x="11" y="5"/>
                      <a:pt x="11" y="5"/>
                    </a:cubicBezTo>
                    <a:cubicBezTo>
                      <a:pt x="11" y="6"/>
                      <a:pt x="11" y="6"/>
                      <a:pt x="11" y="6"/>
                    </a:cubicBezTo>
                    <a:cubicBezTo>
                      <a:pt x="10" y="7"/>
                      <a:pt x="9" y="7"/>
                      <a:pt x="8" y="7"/>
                    </a:cubicBezTo>
                    <a:cubicBezTo>
                      <a:pt x="6" y="7"/>
                      <a:pt x="5" y="7"/>
                      <a:pt x="4" y="6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5" y="6"/>
                      <a:pt x="5" y="6"/>
                      <a:pt x="6" y="5"/>
                    </a:cubicBezTo>
                    <a:cubicBezTo>
                      <a:pt x="7" y="4"/>
                      <a:pt x="8" y="3"/>
                      <a:pt x="8" y="2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7" y="1"/>
                      <a:pt x="7" y="1"/>
                      <a:pt x="7" y="2"/>
                    </a:cubicBezTo>
                    <a:cubicBezTo>
                      <a:pt x="7" y="2"/>
                      <a:pt x="6" y="3"/>
                      <a:pt x="5" y="3"/>
                    </a:cubicBezTo>
                    <a:cubicBezTo>
                      <a:pt x="3" y="4"/>
                      <a:pt x="2" y="4"/>
                      <a:pt x="1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1" y="8"/>
                      <a:pt x="2" y="8"/>
                      <a:pt x="3" y="7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2" y="10"/>
                      <a:pt x="5" y="10"/>
                      <a:pt x="8" y="9"/>
                    </a:cubicBezTo>
                    <a:cubicBezTo>
                      <a:pt x="9" y="8"/>
                      <a:pt x="11" y="8"/>
                      <a:pt x="11" y="7"/>
                    </a:cubicBezTo>
                    <a:cubicBezTo>
                      <a:pt x="11" y="6"/>
                      <a:pt x="12" y="6"/>
                      <a:pt x="12" y="5"/>
                    </a:cubicBezTo>
                    <a:close/>
                  </a:path>
                </a:pathLst>
              </a:custGeom>
              <a:solidFill>
                <a:srgbClr val="2323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 defTabSz="1219170" fontAlgn="base">
                  <a:spcBef>
                    <a:spcPct val="0"/>
                  </a:spcBef>
                  <a:spcAft>
                    <a:spcPct val="0"/>
                  </a:spcAft>
                </a:pPr>
                <a:endParaRPr sz="2400">
                  <a:solidFill>
                    <a:srgbClr val="000000"/>
                  </a:solidFill>
                  <a:latin typeface="Comic Sans MS" panose="030F0702030302020204" pitchFamily="66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60" name="íṩļïḓé"/>
              <p:cNvSpPr/>
              <p:nvPr/>
            </p:nvSpPr>
            <p:spPr bwMode="auto">
              <a:xfrm>
                <a:off x="1396751" y="1732757"/>
                <a:ext cx="27385" cy="25003"/>
              </a:xfrm>
              <a:custGeom>
                <a:avLst/>
                <a:gdLst>
                  <a:gd name="T0" fmla="*/ 0 w 11"/>
                  <a:gd name="T1" fmla="*/ 5 h 10"/>
                  <a:gd name="T2" fmla="*/ 0 w 11"/>
                  <a:gd name="T3" fmla="*/ 5 h 10"/>
                  <a:gd name="T4" fmla="*/ 1 w 11"/>
                  <a:gd name="T5" fmla="*/ 6 h 10"/>
                  <a:gd name="T6" fmla="*/ 4 w 11"/>
                  <a:gd name="T7" fmla="*/ 7 h 10"/>
                  <a:gd name="T8" fmla="*/ 7 w 11"/>
                  <a:gd name="T9" fmla="*/ 6 h 10"/>
                  <a:gd name="T10" fmla="*/ 7 w 11"/>
                  <a:gd name="T11" fmla="*/ 6 h 10"/>
                  <a:gd name="T12" fmla="*/ 6 w 11"/>
                  <a:gd name="T13" fmla="*/ 5 h 10"/>
                  <a:gd name="T14" fmla="*/ 3 w 11"/>
                  <a:gd name="T15" fmla="*/ 2 h 10"/>
                  <a:gd name="T16" fmla="*/ 4 w 11"/>
                  <a:gd name="T17" fmla="*/ 1 h 10"/>
                  <a:gd name="T18" fmla="*/ 4 w 11"/>
                  <a:gd name="T19" fmla="*/ 0 h 10"/>
                  <a:gd name="T20" fmla="*/ 4 w 11"/>
                  <a:gd name="T21" fmla="*/ 1 h 10"/>
                  <a:gd name="T22" fmla="*/ 4 w 11"/>
                  <a:gd name="T23" fmla="*/ 2 h 10"/>
                  <a:gd name="T24" fmla="*/ 7 w 11"/>
                  <a:gd name="T25" fmla="*/ 3 h 10"/>
                  <a:gd name="T26" fmla="*/ 10 w 11"/>
                  <a:gd name="T27" fmla="*/ 4 h 10"/>
                  <a:gd name="T28" fmla="*/ 11 w 11"/>
                  <a:gd name="T29" fmla="*/ 4 h 10"/>
                  <a:gd name="T30" fmla="*/ 11 w 11"/>
                  <a:gd name="T31" fmla="*/ 8 h 10"/>
                  <a:gd name="T32" fmla="*/ 9 w 11"/>
                  <a:gd name="T33" fmla="*/ 7 h 10"/>
                  <a:gd name="T34" fmla="*/ 9 w 11"/>
                  <a:gd name="T35" fmla="*/ 10 h 10"/>
                  <a:gd name="T36" fmla="*/ 3 w 11"/>
                  <a:gd name="T37" fmla="*/ 9 h 10"/>
                  <a:gd name="T38" fmla="*/ 0 w 11"/>
                  <a:gd name="T39" fmla="*/ 7 h 10"/>
                  <a:gd name="T40" fmla="*/ 0 w 11"/>
                  <a:gd name="T41" fmla="*/ 5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1" h="10">
                    <a:moveTo>
                      <a:pt x="0" y="5"/>
                    </a:moveTo>
                    <a:cubicBezTo>
                      <a:pt x="0" y="5"/>
                      <a:pt x="0" y="5"/>
                      <a:pt x="0" y="5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1" y="7"/>
                      <a:pt x="2" y="7"/>
                      <a:pt x="4" y="7"/>
                    </a:cubicBezTo>
                    <a:cubicBezTo>
                      <a:pt x="5" y="7"/>
                      <a:pt x="6" y="7"/>
                      <a:pt x="7" y="6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7" y="6"/>
                      <a:pt x="6" y="6"/>
                      <a:pt x="6" y="5"/>
                    </a:cubicBezTo>
                    <a:cubicBezTo>
                      <a:pt x="5" y="4"/>
                      <a:pt x="4" y="3"/>
                      <a:pt x="3" y="2"/>
                    </a:cubicBezTo>
                    <a:cubicBezTo>
                      <a:pt x="3" y="1"/>
                      <a:pt x="4" y="1"/>
                      <a:pt x="4" y="1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2"/>
                    </a:cubicBezTo>
                    <a:cubicBezTo>
                      <a:pt x="4" y="2"/>
                      <a:pt x="6" y="3"/>
                      <a:pt x="7" y="3"/>
                    </a:cubicBezTo>
                    <a:cubicBezTo>
                      <a:pt x="8" y="4"/>
                      <a:pt x="9" y="4"/>
                      <a:pt x="10" y="4"/>
                    </a:cubicBezTo>
                    <a:cubicBezTo>
                      <a:pt x="11" y="4"/>
                      <a:pt x="11" y="4"/>
                      <a:pt x="11" y="4"/>
                    </a:cubicBezTo>
                    <a:cubicBezTo>
                      <a:pt x="11" y="8"/>
                      <a:pt x="11" y="8"/>
                      <a:pt x="11" y="8"/>
                    </a:cubicBezTo>
                    <a:cubicBezTo>
                      <a:pt x="11" y="8"/>
                      <a:pt x="10" y="8"/>
                      <a:pt x="9" y="7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10"/>
                      <a:pt x="6" y="10"/>
                      <a:pt x="3" y="9"/>
                    </a:cubicBezTo>
                    <a:cubicBezTo>
                      <a:pt x="2" y="8"/>
                      <a:pt x="1" y="8"/>
                      <a:pt x="0" y="7"/>
                    </a:cubicBezTo>
                    <a:cubicBezTo>
                      <a:pt x="0" y="6"/>
                      <a:pt x="0" y="6"/>
                      <a:pt x="0" y="5"/>
                    </a:cubicBezTo>
                    <a:close/>
                  </a:path>
                </a:pathLst>
              </a:custGeom>
              <a:solidFill>
                <a:srgbClr val="2323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 defTabSz="1219170" fontAlgn="base">
                  <a:spcBef>
                    <a:spcPct val="0"/>
                  </a:spcBef>
                  <a:spcAft>
                    <a:spcPct val="0"/>
                  </a:spcAft>
                </a:pPr>
                <a:endParaRPr sz="2400">
                  <a:solidFill>
                    <a:srgbClr val="000000"/>
                  </a:solidFill>
                  <a:latin typeface="Comic Sans MS" panose="030F0702030302020204" pitchFamily="66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61" name="i$ḷîḋê"/>
              <p:cNvSpPr/>
              <p:nvPr/>
            </p:nvSpPr>
            <p:spPr bwMode="auto">
              <a:xfrm>
                <a:off x="1414611" y="1738710"/>
                <a:ext cx="32147" cy="32147"/>
              </a:xfrm>
              <a:prstGeom prst="ellipse">
                <a:avLst/>
              </a:prstGeom>
              <a:solidFill>
                <a:srgbClr val="2323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 defTabSz="1219170" fontAlgn="base">
                  <a:spcBef>
                    <a:spcPct val="0"/>
                  </a:spcBef>
                  <a:spcAft>
                    <a:spcPct val="0"/>
                  </a:spcAft>
                </a:pPr>
                <a:endParaRPr sz="2400">
                  <a:solidFill>
                    <a:srgbClr val="000000"/>
                  </a:solidFill>
                  <a:latin typeface="Comic Sans MS" panose="030F0702030302020204" pitchFamily="66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62" name="ïslïďè"/>
              <p:cNvSpPr/>
              <p:nvPr/>
            </p:nvSpPr>
            <p:spPr bwMode="auto">
              <a:xfrm>
                <a:off x="1433661" y="1741091"/>
                <a:ext cx="7144" cy="7144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 defTabSz="1219170" fontAlgn="base">
                  <a:spcBef>
                    <a:spcPct val="0"/>
                  </a:spcBef>
                  <a:spcAft>
                    <a:spcPct val="0"/>
                  </a:spcAft>
                </a:pPr>
                <a:endParaRPr sz="2400">
                  <a:solidFill>
                    <a:srgbClr val="000000"/>
                  </a:solidFill>
                  <a:latin typeface="Comic Sans MS" panose="030F0702030302020204" pitchFamily="66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63" name="îṣlïdé"/>
              <p:cNvSpPr/>
              <p:nvPr/>
            </p:nvSpPr>
            <p:spPr bwMode="auto">
              <a:xfrm>
                <a:off x="1431280" y="1748235"/>
                <a:ext cx="4763" cy="4763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 defTabSz="1219170" fontAlgn="base">
                  <a:spcBef>
                    <a:spcPct val="0"/>
                  </a:spcBef>
                  <a:spcAft>
                    <a:spcPct val="0"/>
                  </a:spcAft>
                </a:pPr>
                <a:endParaRPr sz="2400">
                  <a:solidFill>
                    <a:srgbClr val="000000"/>
                  </a:solidFill>
                  <a:latin typeface="Comic Sans MS" panose="030F0702030302020204" pitchFamily="66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64" name="îṣļíḋe"/>
              <p:cNvSpPr/>
              <p:nvPr/>
            </p:nvSpPr>
            <p:spPr bwMode="auto">
              <a:xfrm>
                <a:off x="1592014" y="1738710"/>
                <a:ext cx="32147" cy="32147"/>
              </a:xfrm>
              <a:prstGeom prst="ellipse">
                <a:avLst/>
              </a:prstGeom>
              <a:solidFill>
                <a:srgbClr val="2323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 defTabSz="1219170" fontAlgn="base">
                  <a:spcBef>
                    <a:spcPct val="0"/>
                  </a:spcBef>
                  <a:spcAft>
                    <a:spcPct val="0"/>
                  </a:spcAft>
                </a:pPr>
                <a:endParaRPr sz="2400">
                  <a:solidFill>
                    <a:srgbClr val="000000"/>
                  </a:solidFill>
                  <a:latin typeface="Comic Sans MS" panose="030F0702030302020204" pitchFamily="66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65" name="iślîḋé"/>
              <p:cNvSpPr/>
              <p:nvPr/>
            </p:nvSpPr>
            <p:spPr bwMode="auto">
              <a:xfrm>
                <a:off x="1612255" y="1741091"/>
                <a:ext cx="7144" cy="7144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 defTabSz="1219170" fontAlgn="base">
                  <a:spcBef>
                    <a:spcPct val="0"/>
                  </a:spcBef>
                  <a:spcAft>
                    <a:spcPct val="0"/>
                  </a:spcAft>
                </a:pPr>
                <a:endParaRPr sz="2400">
                  <a:solidFill>
                    <a:srgbClr val="000000"/>
                  </a:solidFill>
                  <a:latin typeface="Comic Sans MS" panose="030F0702030302020204" pitchFamily="66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66" name="íṩ1íďé"/>
              <p:cNvSpPr/>
              <p:nvPr/>
            </p:nvSpPr>
            <p:spPr bwMode="auto">
              <a:xfrm>
                <a:off x="1609874" y="1748235"/>
                <a:ext cx="4763" cy="4763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 defTabSz="1219170" fontAlgn="base">
                  <a:spcBef>
                    <a:spcPct val="0"/>
                  </a:spcBef>
                  <a:spcAft>
                    <a:spcPct val="0"/>
                  </a:spcAft>
                </a:pPr>
                <a:endParaRPr sz="2400">
                  <a:solidFill>
                    <a:srgbClr val="000000"/>
                  </a:solidFill>
                  <a:latin typeface="Comic Sans MS" panose="030F0702030302020204" pitchFamily="66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67" name="íśḻîḋé"/>
              <p:cNvSpPr/>
              <p:nvPr/>
            </p:nvSpPr>
            <p:spPr bwMode="auto">
              <a:xfrm>
                <a:off x="1208633" y="1438672"/>
                <a:ext cx="613172" cy="482203"/>
              </a:xfrm>
              <a:custGeom>
                <a:avLst/>
                <a:gdLst>
                  <a:gd name="T0" fmla="*/ 163 w 248"/>
                  <a:gd name="T1" fmla="*/ 62 h 195"/>
                  <a:gd name="T2" fmla="*/ 93 w 248"/>
                  <a:gd name="T3" fmla="*/ 88 h 195"/>
                  <a:gd name="T4" fmla="*/ 69 w 248"/>
                  <a:gd name="T5" fmla="*/ 97 h 195"/>
                  <a:gd name="T6" fmla="*/ 43 w 248"/>
                  <a:gd name="T7" fmla="*/ 186 h 195"/>
                  <a:gd name="T8" fmla="*/ 37 w 248"/>
                  <a:gd name="T9" fmla="*/ 74 h 195"/>
                  <a:gd name="T10" fmla="*/ 37 w 248"/>
                  <a:gd name="T11" fmla="*/ 38 h 195"/>
                  <a:gd name="T12" fmla="*/ 44 w 248"/>
                  <a:gd name="T13" fmla="*/ 44 h 195"/>
                  <a:gd name="T14" fmla="*/ 48 w 248"/>
                  <a:gd name="T15" fmla="*/ 19 h 195"/>
                  <a:gd name="T16" fmla="*/ 62 w 248"/>
                  <a:gd name="T17" fmla="*/ 33 h 195"/>
                  <a:gd name="T18" fmla="*/ 110 w 248"/>
                  <a:gd name="T19" fmla="*/ 8 h 195"/>
                  <a:gd name="T20" fmla="*/ 170 w 248"/>
                  <a:gd name="T21" fmla="*/ 30 h 195"/>
                  <a:gd name="T22" fmla="*/ 191 w 248"/>
                  <a:gd name="T23" fmla="*/ 32 h 195"/>
                  <a:gd name="T24" fmla="*/ 206 w 248"/>
                  <a:gd name="T25" fmla="*/ 195 h 195"/>
                  <a:gd name="T26" fmla="*/ 202 w 248"/>
                  <a:gd name="T27" fmla="*/ 138 h 195"/>
                  <a:gd name="T28" fmla="*/ 163 w 248"/>
                  <a:gd name="T29" fmla="*/ 62 h 1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48" h="195">
                    <a:moveTo>
                      <a:pt x="163" y="62"/>
                    </a:moveTo>
                    <a:cubicBezTo>
                      <a:pt x="163" y="62"/>
                      <a:pt x="139" y="107"/>
                      <a:pt x="93" y="88"/>
                    </a:cubicBezTo>
                    <a:cubicBezTo>
                      <a:pt x="93" y="88"/>
                      <a:pt x="90" y="97"/>
                      <a:pt x="69" y="97"/>
                    </a:cubicBezTo>
                    <a:cubicBezTo>
                      <a:pt x="69" y="97"/>
                      <a:pt x="44" y="119"/>
                      <a:pt x="43" y="186"/>
                    </a:cubicBezTo>
                    <a:cubicBezTo>
                      <a:pt x="43" y="186"/>
                      <a:pt x="0" y="165"/>
                      <a:pt x="37" y="74"/>
                    </a:cubicBezTo>
                    <a:cubicBezTo>
                      <a:pt x="37" y="74"/>
                      <a:pt x="32" y="55"/>
                      <a:pt x="37" y="38"/>
                    </a:cubicBezTo>
                    <a:cubicBezTo>
                      <a:pt x="37" y="38"/>
                      <a:pt x="37" y="44"/>
                      <a:pt x="44" y="44"/>
                    </a:cubicBezTo>
                    <a:cubicBezTo>
                      <a:pt x="44" y="44"/>
                      <a:pt x="39" y="28"/>
                      <a:pt x="48" y="19"/>
                    </a:cubicBezTo>
                    <a:cubicBezTo>
                      <a:pt x="48" y="19"/>
                      <a:pt x="54" y="31"/>
                      <a:pt x="62" y="33"/>
                    </a:cubicBezTo>
                    <a:cubicBezTo>
                      <a:pt x="62" y="33"/>
                      <a:pt x="80" y="14"/>
                      <a:pt x="110" y="8"/>
                    </a:cubicBezTo>
                    <a:cubicBezTo>
                      <a:pt x="154" y="0"/>
                      <a:pt x="170" y="30"/>
                      <a:pt x="170" y="30"/>
                    </a:cubicBezTo>
                    <a:cubicBezTo>
                      <a:pt x="170" y="30"/>
                      <a:pt x="181" y="25"/>
                      <a:pt x="191" y="32"/>
                    </a:cubicBezTo>
                    <a:cubicBezTo>
                      <a:pt x="237" y="63"/>
                      <a:pt x="248" y="168"/>
                      <a:pt x="206" y="195"/>
                    </a:cubicBezTo>
                    <a:cubicBezTo>
                      <a:pt x="206" y="195"/>
                      <a:pt x="219" y="170"/>
                      <a:pt x="202" y="138"/>
                    </a:cubicBezTo>
                    <a:cubicBezTo>
                      <a:pt x="195" y="122"/>
                      <a:pt x="166" y="83"/>
                      <a:pt x="163" y="62"/>
                    </a:cubicBezTo>
                  </a:path>
                </a:pathLst>
              </a:custGeom>
              <a:solidFill>
                <a:srgbClr val="893E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 defTabSz="1219170" fontAlgn="base">
                  <a:spcBef>
                    <a:spcPct val="0"/>
                  </a:spcBef>
                  <a:spcAft>
                    <a:spcPct val="0"/>
                  </a:spcAft>
                </a:pPr>
                <a:endParaRPr sz="2400">
                  <a:solidFill>
                    <a:srgbClr val="000000"/>
                  </a:solidFill>
                  <a:latin typeface="Comic Sans MS" panose="030F0702030302020204" pitchFamily="66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68" name="îşḷiḍê"/>
              <p:cNvSpPr/>
              <p:nvPr/>
            </p:nvSpPr>
            <p:spPr bwMode="auto">
              <a:xfrm>
                <a:off x="1330076" y="1507728"/>
                <a:ext cx="275035" cy="136922"/>
              </a:xfrm>
              <a:custGeom>
                <a:avLst/>
                <a:gdLst>
                  <a:gd name="T0" fmla="*/ 0 w 111"/>
                  <a:gd name="T1" fmla="*/ 0 h 55"/>
                  <a:gd name="T2" fmla="*/ 2 w 111"/>
                  <a:gd name="T3" fmla="*/ 6 h 55"/>
                  <a:gd name="T4" fmla="*/ 10 w 111"/>
                  <a:gd name="T5" fmla="*/ 22 h 55"/>
                  <a:gd name="T6" fmla="*/ 27 w 111"/>
                  <a:gd name="T7" fmla="*/ 40 h 55"/>
                  <a:gd name="T8" fmla="*/ 38 w 111"/>
                  <a:gd name="T9" fmla="*/ 46 h 55"/>
                  <a:gd name="T10" fmla="*/ 51 w 111"/>
                  <a:gd name="T11" fmla="*/ 50 h 55"/>
                  <a:gd name="T12" fmla="*/ 58 w 111"/>
                  <a:gd name="T13" fmla="*/ 51 h 55"/>
                  <a:gd name="T14" fmla="*/ 66 w 111"/>
                  <a:gd name="T15" fmla="*/ 51 h 55"/>
                  <a:gd name="T16" fmla="*/ 72 w 111"/>
                  <a:gd name="T17" fmla="*/ 50 h 55"/>
                  <a:gd name="T18" fmla="*/ 79 w 111"/>
                  <a:gd name="T19" fmla="*/ 49 h 55"/>
                  <a:gd name="T20" fmla="*/ 85 w 111"/>
                  <a:gd name="T21" fmla="*/ 46 h 55"/>
                  <a:gd name="T22" fmla="*/ 90 w 111"/>
                  <a:gd name="T23" fmla="*/ 44 h 55"/>
                  <a:gd name="T24" fmla="*/ 99 w 111"/>
                  <a:gd name="T25" fmla="*/ 36 h 55"/>
                  <a:gd name="T26" fmla="*/ 101 w 111"/>
                  <a:gd name="T27" fmla="*/ 34 h 55"/>
                  <a:gd name="T28" fmla="*/ 102 w 111"/>
                  <a:gd name="T29" fmla="*/ 32 h 55"/>
                  <a:gd name="T30" fmla="*/ 105 w 111"/>
                  <a:gd name="T31" fmla="*/ 29 h 55"/>
                  <a:gd name="T32" fmla="*/ 108 w 111"/>
                  <a:gd name="T33" fmla="*/ 22 h 55"/>
                  <a:gd name="T34" fmla="*/ 111 w 111"/>
                  <a:gd name="T35" fmla="*/ 16 h 55"/>
                  <a:gd name="T36" fmla="*/ 109 w 111"/>
                  <a:gd name="T37" fmla="*/ 22 h 55"/>
                  <a:gd name="T38" fmla="*/ 106 w 111"/>
                  <a:gd name="T39" fmla="*/ 29 h 55"/>
                  <a:gd name="T40" fmla="*/ 101 w 111"/>
                  <a:gd name="T41" fmla="*/ 38 h 55"/>
                  <a:gd name="T42" fmla="*/ 92 w 111"/>
                  <a:gd name="T43" fmla="*/ 46 h 55"/>
                  <a:gd name="T44" fmla="*/ 86 w 111"/>
                  <a:gd name="T45" fmla="*/ 49 h 55"/>
                  <a:gd name="T46" fmla="*/ 80 w 111"/>
                  <a:gd name="T47" fmla="*/ 52 h 55"/>
                  <a:gd name="T48" fmla="*/ 73 w 111"/>
                  <a:gd name="T49" fmla="*/ 54 h 55"/>
                  <a:gd name="T50" fmla="*/ 66 w 111"/>
                  <a:gd name="T51" fmla="*/ 55 h 55"/>
                  <a:gd name="T52" fmla="*/ 58 w 111"/>
                  <a:gd name="T53" fmla="*/ 55 h 55"/>
                  <a:gd name="T54" fmla="*/ 51 w 111"/>
                  <a:gd name="T55" fmla="*/ 54 h 55"/>
                  <a:gd name="T56" fmla="*/ 37 w 111"/>
                  <a:gd name="T57" fmla="*/ 50 h 55"/>
                  <a:gd name="T58" fmla="*/ 30 w 111"/>
                  <a:gd name="T59" fmla="*/ 46 h 55"/>
                  <a:gd name="T60" fmla="*/ 24 w 111"/>
                  <a:gd name="T61" fmla="*/ 42 h 55"/>
                  <a:gd name="T62" fmla="*/ 15 w 111"/>
                  <a:gd name="T63" fmla="*/ 33 h 55"/>
                  <a:gd name="T64" fmla="*/ 9 w 111"/>
                  <a:gd name="T65" fmla="*/ 23 h 55"/>
                  <a:gd name="T66" fmla="*/ 4 w 111"/>
                  <a:gd name="T67" fmla="*/ 14 h 55"/>
                  <a:gd name="T68" fmla="*/ 2 w 111"/>
                  <a:gd name="T69" fmla="*/ 7 h 55"/>
                  <a:gd name="T70" fmla="*/ 0 w 111"/>
                  <a:gd name="T71" fmla="*/ 0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11" h="55">
                    <a:moveTo>
                      <a:pt x="0" y="0"/>
                    </a:moveTo>
                    <a:cubicBezTo>
                      <a:pt x="0" y="0"/>
                      <a:pt x="1" y="2"/>
                      <a:pt x="2" y="6"/>
                    </a:cubicBezTo>
                    <a:cubicBezTo>
                      <a:pt x="4" y="10"/>
                      <a:pt x="7" y="16"/>
                      <a:pt x="10" y="22"/>
                    </a:cubicBezTo>
                    <a:cubicBezTo>
                      <a:pt x="14" y="28"/>
                      <a:pt x="20" y="34"/>
                      <a:pt x="27" y="40"/>
                    </a:cubicBezTo>
                    <a:cubicBezTo>
                      <a:pt x="30" y="42"/>
                      <a:pt x="34" y="45"/>
                      <a:pt x="38" y="46"/>
                    </a:cubicBezTo>
                    <a:cubicBezTo>
                      <a:pt x="42" y="48"/>
                      <a:pt x="47" y="49"/>
                      <a:pt x="51" y="50"/>
                    </a:cubicBezTo>
                    <a:cubicBezTo>
                      <a:pt x="54" y="50"/>
                      <a:pt x="56" y="51"/>
                      <a:pt x="58" y="51"/>
                    </a:cubicBezTo>
                    <a:cubicBezTo>
                      <a:pt x="61" y="51"/>
                      <a:pt x="63" y="51"/>
                      <a:pt x="66" y="51"/>
                    </a:cubicBezTo>
                    <a:cubicBezTo>
                      <a:pt x="68" y="51"/>
                      <a:pt x="70" y="50"/>
                      <a:pt x="72" y="50"/>
                    </a:cubicBezTo>
                    <a:cubicBezTo>
                      <a:pt x="74" y="50"/>
                      <a:pt x="77" y="49"/>
                      <a:pt x="79" y="49"/>
                    </a:cubicBezTo>
                    <a:cubicBezTo>
                      <a:pt x="81" y="48"/>
                      <a:pt x="83" y="47"/>
                      <a:pt x="85" y="46"/>
                    </a:cubicBezTo>
                    <a:cubicBezTo>
                      <a:pt x="87" y="45"/>
                      <a:pt x="88" y="45"/>
                      <a:pt x="90" y="44"/>
                    </a:cubicBezTo>
                    <a:cubicBezTo>
                      <a:pt x="94" y="41"/>
                      <a:pt x="97" y="39"/>
                      <a:pt x="99" y="36"/>
                    </a:cubicBezTo>
                    <a:cubicBezTo>
                      <a:pt x="100" y="36"/>
                      <a:pt x="100" y="35"/>
                      <a:pt x="101" y="34"/>
                    </a:cubicBezTo>
                    <a:cubicBezTo>
                      <a:pt x="101" y="34"/>
                      <a:pt x="102" y="33"/>
                      <a:pt x="102" y="32"/>
                    </a:cubicBezTo>
                    <a:cubicBezTo>
                      <a:pt x="103" y="31"/>
                      <a:pt x="104" y="30"/>
                      <a:pt x="105" y="29"/>
                    </a:cubicBezTo>
                    <a:cubicBezTo>
                      <a:pt x="106" y="26"/>
                      <a:pt x="108" y="24"/>
                      <a:pt x="108" y="22"/>
                    </a:cubicBezTo>
                    <a:cubicBezTo>
                      <a:pt x="110" y="18"/>
                      <a:pt x="111" y="16"/>
                      <a:pt x="111" y="16"/>
                    </a:cubicBezTo>
                    <a:cubicBezTo>
                      <a:pt x="111" y="16"/>
                      <a:pt x="111" y="18"/>
                      <a:pt x="109" y="22"/>
                    </a:cubicBezTo>
                    <a:cubicBezTo>
                      <a:pt x="108" y="24"/>
                      <a:pt x="108" y="27"/>
                      <a:pt x="106" y="29"/>
                    </a:cubicBezTo>
                    <a:cubicBezTo>
                      <a:pt x="105" y="32"/>
                      <a:pt x="103" y="35"/>
                      <a:pt x="101" y="38"/>
                    </a:cubicBezTo>
                    <a:cubicBezTo>
                      <a:pt x="98" y="41"/>
                      <a:pt x="95" y="43"/>
                      <a:pt x="92" y="46"/>
                    </a:cubicBezTo>
                    <a:cubicBezTo>
                      <a:pt x="90" y="47"/>
                      <a:pt x="88" y="48"/>
                      <a:pt x="86" y="49"/>
                    </a:cubicBezTo>
                    <a:cubicBezTo>
                      <a:pt x="84" y="50"/>
                      <a:pt x="82" y="51"/>
                      <a:pt x="80" y="52"/>
                    </a:cubicBezTo>
                    <a:cubicBezTo>
                      <a:pt x="78" y="53"/>
                      <a:pt x="75" y="53"/>
                      <a:pt x="73" y="54"/>
                    </a:cubicBezTo>
                    <a:cubicBezTo>
                      <a:pt x="70" y="54"/>
                      <a:pt x="68" y="55"/>
                      <a:pt x="66" y="55"/>
                    </a:cubicBezTo>
                    <a:cubicBezTo>
                      <a:pt x="63" y="55"/>
                      <a:pt x="61" y="55"/>
                      <a:pt x="58" y="55"/>
                    </a:cubicBezTo>
                    <a:cubicBezTo>
                      <a:pt x="56" y="55"/>
                      <a:pt x="53" y="54"/>
                      <a:pt x="51" y="54"/>
                    </a:cubicBezTo>
                    <a:cubicBezTo>
                      <a:pt x="46" y="53"/>
                      <a:pt x="41" y="52"/>
                      <a:pt x="37" y="50"/>
                    </a:cubicBezTo>
                    <a:cubicBezTo>
                      <a:pt x="34" y="49"/>
                      <a:pt x="32" y="48"/>
                      <a:pt x="30" y="46"/>
                    </a:cubicBezTo>
                    <a:cubicBezTo>
                      <a:pt x="28" y="45"/>
                      <a:pt x="26" y="44"/>
                      <a:pt x="24" y="42"/>
                    </a:cubicBezTo>
                    <a:cubicBezTo>
                      <a:pt x="21" y="39"/>
                      <a:pt x="18" y="36"/>
                      <a:pt x="15" y="33"/>
                    </a:cubicBezTo>
                    <a:cubicBezTo>
                      <a:pt x="12" y="29"/>
                      <a:pt x="10" y="26"/>
                      <a:pt x="9" y="23"/>
                    </a:cubicBezTo>
                    <a:cubicBezTo>
                      <a:pt x="7" y="20"/>
                      <a:pt x="5" y="17"/>
                      <a:pt x="4" y="14"/>
                    </a:cubicBezTo>
                    <a:cubicBezTo>
                      <a:pt x="3" y="11"/>
                      <a:pt x="2" y="9"/>
                      <a:pt x="2" y="7"/>
                    </a:cubicBezTo>
                    <a:cubicBezTo>
                      <a:pt x="0" y="3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BC662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 defTabSz="1219170" fontAlgn="base">
                  <a:spcBef>
                    <a:spcPct val="0"/>
                  </a:spcBef>
                  <a:spcAft>
                    <a:spcPct val="0"/>
                  </a:spcAft>
                </a:pPr>
                <a:endParaRPr sz="2400">
                  <a:solidFill>
                    <a:srgbClr val="000000"/>
                  </a:solidFill>
                  <a:latin typeface="Comic Sans MS" panose="030F0702030302020204" pitchFamily="66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69" name="iṩlïḍe"/>
              <p:cNvSpPr/>
              <p:nvPr/>
            </p:nvSpPr>
            <p:spPr bwMode="auto">
              <a:xfrm>
                <a:off x="1297930" y="1552972"/>
                <a:ext cx="126206" cy="110728"/>
              </a:xfrm>
              <a:custGeom>
                <a:avLst/>
                <a:gdLst>
                  <a:gd name="T0" fmla="*/ 1 w 51"/>
                  <a:gd name="T1" fmla="*/ 0 h 45"/>
                  <a:gd name="T2" fmla="*/ 1 w 51"/>
                  <a:gd name="T3" fmla="*/ 4 h 45"/>
                  <a:gd name="T4" fmla="*/ 3 w 51"/>
                  <a:gd name="T5" fmla="*/ 12 h 45"/>
                  <a:gd name="T6" fmla="*/ 5 w 51"/>
                  <a:gd name="T7" fmla="*/ 17 h 45"/>
                  <a:gd name="T8" fmla="*/ 7 w 51"/>
                  <a:gd name="T9" fmla="*/ 23 h 45"/>
                  <a:gd name="T10" fmla="*/ 11 w 51"/>
                  <a:gd name="T11" fmla="*/ 29 h 45"/>
                  <a:gd name="T12" fmla="*/ 16 w 51"/>
                  <a:gd name="T13" fmla="*/ 34 h 45"/>
                  <a:gd name="T14" fmla="*/ 21 w 51"/>
                  <a:gd name="T15" fmla="*/ 38 h 45"/>
                  <a:gd name="T16" fmla="*/ 27 w 51"/>
                  <a:gd name="T17" fmla="*/ 40 h 45"/>
                  <a:gd name="T18" fmla="*/ 33 w 51"/>
                  <a:gd name="T19" fmla="*/ 42 h 45"/>
                  <a:gd name="T20" fmla="*/ 39 w 51"/>
                  <a:gd name="T21" fmla="*/ 43 h 45"/>
                  <a:gd name="T22" fmla="*/ 44 w 51"/>
                  <a:gd name="T23" fmla="*/ 43 h 45"/>
                  <a:gd name="T24" fmla="*/ 47 w 51"/>
                  <a:gd name="T25" fmla="*/ 43 h 45"/>
                  <a:gd name="T26" fmla="*/ 51 w 51"/>
                  <a:gd name="T27" fmla="*/ 43 h 45"/>
                  <a:gd name="T28" fmla="*/ 48 w 51"/>
                  <a:gd name="T29" fmla="*/ 44 h 45"/>
                  <a:gd name="T30" fmla="*/ 44 w 51"/>
                  <a:gd name="T31" fmla="*/ 44 h 45"/>
                  <a:gd name="T32" fmla="*/ 41 w 51"/>
                  <a:gd name="T33" fmla="*/ 45 h 45"/>
                  <a:gd name="T34" fmla="*/ 39 w 51"/>
                  <a:gd name="T35" fmla="*/ 45 h 45"/>
                  <a:gd name="T36" fmla="*/ 33 w 51"/>
                  <a:gd name="T37" fmla="*/ 45 h 45"/>
                  <a:gd name="T38" fmla="*/ 26 w 51"/>
                  <a:gd name="T39" fmla="*/ 44 h 45"/>
                  <a:gd name="T40" fmla="*/ 19 w 51"/>
                  <a:gd name="T41" fmla="*/ 41 h 45"/>
                  <a:gd name="T42" fmla="*/ 13 w 51"/>
                  <a:gd name="T43" fmla="*/ 37 h 45"/>
                  <a:gd name="T44" fmla="*/ 8 w 51"/>
                  <a:gd name="T45" fmla="*/ 31 h 45"/>
                  <a:gd name="T46" fmla="*/ 6 w 51"/>
                  <a:gd name="T47" fmla="*/ 28 h 45"/>
                  <a:gd name="T48" fmla="*/ 4 w 51"/>
                  <a:gd name="T49" fmla="*/ 25 h 45"/>
                  <a:gd name="T50" fmla="*/ 2 w 51"/>
                  <a:gd name="T51" fmla="*/ 18 h 45"/>
                  <a:gd name="T52" fmla="*/ 1 w 51"/>
                  <a:gd name="T53" fmla="*/ 12 h 45"/>
                  <a:gd name="T54" fmla="*/ 1 w 51"/>
                  <a:gd name="T55" fmla="*/ 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51" h="45">
                    <a:moveTo>
                      <a:pt x="1" y="0"/>
                    </a:moveTo>
                    <a:cubicBezTo>
                      <a:pt x="1" y="0"/>
                      <a:pt x="1" y="1"/>
                      <a:pt x="1" y="4"/>
                    </a:cubicBezTo>
                    <a:cubicBezTo>
                      <a:pt x="1" y="6"/>
                      <a:pt x="2" y="9"/>
                      <a:pt x="3" y="12"/>
                    </a:cubicBezTo>
                    <a:cubicBezTo>
                      <a:pt x="4" y="14"/>
                      <a:pt x="4" y="16"/>
                      <a:pt x="5" y="17"/>
                    </a:cubicBezTo>
                    <a:cubicBezTo>
                      <a:pt x="5" y="19"/>
                      <a:pt x="6" y="21"/>
                      <a:pt x="7" y="23"/>
                    </a:cubicBezTo>
                    <a:cubicBezTo>
                      <a:pt x="8" y="25"/>
                      <a:pt x="10" y="27"/>
                      <a:pt x="11" y="29"/>
                    </a:cubicBezTo>
                    <a:cubicBezTo>
                      <a:pt x="12" y="31"/>
                      <a:pt x="14" y="32"/>
                      <a:pt x="16" y="34"/>
                    </a:cubicBezTo>
                    <a:cubicBezTo>
                      <a:pt x="17" y="35"/>
                      <a:pt x="19" y="37"/>
                      <a:pt x="21" y="38"/>
                    </a:cubicBezTo>
                    <a:cubicBezTo>
                      <a:pt x="23" y="39"/>
                      <a:pt x="25" y="40"/>
                      <a:pt x="27" y="40"/>
                    </a:cubicBezTo>
                    <a:cubicBezTo>
                      <a:pt x="29" y="41"/>
                      <a:pt x="31" y="42"/>
                      <a:pt x="33" y="42"/>
                    </a:cubicBezTo>
                    <a:cubicBezTo>
                      <a:pt x="35" y="42"/>
                      <a:pt x="37" y="42"/>
                      <a:pt x="39" y="43"/>
                    </a:cubicBezTo>
                    <a:cubicBezTo>
                      <a:pt x="41" y="43"/>
                      <a:pt x="42" y="43"/>
                      <a:pt x="44" y="43"/>
                    </a:cubicBezTo>
                    <a:cubicBezTo>
                      <a:pt x="45" y="43"/>
                      <a:pt x="46" y="43"/>
                      <a:pt x="47" y="43"/>
                    </a:cubicBezTo>
                    <a:cubicBezTo>
                      <a:pt x="50" y="43"/>
                      <a:pt x="51" y="43"/>
                      <a:pt x="51" y="43"/>
                    </a:cubicBezTo>
                    <a:cubicBezTo>
                      <a:pt x="51" y="43"/>
                      <a:pt x="50" y="43"/>
                      <a:pt x="48" y="44"/>
                    </a:cubicBezTo>
                    <a:cubicBezTo>
                      <a:pt x="46" y="44"/>
                      <a:pt x="45" y="44"/>
                      <a:pt x="44" y="44"/>
                    </a:cubicBezTo>
                    <a:cubicBezTo>
                      <a:pt x="43" y="45"/>
                      <a:pt x="42" y="45"/>
                      <a:pt x="41" y="45"/>
                    </a:cubicBezTo>
                    <a:cubicBezTo>
                      <a:pt x="41" y="45"/>
                      <a:pt x="40" y="45"/>
                      <a:pt x="39" y="45"/>
                    </a:cubicBezTo>
                    <a:cubicBezTo>
                      <a:pt x="37" y="45"/>
                      <a:pt x="35" y="45"/>
                      <a:pt x="33" y="45"/>
                    </a:cubicBezTo>
                    <a:cubicBezTo>
                      <a:pt x="31" y="45"/>
                      <a:pt x="28" y="44"/>
                      <a:pt x="26" y="44"/>
                    </a:cubicBezTo>
                    <a:cubicBezTo>
                      <a:pt x="24" y="43"/>
                      <a:pt x="21" y="42"/>
                      <a:pt x="19" y="41"/>
                    </a:cubicBezTo>
                    <a:cubicBezTo>
                      <a:pt x="17" y="40"/>
                      <a:pt x="15" y="39"/>
                      <a:pt x="13" y="37"/>
                    </a:cubicBezTo>
                    <a:cubicBezTo>
                      <a:pt x="11" y="35"/>
                      <a:pt x="9" y="33"/>
                      <a:pt x="8" y="31"/>
                    </a:cubicBezTo>
                    <a:cubicBezTo>
                      <a:pt x="7" y="30"/>
                      <a:pt x="7" y="29"/>
                      <a:pt x="6" y="28"/>
                    </a:cubicBezTo>
                    <a:cubicBezTo>
                      <a:pt x="5" y="27"/>
                      <a:pt x="5" y="26"/>
                      <a:pt x="4" y="25"/>
                    </a:cubicBezTo>
                    <a:cubicBezTo>
                      <a:pt x="3" y="23"/>
                      <a:pt x="3" y="20"/>
                      <a:pt x="2" y="18"/>
                    </a:cubicBezTo>
                    <a:cubicBezTo>
                      <a:pt x="1" y="16"/>
                      <a:pt x="1" y="14"/>
                      <a:pt x="1" y="12"/>
                    </a:cubicBezTo>
                    <a:cubicBezTo>
                      <a:pt x="0" y="5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BC662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 defTabSz="1219170" fontAlgn="base">
                  <a:spcBef>
                    <a:spcPct val="0"/>
                  </a:spcBef>
                  <a:spcAft>
                    <a:spcPct val="0"/>
                  </a:spcAft>
                </a:pPr>
                <a:endParaRPr sz="2400">
                  <a:solidFill>
                    <a:srgbClr val="000000"/>
                  </a:solidFill>
                  <a:latin typeface="Comic Sans MS" panose="030F0702030302020204" pitchFamily="66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70" name="iŝḻîḑê"/>
              <p:cNvSpPr/>
              <p:nvPr/>
            </p:nvSpPr>
            <p:spPr bwMode="auto">
              <a:xfrm>
                <a:off x="1572964" y="1686322"/>
                <a:ext cx="69056" cy="25003"/>
              </a:xfrm>
              <a:prstGeom prst="ellipse">
                <a:avLst/>
              </a:prstGeom>
              <a:solidFill>
                <a:srgbClr val="5121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 defTabSz="1219170" fontAlgn="base">
                  <a:spcBef>
                    <a:spcPct val="0"/>
                  </a:spcBef>
                  <a:spcAft>
                    <a:spcPct val="0"/>
                  </a:spcAft>
                </a:pPr>
                <a:endParaRPr sz="2400">
                  <a:solidFill>
                    <a:srgbClr val="000000"/>
                  </a:solidFill>
                  <a:latin typeface="Comic Sans MS" panose="030F0702030302020204" pitchFamily="66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71" name="ísḻîḓè"/>
              <p:cNvSpPr/>
              <p:nvPr/>
            </p:nvSpPr>
            <p:spPr bwMode="auto">
              <a:xfrm>
                <a:off x="1394370" y="1686322"/>
                <a:ext cx="69056" cy="25003"/>
              </a:xfrm>
              <a:prstGeom prst="ellipse">
                <a:avLst/>
              </a:prstGeom>
              <a:solidFill>
                <a:srgbClr val="5121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 defTabSz="1219170" fontAlgn="base">
                  <a:spcBef>
                    <a:spcPct val="0"/>
                  </a:spcBef>
                  <a:spcAft>
                    <a:spcPct val="0"/>
                  </a:spcAft>
                </a:pPr>
                <a:endParaRPr sz="2400">
                  <a:solidFill>
                    <a:srgbClr val="000000"/>
                  </a:solidFill>
                  <a:latin typeface="Comic Sans MS" panose="030F0702030302020204" pitchFamily="66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72" name="isļîḋê"/>
              <p:cNvSpPr/>
              <p:nvPr/>
            </p:nvSpPr>
            <p:spPr bwMode="auto">
              <a:xfrm>
                <a:off x="1475333" y="1869678"/>
                <a:ext cx="86916" cy="23813"/>
              </a:xfrm>
              <a:custGeom>
                <a:avLst/>
                <a:gdLst>
                  <a:gd name="T0" fmla="*/ 1 w 35"/>
                  <a:gd name="T1" fmla="*/ 4 h 10"/>
                  <a:gd name="T2" fmla="*/ 18 w 35"/>
                  <a:gd name="T3" fmla="*/ 10 h 10"/>
                  <a:gd name="T4" fmla="*/ 34 w 35"/>
                  <a:gd name="T5" fmla="*/ 4 h 10"/>
                  <a:gd name="T6" fmla="*/ 34 w 35"/>
                  <a:gd name="T7" fmla="*/ 1 h 10"/>
                  <a:gd name="T8" fmla="*/ 31 w 35"/>
                  <a:gd name="T9" fmla="*/ 1 h 10"/>
                  <a:gd name="T10" fmla="*/ 18 w 35"/>
                  <a:gd name="T11" fmla="*/ 6 h 10"/>
                  <a:gd name="T12" fmla="*/ 7 w 35"/>
                  <a:gd name="T13" fmla="*/ 4 h 10"/>
                  <a:gd name="T14" fmla="*/ 4 w 35"/>
                  <a:gd name="T15" fmla="*/ 2 h 10"/>
                  <a:gd name="T16" fmla="*/ 4 w 35"/>
                  <a:gd name="T17" fmla="*/ 1 h 10"/>
                  <a:gd name="T18" fmla="*/ 4 w 35"/>
                  <a:gd name="T19" fmla="*/ 1 h 10"/>
                  <a:gd name="T20" fmla="*/ 3 w 35"/>
                  <a:gd name="T21" fmla="*/ 1 h 10"/>
                  <a:gd name="T22" fmla="*/ 1 w 35"/>
                  <a:gd name="T23" fmla="*/ 1 h 10"/>
                  <a:gd name="T24" fmla="*/ 1 w 35"/>
                  <a:gd name="T25" fmla="*/ 4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5" h="10">
                    <a:moveTo>
                      <a:pt x="1" y="4"/>
                    </a:moveTo>
                    <a:cubicBezTo>
                      <a:pt x="1" y="4"/>
                      <a:pt x="8" y="10"/>
                      <a:pt x="18" y="10"/>
                    </a:cubicBezTo>
                    <a:cubicBezTo>
                      <a:pt x="23" y="10"/>
                      <a:pt x="28" y="9"/>
                      <a:pt x="34" y="4"/>
                    </a:cubicBezTo>
                    <a:cubicBezTo>
                      <a:pt x="35" y="3"/>
                      <a:pt x="35" y="2"/>
                      <a:pt x="34" y="1"/>
                    </a:cubicBezTo>
                    <a:cubicBezTo>
                      <a:pt x="33" y="0"/>
                      <a:pt x="32" y="0"/>
                      <a:pt x="31" y="1"/>
                    </a:cubicBezTo>
                    <a:cubicBezTo>
                      <a:pt x="26" y="5"/>
                      <a:pt x="22" y="6"/>
                      <a:pt x="18" y="6"/>
                    </a:cubicBezTo>
                    <a:cubicBezTo>
                      <a:pt x="14" y="6"/>
                      <a:pt x="10" y="5"/>
                      <a:pt x="7" y="4"/>
                    </a:cubicBezTo>
                    <a:cubicBezTo>
                      <a:pt x="6" y="3"/>
                      <a:pt x="5" y="2"/>
                      <a:pt x="4" y="2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0"/>
                      <a:pt x="1" y="0"/>
                      <a:pt x="1" y="1"/>
                    </a:cubicBezTo>
                    <a:cubicBezTo>
                      <a:pt x="0" y="1"/>
                      <a:pt x="0" y="3"/>
                      <a:pt x="1" y="4"/>
                    </a:cubicBezTo>
                  </a:path>
                </a:pathLst>
              </a:custGeom>
              <a:solidFill>
                <a:srgbClr val="BD1E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 defTabSz="1219170" fontAlgn="base">
                  <a:spcBef>
                    <a:spcPct val="0"/>
                  </a:spcBef>
                  <a:spcAft>
                    <a:spcPct val="0"/>
                  </a:spcAft>
                </a:pPr>
                <a:endParaRPr sz="2400">
                  <a:solidFill>
                    <a:srgbClr val="000000"/>
                  </a:solidFill>
                  <a:latin typeface="Comic Sans MS" panose="030F0702030302020204" pitchFamily="66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73" name="îşliďè"/>
              <p:cNvSpPr/>
              <p:nvPr/>
            </p:nvSpPr>
            <p:spPr bwMode="auto">
              <a:xfrm>
                <a:off x="1194345" y="2003028"/>
                <a:ext cx="276225" cy="326231"/>
              </a:xfrm>
              <a:custGeom>
                <a:avLst/>
                <a:gdLst>
                  <a:gd name="T0" fmla="*/ 29 w 112"/>
                  <a:gd name="T1" fmla="*/ 132 h 132"/>
                  <a:gd name="T2" fmla="*/ 19 w 112"/>
                  <a:gd name="T3" fmla="*/ 130 h 132"/>
                  <a:gd name="T4" fmla="*/ 3 w 112"/>
                  <a:gd name="T5" fmla="*/ 102 h 132"/>
                  <a:gd name="T6" fmla="*/ 75 w 112"/>
                  <a:gd name="T7" fmla="*/ 0 h 132"/>
                  <a:gd name="T8" fmla="*/ 77 w 112"/>
                  <a:gd name="T9" fmla="*/ 20 h 132"/>
                  <a:gd name="T10" fmla="*/ 68 w 112"/>
                  <a:gd name="T11" fmla="*/ 44 h 132"/>
                  <a:gd name="T12" fmla="*/ 31 w 112"/>
                  <a:gd name="T13" fmla="*/ 101 h 132"/>
                  <a:gd name="T14" fmla="*/ 31 w 112"/>
                  <a:gd name="T15" fmla="*/ 104 h 132"/>
                  <a:gd name="T16" fmla="*/ 92 w 112"/>
                  <a:gd name="T17" fmla="*/ 60 h 132"/>
                  <a:gd name="T18" fmla="*/ 112 w 112"/>
                  <a:gd name="T19" fmla="*/ 80 h 132"/>
                  <a:gd name="T20" fmla="*/ 29 w 112"/>
                  <a:gd name="T21" fmla="*/ 132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2" h="132">
                    <a:moveTo>
                      <a:pt x="29" y="132"/>
                    </a:moveTo>
                    <a:cubicBezTo>
                      <a:pt x="25" y="132"/>
                      <a:pt x="22" y="131"/>
                      <a:pt x="19" y="130"/>
                    </a:cubicBezTo>
                    <a:cubicBezTo>
                      <a:pt x="13" y="127"/>
                      <a:pt x="3" y="121"/>
                      <a:pt x="3" y="102"/>
                    </a:cubicBezTo>
                    <a:cubicBezTo>
                      <a:pt x="0" y="45"/>
                      <a:pt x="72" y="2"/>
                      <a:pt x="75" y="0"/>
                    </a:cubicBezTo>
                    <a:cubicBezTo>
                      <a:pt x="75" y="0"/>
                      <a:pt x="77" y="15"/>
                      <a:pt x="77" y="20"/>
                    </a:cubicBezTo>
                    <a:cubicBezTo>
                      <a:pt x="76" y="27"/>
                      <a:pt x="68" y="44"/>
                      <a:pt x="68" y="44"/>
                    </a:cubicBezTo>
                    <a:cubicBezTo>
                      <a:pt x="52" y="54"/>
                      <a:pt x="29" y="68"/>
                      <a:pt x="31" y="101"/>
                    </a:cubicBezTo>
                    <a:cubicBezTo>
                      <a:pt x="31" y="102"/>
                      <a:pt x="31" y="103"/>
                      <a:pt x="31" y="104"/>
                    </a:cubicBezTo>
                    <a:cubicBezTo>
                      <a:pt x="41" y="102"/>
                      <a:pt x="69" y="83"/>
                      <a:pt x="92" y="60"/>
                    </a:cubicBezTo>
                    <a:cubicBezTo>
                      <a:pt x="112" y="80"/>
                      <a:pt x="112" y="80"/>
                      <a:pt x="112" y="80"/>
                    </a:cubicBezTo>
                    <a:cubicBezTo>
                      <a:pt x="91" y="101"/>
                      <a:pt x="55" y="132"/>
                      <a:pt x="29" y="132"/>
                    </a:cubicBezTo>
                    <a:close/>
                  </a:path>
                </a:pathLst>
              </a:custGeom>
              <a:solidFill>
                <a:srgbClr val="7F3F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 defTabSz="1219170" fontAlgn="base">
                  <a:spcBef>
                    <a:spcPct val="0"/>
                  </a:spcBef>
                  <a:spcAft>
                    <a:spcPct val="0"/>
                  </a:spcAft>
                </a:pPr>
                <a:endParaRPr sz="2400">
                  <a:solidFill>
                    <a:srgbClr val="000000"/>
                  </a:solidFill>
                  <a:latin typeface="Comic Sans MS" panose="030F0702030302020204" pitchFamily="66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74" name="íšḻîḑê"/>
              <p:cNvSpPr/>
              <p:nvPr/>
            </p:nvSpPr>
            <p:spPr bwMode="auto">
              <a:xfrm>
                <a:off x="1594395" y="2003028"/>
                <a:ext cx="254794" cy="333375"/>
              </a:xfrm>
              <a:custGeom>
                <a:avLst/>
                <a:gdLst>
                  <a:gd name="T0" fmla="*/ 71 w 103"/>
                  <a:gd name="T1" fmla="*/ 135 h 135"/>
                  <a:gd name="T2" fmla="*/ 0 w 103"/>
                  <a:gd name="T3" fmla="*/ 102 h 135"/>
                  <a:gd name="T4" fmla="*/ 17 w 103"/>
                  <a:gd name="T5" fmla="*/ 80 h 135"/>
                  <a:gd name="T6" fmla="*/ 72 w 103"/>
                  <a:gd name="T7" fmla="*/ 107 h 135"/>
                  <a:gd name="T8" fmla="*/ 73 w 103"/>
                  <a:gd name="T9" fmla="*/ 101 h 135"/>
                  <a:gd name="T10" fmla="*/ 33 w 103"/>
                  <a:gd name="T11" fmla="*/ 44 h 135"/>
                  <a:gd name="T12" fmla="*/ 28 w 103"/>
                  <a:gd name="T13" fmla="*/ 25 h 135"/>
                  <a:gd name="T14" fmla="*/ 29 w 103"/>
                  <a:gd name="T15" fmla="*/ 0 h 135"/>
                  <a:gd name="T16" fmla="*/ 101 w 103"/>
                  <a:gd name="T17" fmla="*/ 102 h 135"/>
                  <a:gd name="T18" fmla="*/ 84 w 103"/>
                  <a:gd name="T19" fmla="*/ 132 h 135"/>
                  <a:gd name="T20" fmla="*/ 71 w 103"/>
                  <a:gd name="T21" fmla="*/ 135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3" h="135">
                    <a:moveTo>
                      <a:pt x="71" y="135"/>
                    </a:moveTo>
                    <a:cubicBezTo>
                      <a:pt x="44" y="135"/>
                      <a:pt x="11" y="111"/>
                      <a:pt x="0" y="102"/>
                    </a:cubicBezTo>
                    <a:cubicBezTo>
                      <a:pt x="17" y="80"/>
                      <a:pt x="17" y="80"/>
                      <a:pt x="17" y="80"/>
                    </a:cubicBezTo>
                    <a:cubicBezTo>
                      <a:pt x="41" y="98"/>
                      <a:pt x="66" y="110"/>
                      <a:pt x="72" y="107"/>
                    </a:cubicBezTo>
                    <a:cubicBezTo>
                      <a:pt x="72" y="107"/>
                      <a:pt x="73" y="105"/>
                      <a:pt x="73" y="101"/>
                    </a:cubicBezTo>
                    <a:cubicBezTo>
                      <a:pt x="75" y="68"/>
                      <a:pt x="50" y="54"/>
                      <a:pt x="33" y="44"/>
                    </a:cubicBezTo>
                    <a:cubicBezTo>
                      <a:pt x="33" y="44"/>
                      <a:pt x="28" y="39"/>
                      <a:pt x="28" y="25"/>
                    </a:cubicBezTo>
                    <a:cubicBezTo>
                      <a:pt x="28" y="12"/>
                      <a:pt x="29" y="0"/>
                      <a:pt x="29" y="0"/>
                    </a:cubicBezTo>
                    <a:cubicBezTo>
                      <a:pt x="32" y="2"/>
                      <a:pt x="103" y="45"/>
                      <a:pt x="101" y="102"/>
                    </a:cubicBezTo>
                    <a:cubicBezTo>
                      <a:pt x="100" y="121"/>
                      <a:pt x="91" y="129"/>
                      <a:pt x="84" y="132"/>
                    </a:cubicBezTo>
                    <a:cubicBezTo>
                      <a:pt x="80" y="134"/>
                      <a:pt x="75" y="135"/>
                      <a:pt x="71" y="135"/>
                    </a:cubicBezTo>
                    <a:close/>
                  </a:path>
                </a:pathLst>
              </a:custGeom>
              <a:solidFill>
                <a:srgbClr val="7F3F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 defTabSz="1219170" fontAlgn="base">
                  <a:spcBef>
                    <a:spcPct val="0"/>
                  </a:spcBef>
                  <a:spcAft>
                    <a:spcPct val="0"/>
                  </a:spcAft>
                </a:pPr>
                <a:endParaRPr sz="2400">
                  <a:solidFill>
                    <a:srgbClr val="000000"/>
                  </a:solidFill>
                  <a:latin typeface="Comic Sans MS" panose="030F0702030302020204" pitchFamily="66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75" name="íś1iḋè"/>
              <p:cNvSpPr/>
              <p:nvPr/>
            </p:nvSpPr>
            <p:spPr bwMode="auto">
              <a:xfrm>
                <a:off x="1458664" y="2044701"/>
                <a:ext cx="133350" cy="195263"/>
              </a:xfrm>
              <a:custGeom>
                <a:avLst/>
                <a:gdLst>
                  <a:gd name="T0" fmla="*/ 44 w 54"/>
                  <a:gd name="T1" fmla="*/ 79 h 79"/>
                  <a:gd name="T2" fmla="*/ 10 w 54"/>
                  <a:gd name="T3" fmla="*/ 79 h 79"/>
                  <a:gd name="T4" fmla="*/ 0 w 54"/>
                  <a:gd name="T5" fmla="*/ 69 h 79"/>
                  <a:gd name="T6" fmla="*/ 0 w 54"/>
                  <a:gd name="T7" fmla="*/ 10 h 79"/>
                  <a:gd name="T8" fmla="*/ 10 w 54"/>
                  <a:gd name="T9" fmla="*/ 0 h 79"/>
                  <a:gd name="T10" fmla="*/ 44 w 54"/>
                  <a:gd name="T11" fmla="*/ 0 h 79"/>
                  <a:gd name="T12" fmla="*/ 54 w 54"/>
                  <a:gd name="T13" fmla="*/ 10 h 79"/>
                  <a:gd name="T14" fmla="*/ 54 w 54"/>
                  <a:gd name="T15" fmla="*/ 69 h 79"/>
                  <a:gd name="T16" fmla="*/ 44 w 54"/>
                  <a:gd name="T17" fmla="*/ 79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4" h="79">
                    <a:moveTo>
                      <a:pt x="44" y="79"/>
                    </a:moveTo>
                    <a:cubicBezTo>
                      <a:pt x="10" y="79"/>
                      <a:pt x="10" y="79"/>
                      <a:pt x="10" y="79"/>
                    </a:cubicBezTo>
                    <a:cubicBezTo>
                      <a:pt x="4" y="79"/>
                      <a:pt x="0" y="75"/>
                      <a:pt x="0" y="69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4" y="0"/>
                      <a:pt x="10" y="0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50" y="0"/>
                      <a:pt x="54" y="4"/>
                      <a:pt x="54" y="10"/>
                    </a:cubicBezTo>
                    <a:cubicBezTo>
                      <a:pt x="54" y="69"/>
                      <a:pt x="54" y="69"/>
                      <a:pt x="54" y="69"/>
                    </a:cubicBezTo>
                    <a:cubicBezTo>
                      <a:pt x="54" y="75"/>
                      <a:pt x="50" y="79"/>
                      <a:pt x="44" y="79"/>
                    </a:cubicBezTo>
                    <a:close/>
                  </a:path>
                </a:pathLst>
              </a:custGeom>
              <a:solidFill>
                <a:srgbClr val="6D6E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 defTabSz="1219170" fontAlgn="base">
                  <a:spcBef>
                    <a:spcPct val="0"/>
                  </a:spcBef>
                  <a:spcAft>
                    <a:spcPct val="0"/>
                  </a:spcAft>
                </a:pPr>
                <a:endParaRPr sz="2400">
                  <a:solidFill>
                    <a:srgbClr val="000000"/>
                  </a:solidFill>
                  <a:latin typeface="Comic Sans MS" panose="030F0702030302020204" pitchFamily="66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76" name="îṧḷide"/>
              <p:cNvSpPr/>
              <p:nvPr/>
            </p:nvSpPr>
            <p:spPr bwMode="auto">
              <a:xfrm>
                <a:off x="1458664" y="2064941"/>
                <a:ext cx="133350" cy="195263"/>
              </a:xfrm>
              <a:custGeom>
                <a:avLst/>
                <a:gdLst>
                  <a:gd name="T0" fmla="*/ 44 w 54"/>
                  <a:gd name="T1" fmla="*/ 79 h 79"/>
                  <a:gd name="T2" fmla="*/ 10 w 54"/>
                  <a:gd name="T3" fmla="*/ 79 h 79"/>
                  <a:gd name="T4" fmla="*/ 0 w 54"/>
                  <a:gd name="T5" fmla="*/ 69 h 79"/>
                  <a:gd name="T6" fmla="*/ 0 w 54"/>
                  <a:gd name="T7" fmla="*/ 10 h 79"/>
                  <a:gd name="T8" fmla="*/ 10 w 54"/>
                  <a:gd name="T9" fmla="*/ 0 h 79"/>
                  <a:gd name="T10" fmla="*/ 44 w 54"/>
                  <a:gd name="T11" fmla="*/ 0 h 79"/>
                  <a:gd name="T12" fmla="*/ 54 w 54"/>
                  <a:gd name="T13" fmla="*/ 10 h 79"/>
                  <a:gd name="T14" fmla="*/ 54 w 54"/>
                  <a:gd name="T15" fmla="*/ 69 h 79"/>
                  <a:gd name="T16" fmla="*/ 44 w 54"/>
                  <a:gd name="T17" fmla="*/ 79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4" h="79">
                    <a:moveTo>
                      <a:pt x="44" y="79"/>
                    </a:moveTo>
                    <a:cubicBezTo>
                      <a:pt x="10" y="79"/>
                      <a:pt x="10" y="79"/>
                      <a:pt x="10" y="79"/>
                    </a:cubicBezTo>
                    <a:cubicBezTo>
                      <a:pt x="4" y="79"/>
                      <a:pt x="0" y="75"/>
                      <a:pt x="0" y="69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4" y="0"/>
                      <a:pt x="10" y="0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50" y="0"/>
                      <a:pt x="54" y="4"/>
                      <a:pt x="54" y="10"/>
                    </a:cubicBezTo>
                    <a:cubicBezTo>
                      <a:pt x="54" y="69"/>
                      <a:pt x="54" y="69"/>
                      <a:pt x="54" y="69"/>
                    </a:cubicBezTo>
                    <a:cubicBezTo>
                      <a:pt x="54" y="75"/>
                      <a:pt x="50" y="79"/>
                      <a:pt x="44" y="79"/>
                    </a:cubicBezTo>
                    <a:close/>
                  </a:path>
                </a:pathLst>
              </a:custGeom>
              <a:solidFill>
                <a:srgbClr val="4040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 defTabSz="1219170" fontAlgn="base">
                  <a:spcBef>
                    <a:spcPct val="0"/>
                  </a:spcBef>
                  <a:spcAft>
                    <a:spcPct val="0"/>
                  </a:spcAft>
                </a:pPr>
                <a:endParaRPr sz="2400">
                  <a:solidFill>
                    <a:srgbClr val="000000"/>
                  </a:solidFill>
                  <a:latin typeface="Comic Sans MS" panose="030F0702030302020204" pitchFamily="66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77" name="ïşlíďè"/>
              <p:cNvSpPr/>
              <p:nvPr/>
            </p:nvSpPr>
            <p:spPr bwMode="auto">
              <a:xfrm>
                <a:off x="1495574" y="2170907"/>
                <a:ext cx="176213" cy="113109"/>
              </a:xfrm>
              <a:custGeom>
                <a:avLst/>
                <a:gdLst>
                  <a:gd name="T0" fmla="*/ 24 w 71"/>
                  <a:gd name="T1" fmla="*/ 44 h 46"/>
                  <a:gd name="T2" fmla="*/ 14 w 71"/>
                  <a:gd name="T3" fmla="*/ 18 h 46"/>
                  <a:gd name="T4" fmla="*/ 55 w 71"/>
                  <a:gd name="T5" fmla="*/ 11 h 46"/>
                  <a:gd name="T6" fmla="*/ 24 w 71"/>
                  <a:gd name="T7" fmla="*/ 4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1" h="46">
                    <a:moveTo>
                      <a:pt x="24" y="44"/>
                    </a:moveTo>
                    <a:cubicBezTo>
                      <a:pt x="17" y="44"/>
                      <a:pt x="0" y="36"/>
                      <a:pt x="14" y="18"/>
                    </a:cubicBezTo>
                    <a:cubicBezTo>
                      <a:pt x="29" y="0"/>
                      <a:pt x="55" y="11"/>
                      <a:pt x="55" y="11"/>
                    </a:cubicBezTo>
                    <a:cubicBezTo>
                      <a:pt x="55" y="11"/>
                      <a:pt x="71" y="46"/>
                      <a:pt x="24" y="44"/>
                    </a:cubicBezTo>
                    <a:close/>
                  </a:path>
                </a:pathLst>
              </a:cu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 defTabSz="1219170" fontAlgn="base">
                  <a:spcBef>
                    <a:spcPct val="0"/>
                  </a:spcBef>
                  <a:spcAft>
                    <a:spcPct val="0"/>
                  </a:spcAft>
                </a:pPr>
                <a:endParaRPr sz="2400">
                  <a:solidFill>
                    <a:srgbClr val="000000"/>
                  </a:solidFill>
                  <a:latin typeface="Comic Sans MS" panose="030F0702030302020204" pitchFamily="66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78" name="iṥlíḋè"/>
              <p:cNvSpPr/>
              <p:nvPr/>
            </p:nvSpPr>
            <p:spPr bwMode="auto">
              <a:xfrm>
                <a:off x="1374130" y="2126853"/>
                <a:ext cx="176213" cy="113109"/>
              </a:xfrm>
              <a:custGeom>
                <a:avLst/>
                <a:gdLst>
                  <a:gd name="T0" fmla="*/ 47 w 71"/>
                  <a:gd name="T1" fmla="*/ 44 h 46"/>
                  <a:gd name="T2" fmla="*/ 56 w 71"/>
                  <a:gd name="T3" fmla="*/ 18 h 46"/>
                  <a:gd name="T4" fmla="*/ 15 w 71"/>
                  <a:gd name="T5" fmla="*/ 11 h 46"/>
                  <a:gd name="T6" fmla="*/ 47 w 71"/>
                  <a:gd name="T7" fmla="*/ 4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1" h="46">
                    <a:moveTo>
                      <a:pt x="47" y="44"/>
                    </a:moveTo>
                    <a:cubicBezTo>
                      <a:pt x="53" y="44"/>
                      <a:pt x="71" y="36"/>
                      <a:pt x="56" y="18"/>
                    </a:cubicBezTo>
                    <a:cubicBezTo>
                      <a:pt x="42" y="0"/>
                      <a:pt x="15" y="11"/>
                      <a:pt x="15" y="11"/>
                    </a:cubicBezTo>
                    <a:cubicBezTo>
                      <a:pt x="15" y="11"/>
                      <a:pt x="0" y="46"/>
                      <a:pt x="47" y="44"/>
                    </a:cubicBezTo>
                    <a:close/>
                  </a:path>
                </a:pathLst>
              </a:cu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 defTabSz="1219170" fontAlgn="base">
                  <a:spcBef>
                    <a:spcPct val="0"/>
                  </a:spcBef>
                  <a:spcAft>
                    <a:spcPct val="0"/>
                  </a:spcAft>
                </a:pPr>
                <a:endParaRPr sz="2400">
                  <a:solidFill>
                    <a:srgbClr val="000000"/>
                  </a:solidFill>
                  <a:latin typeface="Comic Sans MS" panose="030F0702030302020204" pitchFamily="66" charset="0"/>
                  <a:ea typeface="宋体" panose="02010600030101010101" pitchFamily="2" charset="-122"/>
                </a:endParaRPr>
              </a:p>
            </p:txBody>
          </p:sp>
        </p:grpSp>
      </p:grpSp>
      <p:grpSp>
        <p:nvGrpSpPr>
          <p:cNvPr id="10" name="组合 9"/>
          <p:cNvGrpSpPr/>
          <p:nvPr/>
        </p:nvGrpSpPr>
        <p:grpSpPr>
          <a:xfrm>
            <a:off x="5402551" y="2564905"/>
            <a:ext cx="2250229" cy="1630871"/>
            <a:chOff x="4051913" y="1906660"/>
            <a:chExt cx="1687672" cy="400110"/>
          </a:xfrm>
        </p:grpSpPr>
        <p:grpSp>
          <p:nvGrpSpPr>
            <p:cNvPr id="6" name="组合 5"/>
            <p:cNvGrpSpPr/>
            <p:nvPr/>
          </p:nvGrpSpPr>
          <p:grpSpPr>
            <a:xfrm>
              <a:off x="4051913" y="1906660"/>
              <a:ext cx="1638870" cy="400110"/>
              <a:chOff x="4051913" y="1906660"/>
              <a:chExt cx="1638870" cy="400110"/>
            </a:xfrm>
          </p:grpSpPr>
          <p:sp>
            <p:nvSpPr>
              <p:cNvPr id="181" name="íSlidè"/>
              <p:cNvSpPr/>
              <p:nvPr/>
            </p:nvSpPr>
            <p:spPr bwMode="auto">
              <a:xfrm>
                <a:off x="4115699" y="1906660"/>
                <a:ext cx="1575084" cy="400110"/>
              </a:xfrm>
              <a:custGeom>
                <a:avLst/>
                <a:gdLst>
                  <a:gd name="T0" fmla="*/ 693 w 747"/>
                  <a:gd name="T1" fmla="*/ 409 h 409"/>
                  <a:gd name="T2" fmla="*/ 54 w 747"/>
                  <a:gd name="T3" fmla="*/ 409 h 409"/>
                  <a:gd name="T4" fmla="*/ 0 w 747"/>
                  <a:gd name="T5" fmla="*/ 356 h 409"/>
                  <a:gd name="T6" fmla="*/ 0 w 747"/>
                  <a:gd name="T7" fmla="*/ 53 h 409"/>
                  <a:gd name="T8" fmla="*/ 54 w 747"/>
                  <a:gd name="T9" fmla="*/ 0 h 409"/>
                  <a:gd name="T10" fmla="*/ 693 w 747"/>
                  <a:gd name="T11" fmla="*/ 0 h 409"/>
                  <a:gd name="T12" fmla="*/ 747 w 747"/>
                  <a:gd name="T13" fmla="*/ 53 h 409"/>
                  <a:gd name="T14" fmla="*/ 747 w 747"/>
                  <a:gd name="T15" fmla="*/ 356 h 409"/>
                  <a:gd name="T16" fmla="*/ 693 w 747"/>
                  <a:gd name="T17" fmla="*/ 409 h 4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47" h="409">
                    <a:moveTo>
                      <a:pt x="693" y="409"/>
                    </a:moveTo>
                    <a:cubicBezTo>
                      <a:pt x="54" y="409"/>
                      <a:pt x="54" y="409"/>
                      <a:pt x="54" y="409"/>
                    </a:cubicBezTo>
                    <a:cubicBezTo>
                      <a:pt x="25" y="409"/>
                      <a:pt x="0" y="385"/>
                      <a:pt x="0" y="356"/>
                    </a:cubicBezTo>
                    <a:cubicBezTo>
                      <a:pt x="0" y="53"/>
                      <a:pt x="0" y="53"/>
                      <a:pt x="0" y="53"/>
                    </a:cubicBezTo>
                    <a:cubicBezTo>
                      <a:pt x="0" y="24"/>
                      <a:pt x="25" y="0"/>
                      <a:pt x="54" y="0"/>
                    </a:cubicBezTo>
                    <a:cubicBezTo>
                      <a:pt x="693" y="0"/>
                      <a:pt x="693" y="0"/>
                      <a:pt x="693" y="0"/>
                    </a:cubicBezTo>
                    <a:cubicBezTo>
                      <a:pt x="723" y="0"/>
                      <a:pt x="747" y="24"/>
                      <a:pt x="747" y="53"/>
                    </a:cubicBezTo>
                    <a:cubicBezTo>
                      <a:pt x="747" y="356"/>
                      <a:pt x="747" y="356"/>
                      <a:pt x="747" y="356"/>
                    </a:cubicBezTo>
                    <a:cubicBezTo>
                      <a:pt x="747" y="385"/>
                      <a:pt x="723" y="409"/>
                      <a:pt x="693" y="409"/>
                    </a:cubicBezTo>
                  </a:path>
                </a:pathLst>
              </a:custGeom>
              <a:solidFill>
                <a:srgbClr val="A6DD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 defTabSz="1219170" fontAlgn="base">
                  <a:spcBef>
                    <a:spcPct val="0"/>
                  </a:spcBef>
                  <a:spcAft>
                    <a:spcPct val="0"/>
                  </a:spcAft>
                </a:pPr>
                <a:endParaRPr sz="2400">
                  <a:solidFill>
                    <a:srgbClr val="000000"/>
                  </a:solidFill>
                  <a:latin typeface="Comic Sans MS" panose="030F0702030302020204" pitchFamily="66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82" name="íṡḷîḓê"/>
              <p:cNvSpPr/>
              <p:nvPr/>
            </p:nvSpPr>
            <p:spPr bwMode="auto">
              <a:xfrm rot="2231458">
                <a:off x="4051913" y="1993912"/>
                <a:ext cx="183525" cy="182371"/>
              </a:xfrm>
              <a:custGeom>
                <a:avLst/>
                <a:gdLst>
                  <a:gd name="T0" fmla="*/ 0 w 318"/>
                  <a:gd name="T1" fmla="*/ 316 h 316"/>
                  <a:gd name="T2" fmla="*/ 318 w 318"/>
                  <a:gd name="T3" fmla="*/ 0 h 316"/>
                  <a:gd name="T4" fmla="*/ 0 w 318"/>
                  <a:gd name="T5" fmla="*/ 0 h 316"/>
                  <a:gd name="T6" fmla="*/ 0 w 318"/>
                  <a:gd name="T7" fmla="*/ 316 h 3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18" h="316">
                    <a:moveTo>
                      <a:pt x="0" y="316"/>
                    </a:moveTo>
                    <a:lnTo>
                      <a:pt x="318" y="0"/>
                    </a:lnTo>
                    <a:lnTo>
                      <a:pt x="0" y="0"/>
                    </a:lnTo>
                    <a:lnTo>
                      <a:pt x="0" y="316"/>
                    </a:lnTo>
                    <a:close/>
                  </a:path>
                </a:pathLst>
              </a:custGeom>
              <a:solidFill>
                <a:srgbClr val="A6DD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 defTabSz="1219170" fontAlgn="base">
                  <a:spcBef>
                    <a:spcPct val="0"/>
                  </a:spcBef>
                  <a:spcAft>
                    <a:spcPct val="0"/>
                  </a:spcAft>
                </a:pPr>
                <a:endParaRPr sz="2400">
                  <a:solidFill>
                    <a:srgbClr val="000000"/>
                  </a:solidFill>
                  <a:latin typeface="Comic Sans MS" panose="030F0702030302020204" pitchFamily="66" charset="0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183" name="矩形 182"/>
            <p:cNvSpPr/>
            <p:nvPr/>
          </p:nvSpPr>
          <p:spPr>
            <a:xfrm>
              <a:off x="4073345" y="1925166"/>
              <a:ext cx="1666240" cy="7299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1219170" fontAlgn="base">
                <a:lnSpc>
                  <a:spcPts val="1600"/>
                </a:lnSpc>
                <a:spcBef>
                  <a:spcPct val="0"/>
                </a:spcBef>
                <a:spcAft>
                  <a:spcPct val="0"/>
                </a:spcAft>
              </a:pPr>
              <a:endParaRPr lang="zh-CN" altLang="en-US" sz="1400" b="1" dirty="0"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85" name="组合 184"/>
          <p:cNvGrpSpPr/>
          <p:nvPr/>
        </p:nvGrpSpPr>
        <p:grpSpPr>
          <a:xfrm>
            <a:off x="4868399" y="4568646"/>
            <a:ext cx="396525" cy="396525"/>
            <a:chOff x="789806" y="1285776"/>
            <a:chExt cx="1517848" cy="1517848"/>
          </a:xfrm>
        </p:grpSpPr>
        <p:sp>
          <p:nvSpPr>
            <p:cNvPr id="186" name="椭圆 185"/>
            <p:cNvSpPr/>
            <p:nvPr/>
          </p:nvSpPr>
          <p:spPr>
            <a:xfrm>
              <a:off x="789806" y="1285776"/>
              <a:ext cx="1517848" cy="1517848"/>
            </a:xfrm>
            <a:prstGeom prst="ellipse">
              <a:avLst/>
            </a:prstGeom>
            <a:solidFill>
              <a:srgbClr val="FF99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rgbClr val="8FD2FB"/>
                </a:solidFill>
                <a:latin typeface="Times New Roman"/>
                <a:ea typeface="宋体"/>
              </a:endParaRPr>
            </a:p>
          </p:txBody>
        </p:sp>
        <p:grpSp>
          <p:nvGrpSpPr>
            <p:cNvPr id="187" name="组合 186"/>
            <p:cNvGrpSpPr/>
            <p:nvPr/>
          </p:nvGrpSpPr>
          <p:grpSpPr>
            <a:xfrm>
              <a:off x="1194345" y="1438672"/>
              <a:ext cx="654844" cy="1300162"/>
              <a:chOff x="1194345" y="1438672"/>
              <a:chExt cx="654844" cy="1300162"/>
            </a:xfrm>
          </p:grpSpPr>
          <p:sp>
            <p:nvSpPr>
              <p:cNvPr id="188" name="îšlíḋé"/>
              <p:cNvSpPr/>
              <p:nvPr/>
            </p:nvSpPr>
            <p:spPr bwMode="auto">
              <a:xfrm>
                <a:off x="1295549" y="1928019"/>
                <a:ext cx="454819" cy="810815"/>
              </a:xfrm>
              <a:custGeom>
                <a:avLst/>
                <a:gdLst>
                  <a:gd name="T0" fmla="*/ 178 w 184"/>
                  <a:gd name="T1" fmla="*/ 258 h 328"/>
                  <a:gd name="T2" fmla="*/ 92 w 184"/>
                  <a:gd name="T3" fmla="*/ 328 h 328"/>
                  <a:gd name="T4" fmla="*/ 6 w 184"/>
                  <a:gd name="T5" fmla="*/ 254 h 328"/>
                  <a:gd name="T6" fmla="*/ 8 w 184"/>
                  <a:gd name="T7" fmla="*/ 244 h 328"/>
                  <a:gd name="T8" fmla="*/ 48 w 184"/>
                  <a:gd name="T9" fmla="*/ 152 h 328"/>
                  <a:gd name="T10" fmla="*/ 31 w 184"/>
                  <a:gd name="T11" fmla="*/ 116 h 328"/>
                  <a:gd name="T12" fmla="*/ 87 w 184"/>
                  <a:gd name="T13" fmla="*/ 1 h 328"/>
                  <a:gd name="T14" fmla="*/ 92 w 184"/>
                  <a:gd name="T15" fmla="*/ 0 h 328"/>
                  <a:gd name="T16" fmla="*/ 97 w 184"/>
                  <a:gd name="T17" fmla="*/ 1 h 328"/>
                  <a:gd name="T18" fmla="*/ 153 w 184"/>
                  <a:gd name="T19" fmla="*/ 116 h 328"/>
                  <a:gd name="T20" fmla="*/ 136 w 184"/>
                  <a:gd name="T21" fmla="*/ 152 h 328"/>
                  <a:gd name="T22" fmla="*/ 176 w 184"/>
                  <a:gd name="T23" fmla="*/ 244 h 328"/>
                  <a:gd name="T24" fmla="*/ 178 w 184"/>
                  <a:gd name="T25" fmla="*/ 254 h 328"/>
                  <a:gd name="T26" fmla="*/ 178 w 184"/>
                  <a:gd name="T27" fmla="*/ 258 h 3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84" h="328">
                    <a:moveTo>
                      <a:pt x="178" y="258"/>
                    </a:moveTo>
                    <a:cubicBezTo>
                      <a:pt x="178" y="297"/>
                      <a:pt x="134" y="328"/>
                      <a:pt x="92" y="328"/>
                    </a:cubicBezTo>
                    <a:cubicBezTo>
                      <a:pt x="49" y="328"/>
                      <a:pt x="3" y="294"/>
                      <a:pt x="6" y="254"/>
                    </a:cubicBezTo>
                    <a:cubicBezTo>
                      <a:pt x="6" y="251"/>
                      <a:pt x="7" y="247"/>
                      <a:pt x="8" y="244"/>
                    </a:cubicBezTo>
                    <a:cubicBezTo>
                      <a:pt x="15" y="220"/>
                      <a:pt x="49" y="177"/>
                      <a:pt x="48" y="152"/>
                    </a:cubicBezTo>
                    <a:cubicBezTo>
                      <a:pt x="47" y="143"/>
                      <a:pt x="39" y="129"/>
                      <a:pt x="31" y="116"/>
                    </a:cubicBezTo>
                    <a:cubicBezTo>
                      <a:pt x="0" y="69"/>
                      <a:pt x="31" y="4"/>
                      <a:pt x="87" y="1"/>
                    </a:cubicBezTo>
                    <a:cubicBezTo>
                      <a:pt x="89" y="0"/>
                      <a:pt x="90" y="0"/>
                      <a:pt x="92" y="0"/>
                    </a:cubicBezTo>
                    <a:cubicBezTo>
                      <a:pt x="94" y="0"/>
                      <a:pt x="95" y="0"/>
                      <a:pt x="97" y="1"/>
                    </a:cubicBezTo>
                    <a:cubicBezTo>
                      <a:pt x="153" y="4"/>
                      <a:pt x="184" y="69"/>
                      <a:pt x="153" y="116"/>
                    </a:cubicBezTo>
                    <a:cubicBezTo>
                      <a:pt x="145" y="129"/>
                      <a:pt x="137" y="143"/>
                      <a:pt x="136" y="152"/>
                    </a:cubicBezTo>
                    <a:cubicBezTo>
                      <a:pt x="135" y="177"/>
                      <a:pt x="169" y="220"/>
                      <a:pt x="176" y="244"/>
                    </a:cubicBezTo>
                    <a:cubicBezTo>
                      <a:pt x="177" y="247"/>
                      <a:pt x="178" y="251"/>
                      <a:pt x="178" y="254"/>
                    </a:cubicBezTo>
                    <a:cubicBezTo>
                      <a:pt x="178" y="256"/>
                      <a:pt x="178" y="257"/>
                      <a:pt x="178" y="258"/>
                    </a:cubicBezTo>
                  </a:path>
                </a:pathLst>
              </a:custGeom>
              <a:solidFill>
                <a:srgbClr val="995D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 defTabSz="1219170" fontAlgn="base">
                  <a:spcBef>
                    <a:spcPct val="0"/>
                  </a:spcBef>
                  <a:spcAft>
                    <a:spcPct val="0"/>
                  </a:spcAft>
                </a:pPr>
                <a:endParaRPr sz="2400">
                  <a:solidFill>
                    <a:srgbClr val="000000"/>
                  </a:solidFill>
                  <a:latin typeface="Comic Sans MS" panose="030F0702030302020204" pitchFamily="66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89" name="ïṩļiḍe"/>
              <p:cNvSpPr/>
              <p:nvPr/>
            </p:nvSpPr>
            <p:spPr bwMode="auto">
              <a:xfrm>
                <a:off x="1513433" y="2047082"/>
                <a:ext cx="21431" cy="64294"/>
              </a:xfrm>
              <a:custGeom>
                <a:avLst/>
                <a:gdLst>
                  <a:gd name="T0" fmla="*/ 6 w 9"/>
                  <a:gd name="T1" fmla="*/ 26 h 26"/>
                  <a:gd name="T2" fmla="*/ 2 w 9"/>
                  <a:gd name="T3" fmla="*/ 26 h 26"/>
                  <a:gd name="T4" fmla="*/ 0 w 9"/>
                  <a:gd name="T5" fmla="*/ 24 h 26"/>
                  <a:gd name="T6" fmla="*/ 0 w 9"/>
                  <a:gd name="T7" fmla="*/ 3 h 26"/>
                  <a:gd name="T8" fmla="*/ 2 w 9"/>
                  <a:gd name="T9" fmla="*/ 0 h 26"/>
                  <a:gd name="T10" fmla="*/ 6 w 9"/>
                  <a:gd name="T11" fmla="*/ 0 h 26"/>
                  <a:gd name="T12" fmla="*/ 9 w 9"/>
                  <a:gd name="T13" fmla="*/ 3 h 26"/>
                  <a:gd name="T14" fmla="*/ 9 w 9"/>
                  <a:gd name="T15" fmla="*/ 24 h 26"/>
                  <a:gd name="T16" fmla="*/ 6 w 9"/>
                  <a:gd name="T17" fmla="*/ 26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" h="26">
                    <a:moveTo>
                      <a:pt x="6" y="26"/>
                    </a:moveTo>
                    <a:cubicBezTo>
                      <a:pt x="2" y="26"/>
                      <a:pt x="2" y="26"/>
                      <a:pt x="2" y="26"/>
                    </a:cubicBezTo>
                    <a:cubicBezTo>
                      <a:pt x="1" y="26"/>
                      <a:pt x="0" y="25"/>
                      <a:pt x="0" y="24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9" y="1"/>
                      <a:pt x="9" y="3"/>
                    </a:cubicBezTo>
                    <a:cubicBezTo>
                      <a:pt x="9" y="24"/>
                      <a:pt x="9" y="24"/>
                      <a:pt x="9" y="24"/>
                    </a:cubicBezTo>
                    <a:cubicBezTo>
                      <a:pt x="9" y="25"/>
                      <a:pt x="7" y="26"/>
                      <a:pt x="6" y="26"/>
                    </a:cubicBezTo>
                  </a:path>
                </a:pathLst>
              </a:custGeom>
              <a:solidFill>
                <a:srgbClr val="CFD1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 defTabSz="1219170" fontAlgn="base">
                  <a:spcBef>
                    <a:spcPct val="0"/>
                  </a:spcBef>
                  <a:spcAft>
                    <a:spcPct val="0"/>
                  </a:spcAft>
                </a:pPr>
                <a:endParaRPr sz="2400">
                  <a:solidFill>
                    <a:srgbClr val="000000"/>
                  </a:solidFill>
                  <a:latin typeface="Comic Sans MS" panose="030F0702030302020204" pitchFamily="66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90" name="í$ḷíḋè"/>
              <p:cNvSpPr/>
              <p:nvPr/>
            </p:nvSpPr>
            <p:spPr bwMode="auto">
              <a:xfrm>
                <a:off x="1520576" y="2067322"/>
                <a:ext cx="7144" cy="489347"/>
              </a:xfrm>
              <a:prstGeom prst="rect">
                <a:avLst/>
              </a:prstGeom>
              <a:solidFill>
                <a:srgbClr val="6D6E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 defTabSz="1219170" fontAlgn="base">
                  <a:spcBef>
                    <a:spcPct val="0"/>
                  </a:spcBef>
                  <a:spcAft>
                    <a:spcPct val="0"/>
                  </a:spcAft>
                </a:pPr>
                <a:endParaRPr sz="2400">
                  <a:solidFill>
                    <a:srgbClr val="000000"/>
                  </a:solidFill>
                  <a:latin typeface="Comic Sans MS" panose="030F0702030302020204" pitchFamily="66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91" name="íṡḻíḑe"/>
              <p:cNvSpPr/>
              <p:nvPr/>
            </p:nvSpPr>
            <p:spPr bwMode="auto">
              <a:xfrm>
                <a:off x="1520576" y="2067322"/>
                <a:ext cx="7144" cy="4893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 defTabSz="1219170" fontAlgn="base">
                  <a:spcBef>
                    <a:spcPct val="0"/>
                  </a:spcBef>
                  <a:spcAft>
                    <a:spcPct val="0"/>
                  </a:spcAft>
                </a:pPr>
                <a:endParaRPr sz="2400">
                  <a:solidFill>
                    <a:srgbClr val="000000"/>
                  </a:solidFill>
                  <a:latin typeface="Comic Sans MS" panose="030F0702030302020204" pitchFamily="66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92" name="îṡḷídé"/>
              <p:cNvSpPr/>
              <p:nvPr/>
            </p:nvSpPr>
            <p:spPr bwMode="auto">
              <a:xfrm>
                <a:off x="1468189" y="1879203"/>
                <a:ext cx="109538" cy="165497"/>
              </a:xfrm>
              <a:custGeom>
                <a:avLst/>
                <a:gdLst>
                  <a:gd name="T0" fmla="*/ 44 w 44"/>
                  <a:gd name="T1" fmla="*/ 27 h 67"/>
                  <a:gd name="T2" fmla="*/ 22 w 44"/>
                  <a:gd name="T3" fmla="*/ 67 h 67"/>
                  <a:gd name="T4" fmla="*/ 0 w 44"/>
                  <a:gd name="T5" fmla="*/ 27 h 67"/>
                  <a:gd name="T6" fmla="*/ 22 w 44"/>
                  <a:gd name="T7" fmla="*/ 0 h 67"/>
                  <a:gd name="T8" fmla="*/ 44 w 44"/>
                  <a:gd name="T9" fmla="*/ 27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67">
                    <a:moveTo>
                      <a:pt x="44" y="27"/>
                    </a:moveTo>
                    <a:cubicBezTo>
                      <a:pt x="44" y="43"/>
                      <a:pt x="22" y="67"/>
                      <a:pt x="22" y="67"/>
                    </a:cubicBezTo>
                    <a:cubicBezTo>
                      <a:pt x="22" y="67"/>
                      <a:pt x="0" y="43"/>
                      <a:pt x="0" y="27"/>
                    </a:cubicBezTo>
                    <a:cubicBezTo>
                      <a:pt x="0" y="12"/>
                      <a:pt x="10" y="0"/>
                      <a:pt x="22" y="0"/>
                    </a:cubicBezTo>
                    <a:cubicBezTo>
                      <a:pt x="34" y="0"/>
                      <a:pt x="44" y="12"/>
                      <a:pt x="44" y="27"/>
                    </a:cubicBezTo>
                  </a:path>
                </a:pathLst>
              </a:custGeom>
              <a:solidFill>
                <a:srgbClr val="F4BA8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 defTabSz="1219170" fontAlgn="base">
                  <a:spcBef>
                    <a:spcPct val="0"/>
                  </a:spcBef>
                  <a:spcAft>
                    <a:spcPct val="0"/>
                  </a:spcAft>
                </a:pPr>
                <a:endParaRPr sz="2400">
                  <a:solidFill>
                    <a:srgbClr val="000000"/>
                  </a:solidFill>
                  <a:latin typeface="Comic Sans MS" panose="030F0702030302020204" pitchFamily="66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93" name="îSḻïḓê"/>
              <p:cNvSpPr/>
              <p:nvPr/>
            </p:nvSpPr>
            <p:spPr bwMode="auto">
              <a:xfrm>
                <a:off x="1261020" y="1686322"/>
                <a:ext cx="511969" cy="257175"/>
              </a:xfrm>
              <a:custGeom>
                <a:avLst/>
                <a:gdLst>
                  <a:gd name="T0" fmla="*/ 104 w 207"/>
                  <a:gd name="T1" fmla="*/ 104 h 104"/>
                  <a:gd name="T2" fmla="*/ 205 w 207"/>
                  <a:gd name="T3" fmla="*/ 34 h 104"/>
                  <a:gd name="T4" fmla="*/ 3 w 207"/>
                  <a:gd name="T5" fmla="*/ 34 h 104"/>
                  <a:gd name="T6" fmla="*/ 104 w 207"/>
                  <a:gd name="T7" fmla="*/ 10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07" h="104">
                    <a:moveTo>
                      <a:pt x="104" y="104"/>
                    </a:moveTo>
                    <a:cubicBezTo>
                      <a:pt x="196" y="104"/>
                      <a:pt x="204" y="67"/>
                      <a:pt x="205" y="34"/>
                    </a:cubicBezTo>
                    <a:cubicBezTo>
                      <a:pt x="207" y="0"/>
                      <a:pt x="6" y="4"/>
                      <a:pt x="3" y="34"/>
                    </a:cubicBezTo>
                    <a:cubicBezTo>
                      <a:pt x="0" y="64"/>
                      <a:pt x="24" y="104"/>
                      <a:pt x="104" y="104"/>
                    </a:cubicBezTo>
                  </a:path>
                </a:pathLst>
              </a:custGeom>
              <a:solidFill>
                <a:srgbClr val="5121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 defTabSz="1219170" fontAlgn="base">
                  <a:spcBef>
                    <a:spcPct val="0"/>
                  </a:spcBef>
                  <a:spcAft>
                    <a:spcPct val="0"/>
                  </a:spcAft>
                </a:pPr>
                <a:endParaRPr sz="2400">
                  <a:solidFill>
                    <a:srgbClr val="000000"/>
                  </a:solidFill>
                  <a:latin typeface="Comic Sans MS" panose="030F0702030302020204" pitchFamily="66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94" name="ïṩliḓè"/>
              <p:cNvSpPr/>
              <p:nvPr/>
            </p:nvSpPr>
            <p:spPr bwMode="auto">
              <a:xfrm>
                <a:off x="1676549" y="1700610"/>
                <a:ext cx="73819" cy="139303"/>
              </a:xfrm>
              <a:custGeom>
                <a:avLst/>
                <a:gdLst>
                  <a:gd name="T0" fmla="*/ 0 w 30"/>
                  <a:gd name="T1" fmla="*/ 0 h 56"/>
                  <a:gd name="T2" fmla="*/ 19 w 30"/>
                  <a:gd name="T3" fmla="*/ 0 h 56"/>
                  <a:gd name="T4" fmla="*/ 29 w 30"/>
                  <a:gd name="T5" fmla="*/ 10 h 56"/>
                  <a:gd name="T6" fmla="*/ 0 w 30"/>
                  <a:gd name="T7" fmla="*/ 56 h 56"/>
                  <a:gd name="T8" fmla="*/ 0 w 30"/>
                  <a:gd name="T9" fmla="*/ 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" h="56">
                    <a:moveTo>
                      <a:pt x="0" y="0"/>
                    </a:moveTo>
                    <a:cubicBezTo>
                      <a:pt x="19" y="0"/>
                      <a:pt x="19" y="0"/>
                      <a:pt x="19" y="0"/>
                    </a:cubicBezTo>
                    <a:cubicBezTo>
                      <a:pt x="24" y="0"/>
                      <a:pt x="29" y="4"/>
                      <a:pt x="29" y="10"/>
                    </a:cubicBezTo>
                    <a:cubicBezTo>
                      <a:pt x="30" y="26"/>
                      <a:pt x="27" y="56"/>
                      <a:pt x="0" y="56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F4BA8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 defTabSz="1219170" fontAlgn="base">
                  <a:spcBef>
                    <a:spcPct val="0"/>
                  </a:spcBef>
                  <a:spcAft>
                    <a:spcPct val="0"/>
                  </a:spcAft>
                </a:pPr>
                <a:endParaRPr sz="2400">
                  <a:solidFill>
                    <a:srgbClr val="000000"/>
                  </a:solidFill>
                  <a:latin typeface="Comic Sans MS" panose="030F0702030302020204" pitchFamily="66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95" name="íŝlîdê"/>
              <p:cNvSpPr/>
              <p:nvPr/>
            </p:nvSpPr>
            <p:spPr bwMode="auto">
              <a:xfrm>
                <a:off x="1287214" y="1700610"/>
                <a:ext cx="75010" cy="139303"/>
              </a:xfrm>
              <a:custGeom>
                <a:avLst/>
                <a:gdLst>
                  <a:gd name="T0" fmla="*/ 30 w 30"/>
                  <a:gd name="T1" fmla="*/ 0 h 56"/>
                  <a:gd name="T2" fmla="*/ 12 w 30"/>
                  <a:gd name="T3" fmla="*/ 0 h 56"/>
                  <a:gd name="T4" fmla="*/ 1 w 30"/>
                  <a:gd name="T5" fmla="*/ 10 h 56"/>
                  <a:gd name="T6" fmla="*/ 30 w 30"/>
                  <a:gd name="T7" fmla="*/ 56 h 56"/>
                  <a:gd name="T8" fmla="*/ 30 w 30"/>
                  <a:gd name="T9" fmla="*/ 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" h="56">
                    <a:moveTo>
                      <a:pt x="30" y="0"/>
                    </a:moveTo>
                    <a:cubicBezTo>
                      <a:pt x="12" y="0"/>
                      <a:pt x="12" y="0"/>
                      <a:pt x="12" y="0"/>
                    </a:cubicBezTo>
                    <a:cubicBezTo>
                      <a:pt x="6" y="0"/>
                      <a:pt x="1" y="4"/>
                      <a:pt x="1" y="10"/>
                    </a:cubicBezTo>
                    <a:cubicBezTo>
                      <a:pt x="0" y="26"/>
                      <a:pt x="3" y="56"/>
                      <a:pt x="30" y="56"/>
                    </a:cubicBezTo>
                    <a:cubicBezTo>
                      <a:pt x="30" y="0"/>
                      <a:pt x="30" y="0"/>
                      <a:pt x="30" y="0"/>
                    </a:cubicBezTo>
                  </a:path>
                </a:pathLst>
              </a:custGeom>
              <a:solidFill>
                <a:srgbClr val="F4BA8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 defTabSz="1219170" fontAlgn="base">
                  <a:spcBef>
                    <a:spcPct val="0"/>
                  </a:spcBef>
                  <a:spcAft>
                    <a:spcPct val="0"/>
                  </a:spcAft>
                </a:pPr>
                <a:endParaRPr sz="2400">
                  <a:solidFill>
                    <a:srgbClr val="000000"/>
                  </a:solidFill>
                  <a:latin typeface="Comic Sans MS" panose="030F0702030302020204" pitchFamily="66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96" name="íṧ1iḓe"/>
              <p:cNvSpPr/>
              <p:nvPr/>
            </p:nvSpPr>
            <p:spPr bwMode="auto">
              <a:xfrm>
                <a:off x="1337220" y="1507728"/>
                <a:ext cx="364331" cy="467915"/>
              </a:xfrm>
              <a:custGeom>
                <a:avLst/>
                <a:gdLst>
                  <a:gd name="T0" fmla="*/ 74 w 147"/>
                  <a:gd name="T1" fmla="*/ 0 h 189"/>
                  <a:gd name="T2" fmla="*/ 147 w 147"/>
                  <a:gd name="T3" fmla="*/ 93 h 189"/>
                  <a:gd name="T4" fmla="*/ 74 w 147"/>
                  <a:gd name="T5" fmla="*/ 189 h 189"/>
                  <a:gd name="T6" fmla="*/ 1 w 147"/>
                  <a:gd name="T7" fmla="*/ 93 h 189"/>
                  <a:gd name="T8" fmla="*/ 74 w 147"/>
                  <a:gd name="T9" fmla="*/ 0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7" h="189">
                    <a:moveTo>
                      <a:pt x="74" y="0"/>
                    </a:moveTo>
                    <a:cubicBezTo>
                      <a:pt x="123" y="0"/>
                      <a:pt x="147" y="38"/>
                      <a:pt x="147" y="93"/>
                    </a:cubicBezTo>
                    <a:cubicBezTo>
                      <a:pt x="146" y="147"/>
                      <a:pt x="107" y="189"/>
                      <a:pt x="74" y="189"/>
                    </a:cubicBezTo>
                    <a:cubicBezTo>
                      <a:pt x="40" y="189"/>
                      <a:pt x="1" y="147"/>
                      <a:pt x="1" y="93"/>
                    </a:cubicBezTo>
                    <a:cubicBezTo>
                      <a:pt x="0" y="38"/>
                      <a:pt x="24" y="0"/>
                      <a:pt x="74" y="0"/>
                    </a:cubicBezTo>
                  </a:path>
                </a:pathLst>
              </a:cu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 defTabSz="1219170" fontAlgn="base">
                  <a:spcBef>
                    <a:spcPct val="0"/>
                  </a:spcBef>
                  <a:spcAft>
                    <a:spcPct val="0"/>
                  </a:spcAft>
                </a:pPr>
                <a:endParaRPr sz="2400">
                  <a:solidFill>
                    <a:srgbClr val="000000"/>
                  </a:solidFill>
                  <a:latin typeface="Comic Sans MS" panose="030F0702030302020204" pitchFamily="66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97" name="ïsľiḓê"/>
              <p:cNvSpPr/>
              <p:nvPr/>
            </p:nvSpPr>
            <p:spPr bwMode="auto">
              <a:xfrm>
                <a:off x="1500336" y="1792288"/>
                <a:ext cx="36910" cy="54769"/>
              </a:xfrm>
              <a:prstGeom prst="ellipse">
                <a:avLst/>
              </a:prstGeom>
              <a:solidFill>
                <a:srgbClr val="FF99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 defTabSz="1219170" fontAlgn="base">
                  <a:spcBef>
                    <a:spcPct val="0"/>
                  </a:spcBef>
                  <a:spcAft>
                    <a:spcPct val="0"/>
                  </a:spcAft>
                </a:pPr>
                <a:endParaRPr sz="2400">
                  <a:solidFill>
                    <a:srgbClr val="000000"/>
                  </a:solidFill>
                  <a:latin typeface="Comic Sans MS" panose="030F0702030302020204" pitchFamily="66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98" name="ïṣľïḍè"/>
              <p:cNvSpPr/>
              <p:nvPr/>
            </p:nvSpPr>
            <p:spPr bwMode="auto">
              <a:xfrm>
                <a:off x="1614636" y="1732757"/>
                <a:ext cx="29766" cy="25003"/>
              </a:xfrm>
              <a:custGeom>
                <a:avLst/>
                <a:gdLst>
                  <a:gd name="T0" fmla="*/ 12 w 12"/>
                  <a:gd name="T1" fmla="*/ 5 h 10"/>
                  <a:gd name="T2" fmla="*/ 11 w 12"/>
                  <a:gd name="T3" fmla="*/ 5 h 10"/>
                  <a:gd name="T4" fmla="*/ 11 w 12"/>
                  <a:gd name="T5" fmla="*/ 6 h 10"/>
                  <a:gd name="T6" fmla="*/ 8 w 12"/>
                  <a:gd name="T7" fmla="*/ 7 h 10"/>
                  <a:gd name="T8" fmla="*/ 4 w 12"/>
                  <a:gd name="T9" fmla="*/ 6 h 10"/>
                  <a:gd name="T10" fmla="*/ 4 w 12"/>
                  <a:gd name="T11" fmla="*/ 6 h 10"/>
                  <a:gd name="T12" fmla="*/ 6 w 12"/>
                  <a:gd name="T13" fmla="*/ 5 h 10"/>
                  <a:gd name="T14" fmla="*/ 8 w 12"/>
                  <a:gd name="T15" fmla="*/ 2 h 10"/>
                  <a:gd name="T16" fmla="*/ 8 w 12"/>
                  <a:gd name="T17" fmla="*/ 1 h 10"/>
                  <a:gd name="T18" fmla="*/ 7 w 12"/>
                  <a:gd name="T19" fmla="*/ 0 h 10"/>
                  <a:gd name="T20" fmla="*/ 7 w 12"/>
                  <a:gd name="T21" fmla="*/ 1 h 10"/>
                  <a:gd name="T22" fmla="*/ 7 w 12"/>
                  <a:gd name="T23" fmla="*/ 2 h 10"/>
                  <a:gd name="T24" fmla="*/ 5 w 12"/>
                  <a:gd name="T25" fmla="*/ 3 h 10"/>
                  <a:gd name="T26" fmla="*/ 1 w 12"/>
                  <a:gd name="T27" fmla="*/ 4 h 10"/>
                  <a:gd name="T28" fmla="*/ 0 w 12"/>
                  <a:gd name="T29" fmla="*/ 4 h 10"/>
                  <a:gd name="T30" fmla="*/ 1 w 12"/>
                  <a:gd name="T31" fmla="*/ 8 h 10"/>
                  <a:gd name="T32" fmla="*/ 3 w 12"/>
                  <a:gd name="T33" fmla="*/ 7 h 10"/>
                  <a:gd name="T34" fmla="*/ 2 w 12"/>
                  <a:gd name="T35" fmla="*/ 10 h 10"/>
                  <a:gd name="T36" fmla="*/ 8 w 12"/>
                  <a:gd name="T37" fmla="*/ 9 h 10"/>
                  <a:gd name="T38" fmla="*/ 11 w 12"/>
                  <a:gd name="T39" fmla="*/ 7 h 10"/>
                  <a:gd name="T40" fmla="*/ 12 w 12"/>
                  <a:gd name="T41" fmla="*/ 5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2" h="10">
                    <a:moveTo>
                      <a:pt x="12" y="5"/>
                    </a:moveTo>
                    <a:cubicBezTo>
                      <a:pt x="11" y="5"/>
                      <a:pt x="11" y="5"/>
                      <a:pt x="11" y="5"/>
                    </a:cubicBezTo>
                    <a:cubicBezTo>
                      <a:pt x="11" y="6"/>
                      <a:pt x="11" y="6"/>
                      <a:pt x="11" y="6"/>
                    </a:cubicBezTo>
                    <a:cubicBezTo>
                      <a:pt x="10" y="7"/>
                      <a:pt x="9" y="7"/>
                      <a:pt x="8" y="7"/>
                    </a:cubicBezTo>
                    <a:cubicBezTo>
                      <a:pt x="6" y="7"/>
                      <a:pt x="5" y="7"/>
                      <a:pt x="4" y="6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5" y="6"/>
                      <a:pt x="5" y="6"/>
                      <a:pt x="6" y="5"/>
                    </a:cubicBezTo>
                    <a:cubicBezTo>
                      <a:pt x="7" y="4"/>
                      <a:pt x="8" y="3"/>
                      <a:pt x="8" y="2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7" y="1"/>
                      <a:pt x="7" y="1"/>
                      <a:pt x="7" y="2"/>
                    </a:cubicBezTo>
                    <a:cubicBezTo>
                      <a:pt x="7" y="2"/>
                      <a:pt x="6" y="3"/>
                      <a:pt x="5" y="3"/>
                    </a:cubicBezTo>
                    <a:cubicBezTo>
                      <a:pt x="3" y="4"/>
                      <a:pt x="2" y="4"/>
                      <a:pt x="1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1" y="8"/>
                      <a:pt x="2" y="8"/>
                      <a:pt x="3" y="7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2" y="10"/>
                      <a:pt x="5" y="10"/>
                      <a:pt x="8" y="9"/>
                    </a:cubicBezTo>
                    <a:cubicBezTo>
                      <a:pt x="9" y="8"/>
                      <a:pt x="11" y="8"/>
                      <a:pt x="11" y="7"/>
                    </a:cubicBezTo>
                    <a:cubicBezTo>
                      <a:pt x="11" y="6"/>
                      <a:pt x="12" y="6"/>
                      <a:pt x="12" y="5"/>
                    </a:cubicBezTo>
                    <a:close/>
                  </a:path>
                </a:pathLst>
              </a:custGeom>
              <a:solidFill>
                <a:srgbClr val="2323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 defTabSz="1219170" fontAlgn="base">
                  <a:spcBef>
                    <a:spcPct val="0"/>
                  </a:spcBef>
                  <a:spcAft>
                    <a:spcPct val="0"/>
                  </a:spcAft>
                </a:pPr>
                <a:endParaRPr sz="2400">
                  <a:solidFill>
                    <a:srgbClr val="000000"/>
                  </a:solidFill>
                  <a:latin typeface="Comic Sans MS" panose="030F0702030302020204" pitchFamily="66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99" name="íṩļïḓé"/>
              <p:cNvSpPr/>
              <p:nvPr/>
            </p:nvSpPr>
            <p:spPr bwMode="auto">
              <a:xfrm>
                <a:off x="1396751" y="1732757"/>
                <a:ext cx="27385" cy="25003"/>
              </a:xfrm>
              <a:custGeom>
                <a:avLst/>
                <a:gdLst>
                  <a:gd name="T0" fmla="*/ 0 w 11"/>
                  <a:gd name="T1" fmla="*/ 5 h 10"/>
                  <a:gd name="T2" fmla="*/ 0 w 11"/>
                  <a:gd name="T3" fmla="*/ 5 h 10"/>
                  <a:gd name="T4" fmla="*/ 1 w 11"/>
                  <a:gd name="T5" fmla="*/ 6 h 10"/>
                  <a:gd name="T6" fmla="*/ 4 w 11"/>
                  <a:gd name="T7" fmla="*/ 7 h 10"/>
                  <a:gd name="T8" fmla="*/ 7 w 11"/>
                  <a:gd name="T9" fmla="*/ 6 h 10"/>
                  <a:gd name="T10" fmla="*/ 7 w 11"/>
                  <a:gd name="T11" fmla="*/ 6 h 10"/>
                  <a:gd name="T12" fmla="*/ 6 w 11"/>
                  <a:gd name="T13" fmla="*/ 5 h 10"/>
                  <a:gd name="T14" fmla="*/ 3 w 11"/>
                  <a:gd name="T15" fmla="*/ 2 h 10"/>
                  <a:gd name="T16" fmla="*/ 4 w 11"/>
                  <a:gd name="T17" fmla="*/ 1 h 10"/>
                  <a:gd name="T18" fmla="*/ 4 w 11"/>
                  <a:gd name="T19" fmla="*/ 0 h 10"/>
                  <a:gd name="T20" fmla="*/ 4 w 11"/>
                  <a:gd name="T21" fmla="*/ 1 h 10"/>
                  <a:gd name="T22" fmla="*/ 4 w 11"/>
                  <a:gd name="T23" fmla="*/ 2 h 10"/>
                  <a:gd name="T24" fmla="*/ 7 w 11"/>
                  <a:gd name="T25" fmla="*/ 3 h 10"/>
                  <a:gd name="T26" fmla="*/ 10 w 11"/>
                  <a:gd name="T27" fmla="*/ 4 h 10"/>
                  <a:gd name="T28" fmla="*/ 11 w 11"/>
                  <a:gd name="T29" fmla="*/ 4 h 10"/>
                  <a:gd name="T30" fmla="*/ 11 w 11"/>
                  <a:gd name="T31" fmla="*/ 8 h 10"/>
                  <a:gd name="T32" fmla="*/ 9 w 11"/>
                  <a:gd name="T33" fmla="*/ 7 h 10"/>
                  <a:gd name="T34" fmla="*/ 9 w 11"/>
                  <a:gd name="T35" fmla="*/ 10 h 10"/>
                  <a:gd name="T36" fmla="*/ 3 w 11"/>
                  <a:gd name="T37" fmla="*/ 9 h 10"/>
                  <a:gd name="T38" fmla="*/ 0 w 11"/>
                  <a:gd name="T39" fmla="*/ 7 h 10"/>
                  <a:gd name="T40" fmla="*/ 0 w 11"/>
                  <a:gd name="T41" fmla="*/ 5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1" h="10">
                    <a:moveTo>
                      <a:pt x="0" y="5"/>
                    </a:moveTo>
                    <a:cubicBezTo>
                      <a:pt x="0" y="5"/>
                      <a:pt x="0" y="5"/>
                      <a:pt x="0" y="5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1" y="7"/>
                      <a:pt x="2" y="7"/>
                      <a:pt x="4" y="7"/>
                    </a:cubicBezTo>
                    <a:cubicBezTo>
                      <a:pt x="5" y="7"/>
                      <a:pt x="6" y="7"/>
                      <a:pt x="7" y="6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7" y="6"/>
                      <a:pt x="6" y="6"/>
                      <a:pt x="6" y="5"/>
                    </a:cubicBezTo>
                    <a:cubicBezTo>
                      <a:pt x="5" y="4"/>
                      <a:pt x="4" y="3"/>
                      <a:pt x="3" y="2"/>
                    </a:cubicBezTo>
                    <a:cubicBezTo>
                      <a:pt x="3" y="1"/>
                      <a:pt x="4" y="1"/>
                      <a:pt x="4" y="1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2"/>
                    </a:cubicBezTo>
                    <a:cubicBezTo>
                      <a:pt x="4" y="2"/>
                      <a:pt x="6" y="3"/>
                      <a:pt x="7" y="3"/>
                    </a:cubicBezTo>
                    <a:cubicBezTo>
                      <a:pt x="8" y="4"/>
                      <a:pt x="9" y="4"/>
                      <a:pt x="10" y="4"/>
                    </a:cubicBezTo>
                    <a:cubicBezTo>
                      <a:pt x="11" y="4"/>
                      <a:pt x="11" y="4"/>
                      <a:pt x="11" y="4"/>
                    </a:cubicBezTo>
                    <a:cubicBezTo>
                      <a:pt x="11" y="8"/>
                      <a:pt x="11" y="8"/>
                      <a:pt x="11" y="8"/>
                    </a:cubicBezTo>
                    <a:cubicBezTo>
                      <a:pt x="11" y="8"/>
                      <a:pt x="10" y="8"/>
                      <a:pt x="9" y="7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10"/>
                      <a:pt x="6" y="10"/>
                      <a:pt x="3" y="9"/>
                    </a:cubicBezTo>
                    <a:cubicBezTo>
                      <a:pt x="2" y="8"/>
                      <a:pt x="1" y="8"/>
                      <a:pt x="0" y="7"/>
                    </a:cubicBezTo>
                    <a:cubicBezTo>
                      <a:pt x="0" y="6"/>
                      <a:pt x="0" y="6"/>
                      <a:pt x="0" y="5"/>
                    </a:cubicBezTo>
                    <a:close/>
                  </a:path>
                </a:pathLst>
              </a:custGeom>
              <a:solidFill>
                <a:srgbClr val="2323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 defTabSz="1219170" fontAlgn="base">
                  <a:spcBef>
                    <a:spcPct val="0"/>
                  </a:spcBef>
                  <a:spcAft>
                    <a:spcPct val="0"/>
                  </a:spcAft>
                </a:pPr>
                <a:endParaRPr sz="2400">
                  <a:solidFill>
                    <a:srgbClr val="000000"/>
                  </a:solidFill>
                  <a:latin typeface="Comic Sans MS" panose="030F0702030302020204" pitchFamily="66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00" name="i$ḷîḋê"/>
              <p:cNvSpPr/>
              <p:nvPr/>
            </p:nvSpPr>
            <p:spPr bwMode="auto">
              <a:xfrm>
                <a:off x="1414611" y="1738710"/>
                <a:ext cx="32147" cy="32147"/>
              </a:xfrm>
              <a:prstGeom prst="ellipse">
                <a:avLst/>
              </a:prstGeom>
              <a:solidFill>
                <a:srgbClr val="2323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 defTabSz="1219170" fontAlgn="base">
                  <a:spcBef>
                    <a:spcPct val="0"/>
                  </a:spcBef>
                  <a:spcAft>
                    <a:spcPct val="0"/>
                  </a:spcAft>
                </a:pPr>
                <a:endParaRPr sz="2400">
                  <a:solidFill>
                    <a:srgbClr val="000000"/>
                  </a:solidFill>
                  <a:latin typeface="Comic Sans MS" panose="030F0702030302020204" pitchFamily="66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01" name="ïslïďè"/>
              <p:cNvSpPr/>
              <p:nvPr/>
            </p:nvSpPr>
            <p:spPr bwMode="auto">
              <a:xfrm>
                <a:off x="1433661" y="1741091"/>
                <a:ext cx="7144" cy="7144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 defTabSz="1219170" fontAlgn="base">
                  <a:spcBef>
                    <a:spcPct val="0"/>
                  </a:spcBef>
                  <a:spcAft>
                    <a:spcPct val="0"/>
                  </a:spcAft>
                </a:pPr>
                <a:endParaRPr sz="2400">
                  <a:solidFill>
                    <a:srgbClr val="000000"/>
                  </a:solidFill>
                  <a:latin typeface="Comic Sans MS" panose="030F0702030302020204" pitchFamily="66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02" name="îṣlïdé"/>
              <p:cNvSpPr/>
              <p:nvPr/>
            </p:nvSpPr>
            <p:spPr bwMode="auto">
              <a:xfrm>
                <a:off x="1431280" y="1748235"/>
                <a:ext cx="4763" cy="4763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 defTabSz="1219170" fontAlgn="base">
                  <a:spcBef>
                    <a:spcPct val="0"/>
                  </a:spcBef>
                  <a:spcAft>
                    <a:spcPct val="0"/>
                  </a:spcAft>
                </a:pPr>
                <a:endParaRPr sz="2400">
                  <a:solidFill>
                    <a:srgbClr val="000000"/>
                  </a:solidFill>
                  <a:latin typeface="Comic Sans MS" panose="030F0702030302020204" pitchFamily="66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03" name="îṣļíḋe"/>
              <p:cNvSpPr/>
              <p:nvPr/>
            </p:nvSpPr>
            <p:spPr bwMode="auto">
              <a:xfrm>
                <a:off x="1592014" y="1738710"/>
                <a:ext cx="32147" cy="32147"/>
              </a:xfrm>
              <a:prstGeom prst="ellipse">
                <a:avLst/>
              </a:prstGeom>
              <a:solidFill>
                <a:srgbClr val="2323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 defTabSz="1219170" fontAlgn="base">
                  <a:spcBef>
                    <a:spcPct val="0"/>
                  </a:spcBef>
                  <a:spcAft>
                    <a:spcPct val="0"/>
                  </a:spcAft>
                </a:pPr>
                <a:endParaRPr sz="2400">
                  <a:solidFill>
                    <a:srgbClr val="000000"/>
                  </a:solidFill>
                  <a:latin typeface="Comic Sans MS" panose="030F0702030302020204" pitchFamily="66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04" name="iślîḋé"/>
              <p:cNvSpPr/>
              <p:nvPr/>
            </p:nvSpPr>
            <p:spPr bwMode="auto">
              <a:xfrm>
                <a:off x="1612255" y="1741091"/>
                <a:ext cx="7144" cy="7144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 defTabSz="1219170" fontAlgn="base">
                  <a:spcBef>
                    <a:spcPct val="0"/>
                  </a:spcBef>
                  <a:spcAft>
                    <a:spcPct val="0"/>
                  </a:spcAft>
                </a:pPr>
                <a:endParaRPr sz="2400">
                  <a:solidFill>
                    <a:srgbClr val="000000"/>
                  </a:solidFill>
                  <a:latin typeface="Comic Sans MS" panose="030F0702030302020204" pitchFamily="66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05" name="íṩ1íďé"/>
              <p:cNvSpPr/>
              <p:nvPr/>
            </p:nvSpPr>
            <p:spPr bwMode="auto">
              <a:xfrm>
                <a:off x="1609874" y="1748235"/>
                <a:ext cx="4763" cy="4763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 defTabSz="1219170" fontAlgn="base">
                  <a:spcBef>
                    <a:spcPct val="0"/>
                  </a:spcBef>
                  <a:spcAft>
                    <a:spcPct val="0"/>
                  </a:spcAft>
                </a:pPr>
                <a:endParaRPr sz="2400">
                  <a:solidFill>
                    <a:srgbClr val="000000"/>
                  </a:solidFill>
                  <a:latin typeface="Comic Sans MS" panose="030F0702030302020204" pitchFamily="66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06" name="íśḻîḋé"/>
              <p:cNvSpPr/>
              <p:nvPr/>
            </p:nvSpPr>
            <p:spPr bwMode="auto">
              <a:xfrm>
                <a:off x="1208633" y="1438672"/>
                <a:ext cx="613172" cy="482203"/>
              </a:xfrm>
              <a:custGeom>
                <a:avLst/>
                <a:gdLst>
                  <a:gd name="T0" fmla="*/ 163 w 248"/>
                  <a:gd name="T1" fmla="*/ 62 h 195"/>
                  <a:gd name="T2" fmla="*/ 93 w 248"/>
                  <a:gd name="T3" fmla="*/ 88 h 195"/>
                  <a:gd name="T4" fmla="*/ 69 w 248"/>
                  <a:gd name="T5" fmla="*/ 97 h 195"/>
                  <a:gd name="T6" fmla="*/ 43 w 248"/>
                  <a:gd name="T7" fmla="*/ 186 h 195"/>
                  <a:gd name="T8" fmla="*/ 37 w 248"/>
                  <a:gd name="T9" fmla="*/ 74 h 195"/>
                  <a:gd name="T10" fmla="*/ 37 w 248"/>
                  <a:gd name="T11" fmla="*/ 38 h 195"/>
                  <a:gd name="T12" fmla="*/ 44 w 248"/>
                  <a:gd name="T13" fmla="*/ 44 h 195"/>
                  <a:gd name="T14" fmla="*/ 48 w 248"/>
                  <a:gd name="T15" fmla="*/ 19 h 195"/>
                  <a:gd name="T16" fmla="*/ 62 w 248"/>
                  <a:gd name="T17" fmla="*/ 33 h 195"/>
                  <a:gd name="T18" fmla="*/ 110 w 248"/>
                  <a:gd name="T19" fmla="*/ 8 h 195"/>
                  <a:gd name="T20" fmla="*/ 170 w 248"/>
                  <a:gd name="T21" fmla="*/ 30 h 195"/>
                  <a:gd name="T22" fmla="*/ 191 w 248"/>
                  <a:gd name="T23" fmla="*/ 32 h 195"/>
                  <a:gd name="T24" fmla="*/ 206 w 248"/>
                  <a:gd name="T25" fmla="*/ 195 h 195"/>
                  <a:gd name="T26" fmla="*/ 202 w 248"/>
                  <a:gd name="T27" fmla="*/ 138 h 195"/>
                  <a:gd name="T28" fmla="*/ 163 w 248"/>
                  <a:gd name="T29" fmla="*/ 62 h 1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48" h="195">
                    <a:moveTo>
                      <a:pt x="163" y="62"/>
                    </a:moveTo>
                    <a:cubicBezTo>
                      <a:pt x="163" y="62"/>
                      <a:pt x="139" y="107"/>
                      <a:pt x="93" y="88"/>
                    </a:cubicBezTo>
                    <a:cubicBezTo>
                      <a:pt x="93" y="88"/>
                      <a:pt x="90" y="97"/>
                      <a:pt x="69" y="97"/>
                    </a:cubicBezTo>
                    <a:cubicBezTo>
                      <a:pt x="69" y="97"/>
                      <a:pt x="44" y="119"/>
                      <a:pt x="43" y="186"/>
                    </a:cubicBezTo>
                    <a:cubicBezTo>
                      <a:pt x="43" y="186"/>
                      <a:pt x="0" y="165"/>
                      <a:pt x="37" y="74"/>
                    </a:cubicBezTo>
                    <a:cubicBezTo>
                      <a:pt x="37" y="74"/>
                      <a:pt x="32" y="55"/>
                      <a:pt x="37" y="38"/>
                    </a:cubicBezTo>
                    <a:cubicBezTo>
                      <a:pt x="37" y="38"/>
                      <a:pt x="37" y="44"/>
                      <a:pt x="44" y="44"/>
                    </a:cubicBezTo>
                    <a:cubicBezTo>
                      <a:pt x="44" y="44"/>
                      <a:pt x="39" y="28"/>
                      <a:pt x="48" y="19"/>
                    </a:cubicBezTo>
                    <a:cubicBezTo>
                      <a:pt x="48" y="19"/>
                      <a:pt x="54" y="31"/>
                      <a:pt x="62" y="33"/>
                    </a:cubicBezTo>
                    <a:cubicBezTo>
                      <a:pt x="62" y="33"/>
                      <a:pt x="80" y="14"/>
                      <a:pt x="110" y="8"/>
                    </a:cubicBezTo>
                    <a:cubicBezTo>
                      <a:pt x="154" y="0"/>
                      <a:pt x="170" y="30"/>
                      <a:pt x="170" y="30"/>
                    </a:cubicBezTo>
                    <a:cubicBezTo>
                      <a:pt x="170" y="30"/>
                      <a:pt x="181" y="25"/>
                      <a:pt x="191" y="32"/>
                    </a:cubicBezTo>
                    <a:cubicBezTo>
                      <a:pt x="237" y="63"/>
                      <a:pt x="248" y="168"/>
                      <a:pt x="206" y="195"/>
                    </a:cubicBezTo>
                    <a:cubicBezTo>
                      <a:pt x="206" y="195"/>
                      <a:pt x="219" y="170"/>
                      <a:pt x="202" y="138"/>
                    </a:cubicBezTo>
                    <a:cubicBezTo>
                      <a:pt x="195" y="122"/>
                      <a:pt x="166" y="83"/>
                      <a:pt x="163" y="62"/>
                    </a:cubicBezTo>
                  </a:path>
                </a:pathLst>
              </a:custGeom>
              <a:solidFill>
                <a:srgbClr val="893E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 defTabSz="1219170" fontAlgn="base">
                  <a:spcBef>
                    <a:spcPct val="0"/>
                  </a:spcBef>
                  <a:spcAft>
                    <a:spcPct val="0"/>
                  </a:spcAft>
                </a:pPr>
                <a:endParaRPr sz="2400">
                  <a:solidFill>
                    <a:srgbClr val="000000"/>
                  </a:solidFill>
                  <a:latin typeface="Comic Sans MS" panose="030F0702030302020204" pitchFamily="66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07" name="îşḷiḍê"/>
              <p:cNvSpPr/>
              <p:nvPr/>
            </p:nvSpPr>
            <p:spPr bwMode="auto">
              <a:xfrm>
                <a:off x="1330076" y="1507728"/>
                <a:ext cx="275035" cy="136922"/>
              </a:xfrm>
              <a:custGeom>
                <a:avLst/>
                <a:gdLst>
                  <a:gd name="T0" fmla="*/ 0 w 111"/>
                  <a:gd name="T1" fmla="*/ 0 h 55"/>
                  <a:gd name="T2" fmla="*/ 2 w 111"/>
                  <a:gd name="T3" fmla="*/ 6 h 55"/>
                  <a:gd name="T4" fmla="*/ 10 w 111"/>
                  <a:gd name="T5" fmla="*/ 22 h 55"/>
                  <a:gd name="T6" fmla="*/ 27 w 111"/>
                  <a:gd name="T7" fmla="*/ 40 h 55"/>
                  <a:gd name="T8" fmla="*/ 38 w 111"/>
                  <a:gd name="T9" fmla="*/ 46 h 55"/>
                  <a:gd name="T10" fmla="*/ 51 w 111"/>
                  <a:gd name="T11" fmla="*/ 50 h 55"/>
                  <a:gd name="T12" fmla="*/ 58 w 111"/>
                  <a:gd name="T13" fmla="*/ 51 h 55"/>
                  <a:gd name="T14" fmla="*/ 66 w 111"/>
                  <a:gd name="T15" fmla="*/ 51 h 55"/>
                  <a:gd name="T16" fmla="*/ 72 w 111"/>
                  <a:gd name="T17" fmla="*/ 50 h 55"/>
                  <a:gd name="T18" fmla="*/ 79 w 111"/>
                  <a:gd name="T19" fmla="*/ 49 h 55"/>
                  <a:gd name="T20" fmla="*/ 85 w 111"/>
                  <a:gd name="T21" fmla="*/ 46 h 55"/>
                  <a:gd name="T22" fmla="*/ 90 w 111"/>
                  <a:gd name="T23" fmla="*/ 44 h 55"/>
                  <a:gd name="T24" fmla="*/ 99 w 111"/>
                  <a:gd name="T25" fmla="*/ 36 h 55"/>
                  <a:gd name="T26" fmla="*/ 101 w 111"/>
                  <a:gd name="T27" fmla="*/ 34 h 55"/>
                  <a:gd name="T28" fmla="*/ 102 w 111"/>
                  <a:gd name="T29" fmla="*/ 32 h 55"/>
                  <a:gd name="T30" fmla="*/ 105 w 111"/>
                  <a:gd name="T31" fmla="*/ 29 h 55"/>
                  <a:gd name="T32" fmla="*/ 108 w 111"/>
                  <a:gd name="T33" fmla="*/ 22 h 55"/>
                  <a:gd name="T34" fmla="*/ 111 w 111"/>
                  <a:gd name="T35" fmla="*/ 16 h 55"/>
                  <a:gd name="T36" fmla="*/ 109 w 111"/>
                  <a:gd name="T37" fmla="*/ 22 h 55"/>
                  <a:gd name="T38" fmla="*/ 106 w 111"/>
                  <a:gd name="T39" fmla="*/ 29 h 55"/>
                  <a:gd name="T40" fmla="*/ 101 w 111"/>
                  <a:gd name="T41" fmla="*/ 38 h 55"/>
                  <a:gd name="T42" fmla="*/ 92 w 111"/>
                  <a:gd name="T43" fmla="*/ 46 h 55"/>
                  <a:gd name="T44" fmla="*/ 86 w 111"/>
                  <a:gd name="T45" fmla="*/ 49 h 55"/>
                  <a:gd name="T46" fmla="*/ 80 w 111"/>
                  <a:gd name="T47" fmla="*/ 52 h 55"/>
                  <a:gd name="T48" fmla="*/ 73 w 111"/>
                  <a:gd name="T49" fmla="*/ 54 h 55"/>
                  <a:gd name="T50" fmla="*/ 66 w 111"/>
                  <a:gd name="T51" fmla="*/ 55 h 55"/>
                  <a:gd name="T52" fmla="*/ 58 w 111"/>
                  <a:gd name="T53" fmla="*/ 55 h 55"/>
                  <a:gd name="T54" fmla="*/ 51 w 111"/>
                  <a:gd name="T55" fmla="*/ 54 h 55"/>
                  <a:gd name="T56" fmla="*/ 37 w 111"/>
                  <a:gd name="T57" fmla="*/ 50 h 55"/>
                  <a:gd name="T58" fmla="*/ 30 w 111"/>
                  <a:gd name="T59" fmla="*/ 46 h 55"/>
                  <a:gd name="T60" fmla="*/ 24 w 111"/>
                  <a:gd name="T61" fmla="*/ 42 h 55"/>
                  <a:gd name="T62" fmla="*/ 15 w 111"/>
                  <a:gd name="T63" fmla="*/ 33 h 55"/>
                  <a:gd name="T64" fmla="*/ 9 w 111"/>
                  <a:gd name="T65" fmla="*/ 23 h 55"/>
                  <a:gd name="T66" fmla="*/ 4 w 111"/>
                  <a:gd name="T67" fmla="*/ 14 h 55"/>
                  <a:gd name="T68" fmla="*/ 2 w 111"/>
                  <a:gd name="T69" fmla="*/ 7 h 55"/>
                  <a:gd name="T70" fmla="*/ 0 w 111"/>
                  <a:gd name="T71" fmla="*/ 0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11" h="55">
                    <a:moveTo>
                      <a:pt x="0" y="0"/>
                    </a:moveTo>
                    <a:cubicBezTo>
                      <a:pt x="0" y="0"/>
                      <a:pt x="1" y="2"/>
                      <a:pt x="2" y="6"/>
                    </a:cubicBezTo>
                    <a:cubicBezTo>
                      <a:pt x="4" y="10"/>
                      <a:pt x="7" y="16"/>
                      <a:pt x="10" y="22"/>
                    </a:cubicBezTo>
                    <a:cubicBezTo>
                      <a:pt x="14" y="28"/>
                      <a:pt x="20" y="34"/>
                      <a:pt x="27" y="40"/>
                    </a:cubicBezTo>
                    <a:cubicBezTo>
                      <a:pt x="30" y="42"/>
                      <a:pt x="34" y="45"/>
                      <a:pt x="38" y="46"/>
                    </a:cubicBezTo>
                    <a:cubicBezTo>
                      <a:pt x="42" y="48"/>
                      <a:pt x="47" y="49"/>
                      <a:pt x="51" y="50"/>
                    </a:cubicBezTo>
                    <a:cubicBezTo>
                      <a:pt x="54" y="50"/>
                      <a:pt x="56" y="51"/>
                      <a:pt x="58" y="51"/>
                    </a:cubicBezTo>
                    <a:cubicBezTo>
                      <a:pt x="61" y="51"/>
                      <a:pt x="63" y="51"/>
                      <a:pt x="66" y="51"/>
                    </a:cubicBezTo>
                    <a:cubicBezTo>
                      <a:pt x="68" y="51"/>
                      <a:pt x="70" y="50"/>
                      <a:pt x="72" y="50"/>
                    </a:cubicBezTo>
                    <a:cubicBezTo>
                      <a:pt x="74" y="50"/>
                      <a:pt x="77" y="49"/>
                      <a:pt x="79" y="49"/>
                    </a:cubicBezTo>
                    <a:cubicBezTo>
                      <a:pt x="81" y="48"/>
                      <a:pt x="83" y="47"/>
                      <a:pt x="85" y="46"/>
                    </a:cubicBezTo>
                    <a:cubicBezTo>
                      <a:pt x="87" y="45"/>
                      <a:pt x="88" y="45"/>
                      <a:pt x="90" y="44"/>
                    </a:cubicBezTo>
                    <a:cubicBezTo>
                      <a:pt x="94" y="41"/>
                      <a:pt x="97" y="39"/>
                      <a:pt x="99" y="36"/>
                    </a:cubicBezTo>
                    <a:cubicBezTo>
                      <a:pt x="100" y="36"/>
                      <a:pt x="100" y="35"/>
                      <a:pt x="101" y="34"/>
                    </a:cubicBezTo>
                    <a:cubicBezTo>
                      <a:pt x="101" y="34"/>
                      <a:pt x="102" y="33"/>
                      <a:pt x="102" y="32"/>
                    </a:cubicBezTo>
                    <a:cubicBezTo>
                      <a:pt x="103" y="31"/>
                      <a:pt x="104" y="30"/>
                      <a:pt x="105" y="29"/>
                    </a:cubicBezTo>
                    <a:cubicBezTo>
                      <a:pt x="106" y="26"/>
                      <a:pt x="108" y="24"/>
                      <a:pt x="108" y="22"/>
                    </a:cubicBezTo>
                    <a:cubicBezTo>
                      <a:pt x="110" y="18"/>
                      <a:pt x="111" y="16"/>
                      <a:pt x="111" y="16"/>
                    </a:cubicBezTo>
                    <a:cubicBezTo>
                      <a:pt x="111" y="16"/>
                      <a:pt x="111" y="18"/>
                      <a:pt x="109" y="22"/>
                    </a:cubicBezTo>
                    <a:cubicBezTo>
                      <a:pt x="108" y="24"/>
                      <a:pt x="108" y="27"/>
                      <a:pt x="106" y="29"/>
                    </a:cubicBezTo>
                    <a:cubicBezTo>
                      <a:pt x="105" y="32"/>
                      <a:pt x="103" y="35"/>
                      <a:pt x="101" y="38"/>
                    </a:cubicBezTo>
                    <a:cubicBezTo>
                      <a:pt x="98" y="41"/>
                      <a:pt x="95" y="43"/>
                      <a:pt x="92" y="46"/>
                    </a:cubicBezTo>
                    <a:cubicBezTo>
                      <a:pt x="90" y="47"/>
                      <a:pt x="88" y="48"/>
                      <a:pt x="86" y="49"/>
                    </a:cubicBezTo>
                    <a:cubicBezTo>
                      <a:pt x="84" y="50"/>
                      <a:pt x="82" y="51"/>
                      <a:pt x="80" y="52"/>
                    </a:cubicBezTo>
                    <a:cubicBezTo>
                      <a:pt x="78" y="53"/>
                      <a:pt x="75" y="53"/>
                      <a:pt x="73" y="54"/>
                    </a:cubicBezTo>
                    <a:cubicBezTo>
                      <a:pt x="70" y="54"/>
                      <a:pt x="68" y="55"/>
                      <a:pt x="66" y="55"/>
                    </a:cubicBezTo>
                    <a:cubicBezTo>
                      <a:pt x="63" y="55"/>
                      <a:pt x="61" y="55"/>
                      <a:pt x="58" y="55"/>
                    </a:cubicBezTo>
                    <a:cubicBezTo>
                      <a:pt x="56" y="55"/>
                      <a:pt x="53" y="54"/>
                      <a:pt x="51" y="54"/>
                    </a:cubicBezTo>
                    <a:cubicBezTo>
                      <a:pt x="46" y="53"/>
                      <a:pt x="41" y="52"/>
                      <a:pt x="37" y="50"/>
                    </a:cubicBezTo>
                    <a:cubicBezTo>
                      <a:pt x="34" y="49"/>
                      <a:pt x="32" y="48"/>
                      <a:pt x="30" y="46"/>
                    </a:cubicBezTo>
                    <a:cubicBezTo>
                      <a:pt x="28" y="45"/>
                      <a:pt x="26" y="44"/>
                      <a:pt x="24" y="42"/>
                    </a:cubicBezTo>
                    <a:cubicBezTo>
                      <a:pt x="21" y="39"/>
                      <a:pt x="18" y="36"/>
                      <a:pt x="15" y="33"/>
                    </a:cubicBezTo>
                    <a:cubicBezTo>
                      <a:pt x="12" y="29"/>
                      <a:pt x="10" y="26"/>
                      <a:pt x="9" y="23"/>
                    </a:cubicBezTo>
                    <a:cubicBezTo>
                      <a:pt x="7" y="20"/>
                      <a:pt x="5" y="17"/>
                      <a:pt x="4" y="14"/>
                    </a:cubicBezTo>
                    <a:cubicBezTo>
                      <a:pt x="3" y="11"/>
                      <a:pt x="2" y="9"/>
                      <a:pt x="2" y="7"/>
                    </a:cubicBezTo>
                    <a:cubicBezTo>
                      <a:pt x="0" y="3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BC662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 defTabSz="1219170" fontAlgn="base">
                  <a:spcBef>
                    <a:spcPct val="0"/>
                  </a:spcBef>
                  <a:spcAft>
                    <a:spcPct val="0"/>
                  </a:spcAft>
                </a:pPr>
                <a:endParaRPr sz="2400">
                  <a:solidFill>
                    <a:srgbClr val="000000"/>
                  </a:solidFill>
                  <a:latin typeface="Comic Sans MS" panose="030F0702030302020204" pitchFamily="66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08" name="iṩlïḍe"/>
              <p:cNvSpPr/>
              <p:nvPr/>
            </p:nvSpPr>
            <p:spPr bwMode="auto">
              <a:xfrm>
                <a:off x="1297930" y="1552972"/>
                <a:ext cx="126206" cy="110728"/>
              </a:xfrm>
              <a:custGeom>
                <a:avLst/>
                <a:gdLst>
                  <a:gd name="T0" fmla="*/ 1 w 51"/>
                  <a:gd name="T1" fmla="*/ 0 h 45"/>
                  <a:gd name="T2" fmla="*/ 1 w 51"/>
                  <a:gd name="T3" fmla="*/ 4 h 45"/>
                  <a:gd name="T4" fmla="*/ 3 w 51"/>
                  <a:gd name="T5" fmla="*/ 12 h 45"/>
                  <a:gd name="T6" fmla="*/ 5 w 51"/>
                  <a:gd name="T7" fmla="*/ 17 h 45"/>
                  <a:gd name="T8" fmla="*/ 7 w 51"/>
                  <a:gd name="T9" fmla="*/ 23 h 45"/>
                  <a:gd name="T10" fmla="*/ 11 w 51"/>
                  <a:gd name="T11" fmla="*/ 29 h 45"/>
                  <a:gd name="T12" fmla="*/ 16 w 51"/>
                  <a:gd name="T13" fmla="*/ 34 h 45"/>
                  <a:gd name="T14" fmla="*/ 21 w 51"/>
                  <a:gd name="T15" fmla="*/ 38 h 45"/>
                  <a:gd name="T16" fmla="*/ 27 w 51"/>
                  <a:gd name="T17" fmla="*/ 40 h 45"/>
                  <a:gd name="T18" fmla="*/ 33 w 51"/>
                  <a:gd name="T19" fmla="*/ 42 h 45"/>
                  <a:gd name="T20" fmla="*/ 39 w 51"/>
                  <a:gd name="T21" fmla="*/ 43 h 45"/>
                  <a:gd name="T22" fmla="*/ 44 w 51"/>
                  <a:gd name="T23" fmla="*/ 43 h 45"/>
                  <a:gd name="T24" fmla="*/ 47 w 51"/>
                  <a:gd name="T25" fmla="*/ 43 h 45"/>
                  <a:gd name="T26" fmla="*/ 51 w 51"/>
                  <a:gd name="T27" fmla="*/ 43 h 45"/>
                  <a:gd name="T28" fmla="*/ 48 w 51"/>
                  <a:gd name="T29" fmla="*/ 44 h 45"/>
                  <a:gd name="T30" fmla="*/ 44 w 51"/>
                  <a:gd name="T31" fmla="*/ 44 h 45"/>
                  <a:gd name="T32" fmla="*/ 41 w 51"/>
                  <a:gd name="T33" fmla="*/ 45 h 45"/>
                  <a:gd name="T34" fmla="*/ 39 w 51"/>
                  <a:gd name="T35" fmla="*/ 45 h 45"/>
                  <a:gd name="T36" fmla="*/ 33 w 51"/>
                  <a:gd name="T37" fmla="*/ 45 h 45"/>
                  <a:gd name="T38" fmla="*/ 26 w 51"/>
                  <a:gd name="T39" fmla="*/ 44 h 45"/>
                  <a:gd name="T40" fmla="*/ 19 w 51"/>
                  <a:gd name="T41" fmla="*/ 41 h 45"/>
                  <a:gd name="T42" fmla="*/ 13 w 51"/>
                  <a:gd name="T43" fmla="*/ 37 h 45"/>
                  <a:gd name="T44" fmla="*/ 8 w 51"/>
                  <a:gd name="T45" fmla="*/ 31 h 45"/>
                  <a:gd name="T46" fmla="*/ 6 w 51"/>
                  <a:gd name="T47" fmla="*/ 28 h 45"/>
                  <a:gd name="T48" fmla="*/ 4 w 51"/>
                  <a:gd name="T49" fmla="*/ 25 h 45"/>
                  <a:gd name="T50" fmla="*/ 2 w 51"/>
                  <a:gd name="T51" fmla="*/ 18 h 45"/>
                  <a:gd name="T52" fmla="*/ 1 w 51"/>
                  <a:gd name="T53" fmla="*/ 12 h 45"/>
                  <a:gd name="T54" fmla="*/ 1 w 51"/>
                  <a:gd name="T55" fmla="*/ 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51" h="45">
                    <a:moveTo>
                      <a:pt x="1" y="0"/>
                    </a:moveTo>
                    <a:cubicBezTo>
                      <a:pt x="1" y="0"/>
                      <a:pt x="1" y="1"/>
                      <a:pt x="1" y="4"/>
                    </a:cubicBezTo>
                    <a:cubicBezTo>
                      <a:pt x="1" y="6"/>
                      <a:pt x="2" y="9"/>
                      <a:pt x="3" y="12"/>
                    </a:cubicBezTo>
                    <a:cubicBezTo>
                      <a:pt x="4" y="14"/>
                      <a:pt x="4" y="16"/>
                      <a:pt x="5" y="17"/>
                    </a:cubicBezTo>
                    <a:cubicBezTo>
                      <a:pt x="5" y="19"/>
                      <a:pt x="6" y="21"/>
                      <a:pt x="7" y="23"/>
                    </a:cubicBezTo>
                    <a:cubicBezTo>
                      <a:pt x="8" y="25"/>
                      <a:pt x="10" y="27"/>
                      <a:pt x="11" y="29"/>
                    </a:cubicBezTo>
                    <a:cubicBezTo>
                      <a:pt x="12" y="31"/>
                      <a:pt x="14" y="32"/>
                      <a:pt x="16" y="34"/>
                    </a:cubicBezTo>
                    <a:cubicBezTo>
                      <a:pt x="17" y="35"/>
                      <a:pt x="19" y="37"/>
                      <a:pt x="21" y="38"/>
                    </a:cubicBezTo>
                    <a:cubicBezTo>
                      <a:pt x="23" y="39"/>
                      <a:pt x="25" y="40"/>
                      <a:pt x="27" y="40"/>
                    </a:cubicBezTo>
                    <a:cubicBezTo>
                      <a:pt x="29" y="41"/>
                      <a:pt x="31" y="42"/>
                      <a:pt x="33" y="42"/>
                    </a:cubicBezTo>
                    <a:cubicBezTo>
                      <a:pt x="35" y="42"/>
                      <a:pt x="37" y="42"/>
                      <a:pt x="39" y="43"/>
                    </a:cubicBezTo>
                    <a:cubicBezTo>
                      <a:pt x="41" y="43"/>
                      <a:pt x="42" y="43"/>
                      <a:pt x="44" y="43"/>
                    </a:cubicBezTo>
                    <a:cubicBezTo>
                      <a:pt x="45" y="43"/>
                      <a:pt x="46" y="43"/>
                      <a:pt x="47" y="43"/>
                    </a:cubicBezTo>
                    <a:cubicBezTo>
                      <a:pt x="50" y="43"/>
                      <a:pt x="51" y="43"/>
                      <a:pt x="51" y="43"/>
                    </a:cubicBezTo>
                    <a:cubicBezTo>
                      <a:pt x="51" y="43"/>
                      <a:pt x="50" y="43"/>
                      <a:pt x="48" y="44"/>
                    </a:cubicBezTo>
                    <a:cubicBezTo>
                      <a:pt x="46" y="44"/>
                      <a:pt x="45" y="44"/>
                      <a:pt x="44" y="44"/>
                    </a:cubicBezTo>
                    <a:cubicBezTo>
                      <a:pt x="43" y="45"/>
                      <a:pt x="42" y="45"/>
                      <a:pt x="41" y="45"/>
                    </a:cubicBezTo>
                    <a:cubicBezTo>
                      <a:pt x="41" y="45"/>
                      <a:pt x="40" y="45"/>
                      <a:pt x="39" y="45"/>
                    </a:cubicBezTo>
                    <a:cubicBezTo>
                      <a:pt x="37" y="45"/>
                      <a:pt x="35" y="45"/>
                      <a:pt x="33" y="45"/>
                    </a:cubicBezTo>
                    <a:cubicBezTo>
                      <a:pt x="31" y="45"/>
                      <a:pt x="28" y="44"/>
                      <a:pt x="26" y="44"/>
                    </a:cubicBezTo>
                    <a:cubicBezTo>
                      <a:pt x="24" y="43"/>
                      <a:pt x="21" y="42"/>
                      <a:pt x="19" y="41"/>
                    </a:cubicBezTo>
                    <a:cubicBezTo>
                      <a:pt x="17" y="40"/>
                      <a:pt x="15" y="39"/>
                      <a:pt x="13" y="37"/>
                    </a:cubicBezTo>
                    <a:cubicBezTo>
                      <a:pt x="11" y="35"/>
                      <a:pt x="9" y="33"/>
                      <a:pt x="8" y="31"/>
                    </a:cubicBezTo>
                    <a:cubicBezTo>
                      <a:pt x="7" y="30"/>
                      <a:pt x="7" y="29"/>
                      <a:pt x="6" y="28"/>
                    </a:cubicBezTo>
                    <a:cubicBezTo>
                      <a:pt x="5" y="27"/>
                      <a:pt x="5" y="26"/>
                      <a:pt x="4" y="25"/>
                    </a:cubicBezTo>
                    <a:cubicBezTo>
                      <a:pt x="3" y="23"/>
                      <a:pt x="3" y="20"/>
                      <a:pt x="2" y="18"/>
                    </a:cubicBezTo>
                    <a:cubicBezTo>
                      <a:pt x="1" y="16"/>
                      <a:pt x="1" y="14"/>
                      <a:pt x="1" y="12"/>
                    </a:cubicBezTo>
                    <a:cubicBezTo>
                      <a:pt x="0" y="5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BC662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 defTabSz="1219170" fontAlgn="base">
                  <a:spcBef>
                    <a:spcPct val="0"/>
                  </a:spcBef>
                  <a:spcAft>
                    <a:spcPct val="0"/>
                  </a:spcAft>
                </a:pPr>
                <a:endParaRPr sz="2400">
                  <a:solidFill>
                    <a:srgbClr val="000000"/>
                  </a:solidFill>
                  <a:latin typeface="Comic Sans MS" panose="030F0702030302020204" pitchFamily="66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09" name="iŝḻîḑê"/>
              <p:cNvSpPr/>
              <p:nvPr/>
            </p:nvSpPr>
            <p:spPr bwMode="auto">
              <a:xfrm>
                <a:off x="1572964" y="1686322"/>
                <a:ext cx="69056" cy="25003"/>
              </a:xfrm>
              <a:prstGeom prst="ellipse">
                <a:avLst/>
              </a:prstGeom>
              <a:solidFill>
                <a:srgbClr val="5121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 defTabSz="1219170" fontAlgn="base">
                  <a:spcBef>
                    <a:spcPct val="0"/>
                  </a:spcBef>
                  <a:spcAft>
                    <a:spcPct val="0"/>
                  </a:spcAft>
                </a:pPr>
                <a:endParaRPr sz="2400">
                  <a:solidFill>
                    <a:srgbClr val="000000"/>
                  </a:solidFill>
                  <a:latin typeface="Comic Sans MS" panose="030F0702030302020204" pitchFamily="66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10" name="ísḻîḓè"/>
              <p:cNvSpPr/>
              <p:nvPr/>
            </p:nvSpPr>
            <p:spPr bwMode="auto">
              <a:xfrm>
                <a:off x="1394370" y="1686322"/>
                <a:ext cx="69056" cy="25003"/>
              </a:xfrm>
              <a:prstGeom prst="ellipse">
                <a:avLst/>
              </a:prstGeom>
              <a:solidFill>
                <a:srgbClr val="5121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 defTabSz="1219170" fontAlgn="base">
                  <a:spcBef>
                    <a:spcPct val="0"/>
                  </a:spcBef>
                  <a:spcAft>
                    <a:spcPct val="0"/>
                  </a:spcAft>
                </a:pPr>
                <a:endParaRPr sz="2400">
                  <a:solidFill>
                    <a:srgbClr val="000000"/>
                  </a:solidFill>
                  <a:latin typeface="Comic Sans MS" panose="030F0702030302020204" pitchFamily="66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11" name="isļîḋê"/>
              <p:cNvSpPr/>
              <p:nvPr/>
            </p:nvSpPr>
            <p:spPr bwMode="auto">
              <a:xfrm>
                <a:off x="1475333" y="1869678"/>
                <a:ext cx="86916" cy="23813"/>
              </a:xfrm>
              <a:custGeom>
                <a:avLst/>
                <a:gdLst>
                  <a:gd name="T0" fmla="*/ 1 w 35"/>
                  <a:gd name="T1" fmla="*/ 4 h 10"/>
                  <a:gd name="T2" fmla="*/ 18 w 35"/>
                  <a:gd name="T3" fmla="*/ 10 h 10"/>
                  <a:gd name="T4" fmla="*/ 34 w 35"/>
                  <a:gd name="T5" fmla="*/ 4 h 10"/>
                  <a:gd name="T6" fmla="*/ 34 w 35"/>
                  <a:gd name="T7" fmla="*/ 1 h 10"/>
                  <a:gd name="T8" fmla="*/ 31 w 35"/>
                  <a:gd name="T9" fmla="*/ 1 h 10"/>
                  <a:gd name="T10" fmla="*/ 18 w 35"/>
                  <a:gd name="T11" fmla="*/ 6 h 10"/>
                  <a:gd name="T12" fmla="*/ 7 w 35"/>
                  <a:gd name="T13" fmla="*/ 4 h 10"/>
                  <a:gd name="T14" fmla="*/ 4 w 35"/>
                  <a:gd name="T15" fmla="*/ 2 h 10"/>
                  <a:gd name="T16" fmla="*/ 4 w 35"/>
                  <a:gd name="T17" fmla="*/ 1 h 10"/>
                  <a:gd name="T18" fmla="*/ 4 w 35"/>
                  <a:gd name="T19" fmla="*/ 1 h 10"/>
                  <a:gd name="T20" fmla="*/ 3 w 35"/>
                  <a:gd name="T21" fmla="*/ 1 h 10"/>
                  <a:gd name="T22" fmla="*/ 1 w 35"/>
                  <a:gd name="T23" fmla="*/ 1 h 10"/>
                  <a:gd name="T24" fmla="*/ 1 w 35"/>
                  <a:gd name="T25" fmla="*/ 4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5" h="10">
                    <a:moveTo>
                      <a:pt x="1" y="4"/>
                    </a:moveTo>
                    <a:cubicBezTo>
                      <a:pt x="1" y="4"/>
                      <a:pt x="8" y="10"/>
                      <a:pt x="18" y="10"/>
                    </a:cubicBezTo>
                    <a:cubicBezTo>
                      <a:pt x="23" y="10"/>
                      <a:pt x="28" y="9"/>
                      <a:pt x="34" y="4"/>
                    </a:cubicBezTo>
                    <a:cubicBezTo>
                      <a:pt x="35" y="3"/>
                      <a:pt x="35" y="2"/>
                      <a:pt x="34" y="1"/>
                    </a:cubicBezTo>
                    <a:cubicBezTo>
                      <a:pt x="33" y="0"/>
                      <a:pt x="32" y="0"/>
                      <a:pt x="31" y="1"/>
                    </a:cubicBezTo>
                    <a:cubicBezTo>
                      <a:pt x="26" y="5"/>
                      <a:pt x="22" y="6"/>
                      <a:pt x="18" y="6"/>
                    </a:cubicBezTo>
                    <a:cubicBezTo>
                      <a:pt x="14" y="6"/>
                      <a:pt x="10" y="5"/>
                      <a:pt x="7" y="4"/>
                    </a:cubicBezTo>
                    <a:cubicBezTo>
                      <a:pt x="6" y="3"/>
                      <a:pt x="5" y="2"/>
                      <a:pt x="4" y="2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0"/>
                      <a:pt x="1" y="0"/>
                      <a:pt x="1" y="1"/>
                    </a:cubicBezTo>
                    <a:cubicBezTo>
                      <a:pt x="0" y="1"/>
                      <a:pt x="0" y="3"/>
                      <a:pt x="1" y="4"/>
                    </a:cubicBezTo>
                  </a:path>
                </a:pathLst>
              </a:custGeom>
              <a:solidFill>
                <a:srgbClr val="BD1E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 defTabSz="1219170" fontAlgn="base">
                  <a:spcBef>
                    <a:spcPct val="0"/>
                  </a:spcBef>
                  <a:spcAft>
                    <a:spcPct val="0"/>
                  </a:spcAft>
                </a:pPr>
                <a:endParaRPr sz="2400">
                  <a:solidFill>
                    <a:srgbClr val="000000"/>
                  </a:solidFill>
                  <a:latin typeface="Comic Sans MS" panose="030F0702030302020204" pitchFamily="66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12" name="îşliďè"/>
              <p:cNvSpPr/>
              <p:nvPr/>
            </p:nvSpPr>
            <p:spPr bwMode="auto">
              <a:xfrm>
                <a:off x="1194345" y="2003028"/>
                <a:ext cx="276225" cy="326231"/>
              </a:xfrm>
              <a:custGeom>
                <a:avLst/>
                <a:gdLst>
                  <a:gd name="T0" fmla="*/ 29 w 112"/>
                  <a:gd name="T1" fmla="*/ 132 h 132"/>
                  <a:gd name="T2" fmla="*/ 19 w 112"/>
                  <a:gd name="T3" fmla="*/ 130 h 132"/>
                  <a:gd name="T4" fmla="*/ 3 w 112"/>
                  <a:gd name="T5" fmla="*/ 102 h 132"/>
                  <a:gd name="T6" fmla="*/ 75 w 112"/>
                  <a:gd name="T7" fmla="*/ 0 h 132"/>
                  <a:gd name="T8" fmla="*/ 77 w 112"/>
                  <a:gd name="T9" fmla="*/ 20 h 132"/>
                  <a:gd name="T10" fmla="*/ 68 w 112"/>
                  <a:gd name="T11" fmla="*/ 44 h 132"/>
                  <a:gd name="T12" fmla="*/ 31 w 112"/>
                  <a:gd name="T13" fmla="*/ 101 h 132"/>
                  <a:gd name="T14" fmla="*/ 31 w 112"/>
                  <a:gd name="T15" fmla="*/ 104 h 132"/>
                  <a:gd name="T16" fmla="*/ 92 w 112"/>
                  <a:gd name="T17" fmla="*/ 60 h 132"/>
                  <a:gd name="T18" fmla="*/ 112 w 112"/>
                  <a:gd name="T19" fmla="*/ 80 h 132"/>
                  <a:gd name="T20" fmla="*/ 29 w 112"/>
                  <a:gd name="T21" fmla="*/ 132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2" h="132">
                    <a:moveTo>
                      <a:pt x="29" y="132"/>
                    </a:moveTo>
                    <a:cubicBezTo>
                      <a:pt x="25" y="132"/>
                      <a:pt x="22" y="131"/>
                      <a:pt x="19" y="130"/>
                    </a:cubicBezTo>
                    <a:cubicBezTo>
                      <a:pt x="13" y="127"/>
                      <a:pt x="3" y="121"/>
                      <a:pt x="3" y="102"/>
                    </a:cubicBezTo>
                    <a:cubicBezTo>
                      <a:pt x="0" y="45"/>
                      <a:pt x="72" y="2"/>
                      <a:pt x="75" y="0"/>
                    </a:cubicBezTo>
                    <a:cubicBezTo>
                      <a:pt x="75" y="0"/>
                      <a:pt x="77" y="15"/>
                      <a:pt x="77" y="20"/>
                    </a:cubicBezTo>
                    <a:cubicBezTo>
                      <a:pt x="76" y="27"/>
                      <a:pt x="68" y="44"/>
                      <a:pt x="68" y="44"/>
                    </a:cubicBezTo>
                    <a:cubicBezTo>
                      <a:pt x="52" y="54"/>
                      <a:pt x="29" y="68"/>
                      <a:pt x="31" y="101"/>
                    </a:cubicBezTo>
                    <a:cubicBezTo>
                      <a:pt x="31" y="102"/>
                      <a:pt x="31" y="103"/>
                      <a:pt x="31" y="104"/>
                    </a:cubicBezTo>
                    <a:cubicBezTo>
                      <a:pt x="41" y="102"/>
                      <a:pt x="69" y="83"/>
                      <a:pt x="92" y="60"/>
                    </a:cubicBezTo>
                    <a:cubicBezTo>
                      <a:pt x="112" y="80"/>
                      <a:pt x="112" y="80"/>
                      <a:pt x="112" y="80"/>
                    </a:cubicBezTo>
                    <a:cubicBezTo>
                      <a:pt x="91" y="101"/>
                      <a:pt x="55" y="132"/>
                      <a:pt x="29" y="132"/>
                    </a:cubicBezTo>
                    <a:close/>
                  </a:path>
                </a:pathLst>
              </a:custGeom>
              <a:solidFill>
                <a:srgbClr val="7F3F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 defTabSz="1219170" fontAlgn="base">
                  <a:spcBef>
                    <a:spcPct val="0"/>
                  </a:spcBef>
                  <a:spcAft>
                    <a:spcPct val="0"/>
                  </a:spcAft>
                </a:pPr>
                <a:endParaRPr sz="2400">
                  <a:solidFill>
                    <a:srgbClr val="000000"/>
                  </a:solidFill>
                  <a:latin typeface="Comic Sans MS" panose="030F0702030302020204" pitchFamily="66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13" name="íšḻîḑê"/>
              <p:cNvSpPr/>
              <p:nvPr/>
            </p:nvSpPr>
            <p:spPr bwMode="auto">
              <a:xfrm>
                <a:off x="1594395" y="2003028"/>
                <a:ext cx="254794" cy="333375"/>
              </a:xfrm>
              <a:custGeom>
                <a:avLst/>
                <a:gdLst>
                  <a:gd name="T0" fmla="*/ 71 w 103"/>
                  <a:gd name="T1" fmla="*/ 135 h 135"/>
                  <a:gd name="T2" fmla="*/ 0 w 103"/>
                  <a:gd name="T3" fmla="*/ 102 h 135"/>
                  <a:gd name="T4" fmla="*/ 17 w 103"/>
                  <a:gd name="T5" fmla="*/ 80 h 135"/>
                  <a:gd name="T6" fmla="*/ 72 w 103"/>
                  <a:gd name="T7" fmla="*/ 107 h 135"/>
                  <a:gd name="T8" fmla="*/ 73 w 103"/>
                  <a:gd name="T9" fmla="*/ 101 h 135"/>
                  <a:gd name="T10" fmla="*/ 33 w 103"/>
                  <a:gd name="T11" fmla="*/ 44 h 135"/>
                  <a:gd name="T12" fmla="*/ 28 w 103"/>
                  <a:gd name="T13" fmla="*/ 25 h 135"/>
                  <a:gd name="T14" fmla="*/ 29 w 103"/>
                  <a:gd name="T15" fmla="*/ 0 h 135"/>
                  <a:gd name="T16" fmla="*/ 101 w 103"/>
                  <a:gd name="T17" fmla="*/ 102 h 135"/>
                  <a:gd name="T18" fmla="*/ 84 w 103"/>
                  <a:gd name="T19" fmla="*/ 132 h 135"/>
                  <a:gd name="T20" fmla="*/ 71 w 103"/>
                  <a:gd name="T21" fmla="*/ 135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3" h="135">
                    <a:moveTo>
                      <a:pt x="71" y="135"/>
                    </a:moveTo>
                    <a:cubicBezTo>
                      <a:pt x="44" y="135"/>
                      <a:pt x="11" y="111"/>
                      <a:pt x="0" y="102"/>
                    </a:cubicBezTo>
                    <a:cubicBezTo>
                      <a:pt x="17" y="80"/>
                      <a:pt x="17" y="80"/>
                      <a:pt x="17" y="80"/>
                    </a:cubicBezTo>
                    <a:cubicBezTo>
                      <a:pt x="41" y="98"/>
                      <a:pt x="66" y="110"/>
                      <a:pt x="72" y="107"/>
                    </a:cubicBezTo>
                    <a:cubicBezTo>
                      <a:pt x="72" y="107"/>
                      <a:pt x="73" y="105"/>
                      <a:pt x="73" y="101"/>
                    </a:cubicBezTo>
                    <a:cubicBezTo>
                      <a:pt x="75" y="68"/>
                      <a:pt x="50" y="54"/>
                      <a:pt x="33" y="44"/>
                    </a:cubicBezTo>
                    <a:cubicBezTo>
                      <a:pt x="33" y="44"/>
                      <a:pt x="28" y="39"/>
                      <a:pt x="28" y="25"/>
                    </a:cubicBezTo>
                    <a:cubicBezTo>
                      <a:pt x="28" y="12"/>
                      <a:pt x="29" y="0"/>
                      <a:pt x="29" y="0"/>
                    </a:cubicBezTo>
                    <a:cubicBezTo>
                      <a:pt x="32" y="2"/>
                      <a:pt x="103" y="45"/>
                      <a:pt x="101" y="102"/>
                    </a:cubicBezTo>
                    <a:cubicBezTo>
                      <a:pt x="100" y="121"/>
                      <a:pt x="91" y="129"/>
                      <a:pt x="84" y="132"/>
                    </a:cubicBezTo>
                    <a:cubicBezTo>
                      <a:pt x="80" y="134"/>
                      <a:pt x="75" y="135"/>
                      <a:pt x="71" y="135"/>
                    </a:cubicBezTo>
                    <a:close/>
                  </a:path>
                </a:pathLst>
              </a:custGeom>
              <a:solidFill>
                <a:srgbClr val="7F3F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 defTabSz="1219170" fontAlgn="base">
                  <a:spcBef>
                    <a:spcPct val="0"/>
                  </a:spcBef>
                  <a:spcAft>
                    <a:spcPct val="0"/>
                  </a:spcAft>
                </a:pPr>
                <a:endParaRPr sz="2400">
                  <a:solidFill>
                    <a:srgbClr val="000000"/>
                  </a:solidFill>
                  <a:latin typeface="Comic Sans MS" panose="030F0702030302020204" pitchFamily="66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14" name="íś1iḋè"/>
              <p:cNvSpPr/>
              <p:nvPr/>
            </p:nvSpPr>
            <p:spPr bwMode="auto">
              <a:xfrm>
                <a:off x="1458664" y="2044701"/>
                <a:ext cx="133350" cy="195263"/>
              </a:xfrm>
              <a:custGeom>
                <a:avLst/>
                <a:gdLst>
                  <a:gd name="T0" fmla="*/ 44 w 54"/>
                  <a:gd name="T1" fmla="*/ 79 h 79"/>
                  <a:gd name="T2" fmla="*/ 10 w 54"/>
                  <a:gd name="T3" fmla="*/ 79 h 79"/>
                  <a:gd name="T4" fmla="*/ 0 w 54"/>
                  <a:gd name="T5" fmla="*/ 69 h 79"/>
                  <a:gd name="T6" fmla="*/ 0 w 54"/>
                  <a:gd name="T7" fmla="*/ 10 h 79"/>
                  <a:gd name="T8" fmla="*/ 10 w 54"/>
                  <a:gd name="T9" fmla="*/ 0 h 79"/>
                  <a:gd name="T10" fmla="*/ 44 w 54"/>
                  <a:gd name="T11" fmla="*/ 0 h 79"/>
                  <a:gd name="T12" fmla="*/ 54 w 54"/>
                  <a:gd name="T13" fmla="*/ 10 h 79"/>
                  <a:gd name="T14" fmla="*/ 54 w 54"/>
                  <a:gd name="T15" fmla="*/ 69 h 79"/>
                  <a:gd name="T16" fmla="*/ 44 w 54"/>
                  <a:gd name="T17" fmla="*/ 79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4" h="79">
                    <a:moveTo>
                      <a:pt x="44" y="79"/>
                    </a:moveTo>
                    <a:cubicBezTo>
                      <a:pt x="10" y="79"/>
                      <a:pt x="10" y="79"/>
                      <a:pt x="10" y="79"/>
                    </a:cubicBezTo>
                    <a:cubicBezTo>
                      <a:pt x="4" y="79"/>
                      <a:pt x="0" y="75"/>
                      <a:pt x="0" y="69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4" y="0"/>
                      <a:pt x="10" y="0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50" y="0"/>
                      <a:pt x="54" y="4"/>
                      <a:pt x="54" y="10"/>
                    </a:cubicBezTo>
                    <a:cubicBezTo>
                      <a:pt x="54" y="69"/>
                      <a:pt x="54" y="69"/>
                      <a:pt x="54" y="69"/>
                    </a:cubicBezTo>
                    <a:cubicBezTo>
                      <a:pt x="54" y="75"/>
                      <a:pt x="50" y="79"/>
                      <a:pt x="44" y="79"/>
                    </a:cubicBezTo>
                    <a:close/>
                  </a:path>
                </a:pathLst>
              </a:custGeom>
              <a:solidFill>
                <a:srgbClr val="6D6E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 defTabSz="1219170" fontAlgn="base">
                  <a:spcBef>
                    <a:spcPct val="0"/>
                  </a:spcBef>
                  <a:spcAft>
                    <a:spcPct val="0"/>
                  </a:spcAft>
                </a:pPr>
                <a:endParaRPr sz="2400">
                  <a:solidFill>
                    <a:srgbClr val="000000"/>
                  </a:solidFill>
                  <a:latin typeface="Comic Sans MS" panose="030F0702030302020204" pitchFamily="66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15" name="îṧḷide"/>
              <p:cNvSpPr/>
              <p:nvPr/>
            </p:nvSpPr>
            <p:spPr bwMode="auto">
              <a:xfrm>
                <a:off x="1458664" y="2064941"/>
                <a:ext cx="133350" cy="195263"/>
              </a:xfrm>
              <a:custGeom>
                <a:avLst/>
                <a:gdLst>
                  <a:gd name="T0" fmla="*/ 44 w 54"/>
                  <a:gd name="T1" fmla="*/ 79 h 79"/>
                  <a:gd name="T2" fmla="*/ 10 w 54"/>
                  <a:gd name="T3" fmla="*/ 79 h 79"/>
                  <a:gd name="T4" fmla="*/ 0 w 54"/>
                  <a:gd name="T5" fmla="*/ 69 h 79"/>
                  <a:gd name="T6" fmla="*/ 0 w 54"/>
                  <a:gd name="T7" fmla="*/ 10 h 79"/>
                  <a:gd name="T8" fmla="*/ 10 w 54"/>
                  <a:gd name="T9" fmla="*/ 0 h 79"/>
                  <a:gd name="T10" fmla="*/ 44 w 54"/>
                  <a:gd name="T11" fmla="*/ 0 h 79"/>
                  <a:gd name="T12" fmla="*/ 54 w 54"/>
                  <a:gd name="T13" fmla="*/ 10 h 79"/>
                  <a:gd name="T14" fmla="*/ 54 w 54"/>
                  <a:gd name="T15" fmla="*/ 69 h 79"/>
                  <a:gd name="T16" fmla="*/ 44 w 54"/>
                  <a:gd name="T17" fmla="*/ 79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4" h="79">
                    <a:moveTo>
                      <a:pt x="44" y="79"/>
                    </a:moveTo>
                    <a:cubicBezTo>
                      <a:pt x="10" y="79"/>
                      <a:pt x="10" y="79"/>
                      <a:pt x="10" y="79"/>
                    </a:cubicBezTo>
                    <a:cubicBezTo>
                      <a:pt x="4" y="79"/>
                      <a:pt x="0" y="75"/>
                      <a:pt x="0" y="69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4" y="0"/>
                      <a:pt x="10" y="0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50" y="0"/>
                      <a:pt x="54" y="4"/>
                      <a:pt x="54" y="10"/>
                    </a:cubicBezTo>
                    <a:cubicBezTo>
                      <a:pt x="54" y="69"/>
                      <a:pt x="54" y="69"/>
                      <a:pt x="54" y="69"/>
                    </a:cubicBezTo>
                    <a:cubicBezTo>
                      <a:pt x="54" y="75"/>
                      <a:pt x="50" y="79"/>
                      <a:pt x="44" y="79"/>
                    </a:cubicBezTo>
                    <a:close/>
                  </a:path>
                </a:pathLst>
              </a:custGeom>
              <a:solidFill>
                <a:srgbClr val="4040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 defTabSz="1219170" fontAlgn="base">
                  <a:spcBef>
                    <a:spcPct val="0"/>
                  </a:spcBef>
                  <a:spcAft>
                    <a:spcPct val="0"/>
                  </a:spcAft>
                </a:pPr>
                <a:endParaRPr sz="2400">
                  <a:solidFill>
                    <a:srgbClr val="000000"/>
                  </a:solidFill>
                  <a:latin typeface="Comic Sans MS" panose="030F0702030302020204" pitchFamily="66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16" name="ïşlíďè"/>
              <p:cNvSpPr/>
              <p:nvPr/>
            </p:nvSpPr>
            <p:spPr bwMode="auto">
              <a:xfrm>
                <a:off x="1495574" y="2170907"/>
                <a:ext cx="176213" cy="113109"/>
              </a:xfrm>
              <a:custGeom>
                <a:avLst/>
                <a:gdLst>
                  <a:gd name="T0" fmla="*/ 24 w 71"/>
                  <a:gd name="T1" fmla="*/ 44 h 46"/>
                  <a:gd name="T2" fmla="*/ 14 w 71"/>
                  <a:gd name="T3" fmla="*/ 18 h 46"/>
                  <a:gd name="T4" fmla="*/ 55 w 71"/>
                  <a:gd name="T5" fmla="*/ 11 h 46"/>
                  <a:gd name="T6" fmla="*/ 24 w 71"/>
                  <a:gd name="T7" fmla="*/ 4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1" h="46">
                    <a:moveTo>
                      <a:pt x="24" y="44"/>
                    </a:moveTo>
                    <a:cubicBezTo>
                      <a:pt x="17" y="44"/>
                      <a:pt x="0" y="36"/>
                      <a:pt x="14" y="18"/>
                    </a:cubicBezTo>
                    <a:cubicBezTo>
                      <a:pt x="29" y="0"/>
                      <a:pt x="55" y="11"/>
                      <a:pt x="55" y="11"/>
                    </a:cubicBezTo>
                    <a:cubicBezTo>
                      <a:pt x="55" y="11"/>
                      <a:pt x="71" y="46"/>
                      <a:pt x="24" y="44"/>
                    </a:cubicBezTo>
                    <a:close/>
                  </a:path>
                </a:pathLst>
              </a:cu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 defTabSz="1219170" fontAlgn="base">
                  <a:spcBef>
                    <a:spcPct val="0"/>
                  </a:spcBef>
                  <a:spcAft>
                    <a:spcPct val="0"/>
                  </a:spcAft>
                </a:pPr>
                <a:endParaRPr sz="2400">
                  <a:solidFill>
                    <a:srgbClr val="000000"/>
                  </a:solidFill>
                  <a:latin typeface="Comic Sans MS" panose="030F0702030302020204" pitchFamily="66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17" name="iṥlíḋè"/>
              <p:cNvSpPr/>
              <p:nvPr/>
            </p:nvSpPr>
            <p:spPr bwMode="auto">
              <a:xfrm>
                <a:off x="1374130" y="2126853"/>
                <a:ext cx="176213" cy="113109"/>
              </a:xfrm>
              <a:custGeom>
                <a:avLst/>
                <a:gdLst>
                  <a:gd name="T0" fmla="*/ 47 w 71"/>
                  <a:gd name="T1" fmla="*/ 44 h 46"/>
                  <a:gd name="T2" fmla="*/ 56 w 71"/>
                  <a:gd name="T3" fmla="*/ 18 h 46"/>
                  <a:gd name="T4" fmla="*/ 15 w 71"/>
                  <a:gd name="T5" fmla="*/ 11 h 46"/>
                  <a:gd name="T6" fmla="*/ 47 w 71"/>
                  <a:gd name="T7" fmla="*/ 4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1" h="46">
                    <a:moveTo>
                      <a:pt x="47" y="44"/>
                    </a:moveTo>
                    <a:cubicBezTo>
                      <a:pt x="53" y="44"/>
                      <a:pt x="71" y="36"/>
                      <a:pt x="56" y="18"/>
                    </a:cubicBezTo>
                    <a:cubicBezTo>
                      <a:pt x="42" y="0"/>
                      <a:pt x="15" y="11"/>
                      <a:pt x="15" y="11"/>
                    </a:cubicBezTo>
                    <a:cubicBezTo>
                      <a:pt x="15" y="11"/>
                      <a:pt x="0" y="46"/>
                      <a:pt x="47" y="44"/>
                    </a:cubicBezTo>
                    <a:close/>
                  </a:path>
                </a:pathLst>
              </a:cu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 defTabSz="1219170" fontAlgn="base">
                  <a:spcBef>
                    <a:spcPct val="0"/>
                  </a:spcBef>
                  <a:spcAft>
                    <a:spcPct val="0"/>
                  </a:spcAft>
                </a:pPr>
                <a:endParaRPr sz="2400">
                  <a:solidFill>
                    <a:srgbClr val="000000"/>
                  </a:solidFill>
                  <a:latin typeface="Comic Sans MS" panose="030F0702030302020204" pitchFamily="66" charset="0"/>
                  <a:ea typeface="宋体" panose="02010600030101010101" pitchFamily="2" charset="-122"/>
                </a:endParaRPr>
              </a:p>
            </p:txBody>
          </p:sp>
        </p:grpSp>
      </p:grpSp>
      <p:grpSp>
        <p:nvGrpSpPr>
          <p:cNvPr id="17" name="组合 16"/>
          <p:cNvGrpSpPr/>
          <p:nvPr/>
        </p:nvGrpSpPr>
        <p:grpSpPr>
          <a:xfrm>
            <a:off x="5344160" y="4502257"/>
            <a:ext cx="2299221" cy="533480"/>
            <a:chOff x="4051913" y="2391942"/>
            <a:chExt cx="1724416" cy="400110"/>
          </a:xfrm>
        </p:grpSpPr>
        <p:grpSp>
          <p:nvGrpSpPr>
            <p:cNvPr id="9" name="组合 8"/>
            <p:cNvGrpSpPr/>
            <p:nvPr/>
          </p:nvGrpSpPr>
          <p:grpSpPr>
            <a:xfrm>
              <a:off x="4051913" y="2391942"/>
              <a:ext cx="1638870" cy="400110"/>
              <a:chOff x="4051913" y="2391942"/>
              <a:chExt cx="1638870" cy="400110"/>
            </a:xfrm>
          </p:grpSpPr>
          <p:sp>
            <p:nvSpPr>
              <p:cNvPr id="218" name="íSlidè"/>
              <p:cNvSpPr/>
              <p:nvPr/>
            </p:nvSpPr>
            <p:spPr bwMode="auto">
              <a:xfrm>
                <a:off x="4115699" y="2391942"/>
                <a:ext cx="1575084" cy="400110"/>
              </a:xfrm>
              <a:custGeom>
                <a:avLst/>
                <a:gdLst>
                  <a:gd name="T0" fmla="*/ 693 w 747"/>
                  <a:gd name="T1" fmla="*/ 409 h 409"/>
                  <a:gd name="T2" fmla="*/ 54 w 747"/>
                  <a:gd name="T3" fmla="*/ 409 h 409"/>
                  <a:gd name="T4" fmla="*/ 0 w 747"/>
                  <a:gd name="T5" fmla="*/ 356 h 409"/>
                  <a:gd name="T6" fmla="*/ 0 w 747"/>
                  <a:gd name="T7" fmla="*/ 53 h 409"/>
                  <a:gd name="T8" fmla="*/ 54 w 747"/>
                  <a:gd name="T9" fmla="*/ 0 h 409"/>
                  <a:gd name="T10" fmla="*/ 693 w 747"/>
                  <a:gd name="T11" fmla="*/ 0 h 409"/>
                  <a:gd name="T12" fmla="*/ 747 w 747"/>
                  <a:gd name="T13" fmla="*/ 53 h 409"/>
                  <a:gd name="T14" fmla="*/ 747 w 747"/>
                  <a:gd name="T15" fmla="*/ 356 h 409"/>
                  <a:gd name="T16" fmla="*/ 693 w 747"/>
                  <a:gd name="T17" fmla="*/ 409 h 4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47" h="409">
                    <a:moveTo>
                      <a:pt x="693" y="409"/>
                    </a:moveTo>
                    <a:cubicBezTo>
                      <a:pt x="54" y="409"/>
                      <a:pt x="54" y="409"/>
                      <a:pt x="54" y="409"/>
                    </a:cubicBezTo>
                    <a:cubicBezTo>
                      <a:pt x="25" y="409"/>
                      <a:pt x="0" y="385"/>
                      <a:pt x="0" y="356"/>
                    </a:cubicBezTo>
                    <a:cubicBezTo>
                      <a:pt x="0" y="53"/>
                      <a:pt x="0" y="53"/>
                      <a:pt x="0" y="53"/>
                    </a:cubicBezTo>
                    <a:cubicBezTo>
                      <a:pt x="0" y="24"/>
                      <a:pt x="25" y="0"/>
                      <a:pt x="54" y="0"/>
                    </a:cubicBezTo>
                    <a:cubicBezTo>
                      <a:pt x="693" y="0"/>
                      <a:pt x="693" y="0"/>
                      <a:pt x="693" y="0"/>
                    </a:cubicBezTo>
                    <a:cubicBezTo>
                      <a:pt x="723" y="0"/>
                      <a:pt x="747" y="24"/>
                      <a:pt x="747" y="53"/>
                    </a:cubicBezTo>
                    <a:cubicBezTo>
                      <a:pt x="747" y="356"/>
                      <a:pt x="747" y="356"/>
                      <a:pt x="747" y="356"/>
                    </a:cubicBezTo>
                    <a:cubicBezTo>
                      <a:pt x="747" y="385"/>
                      <a:pt x="723" y="409"/>
                      <a:pt x="693" y="409"/>
                    </a:cubicBezTo>
                  </a:path>
                </a:pathLst>
              </a:custGeom>
              <a:solidFill>
                <a:srgbClr val="A6DD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 defTabSz="1219170" fontAlgn="base">
                  <a:spcBef>
                    <a:spcPct val="0"/>
                  </a:spcBef>
                  <a:spcAft>
                    <a:spcPct val="0"/>
                  </a:spcAft>
                </a:pPr>
                <a:endParaRPr sz="2400">
                  <a:solidFill>
                    <a:srgbClr val="000000"/>
                  </a:solidFill>
                  <a:latin typeface="Comic Sans MS" panose="030F0702030302020204" pitchFamily="66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19" name="íṡḷîḓê"/>
              <p:cNvSpPr/>
              <p:nvPr/>
            </p:nvSpPr>
            <p:spPr bwMode="auto">
              <a:xfrm rot="2231458">
                <a:off x="4051913" y="2479194"/>
                <a:ext cx="183525" cy="182371"/>
              </a:xfrm>
              <a:custGeom>
                <a:avLst/>
                <a:gdLst>
                  <a:gd name="T0" fmla="*/ 0 w 318"/>
                  <a:gd name="T1" fmla="*/ 316 h 316"/>
                  <a:gd name="T2" fmla="*/ 318 w 318"/>
                  <a:gd name="T3" fmla="*/ 0 h 316"/>
                  <a:gd name="T4" fmla="*/ 0 w 318"/>
                  <a:gd name="T5" fmla="*/ 0 h 316"/>
                  <a:gd name="T6" fmla="*/ 0 w 318"/>
                  <a:gd name="T7" fmla="*/ 316 h 3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18" h="316">
                    <a:moveTo>
                      <a:pt x="0" y="316"/>
                    </a:moveTo>
                    <a:lnTo>
                      <a:pt x="318" y="0"/>
                    </a:lnTo>
                    <a:lnTo>
                      <a:pt x="0" y="0"/>
                    </a:lnTo>
                    <a:lnTo>
                      <a:pt x="0" y="316"/>
                    </a:lnTo>
                    <a:close/>
                  </a:path>
                </a:pathLst>
              </a:custGeom>
              <a:solidFill>
                <a:srgbClr val="A6DD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 defTabSz="1219170" fontAlgn="base">
                  <a:spcBef>
                    <a:spcPct val="0"/>
                  </a:spcBef>
                  <a:spcAft>
                    <a:spcPct val="0"/>
                  </a:spcAft>
                </a:pPr>
                <a:endParaRPr sz="2400">
                  <a:solidFill>
                    <a:srgbClr val="000000"/>
                  </a:solidFill>
                  <a:latin typeface="Comic Sans MS" panose="030F0702030302020204" pitchFamily="66" charset="0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220" name="矩形 219"/>
            <p:cNvSpPr/>
            <p:nvPr/>
          </p:nvSpPr>
          <p:spPr>
            <a:xfrm>
              <a:off x="4110089" y="2476713"/>
              <a:ext cx="1666240" cy="22313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1219170" fontAlgn="base">
                <a:lnSpc>
                  <a:spcPts val="1600"/>
                </a:lnSpc>
                <a:spcBef>
                  <a:spcPct val="0"/>
                </a:spcBef>
                <a:spcAft>
                  <a:spcPct val="0"/>
                </a:spcAft>
              </a:pPr>
              <a:endParaRPr lang="zh-CN" altLang="en-US" sz="1400" b="1" dirty="0"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221" name="图片 22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25183" y="4533534"/>
            <a:ext cx="2059588" cy="2059588"/>
          </a:xfrm>
          <a:prstGeom prst="rect">
            <a:avLst/>
          </a:prstGeom>
        </p:spPr>
      </p:pic>
      <p:pic>
        <p:nvPicPr>
          <p:cNvPr id="24" name="941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99456" y="6981395"/>
            <a:ext cx="812800" cy="812800"/>
          </a:xfrm>
          <a:prstGeom prst="rect">
            <a:avLst/>
          </a:prstGeom>
        </p:spPr>
      </p:pic>
      <p:pic>
        <p:nvPicPr>
          <p:cNvPr id="222" name="941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3577365" y="6981395"/>
            <a:ext cx="812800" cy="8128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5498513" y="2622608"/>
                <a:ext cx="2009328" cy="14269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 defTabSz="1219170" fontAlgn="base">
                  <a:spcBef>
                    <a:spcPct val="0"/>
                  </a:spcBef>
                </a:pPr>
                <a:r>
                  <a:rPr lang="zh-CN" altLang="en-US" sz="1600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李伯伯家有一块</a:t>
                </a:r>
                <a:r>
                  <a:rPr lang="en-US" altLang="zh-CN" sz="1600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5</a:t>
                </a:r>
                <a:r>
                  <a:rPr lang="zh-CN" altLang="en-US" sz="1600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公顷的地，种土豆和玉米的面积各占这块地的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zh-CN" sz="1600" i="1" kern="1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sz="1600" i="1" kern="1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1600" i="1" kern="1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5</m:t>
                        </m:r>
                      </m:den>
                    </m:f>
                  </m:oMath>
                </a14:m>
                <a:r>
                  <a:rPr lang="zh-CN" altLang="en-US" sz="1600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和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zh-CN" sz="1600" i="1" kern="1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sz="1600" i="1" kern="1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3</m:t>
                        </m:r>
                      </m:num>
                      <m:den>
                        <m:r>
                          <a:rPr lang="en-US" altLang="zh-CN" sz="1600" i="1" kern="1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5</m:t>
                        </m:r>
                      </m:den>
                    </m:f>
                  </m:oMath>
                </a14:m>
                <a:r>
                  <a:rPr lang="zh-CN" altLang="en-US" sz="1600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</a:t>
                </a:r>
                <a:r>
                  <a:rPr lang="en-US" altLang="zh-CN" sz="1600" u="sng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</a:p>
              <a:p>
                <a:pPr algn="just" defTabSz="1219170" fontAlgn="base">
                  <a:spcBef>
                    <a:spcPct val="0"/>
                  </a:spcBef>
                </a:pPr>
                <a:r>
                  <a:rPr lang="en-US" altLang="zh-CN" sz="1600" u="sng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                     </a:t>
                </a:r>
                <a:r>
                  <a:rPr lang="en-US" altLang="zh-CN" sz="1600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?</a:t>
                </a:r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8513" y="2622608"/>
                <a:ext cx="2009328" cy="1426929"/>
              </a:xfrm>
              <a:prstGeom prst="rect">
                <a:avLst/>
              </a:prstGeom>
              <a:blipFill>
                <a:blip r:embed="rId11"/>
                <a:stretch>
                  <a:fillRect l="-1818" t="-1282" r="-1212" b="-470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矩形 12"/>
          <p:cNvSpPr/>
          <p:nvPr/>
        </p:nvSpPr>
        <p:spPr>
          <a:xfrm>
            <a:off x="5456738" y="4581128"/>
            <a:ext cx="203132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补充一个问题并回答</a:t>
            </a:r>
          </a:p>
        </p:txBody>
      </p:sp>
      <p:pic>
        <p:nvPicPr>
          <p:cNvPr id="179" name="图片 178" descr="横向校标_画板 1_WPS图片">
            <a:extLst>
              <a:ext uri="{FF2B5EF4-FFF2-40B4-BE49-F238E27FC236}">
                <a16:creationId xmlns:a16="http://schemas.microsoft.com/office/drawing/2014/main" id="{D46DC0E9-AE76-FC3A-5EC5-021B69ACD7EF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10111105" y="6098285"/>
            <a:ext cx="2245995" cy="8905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peelOff"/>
      </p:transition>
    </mc:Choice>
    <mc:Fallback xmlns="">
      <p:transition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2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2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2" presetClass="entr" presetSubtype="4" fill="hold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3" dur="200" fill="hold"/>
                                            <p:tgtEl>
                                              <p:spTgt spid="2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4" dur="200" fill="hold"/>
                                            <p:tgtEl>
                                              <p:spTgt spid="2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7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9" dur="2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22" presetClass="entr" presetSubtype="8" fill="hold" grpId="0" nodeType="withEffect">
                                      <p:stCondLst>
                                        <p:cond delay="5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2" dur="25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1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24" dur="453" fill="hold"/>
                                            <p:tgtEl>
                                              <p:spTgt spid="24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5" fill="hold">
                          <p:stCondLst>
                            <p:cond delay="indefinite"/>
                          </p:stCondLst>
                          <p:childTnLst>
                            <p:par>
                              <p:cTn id="2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7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9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1" dur="2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" presetID="22" presetClass="entr" presetSubtype="8" fill="hold" grpId="0" nodeType="withEffect">
                                      <p:stCondLst>
                                        <p:cond delay="5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4" dur="25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5" fill="hold">
                          <p:stCondLst>
                            <p:cond delay="indefinite"/>
                          </p:stCondLst>
                          <p:childTnLst>
                            <p:par>
                              <p:cTn id="3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7" presetID="1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38" dur="453" fill="hold"/>
                                            <p:tgtEl>
                                              <p:spTgt spid="22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30300">
                    <p:cTn id="39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24"/>
                    </p:tgtEl>
                  </p:cMediaNode>
                </p:audio>
                <p:audio>
                  <p:cMediaNode vol="30300">
                    <p:cTn id="40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222"/>
                    </p:tgtEl>
                  </p:cMediaNode>
                </p:audio>
              </p:childTnLst>
            </p:cTn>
          </p:par>
        </p:tnLst>
        <p:bldLst>
          <p:bldP spid="12" grpId="0"/>
          <p:bldP spid="13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200" fill="hold"/>
                                            <p:tgtEl>
                                              <p:spTgt spid="2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200" fill="hold"/>
                                            <p:tgtEl>
                                              <p:spTgt spid="2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7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9" dur="2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22" presetClass="entr" presetSubtype="8" fill="hold" grpId="0" nodeType="withEffect">
                                      <p:stCondLst>
                                        <p:cond delay="5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2" dur="25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1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24" dur="453" fill="hold"/>
                                            <p:tgtEl>
                                              <p:spTgt spid="24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5" fill="hold">
                          <p:stCondLst>
                            <p:cond delay="indefinite"/>
                          </p:stCondLst>
                          <p:childTnLst>
                            <p:par>
                              <p:cTn id="2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7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9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1" dur="2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" presetID="22" presetClass="entr" presetSubtype="8" fill="hold" grpId="0" nodeType="withEffect">
                                      <p:stCondLst>
                                        <p:cond delay="5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4" dur="25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5" fill="hold">
                          <p:stCondLst>
                            <p:cond delay="indefinite"/>
                          </p:stCondLst>
                          <p:childTnLst>
                            <p:par>
                              <p:cTn id="3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7" presetID="1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38" dur="453" fill="hold"/>
                                            <p:tgtEl>
                                              <p:spTgt spid="22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30300">
                    <p:cTn id="39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24"/>
                    </p:tgtEl>
                  </p:cMediaNode>
                </p:audio>
                <p:audio>
                  <p:cMediaNode vol="30300">
                    <p:cTn id="40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222"/>
                    </p:tgtEl>
                  </p:cMediaNode>
                </p:audio>
              </p:childTnLst>
            </p:cTn>
          </p:par>
        </p:tnLst>
        <p:bldLst>
          <p:bldP spid="12" grpId="0"/>
          <p:bldP spid="13" grpId="0"/>
        </p:bldLst>
      </p:timing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五边形 5"/>
          <p:cNvSpPr/>
          <p:nvPr/>
        </p:nvSpPr>
        <p:spPr>
          <a:xfrm>
            <a:off x="911423" y="356659"/>
            <a:ext cx="2884884" cy="864096"/>
          </a:xfrm>
          <a:prstGeom prst="homePlat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 fontAlgn="base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srgbClr val="8FD2FB"/>
              </a:solidFill>
              <a:latin typeface="Times New Roman"/>
              <a:ea typeface="宋体"/>
            </a:endParaRPr>
          </a:p>
        </p:txBody>
      </p:sp>
      <p:sp>
        <p:nvSpPr>
          <p:cNvPr id="5" name="AutoShape 3">
            <a:hlinkClick r:id="" action="ppaction://noaction" highlightClick="1">
              <a:snd r:embed="rId4" name="1.WAV"/>
            </a:hlinkClick>
          </p:cNvPr>
          <p:cNvSpPr>
            <a:spLocks noChangeArrowheads="1"/>
          </p:cNvSpPr>
          <p:nvPr/>
        </p:nvSpPr>
        <p:spPr bwMode="auto">
          <a:xfrm>
            <a:off x="911423" y="349959"/>
            <a:ext cx="2733885" cy="725875"/>
          </a:xfrm>
          <a:prstGeom prst="flowChartAlternateProcess">
            <a:avLst/>
          </a:prstGeom>
          <a:noFill/>
          <a:ln w="38100" cmpd="sng">
            <a:noFill/>
            <a:miter lim="800000"/>
          </a:ln>
          <a:effectLst/>
        </p:spPr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4267" b="1" spc="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知识回顾</a:t>
            </a:r>
          </a:p>
        </p:txBody>
      </p:sp>
      <p:sp>
        <p:nvSpPr>
          <p:cNvPr id="7" name="矩形 6"/>
          <p:cNvSpPr/>
          <p:nvPr/>
        </p:nvSpPr>
        <p:spPr>
          <a:xfrm>
            <a:off x="527381" y="356659"/>
            <a:ext cx="274139" cy="86409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 fontAlgn="base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srgbClr val="8FD2FB"/>
              </a:solidFill>
              <a:latin typeface="Times New Roman"/>
              <a:ea typeface="宋体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43339" y="349957"/>
            <a:ext cx="274139" cy="864096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 fontAlgn="base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srgbClr val="8FD2FB"/>
              </a:solidFill>
              <a:latin typeface="Times New Roman"/>
              <a:ea typeface="宋体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1113003" y="1678119"/>
            <a:ext cx="9946875" cy="4183807"/>
            <a:chOff x="827584" y="1755411"/>
            <a:chExt cx="7460156" cy="1878492"/>
          </a:xfrm>
        </p:grpSpPr>
        <p:sp>
          <p:nvSpPr>
            <p:cNvPr id="9" name="矩形 8"/>
            <p:cNvSpPr/>
            <p:nvPr/>
          </p:nvSpPr>
          <p:spPr>
            <a:xfrm>
              <a:off x="827584" y="1779662"/>
              <a:ext cx="7460156" cy="1854241"/>
            </a:xfrm>
            <a:prstGeom prst="rect">
              <a:avLst/>
            </a:prstGeom>
            <a:solidFill>
              <a:srgbClr val="FFF5D4"/>
            </a:solidFill>
            <a:ln w="38100">
              <a:solidFill>
                <a:srgbClr val="5A4A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dirty="0">
                <a:solidFill>
                  <a:srgbClr val="8FD2FB"/>
                </a:solidFill>
                <a:latin typeface="Times New Roman"/>
                <a:ea typeface="宋体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1588968" y="1915045"/>
              <a:ext cx="6282200" cy="26255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zh-CN" sz="3200" dirty="0">
                  <a:solidFill>
                    <a:srgbClr val="000000"/>
                  </a:solidFill>
                  <a:latin typeface="Comic Sans MS" panose="030F0702030302020204" pitchFamily="66" charset="0"/>
                  <a:ea typeface="宋体" panose="02010600030101010101" pitchFamily="2" charset="-122"/>
                </a:rPr>
                <a:t>（</a:t>
              </a:r>
              <a:r>
                <a:rPr lang="en-US" altLang="zh-CN" sz="3200" dirty="0">
                  <a:solidFill>
                    <a:srgbClr val="000000"/>
                  </a:solidFill>
                  <a:latin typeface="Comic Sans MS" panose="030F0702030302020204" pitchFamily="66" charset="0"/>
                  <a:ea typeface="宋体" panose="02010600030101010101" pitchFamily="2" charset="-122"/>
                </a:rPr>
                <a:t>1</a:t>
              </a:r>
              <a:r>
                <a:rPr lang="zh-CN" altLang="zh-CN" sz="3200" dirty="0">
                  <a:solidFill>
                    <a:srgbClr val="000000"/>
                  </a:solidFill>
                  <a:latin typeface="Comic Sans MS" panose="030F0702030302020204" pitchFamily="66" charset="0"/>
                  <a:ea typeface="宋体" panose="02010600030101010101" pitchFamily="2" charset="-122"/>
                </a:rPr>
                <a:t>）</a:t>
              </a:r>
              <a:r>
                <a:rPr lang="zh-CN" altLang="zh-CN" sz="32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土豆的面积是多少公顷？</a:t>
              </a:r>
              <a:endParaRPr lang="zh-CN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127067" y="1755411"/>
              <a:ext cx="659798" cy="659798"/>
            </a:xfrm>
            <a:prstGeom prst="rect">
              <a:avLst/>
            </a:prstGeom>
          </p:spPr>
        </p:pic>
      </p:grpSp>
      <p:sp>
        <p:nvSpPr>
          <p:cNvPr id="42" name="文本框 41"/>
          <p:cNvSpPr txBox="1"/>
          <p:nvPr/>
        </p:nvSpPr>
        <p:spPr>
          <a:xfrm>
            <a:off x="10711570" y="5596021"/>
            <a:ext cx="1306948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917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067" dirty="0">
                <a:solidFill>
                  <a:srgbClr val="808080">
                    <a:lumMod val="60000"/>
                    <a:lumOff val="4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返回目录</a:t>
            </a:r>
          </a:p>
        </p:txBody>
      </p:sp>
      <p:pic>
        <p:nvPicPr>
          <p:cNvPr id="48" name="图片 47">
            <a:hlinkClick r:id="rId6" action="ppaction://hlinksldjump"/>
          </p:cNvPr>
          <p:cNvPicPr>
            <a:picLocks noChangeAspect="1"/>
          </p:cNvPicPr>
          <p:nvPr/>
        </p:nvPicPr>
        <p:blipFill>
          <a:blip r:embed="rId7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2417" y="5210769"/>
            <a:ext cx="385251" cy="385251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04345" y="4616669"/>
            <a:ext cx="1692651" cy="1692651"/>
          </a:xfrm>
          <a:prstGeom prst="rect">
            <a:avLst/>
          </a:prstGeom>
        </p:spPr>
      </p:pic>
      <p:sp>
        <p:nvSpPr>
          <p:cNvPr id="17" name="下箭头 16"/>
          <p:cNvSpPr/>
          <p:nvPr/>
        </p:nvSpPr>
        <p:spPr>
          <a:xfrm rot="16200000">
            <a:off x="5353747" y="2922924"/>
            <a:ext cx="480053" cy="842043"/>
          </a:xfrm>
          <a:prstGeom prst="down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 fontAlgn="base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srgbClr val="8FD2FB"/>
              </a:solidFill>
              <a:latin typeface="Times New Roman"/>
              <a:ea typeface="宋体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/>
              <p:cNvSpPr txBox="1"/>
              <p:nvPr/>
            </p:nvSpPr>
            <p:spPr>
              <a:xfrm>
                <a:off x="3024927" y="2967546"/>
                <a:ext cx="2208245" cy="6740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121917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zh-CN" altLang="zh-CN" sz="2667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土豆：</a:t>
                </a:r>
                <a:r>
                  <a:rPr lang="en-US" altLang="zh-CN" sz="2667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5 x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zh-CN" sz="2667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667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2667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den>
                    </m:f>
                  </m:oMath>
                </a14:m>
                <a:endParaRPr lang="zh-CN" altLang="en-US" sz="2667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4927" y="2967546"/>
                <a:ext cx="2208245" cy="674095"/>
              </a:xfrm>
              <a:prstGeom prst="rect">
                <a:avLst/>
              </a:prstGeom>
              <a:blipFill>
                <a:blip r:embed="rId9"/>
                <a:stretch>
                  <a:fillRect l="-5249" b="-1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/>
              <p:cNvSpPr txBox="1"/>
              <p:nvPr/>
            </p:nvSpPr>
            <p:spPr>
              <a:xfrm>
                <a:off x="6474022" y="2960416"/>
                <a:ext cx="2634077" cy="6740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121917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2667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5 x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zh-CN" sz="2667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667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2667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den>
                    </m:f>
                  </m:oMath>
                </a14:m>
                <a:r>
                  <a:rPr lang="en-US" altLang="zh-CN" sz="2667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=1(</a:t>
                </a:r>
                <a:r>
                  <a:rPr lang="zh-CN" altLang="zh-CN" sz="2667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公顷</a:t>
                </a:r>
                <a:r>
                  <a:rPr lang="en-US" altLang="zh-CN" sz="2667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)</a:t>
                </a:r>
                <a:endParaRPr lang="zh-CN" altLang="zh-CN" sz="2667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4022" y="2960416"/>
                <a:ext cx="2634077" cy="674095"/>
              </a:xfrm>
              <a:prstGeom prst="rect">
                <a:avLst/>
              </a:prstGeom>
              <a:blipFill>
                <a:blip r:embed="rId10"/>
                <a:stretch>
                  <a:fillRect l="-4398" b="-1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文本框 20"/>
          <p:cNvSpPr txBox="1"/>
          <p:nvPr/>
        </p:nvSpPr>
        <p:spPr>
          <a:xfrm>
            <a:off x="2185852" y="3984654"/>
            <a:ext cx="67978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zh-CN" altLang="zh-CN" sz="2400" dirty="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（</a:t>
            </a:r>
            <a:r>
              <a:rPr lang="en-US" altLang="zh-CN" sz="2400" dirty="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2</a:t>
            </a:r>
            <a:r>
              <a:rPr lang="zh-CN" altLang="zh-CN" sz="2400" dirty="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）</a:t>
            </a:r>
            <a:r>
              <a:rPr lang="zh-CN" altLang="zh-CN" sz="3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玉米的面积是多少公顷？</a:t>
            </a:r>
          </a:p>
        </p:txBody>
      </p:sp>
      <p:sp>
        <p:nvSpPr>
          <p:cNvPr id="52" name="圆角矩形 51"/>
          <p:cNvSpPr/>
          <p:nvPr/>
        </p:nvSpPr>
        <p:spPr>
          <a:xfrm>
            <a:off x="6288022" y="4728773"/>
            <a:ext cx="3121757" cy="840683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 fontAlgn="base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srgbClr val="8FD2FB"/>
              </a:solidFill>
              <a:latin typeface="Times New Roman"/>
              <a:ea typeface="宋体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/>
              <p:cNvSpPr txBox="1"/>
              <p:nvPr/>
            </p:nvSpPr>
            <p:spPr>
              <a:xfrm>
                <a:off x="3023660" y="4761551"/>
                <a:ext cx="2147825" cy="6749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121917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zh-CN" altLang="zh-CN" sz="2667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玉米：</a:t>
                </a:r>
                <a:r>
                  <a:rPr lang="en-US" altLang="zh-CN" sz="2667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5 x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zh-CN" sz="2667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667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altLang="zh-CN" sz="2667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den>
                    </m:f>
                  </m:oMath>
                </a14:m>
                <a:endParaRPr lang="zh-CN" altLang="en-US" sz="2667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24" name="文本框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3660" y="4761551"/>
                <a:ext cx="2147825" cy="674928"/>
              </a:xfrm>
              <a:prstGeom prst="rect">
                <a:avLst/>
              </a:prstGeom>
              <a:blipFill>
                <a:blip r:embed="rId11"/>
                <a:stretch>
                  <a:fillRect l="-5398" b="-991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下箭头 45"/>
          <p:cNvSpPr/>
          <p:nvPr/>
        </p:nvSpPr>
        <p:spPr>
          <a:xfrm rot="16200000">
            <a:off x="5316888" y="4728093"/>
            <a:ext cx="480053" cy="842043"/>
          </a:xfrm>
          <a:prstGeom prst="down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 fontAlgn="base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srgbClr val="8FD2FB"/>
              </a:solidFill>
              <a:latin typeface="Times New Roman"/>
              <a:ea typeface="宋体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/>
              <p:cNvSpPr txBox="1"/>
              <p:nvPr/>
            </p:nvSpPr>
            <p:spPr>
              <a:xfrm>
                <a:off x="6480043" y="4796247"/>
                <a:ext cx="2549224" cy="6749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121917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2667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5 x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zh-CN" sz="2667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667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altLang="zh-CN" sz="2667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den>
                    </m:f>
                  </m:oMath>
                </a14:m>
                <a:r>
                  <a:rPr lang="en-US" altLang="zh-CN" sz="2667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=3 (</a:t>
                </a:r>
                <a:r>
                  <a:rPr lang="zh-CN" altLang="zh-CN" sz="2667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公顷</a:t>
                </a:r>
                <a:r>
                  <a:rPr lang="en-US" altLang="zh-CN" sz="2667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)</a:t>
                </a:r>
                <a:endParaRPr lang="zh-CN" altLang="zh-CN" sz="2667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25" name="文本框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0043" y="4796247"/>
                <a:ext cx="2549224" cy="674928"/>
              </a:xfrm>
              <a:prstGeom prst="rect">
                <a:avLst/>
              </a:prstGeom>
              <a:blipFill>
                <a:blip r:embed="rId12"/>
                <a:stretch>
                  <a:fillRect l="-4545" r="-957" b="-90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圆角矩形 51"/>
          <p:cNvSpPr/>
          <p:nvPr/>
        </p:nvSpPr>
        <p:spPr>
          <a:xfrm>
            <a:off x="6230182" y="2888283"/>
            <a:ext cx="3121757" cy="840683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 fontAlgn="base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srgbClr val="8FD2FB"/>
              </a:solidFill>
              <a:latin typeface="Times New Roman"/>
              <a:ea typeface="宋体"/>
            </a:endParaRPr>
          </a:p>
        </p:txBody>
      </p:sp>
      <p:pic>
        <p:nvPicPr>
          <p:cNvPr id="27" name="图片 26" descr="横向校标_画板 1_WPS图片">
            <a:extLst>
              <a:ext uri="{FF2B5EF4-FFF2-40B4-BE49-F238E27FC236}">
                <a16:creationId xmlns:a16="http://schemas.microsoft.com/office/drawing/2014/main" id="{8660D505-4AFB-4AC8-3BB9-A9DF8A1E1E8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10111105" y="6098285"/>
            <a:ext cx="2245995" cy="8905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peelOff"/>
      </p:transition>
    </mc:Choice>
    <mc:Fallback xmlns="">
      <p:transition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" presetID="2" presetClass="entr" presetSubtype="4" fill="hold" nodeType="withEffect" p14:presetBounceEnd="5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9" dur="2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0" dur="2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1" fill="hold">
                          <p:stCondLst>
                            <p:cond delay="indefinite"/>
                          </p:stCondLst>
                          <p:childTnLst>
                            <p:par>
                              <p:cTn id="1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3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5" dur="25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7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9" dur="25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0" fill="hold">
                          <p:stCondLst>
                            <p:cond delay="indefinite"/>
                          </p:stCondLst>
                          <p:childTnLst>
                            <p:par>
                              <p:cTn id="2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2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4" dur="25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26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8" dur="25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35" presetClass="emph" presetSubtype="0" repeatCount="3000" fill="hold" grpId="1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 calcmode="discrete" valueType="str">
                                          <p:cBhvr>
                                            <p:cTn id="30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hidden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visible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1" fill="hold">
                          <p:stCondLst>
                            <p:cond delay="indefinite"/>
                          </p:stCondLst>
                          <p:childTnLst>
                            <p:par>
                              <p:cTn id="3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3" presetID="22" presetClass="entr" presetSubtype="4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5" dur="25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6" fill="hold">
                          <p:stCondLst>
                            <p:cond delay="indefinite"/>
                          </p:stCondLst>
                          <p:childTnLst>
                            <p:par>
                              <p:cTn id="3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8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0" dur="25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1" fill="hold">
                          <p:stCondLst>
                            <p:cond delay="indefinite"/>
                          </p:stCondLst>
                          <p:childTnLst>
                            <p:par>
                              <p:cTn id="4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3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5" dur="25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6" presetID="10" presetClass="entr" presetSubtype="0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8" dur="25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50" presetID="35" presetClass="emph" presetSubtype="0" repeatCount="300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discrete" valueType="str">
                                          <p:cBhvr>
                                            <p:cTn id="51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hidden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visible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7" grpId="0" animBg="1"/>
          <p:bldP spid="2" grpId="0"/>
          <p:bldP spid="10" grpId="0"/>
          <p:bldP spid="52" grpId="0" animBg="1"/>
          <p:bldP spid="52" grpId="1" animBg="1"/>
          <p:bldP spid="24" grpId="0"/>
          <p:bldP spid="46" grpId="0" animBg="1"/>
          <p:bldP spid="25" grpId="0"/>
          <p:bldP spid="43" grpId="0" animBg="1"/>
          <p:bldP spid="43" grpId="1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" presetID="2" presetClass="entr" presetSubtype="4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" dur="2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" dur="2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1" fill="hold">
                          <p:stCondLst>
                            <p:cond delay="indefinite"/>
                          </p:stCondLst>
                          <p:childTnLst>
                            <p:par>
                              <p:cTn id="1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3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5" dur="25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7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9" dur="25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0" fill="hold">
                          <p:stCondLst>
                            <p:cond delay="indefinite"/>
                          </p:stCondLst>
                          <p:childTnLst>
                            <p:par>
                              <p:cTn id="2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2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4" dur="25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26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8" dur="25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35" presetClass="emph" presetSubtype="0" repeatCount="3000" fill="hold" grpId="1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 calcmode="discrete" valueType="str">
                                          <p:cBhvr>
                                            <p:cTn id="30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hidden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visible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1" fill="hold">
                          <p:stCondLst>
                            <p:cond delay="indefinite"/>
                          </p:stCondLst>
                          <p:childTnLst>
                            <p:par>
                              <p:cTn id="3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3" presetID="22" presetClass="entr" presetSubtype="4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5" dur="25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6" fill="hold">
                          <p:stCondLst>
                            <p:cond delay="indefinite"/>
                          </p:stCondLst>
                          <p:childTnLst>
                            <p:par>
                              <p:cTn id="3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8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0" dur="25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1" fill="hold">
                          <p:stCondLst>
                            <p:cond delay="indefinite"/>
                          </p:stCondLst>
                          <p:childTnLst>
                            <p:par>
                              <p:cTn id="4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3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5" dur="25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6" presetID="10" presetClass="entr" presetSubtype="0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8" dur="25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50" presetID="35" presetClass="emph" presetSubtype="0" repeatCount="300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discrete" valueType="str">
                                          <p:cBhvr>
                                            <p:cTn id="51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hidden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visible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7" grpId="0" animBg="1"/>
          <p:bldP spid="2" grpId="0"/>
          <p:bldP spid="10" grpId="0"/>
          <p:bldP spid="52" grpId="0" animBg="1"/>
          <p:bldP spid="52" grpId="1" animBg="1"/>
          <p:bldP spid="24" grpId="0"/>
          <p:bldP spid="46" grpId="0" animBg="1"/>
          <p:bldP spid="25" grpId="0"/>
          <p:bldP spid="43" grpId="0" animBg="1"/>
          <p:bldP spid="43" grpId="1" animBg="1"/>
        </p:bldLst>
      </p:timing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527381" y="356659"/>
            <a:ext cx="274139" cy="86409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 fontAlgn="base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srgbClr val="8FD2FB"/>
              </a:solidFill>
              <a:latin typeface="Times New Roman"/>
              <a:ea typeface="宋体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43339" y="349957"/>
            <a:ext cx="274139" cy="864096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 fontAlgn="base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srgbClr val="8FD2FB"/>
              </a:solidFill>
              <a:latin typeface="Times New Roman"/>
              <a:ea typeface="宋体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9426908" y="6229237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dirty="0">
                <a:solidFill>
                  <a:srgbClr val="0000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就是这样</a:t>
            </a:r>
          </a:p>
        </p:txBody>
      </p:sp>
      <p:sp>
        <p:nvSpPr>
          <p:cNvPr id="43" name="文本框 42"/>
          <p:cNvSpPr txBox="1"/>
          <p:nvPr/>
        </p:nvSpPr>
        <p:spPr>
          <a:xfrm>
            <a:off x="10711570" y="6257763"/>
            <a:ext cx="1306948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917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067" dirty="0">
                <a:solidFill>
                  <a:srgbClr val="808080">
                    <a:lumMod val="60000"/>
                    <a:lumOff val="4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返回目录</a:t>
            </a:r>
          </a:p>
        </p:txBody>
      </p:sp>
      <p:pic>
        <p:nvPicPr>
          <p:cNvPr id="46" name="图片 45">
            <a:hlinkClick r:id="rId12" action="ppaction://hlinksldjump"/>
          </p:cNvPr>
          <p:cNvPicPr>
            <a:picLocks noChangeAspect="1"/>
          </p:cNvPicPr>
          <p:nvPr/>
        </p:nvPicPr>
        <p:blipFill>
          <a:blip r:embed="rId1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2417" y="5872512"/>
            <a:ext cx="385251" cy="385251"/>
          </a:xfrm>
          <a:prstGeom prst="rect">
            <a:avLst/>
          </a:prstGeom>
        </p:spPr>
      </p:pic>
      <p:sp>
        <p:nvSpPr>
          <p:cNvPr id="69" name="矩形 68"/>
          <p:cNvSpPr/>
          <p:nvPr/>
        </p:nvSpPr>
        <p:spPr>
          <a:xfrm>
            <a:off x="4496234" y="3219577"/>
            <a:ext cx="223651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3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分数乘整数</a:t>
            </a:r>
            <a:endParaRPr lang="zh-CN" altLang="en-US" sz="3200" dirty="0">
              <a:solidFill>
                <a:srgbClr val="000000"/>
              </a:solidFill>
              <a:latin typeface="Comic Sans MS" panose="030F0702030302020204" pitchFamily="66" charset="0"/>
              <a:ea typeface="宋体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386081" y="1795745"/>
            <a:ext cx="2735713" cy="1307063"/>
          </a:xfrm>
          <a:prstGeom prst="rect">
            <a:avLst/>
          </a:prstGeom>
        </p:spPr>
      </p:pic>
      <p:grpSp>
        <p:nvGrpSpPr>
          <p:cNvPr id="11" name="组合 10"/>
          <p:cNvGrpSpPr/>
          <p:nvPr/>
        </p:nvGrpSpPr>
        <p:grpSpPr>
          <a:xfrm>
            <a:off x="2116943" y="3130943"/>
            <a:ext cx="7958115" cy="702920"/>
            <a:chOff x="1587707" y="2348207"/>
            <a:chExt cx="5968586" cy="527190"/>
          </a:xfrm>
        </p:grpSpPr>
        <p:sp>
          <p:nvSpPr>
            <p:cNvPr id="67" name="矩形 66"/>
            <p:cNvSpPr/>
            <p:nvPr/>
          </p:nvSpPr>
          <p:spPr>
            <a:xfrm>
              <a:off x="1587707" y="2348207"/>
              <a:ext cx="4789042" cy="527190"/>
            </a:xfrm>
            <a:prstGeom prst="rect">
              <a:avLst/>
            </a:prstGeom>
            <a:noFill/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rgbClr val="8FD2FB"/>
                </a:solidFill>
                <a:latin typeface="Times New Roman"/>
                <a:ea typeface="宋体"/>
              </a:endParaRPr>
            </a:p>
          </p:txBody>
        </p:sp>
        <p:sp>
          <p:nvSpPr>
            <p:cNvPr id="48" name="矩形 47"/>
            <p:cNvSpPr/>
            <p:nvPr/>
          </p:nvSpPr>
          <p:spPr>
            <a:xfrm>
              <a:off x="6376749" y="2348207"/>
              <a:ext cx="1179544" cy="52719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dirty="0">
                <a:solidFill>
                  <a:srgbClr val="8FD2FB"/>
                </a:solidFill>
                <a:latin typeface="Times New Roman"/>
                <a:ea typeface="宋体"/>
              </a:endParaRPr>
            </a:p>
          </p:txBody>
        </p:sp>
        <p:grpSp>
          <p:nvGrpSpPr>
            <p:cNvPr id="50" name="PA-picture-camera-icon-282649"/>
            <p:cNvGrpSpPr>
              <a:grpSpLocks noChangeAspect="1"/>
            </p:cNvGrpSpPr>
            <p:nvPr>
              <p:custDataLst>
                <p:tags r:id="rId4"/>
              </p:custDataLst>
            </p:nvPr>
          </p:nvGrpSpPr>
          <p:grpSpPr bwMode="auto">
            <a:xfrm>
              <a:off x="5896300" y="2477744"/>
              <a:ext cx="363588" cy="268116"/>
              <a:chOff x="2469" y="1149"/>
              <a:chExt cx="2742" cy="2022"/>
            </a:xfrm>
            <a:solidFill>
              <a:srgbClr val="E6E6E6"/>
            </a:solidFill>
          </p:grpSpPr>
          <p:sp>
            <p:nvSpPr>
              <p:cNvPr id="51" name="PA-任意多边形 1663"/>
              <p:cNvSpPr>
                <a:spLocks noEditPoints="1"/>
              </p:cNvSpPr>
              <p:nvPr>
                <p:custDataLst>
                  <p:tags r:id="rId5"/>
                </p:custDataLst>
              </p:nvPr>
            </p:nvSpPr>
            <p:spPr bwMode="auto">
              <a:xfrm>
                <a:off x="2469" y="1149"/>
                <a:ext cx="2742" cy="2022"/>
              </a:xfrm>
              <a:custGeom>
                <a:avLst/>
                <a:gdLst>
                  <a:gd name="T0" fmla="*/ 6520 w 7280"/>
                  <a:gd name="T1" fmla="*/ 640 h 5376"/>
                  <a:gd name="T2" fmla="*/ 5490 w 7280"/>
                  <a:gd name="T3" fmla="*/ 640 h 5376"/>
                  <a:gd name="T4" fmla="*/ 3640 w 7280"/>
                  <a:gd name="T5" fmla="*/ 0 h 5376"/>
                  <a:gd name="T6" fmla="*/ 1791 w 7280"/>
                  <a:gd name="T7" fmla="*/ 640 h 5376"/>
                  <a:gd name="T8" fmla="*/ 760 w 7280"/>
                  <a:gd name="T9" fmla="*/ 640 h 5376"/>
                  <a:gd name="T10" fmla="*/ 0 w 7280"/>
                  <a:gd name="T11" fmla="*/ 1400 h 5376"/>
                  <a:gd name="T12" fmla="*/ 0 w 7280"/>
                  <a:gd name="T13" fmla="*/ 4616 h 5376"/>
                  <a:gd name="T14" fmla="*/ 760 w 7280"/>
                  <a:gd name="T15" fmla="*/ 5376 h 5376"/>
                  <a:gd name="T16" fmla="*/ 6520 w 7280"/>
                  <a:gd name="T17" fmla="*/ 5376 h 5376"/>
                  <a:gd name="T18" fmla="*/ 7280 w 7280"/>
                  <a:gd name="T19" fmla="*/ 4616 h 5376"/>
                  <a:gd name="T20" fmla="*/ 7280 w 7280"/>
                  <a:gd name="T21" fmla="*/ 1400 h 5376"/>
                  <a:gd name="T22" fmla="*/ 6520 w 7280"/>
                  <a:gd name="T23" fmla="*/ 640 h 5376"/>
                  <a:gd name="T24" fmla="*/ 7040 w 7280"/>
                  <a:gd name="T25" fmla="*/ 4616 h 5376"/>
                  <a:gd name="T26" fmla="*/ 6520 w 7280"/>
                  <a:gd name="T27" fmla="*/ 5136 h 5376"/>
                  <a:gd name="T28" fmla="*/ 760 w 7280"/>
                  <a:gd name="T29" fmla="*/ 5136 h 5376"/>
                  <a:gd name="T30" fmla="*/ 240 w 7280"/>
                  <a:gd name="T31" fmla="*/ 4616 h 5376"/>
                  <a:gd name="T32" fmla="*/ 240 w 7280"/>
                  <a:gd name="T33" fmla="*/ 1400 h 5376"/>
                  <a:gd name="T34" fmla="*/ 760 w 7280"/>
                  <a:gd name="T35" fmla="*/ 880 h 5376"/>
                  <a:gd name="T36" fmla="*/ 1833 w 7280"/>
                  <a:gd name="T37" fmla="*/ 880 h 5376"/>
                  <a:gd name="T38" fmla="*/ 1908 w 7280"/>
                  <a:gd name="T39" fmla="*/ 854 h 5376"/>
                  <a:gd name="T40" fmla="*/ 3640 w 7280"/>
                  <a:gd name="T41" fmla="*/ 240 h 5376"/>
                  <a:gd name="T42" fmla="*/ 5373 w 7280"/>
                  <a:gd name="T43" fmla="*/ 854 h 5376"/>
                  <a:gd name="T44" fmla="*/ 5448 w 7280"/>
                  <a:gd name="T45" fmla="*/ 880 h 5376"/>
                  <a:gd name="T46" fmla="*/ 6520 w 7280"/>
                  <a:gd name="T47" fmla="*/ 880 h 5376"/>
                  <a:gd name="T48" fmla="*/ 7040 w 7280"/>
                  <a:gd name="T49" fmla="*/ 1400 h 5376"/>
                  <a:gd name="T50" fmla="*/ 7040 w 7280"/>
                  <a:gd name="T51" fmla="*/ 4616 h 53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7280" h="5376">
                    <a:moveTo>
                      <a:pt x="6520" y="640"/>
                    </a:moveTo>
                    <a:lnTo>
                      <a:pt x="5490" y="640"/>
                    </a:lnTo>
                    <a:cubicBezTo>
                      <a:pt x="4964" y="227"/>
                      <a:pt x="4309" y="0"/>
                      <a:pt x="3640" y="0"/>
                    </a:cubicBezTo>
                    <a:cubicBezTo>
                      <a:pt x="2972" y="0"/>
                      <a:pt x="2317" y="227"/>
                      <a:pt x="1791" y="640"/>
                    </a:cubicBezTo>
                    <a:lnTo>
                      <a:pt x="760" y="640"/>
                    </a:lnTo>
                    <a:cubicBezTo>
                      <a:pt x="341" y="640"/>
                      <a:pt x="0" y="981"/>
                      <a:pt x="0" y="1400"/>
                    </a:cubicBezTo>
                    <a:lnTo>
                      <a:pt x="0" y="4616"/>
                    </a:lnTo>
                    <a:cubicBezTo>
                      <a:pt x="0" y="5036"/>
                      <a:pt x="341" y="5376"/>
                      <a:pt x="760" y="5376"/>
                    </a:cubicBezTo>
                    <a:lnTo>
                      <a:pt x="6520" y="5376"/>
                    </a:lnTo>
                    <a:cubicBezTo>
                      <a:pt x="6940" y="5376"/>
                      <a:pt x="7280" y="5036"/>
                      <a:pt x="7280" y="4616"/>
                    </a:cubicBezTo>
                    <a:lnTo>
                      <a:pt x="7280" y="1400"/>
                    </a:lnTo>
                    <a:cubicBezTo>
                      <a:pt x="7280" y="981"/>
                      <a:pt x="6940" y="640"/>
                      <a:pt x="6520" y="640"/>
                    </a:cubicBezTo>
                    <a:close/>
                    <a:moveTo>
                      <a:pt x="7040" y="4616"/>
                    </a:moveTo>
                    <a:cubicBezTo>
                      <a:pt x="7040" y="4903"/>
                      <a:pt x="6807" y="5136"/>
                      <a:pt x="6520" y="5136"/>
                    </a:cubicBezTo>
                    <a:lnTo>
                      <a:pt x="760" y="5136"/>
                    </a:lnTo>
                    <a:cubicBezTo>
                      <a:pt x="474" y="5136"/>
                      <a:pt x="240" y="4903"/>
                      <a:pt x="240" y="4616"/>
                    </a:cubicBezTo>
                    <a:lnTo>
                      <a:pt x="240" y="1400"/>
                    </a:lnTo>
                    <a:cubicBezTo>
                      <a:pt x="240" y="1114"/>
                      <a:pt x="474" y="880"/>
                      <a:pt x="760" y="880"/>
                    </a:cubicBezTo>
                    <a:lnTo>
                      <a:pt x="1833" y="880"/>
                    </a:lnTo>
                    <a:cubicBezTo>
                      <a:pt x="1860" y="880"/>
                      <a:pt x="1887" y="871"/>
                      <a:pt x="1908" y="854"/>
                    </a:cubicBezTo>
                    <a:cubicBezTo>
                      <a:pt x="2397" y="458"/>
                      <a:pt x="3012" y="240"/>
                      <a:pt x="3640" y="240"/>
                    </a:cubicBezTo>
                    <a:cubicBezTo>
                      <a:pt x="4269" y="240"/>
                      <a:pt x="4884" y="458"/>
                      <a:pt x="5373" y="854"/>
                    </a:cubicBezTo>
                    <a:cubicBezTo>
                      <a:pt x="5394" y="871"/>
                      <a:pt x="5421" y="880"/>
                      <a:pt x="5448" y="880"/>
                    </a:cubicBezTo>
                    <a:lnTo>
                      <a:pt x="6520" y="880"/>
                    </a:lnTo>
                    <a:cubicBezTo>
                      <a:pt x="6807" y="880"/>
                      <a:pt x="7040" y="1114"/>
                      <a:pt x="7040" y="1400"/>
                    </a:cubicBezTo>
                    <a:lnTo>
                      <a:pt x="7040" y="4616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121917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>
                  <a:solidFill>
                    <a:srgbClr val="000000"/>
                  </a:solidFill>
                  <a:latin typeface="Times New Roman"/>
                  <a:ea typeface="宋体"/>
                </a:endParaRPr>
              </a:p>
            </p:txBody>
          </p:sp>
          <p:sp>
            <p:nvSpPr>
              <p:cNvPr id="52" name="PA-任意多边形 1664"/>
              <p:cNvSpPr>
                <a:spLocks noEditPoints="1"/>
              </p:cNvSpPr>
              <p:nvPr>
                <p:custDataLst>
                  <p:tags r:id="rId6"/>
                </p:custDataLst>
              </p:nvPr>
            </p:nvSpPr>
            <p:spPr bwMode="auto">
              <a:xfrm>
                <a:off x="3132" y="1570"/>
                <a:ext cx="1416" cy="1414"/>
              </a:xfrm>
              <a:custGeom>
                <a:avLst/>
                <a:gdLst>
                  <a:gd name="T0" fmla="*/ 1880 w 3760"/>
                  <a:gd name="T1" fmla="*/ 0 h 3760"/>
                  <a:gd name="T2" fmla="*/ 0 w 3760"/>
                  <a:gd name="T3" fmla="*/ 1880 h 3760"/>
                  <a:gd name="T4" fmla="*/ 1880 w 3760"/>
                  <a:gd name="T5" fmla="*/ 3760 h 3760"/>
                  <a:gd name="T6" fmla="*/ 3760 w 3760"/>
                  <a:gd name="T7" fmla="*/ 1880 h 3760"/>
                  <a:gd name="T8" fmla="*/ 1880 w 3760"/>
                  <a:gd name="T9" fmla="*/ 0 h 3760"/>
                  <a:gd name="T10" fmla="*/ 1880 w 3760"/>
                  <a:gd name="T11" fmla="*/ 3520 h 3760"/>
                  <a:gd name="T12" fmla="*/ 240 w 3760"/>
                  <a:gd name="T13" fmla="*/ 1880 h 3760"/>
                  <a:gd name="T14" fmla="*/ 1880 w 3760"/>
                  <a:gd name="T15" fmla="*/ 240 h 3760"/>
                  <a:gd name="T16" fmla="*/ 3520 w 3760"/>
                  <a:gd name="T17" fmla="*/ 1880 h 3760"/>
                  <a:gd name="T18" fmla="*/ 1880 w 3760"/>
                  <a:gd name="T19" fmla="*/ 3520 h 37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760" h="3760">
                    <a:moveTo>
                      <a:pt x="1880" y="0"/>
                    </a:moveTo>
                    <a:cubicBezTo>
                      <a:pt x="844" y="0"/>
                      <a:pt x="0" y="844"/>
                      <a:pt x="0" y="1880"/>
                    </a:cubicBezTo>
                    <a:cubicBezTo>
                      <a:pt x="0" y="2917"/>
                      <a:pt x="844" y="3760"/>
                      <a:pt x="1880" y="3760"/>
                    </a:cubicBezTo>
                    <a:cubicBezTo>
                      <a:pt x="2917" y="3760"/>
                      <a:pt x="3760" y="2917"/>
                      <a:pt x="3760" y="1880"/>
                    </a:cubicBezTo>
                    <a:cubicBezTo>
                      <a:pt x="3760" y="844"/>
                      <a:pt x="2917" y="0"/>
                      <a:pt x="1880" y="0"/>
                    </a:cubicBezTo>
                    <a:close/>
                    <a:moveTo>
                      <a:pt x="1880" y="3520"/>
                    </a:moveTo>
                    <a:cubicBezTo>
                      <a:pt x="976" y="3520"/>
                      <a:pt x="240" y="2785"/>
                      <a:pt x="240" y="1880"/>
                    </a:cubicBezTo>
                    <a:cubicBezTo>
                      <a:pt x="240" y="976"/>
                      <a:pt x="976" y="240"/>
                      <a:pt x="1880" y="240"/>
                    </a:cubicBezTo>
                    <a:cubicBezTo>
                      <a:pt x="2785" y="240"/>
                      <a:pt x="3520" y="976"/>
                      <a:pt x="3520" y="1880"/>
                    </a:cubicBezTo>
                    <a:cubicBezTo>
                      <a:pt x="3520" y="2785"/>
                      <a:pt x="2785" y="3520"/>
                      <a:pt x="1880" y="352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121917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>
                  <a:solidFill>
                    <a:srgbClr val="000000"/>
                  </a:solidFill>
                  <a:latin typeface="Times New Roman"/>
                  <a:ea typeface="宋体"/>
                </a:endParaRPr>
              </a:p>
            </p:txBody>
          </p:sp>
          <p:sp>
            <p:nvSpPr>
              <p:cNvPr id="53" name="PA-任意多边形 1665"/>
              <p:cNvSpPr>
                <a:spLocks noEditPoints="1"/>
              </p:cNvSpPr>
              <p:nvPr>
                <p:custDataLst>
                  <p:tags r:id="rId7"/>
                </p:custDataLst>
              </p:nvPr>
            </p:nvSpPr>
            <p:spPr bwMode="auto">
              <a:xfrm>
                <a:off x="3373" y="1811"/>
                <a:ext cx="934" cy="933"/>
              </a:xfrm>
              <a:custGeom>
                <a:avLst/>
                <a:gdLst>
                  <a:gd name="T0" fmla="*/ 1240 w 2480"/>
                  <a:gd name="T1" fmla="*/ 0 h 2480"/>
                  <a:gd name="T2" fmla="*/ 0 w 2480"/>
                  <a:gd name="T3" fmla="*/ 1240 h 2480"/>
                  <a:gd name="T4" fmla="*/ 1240 w 2480"/>
                  <a:gd name="T5" fmla="*/ 2480 h 2480"/>
                  <a:gd name="T6" fmla="*/ 2480 w 2480"/>
                  <a:gd name="T7" fmla="*/ 1240 h 2480"/>
                  <a:gd name="T8" fmla="*/ 1240 w 2480"/>
                  <a:gd name="T9" fmla="*/ 0 h 2480"/>
                  <a:gd name="T10" fmla="*/ 1240 w 2480"/>
                  <a:gd name="T11" fmla="*/ 2240 h 2480"/>
                  <a:gd name="T12" fmla="*/ 240 w 2480"/>
                  <a:gd name="T13" fmla="*/ 1240 h 2480"/>
                  <a:gd name="T14" fmla="*/ 1240 w 2480"/>
                  <a:gd name="T15" fmla="*/ 240 h 2480"/>
                  <a:gd name="T16" fmla="*/ 2240 w 2480"/>
                  <a:gd name="T17" fmla="*/ 1240 h 2480"/>
                  <a:gd name="T18" fmla="*/ 1240 w 2480"/>
                  <a:gd name="T19" fmla="*/ 2240 h 24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480" h="2480">
                    <a:moveTo>
                      <a:pt x="1240" y="0"/>
                    </a:moveTo>
                    <a:cubicBezTo>
                      <a:pt x="557" y="0"/>
                      <a:pt x="0" y="557"/>
                      <a:pt x="0" y="1240"/>
                    </a:cubicBezTo>
                    <a:cubicBezTo>
                      <a:pt x="0" y="1924"/>
                      <a:pt x="557" y="2480"/>
                      <a:pt x="1240" y="2480"/>
                    </a:cubicBezTo>
                    <a:cubicBezTo>
                      <a:pt x="1924" y="2480"/>
                      <a:pt x="2480" y="1924"/>
                      <a:pt x="2480" y="1240"/>
                    </a:cubicBezTo>
                    <a:cubicBezTo>
                      <a:pt x="2480" y="557"/>
                      <a:pt x="1924" y="0"/>
                      <a:pt x="1240" y="0"/>
                    </a:cubicBezTo>
                    <a:close/>
                    <a:moveTo>
                      <a:pt x="1240" y="2240"/>
                    </a:moveTo>
                    <a:cubicBezTo>
                      <a:pt x="689" y="2240"/>
                      <a:pt x="240" y="1792"/>
                      <a:pt x="240" y="1240"/>
                    </a:cubicBezTo>
                    <a:cubicBezTo>
                      <a:pt x="240" y="689"/>
                      <a:pt x="689" y="240"/>
                      <a:pt x="1240" y="240"/>
                    </a:cubicBezTo>
                    <a:cubicBezTo>
                      <a:pt x="1792" y="240"/>
                      <a:pt x="2240" y="689"/>
                      <a:pt x="2240" y="1240"/>
                    </a:cubicBezTo>
                    <a:cubicBezTo>
                      <a:pt x="2240" y="1792"/>
                      <a:pt x="1792" y="2240"/>
                      <a:pt x="1240" y="224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121917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>
                  <a:solidFill>
                    <a:srgbClr val="000000"/>
                  </a:solidFill>
                  <a:latin typeface="Times New Roman"/>
                  <a:ea typeface="宋体"/>
                </a:endParaRPr>
              </a:p>
            </p:txBody>
          </p:sp>
          <p:sp>
            <p:nvSpPr>
              <p:cNvPr id="54" name="PA-任意多边形 1666"/>
              <p:cNvSpPr/>
              <p:nvPr>
                <p:custDataLst>
                  <p:tags r:id="rId8"/>
                </p:custDataLst>
              </p:nvPr>
            </p:nvSpPr>
            <p:spPr bwMode="auto">
              <a:xfrm>
                <a:off x="2785" y="1209"/>
                <a:ext cx="344" cy="90"/>
              </a:xfrm>
              <a:custGeom>
                <a:avLst/>
                <a:gdLst>
                  <a:gd name="T0" fmla="*/ 120 w 912"/>
                  <a:gd name="T1" fmla="*/ 240 h 240"/>
                  <a:gd name="T2" fmla="*/ 792 w 912"/>
                  <a:gd name="T3" fmla="*/ 240 h 240"/>
                  <a:gd name="T4" fmla="*/ 912 w 912"/>
                  <a:gd name="T5" fmla="*/ 120 h 240"/>
                  <a:gd name="T6" fmla="*/ 792 w 912"/>
                  <a:gd name="T7" fmla="*/ 0 h 240"/>
                  <a:gd name="T8" fmla="*/ 120 w 912"/>
                  <a:gd name="T9" fmla="*/ 0 h 240"/>
                  <a:gd name="T10" fmla="*/ 0 w 912"/>
                  <a:gd name="T11" fmla="*/ 120 h 240"/>
                  <a:gd name="T12" fmla="*/ 120 w 912"/>
                  <a:gd name="T13" fmla="*/ 240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12" h="240">
                    <a:moveTo>
                      <a:pt x="120" y="240"/>
                    </a:moveTo>
                    <a:lnTo>
                      <a:pt x="792" y="240"/>
                    </a:lnTo>
                    <a:cubicBezTo>
                      <a:pt x="859" y="240"/>
                      <a:pt x="912" y="187"/>
                      <a:pt x="912" y="120"/>
                    </a:cubicBezTo>
                    <a:cubicBezTo>
                      <a:pt x="912" y="54"/>
                      <a:pt x="859" y="0"/>
                      <a:pt x="792" y="0"/>
                    </a:cubicBezTo>
                    <a:lnTo>
                      <a:pt x="120" y="0"/>
                    </a:lnTo>
                    <a:cubicBezTo>
                      <a:pt x="54" y="0"/>
                      <a:pt x="0" y="54"/>
                      <a:pt x="0" y="120"/>
                    </a:cubicBezTo>
                    <a:cubicBezTo>
                      <a:pt x="0" y="187"/>
                      <a:pt x="54" y="240"/>
                      <a:pt x="120" y="24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121917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>
                  <a:solidFill>
                    <a:srgbClr val="000000"/>
                  </a:solidFill>
                  <a:latin typeface="Times New Roman"/>
                  <a:ea typeface="宋体"/>
                </a:endParaRPr>
              </a:p>
            </p:txBody>
          </p:sp>
          <p:sp>
            <p:nvSpPr>
              <p:cNvPr id="55" name="PA-任意多边形 1667"/>
              <p:cNvSpPr>
                <a:spLocks noEditPoint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4638" y="1630"/>
                <a:ext cx="332" cy="331"/>
              </a:xfrm>
              <a:custGeom>
                <a:avLst/>
                <a:gdLst>
                  <a:gd name="T0" fmla="*/ 440 w 880"/>
                  <a:gd name="T1" fmla="*/ 0 h 880"/>
                  <a:gd name="T2" fmla="*/ 0 w 880"/>
                  <a:gd name="T3" fmla="*/ 440 h 880"/>
                  <a:gd name="T4" fmla="*/ 440 w 880"/>
                  <a:gd name="T5" fmla="*/ 880 h 880"/>
                  <a:gd name="T6" fmla="*/ 880 w 880"/>
                  <a:gd name="T7" fmla="*/ 440 h 880"/>
                  <a:gd name="T8" fmla="*/ 440 w 880"/>
                  <a:gd name="T9" fmla="*/ 0 h 880"/>
                  <a:gd name="T10" fmla="*/ 440 w 880"/>
                  <a:gd name="T11" fmla="*/ 640 h 880"/>
                  <a:gd name="T12" fmla="*/ 240 w 880"/>
                  <a:gd name="T13" fmla="*/ 440 h 880"/>
                  <a:gd name="T14" fmla="*/ 440 w 880"/>
                  <a:gd name="T15" fmla="*/ 240 h 880"/>
                  <a:gd name="T16" fmla="*/ 640 w 880"/>
                  <a:gd name="T17" fmla="*/ 440 h 880"/>
                  <a:gd name="T18" fmla="*/ 440 w 880"/>
                  <a:gd name="T19" fmla="*/ 640 h 8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80" h="880">
                    <a:moveTo>
                      <a:pt x="440" y="0"/>
                    </a:moveTo>
                    <a:cubicBezTo>
                      <a:pt x="198" y="0"/>
                      <a:pt x="0" y="198"/>
                      <a:pt x="0" y="440"/>
                    </a:cubicBezTo>
                    <a:cubicBezTo>
                      <a:pt x="0" y="683"/>
                      <a:pt x="198" y="880"/>
                      <a:pt x="440" y="880"/>
                    </a:cubicBezTo>
                    <a:cubicBezTo>
                      <a:pt x="683" y="880"/>
                      <a:pt x="880" y="683"/>
                      <a:pt x="880" y="440"/>
                    </a:cubicBezTo>
                    <a:cubicBezTo>
                      <a:pt x="880" y="198"/>
                      <a:pt x="683" y="0"/>
                      <a:pt x="440" y="0"/>
                    </a:cubicBezTo>
                    <a:close/>
                    <a:moveTo>
                      <a:pt x="440" y="640"/>
                    </a:moveTo>
                    <a:cubicBezTo>
                      <a:pt x="330" y="640"/>
                      <a:pt x="240" y="551"/>
                      <a:pt x="240" y="440"/>
                    </a:cubicBezTo>
                    <a:cubicBezTo>
                      <a:pt x="240" y="330"/>
                      <a:pt x="330" y="240"/>
                      <a:pt x="440" y="240"/>
                    </a:cubicBezTo>
                    <a:cubicBezTo>
                      <a:pt x="551" y="240"/>
                      <a:pt x="640" y="330"/>
                      <a:pt x="640" y="440"/>
                    </a:cubicBezTo>
                    <a:cubicBezTo>
                      <a:pt x="640" y="551"/>
                      <a:pt x="551" y="640"/>
                      <a:pt x="440" y="64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121917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>
                  <a:solidFill>
                    <a:srgbClr val="000000"/>
                  </a:solidFill>
                  <a:latin typeface="Times New Roman"/>
                  <a:ea typeface="宋体"/>
                </a:endParaRPr>
              </a:p>
            </p:txBody>
          </p:sp>
        </p:grpSp>
        <p:sp>
          <p:nvSpPr>
            <p:cNvPr id="49" name="矩形 48"/>
            <p:cNvSpPr/>
            <p:nvPr/>
          </p:nvSpPr>
          <p:spPr>
            <a:xfrm>
              <a:off x="6458984" y="2427136"/>
              <a:ext cx="1061829" cy="34624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百度一下</a:t>
              </a:r>
              <a:endParaRPr lang="zh-CN" altLang="en-US" sz="2400" dirty="0">
                <a:solidFill>
                  <a:srgbClr val="FFFFFF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</p:grpSp>
      <p:pic>
        <p:nvPicPr>
          <p:cNvPr id="15" name="7986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300" end="36514.964844"/>
                </p14:media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-1086217" y="2553555"/>
            <a:ext cx="812800" cy="812800"/>
          </a:xfrm>
          <a:prstGeom prst="rect">
            <a:avLst/>
          </a:prstGeom>
        </p:spPr>
      </p:pic>
      <p:pic>
        <p:nvPicPr>
          <p:cNvPr id="56" name="图片 55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317135" y="5103276"/>
            <a:ext cx="1152128" cy="1152128"/>
          </a:xfrm>
          <a:prstGeom prst="rect">
            <a:avLst/>
          </a:prstGeom>
        </p:spPr>
      </p:pic>
      <p:grpSp>
        <p:nvGrpSpPr>
          <p:cNvPr id="57" name="组合 56"/>
          <p:cNvGrpSpPr/>
          <p:nvPr/>
        </p:nvGrpSpPr>
        <p:grpSpPr>
          <a:xfrm>
            <a:off x="3394438" y="5260863"/>
            <a:ext cx="5643237" cy="908228"/>
            <a:chOff x="2852208" y="3021799"/>
            <a:chExt cx="1365478" cy="441693"/>
          </a:xfrm>
        </p:grpSpPr>
        <p:sp>
          <p:nvSpPr>
            <p:cNvPr id="58" name="矩形 57"/>
            <p:cNvSpPr/>
            <p:nvPr/>
          </p:nvSpPr>
          <p:spPr>
            <a:xfrm>
              <a:off x="2852208" y="3021799"/>
              <a:ext cx="1348215" cy="44169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rgbClr val="8FD2FB"/>
                </a:solidFill>
                <a:latin typeface="Times New Roman"/>
                <a:ea typeface="宋体"/>
              </a:endParaRPr>
            </a:p>
          </p:txBody>
        </p:sp>
        <p:sp>
          <p:nvSpPr>
            <p:cNvPr id="59" name="矩形 58"/>
            <p:cNvSpPr/>
            <p:nvPr/>
          </p:nvSpPr>
          <p:spPr>
            <a:xfrm>
              <a:off x="2869471" y="3048965"/>
              <a:ext cx="1348215" cy="3641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zh-CN" sz="2133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整数与分子相乘的积作积的分子，分母不变，能约分的要</a:t>
              </a:r>
              <a:r>
                <a:rPr lang="zh-CN" altLang="en-US" sz="2133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先</a:t>
              </a:r>
              <a:r>
                <a:rPr lang="zh-CN" altLang="zh-CN" sz="2133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约分，再计算</a:t>
              </a:r>
              <a:r>
                <a:rPr lang="zh-CN" altLang="zh-CN" sz="2133" dirty="0">
                  <a:solidFill>
                    <a:srgbClr val="000000"/>
                  </a:solidFill>
                  <a:latin typeface="Comic Sans MS" panose="030F0702030302020204" pitchFamily="66" charset="0"/>
                  <a:ea typeface="宋体" panose="02010600030101010101" pitchFamily="2" charset="-122"/>
                </a:rPr>
                <a:t>。</a:t>
              </a:r>
            </a:p>
          </p:txBody>
        </p:sp>
      </p:grpSp>
      <p:sp>
        <p:nvSpPr>
          <p:cNvPr id="68" name="五边形 4"/>
          <p:cNvSpPr/>
          <p:nvPr/>
        </p:nvSpPr>
        <p:spPr>
          <a:xfrm>
            <a:off x="911424" y="356659"/>
            <a:ext cx="3072341" cy="864096"/>
          </a:xfrm>
          <a:prstGeom prst="homePlat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 fontAlgn="base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srgbClr val="8FD2FB"/>
              </a:solidFill>
              <a:latin typeface="Times New Roman"/>
              <a:ea typeface="宋体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021360" y="413987"/>
            <a:ext cx="2728897" cy="748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4267" b="1" spc="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知识回顾</a:t>
            </a:r>
          </a:p>
        </p:txBody>
      </p:sp>
      <p:pic>
        <p:nvPicPr>
          <p:cNvPr id="60" name="图片 59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315096" y="3956689"/>
            <a:ext cx="1152128" cy="1152128"/>
          </a:xfrm>
          <a:prstGeom prst="rect">
            <a:avLst/>
          </a:prstGeom>
        </p:spPr>
      </p:pic>
      <p:grpSp>
        <p:nvGrpSpPr>
          <p:cNvPr id="61" name="组合 60"/>
          <p:cNvGrpSpPr/>
          <p:nvPr/>
        </p:nvGrpSpPr>
        <p:grpSpPr>
          <a:xfrm>
            <a:off x="3394434" y="4211658"/>
            <a:ext cx="5571894" cy="615553"/>
            <a:chOff x="2852715" y="3069154"/>
            <a:chExt cx="1313734" cy="299358"/>
          </a:xfrm>
        </p:grpSpPr>
        <p:sp>
          <p:nvSpPr>
            <p:cNvPr id="62" name="矩形 61"/>
            <p:cNvSpPr/>
            <p:nvPr/>
          </p:nvSpPr>
          <p:spPr>
            <a:xfrm>
              <a:off x="2852715" y="3069154"/>
              <a:ext cx="1313734" cy="29935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rgbClr val="8FD2FB"/>
                </a:solidFill>
                <a:latin typeface="Times New Roman"/>
                <a:ea typeface="宋体"/>
              </a:endParaRPr>
            </a:p>
          </p:txBody>
        </p:sp>
        <p:sp>
          <p:nvSpPr>
            <p:cNvPr id="63" name="矩形 62"/>
            <p:cNvSpPr/>
            <p:nvPr/>
          </p:nvSpPr>
          <p:spPr>
            <a:xfrm>
              <a:off x="2869979" y="3097369"/>
              <a:ext cx="1212922" cy="2045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zh-CN" sz="2133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求一个数的几分之几是多少</a:t>
              </a:r>
              <a:r>
                <a:rPr lang="zh-CN" altLang="en-US" sz="2133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</a:t>
              </a:r>
              <a:r>
                <a:rPr lang="zh-CN" altLang="zh-CN" sz="2133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用乘法计算</a:t>
              </a:r>
            </a:p>
          </p:txBody>
        </p:sp>
      </p:grpSp>
      <p:pic>
        <p:nvPicPr>
          <p:cNvPr id="32" name="图片 31" descr="横向校标_画板 1_WPS图片">
            <a:extLst>
              <a:ext uri="{FF2B5EF4-FFF2-40B4-BE49-F238E27FC236}">
                <a16:creationId xmlns:a16="http://schemas.microsoft.com/office/drawing/2014/main" id="{FF25DFE2-D263-83E3-3152-5E2D3AD0E18F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7"/>
          <a:stretch>
            <a:fillRect/>
          </a:stretch>
        </p:blipFill>
        <p:spPr>
          <a:xfrm>
            <a:off x="10111105" y="6098285"/>
            <a:ext cx="2245995" cy="8905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peelOff"/>
      </p:transition>
    </mc:Choice>
    <mc:Fallback xmlns="">
      <p:transition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200"/>
                                            <p:tgtEl>
                                              <p:spTgt spid="6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9" dur="600" fill="hold"/>
                                            <p:tgtEl>
                                              <p:spTgt spid="15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0" fill="hold">
                          <p:stCondLst>
                            <p:cond delay="indefinite"/>
                          </p:stCondLst>
                          <p:childTnLst>
                            <p:par>
                              <p:cTn id="1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2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4" dur="250"/>
                                            <p:tgtEl>
                                              <p:spTgt spid="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6" presetID="2" presetClass="entr" presetSubtype="4" fill="hold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8" dur="2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9" dur="2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0" fill="hold">
                          <p:stCondLst>
                            <p:cond delay="indefinite"/>
                          </p:stCondLst>
                          <p:childTnLst>
                            <p:par>
                              <p:cTn id="2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2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4" dur="250"/>
                                            <p:tgtEl>
                                              <p:spTgt spid="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26" presetID="2" presetClass="entr" presetSubtype="4" fill="hold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8" dur="2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9" dur="2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>
                    <p:cTn id="30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  <p:cond evt="onNext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15"/>
                    </p:tgtEl>
                  </p:cMediaNode>
                </p:audio>
              </p:childTnLst>
            </p:cTn>
          </p:par>
        </p:tnLst>
        <p:bldLst>
          <p:bldP spid="69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200"/>
                                            <p:tgtEl>
                                              <p:spTgt spid="6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9" dur="600" fill="hold"/>
                                            <p:tgtEl>
                                              <p:spTgt spid="15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0" fill="hold">
                          <p:stCondLst>
                            <p:cond delay="indefinite"/>
                          </p:stCondLst>
                          <p:childTnLst>
                            <p:par>
                              <p:cTn id="1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2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4" dur="250"/>
                                            <p:tgtEl>
                                              <p:spTgt spid="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6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2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" dur="2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0" fill="hold">
                          <p:stCondLst>
                            <p:cond delay="indefinite"/>
                          </p:stCondLst>
                          <p:childTnLst>
                            <p:par>
                              <p:cTn id="2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2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4" dur="250"/>
                                            <p:tgtEl>
                                              <p:spTgt spid="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26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2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2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31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3" dur="2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4" dur="2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>
                    <p:cTn id="35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  <p:cond evt="onNext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15"/>
                    </p:tgtEl>
                  </p:cMediaNode>
                </p:audio>
              </p:childTnLst>
            </p:cTn>
          </p:par>
        </p:tnLst>
        <p:bldLst>
          <p:bldP spid="69" grpId="0"/>
        </p:bldLst>
      </p:timing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五边形 4"/>
          <p:cNvSpPr/>
          <p:nvPr/>
        </p:nvSpPr>
        <p:spPr>
          <a:xfrm>
            <a:off x="911424" y="356659"/>
            <a:ext cx="2063552" cy="864096"/>
          </a:xfrm>
          <a:prstGeom prst="homePlat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 fontAlgn="base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srgbClr val="8FD2FB"/>
              </a:solidFill>
              <a:latin typeface="Times New Roman"/>
              <a:ea typeface="宋体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27381" y="356659"/>
            <a:ext cx="274139" cy="86409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 fontAlgn="base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srgbClr val="8FD2FB"/>
              </a:solidFill>
              <a:latin typeface="Times New Roman"/>
              <a:ea typeface="宋体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43339" y="349957"/>
            <a:ext cx="274139" cy="864096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 fontAlgn="base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srgbClr val="8FD2FB"/>
              </a:solidFill>
              <a:latin typeface="Times New Roman"/>
              <a:ea typeface="宋体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7640912" y="3939102"/>
            <a:ext cx="1920200" cy="2351311"/>
            <a:chOff x="5108590" y="2864478"/>
            <a:chExt cx="1440150" cy="1763483"/>
          </a:xfrm>
        </p:grpSpPr>
        <p:pic>
          <p:nvPicPr>
            <p:cNvPr id="12" name="图片 11"/>
            <p:cNvPicPr>
              <a:picLocks noChangeAspect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4977" b="97201" l="10000" r="91967">
                          <a14:foregroundMark x1="50164" y1="92224" x2="50164" y2="92224"/>
                          <a14:foregroundMark x1="59836" y1="96112" x2="59836" y2="96112"/>
                          <a14:foregroundMark x1="51967" y1="96734" x2="51967" y2="96734"/>
                          <a14:foregroundMark x1="58197" y1="97201" x2="58197" y2="97201"/>
                          <a14:foregroundMark x1="92131" y1="48834" x2="92131" y2="48834"/>
                          <a14:foregroundMark x1="54262" y1="4977" x2="54262" y2="4977"/>
                        </a14:backgroundRemoval>
                      </a14:imgEffect>
                    </a14:imgLayer>
                  </a14:imgProps>
                </a:ext>
              </a:extLst>
            </a:blip>
            <a:srcRect l="13448" r="468"/>
            <a:stretch>
              <a:fillRect/>
            </a:stretch>
          </p:blipFill>
          <p:spPr>
            <a:xfrm>
              <a:off x="5108590" y="2864478"/>
              <a:ext cx="1440150" cy="1763483"/>
            </a:xfrm>
            <a:prstGeom prst="rect">
              <a:avLst/>
            </a:prstGeom>
          </p:spPr>
        </p:pic>
        <p:sp>
          <p:nvSpPr>
            <p:cNvPr id="30" name="文本框 29"/>
            <p:cNvSpPr txBox="1"/>
            <p:nvPr/>
          </p:nvSpPr>
          <p:spPr>
            <a:xfrm>
              <a:off x="5220072" y="4258629"/>
              <a:ext cx="1152128" cy="346249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30ACF8"/>
              </a:solidFill>
            </a:ln>
          </p:spPr>
          <p:txBody>
            <a:bodyPr wrap="square" rtlCol="0">
              <a:spAutoFit/>
            </a:bodyPr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dirty="0">
                  <a:solidFill>
                    <a:srgbClr val="000000"/>
                  </a:solidFill>
                  <a:latin typeface="华文行楷" panose="02010800040101010101" pitchFamily="2" charset="-122"/>
                  <a:ea typeface="华文行楷" panose="02010800040101010101" pitchFamily="2" charset="-122"/>
                </a:rPr>
                <a:t>怎么解决</a:t>
              </a:r>
            </a:p>
          </p:txBody>
        </p:sp>
      </p:grpSp>
      <p:sp>
        <p:nvSpPr>
          <p:cNvPr id="36" name="AutoShape 3">
            <a:hlinkClick r:id="" action="ppaction://noaction" highlightClick="1">
              <a:snd r:embed="rId12" name="1.WAV"/>
            </a:hlinkClick>
          </p:cNvPr>
          <p:cNvSpPr>
            <a:spLocks noChangeArrowheads="1"/>
          </p:cNvSpPr>
          <p:nvPr/>
        </p:nvSpPr>
        <p:spPr bwMode="auto">
          <a:xfrm>
            <a:off x="911424" y="349958"/>
            <a:ext cx="1632181" cy="938833"/>
          </a:xfrm>
          <a:prstGeom prst="flowChartAlternateProcess">
            <a:avLst/>
          </a:prstGeom>
          <a:noFill/>
          <a:ln w="38100" cmpd="sng">
            <a:noFill/>
            <a:miter lim="800000"/>
          </a:ln>
          <a:effectLst/>
        </p:spPr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4267" b="1" spc="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讨论</a:t>
            </a:r>
          </a:p>
        </p:txBody>
      </p:sp>
      <p:sp>
        <p:nvSpPr>
          <p:cNvPr id="53" name="文本框 52"/>
          <p:cNvSpPr txBox="1"/>
          <p:nvPr/>
        </p:nvSpPr>
        <p:spPr>
          <a:xfrm>
            <a:off x="10711570" y="6257763"/>
            <a:ext cx="1306948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917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067" dirty="0">
                <a:solidFill>
                  <a:srgbClr val="808080">
                    <a:lumMod val="60000"/>
                    <a:lumOff val="4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返回目录</a:t>
            </a:r>
          </a:p>
        </p:txBody>
      </p:sp>
      <p:grpSp>
        <p:nvGrpSpPr>
          <p:cNvPr id="100" name="组合 99"/>
          <p:cNvGrpSpPr/>
          <p:nvPr/>
        </p:nvGrpSpPr>
        <p:grpSpPr>
          <a:xfrm>
            <a:off x="4084756" y="4242038"/>
            <a:ext cx="3355395" cy="702920"/>
            <a:chOff x="2852208" y="3021799"/>
            <a:chExt cx="1955268" cy="897566"/>
          </a:xfrm>
        </p:grpSpPr>
        <p:sp>
          <p:nvSpPr>
            <p:cNvPr id="101" name="矩形 100"/>
            <p:cNvSpPr/>
            <p:nvPr/>
          </p:nvSpPr>
          <p:spPr>
            <a:xfrm>
              <a:off x="2852208" y="3021799"/>
              <a:ext cx="1955268" cy="8975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rgbClr val="8FD2FB"/>
                </a:solidFill>
                <a:latin typeface="Times New Roman"/>
                <a:ea typeface="宋体"/>
              </a:endParaRPr>
            </a:p>
          </p:txBody>
        </p:sp>
        <p:sp>
          <p:nvSpPr>
            <p:cNvPr id="102" name="矩形 101"/>
            <p:cNvSpPr/>
            <p:nvPr/>
          </p:nvSpPr>
          <p:spPr>
            <a:xfrm>
              <a:off x="2898099" y="3129979"/>
              <a:ext cx="1732279" cy="6419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667" dirty="0">
                  <a:solidFill>
                    <a:srgbClr val="8FD2FB">
                      <a:lumMod val="20000"/>
                      <a:lumOff val="80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不是整数而是分数</a:t>
              </a:r>
              <a:endParaRPr lang="zh-CN" altLang="en-US" sz="2667" dirty="0">
                <a:solidFill>
                  <a:srgbClr val="8FD2FB">
                    <a:lumMod val="20000"/>
                    <a:lumOff val="80000"/>
                  </a:srgbClr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88" name="组合 87"/>
          <p:cNvGrpSpPr/>
          <p:nvPr/>
        </p:nvGrpSpPr>
        <p:grpSpPr>
          <a:xfrm>
            <a:off x="11108726" y="489885"/>
            <a:ext cx="874876" cy="645023"/>
            <a:chOff x="8308925" y="1041111"/>
            <a:chExt cx="656157" cy="483767"/>
          </a:xfrm>
        </p:grpSpPr>
        <p:sp>
          <p:nvSpPr>
            <p:cNvPr id="89" name="椭圆 88"/>
            <p:cNvSpPr/>
            <p:nvPr/>
          </p:nvSpPr>
          <p:spPr>
            <a:xfrm>
              <a:off x="8395121" y="1041111"/>
              <a:ext cx="483767" cy="483767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rgbClr val="8FD2FB"/>
                </a:solidFill>
                <a:latin typeface="Times New Roman"/>
                <a:ea typeface="宋体"/>
              </a:endParaRPr>
            </a:p>
          </p:txBody>
        </p:sp>
        <p:sp>
          <p:nvSpPr>
            <p:cNvPr id="90" name="文本框 89"/>
            <p:cNvSpPr txBox="1"/>
            <p:nvPr/>
          </p:nvSpPr>
          <p:spPr>
            <a:xfrm>
              <a:off x="8308925" y="1175273"/>
              <a:ext cx="656157" cy="1924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067" dirty="0">
                  <a:solidFill>
                    <a:srgbClr val="808080">
                      <a:lumMod val="40000"/>
                      <a:lumOff val="60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展开导航</a:t>
              </a:r>
            </a:p>
          </p:txBody>
        </p:sp>
      </p:grpSp>
      <p:pic>
        <p:nvPicPr>
          <p:cNvPr id="38" name="图片 37">
            <a:hlinkClick r:id="rId13" action="ppaction://hlinksldjump"/>
          </p:cNvPr>
          <p:cNvPicPr>
            <a:picLocks noChangeAspect="1"/>
          </p:cNvPicPr>
          <p:nvPr/>
        </p:nvPicPr>
        <p:blipFill>
          <a:blip r:embed="rId1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2417" y="5872512"/>
            <a:ext cx="385251" cy="385251"/>
          </a:xfrm>
          <a:prstGeom prst="rect">
            <a:avLst/>
          </a:prstGeom>
        </p:spPr>
      </p:pic>
      <p:sp>
        <p:nvSpPr>
          <p:cNvPr id="39" name="矩形 38"/>
          <p:cNvSpPr/>
          <p:nvPr/>
        </p:nvSpPr>
        <p:spPr>
          <a:xfrm>
            <a:off x="4496234" y="3219577"/>
            <a:ext cx="223651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3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分数乘分数</a:t>
            </a:r>
            <a:endParaRPr lang="zh-CN" altLang="en-US" sz="3200" dirty="0">
              <a:solidFill>
                <a:srgbClr val="000000"/>
              </a:solidFill>
              <a:latin typeface="Comic Sans MS" panose="030F0702030302020204" pitchFamily="66" charset="0"/>
              <a:ea typeface="宋体" panose="02010600030101010101" pitchFamily="2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2116943" y="1795745"/>
            <a:ext cx="7958115" cy="2038119"/>
            <a:chOff x="1587707" y="1346808"/>
            <a:chExt cx="5968586" cy="1528589"/>
          </a:xfrm>
        </p:grpSpPr>
        <p:pic>
          <p:nvPicPr>
            <p:cNvPr id="40" name="图片 39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3289560" y="1346808"/>
              <a:ext cx="2051785" cy="980297"/>
            </a:xfrm>
            <a:prstGeom prst="rect">
              <a:avLst/>
            </a:prstGeom>
          </p:spPr>
        </p:pic>
        <p:grpSp>
          <p:nvGrpSpPr>
            <p:cNvPr id="41" name="组合 40"/>
            <p:cNvGrpSpPr/>
            <p:nvPr/>
          </p:nvGrpSpPr>
          <p:grpSpPr>
            <a:xfrm>
              <a:off x="1587707" y="2348207"/>
              <a:ext cx="5968586" cy="527190"/>
              <a:chOff x="1587707" y="2348207"/>
              <a:chExt cx="5968586" cy="527190"/>
            </a:xfrm>
          </p:grpSpPr>
          <p:sp>
            <p:nvSpPr>
              <p:cNvPr id="42" name="矩形 41"/>
              <p:cNvSpPr/>
              <p:nvPr/>
            </p:nvSpPr>
            <p:spPr>
              <a:xfrm>
                <a:off x="1587707" y="2348207"/>
                <a:ext cx="4789042" cy="527190"/>
              </a:xfrm>
              <a:prstGeom prst="rect">
                <a:avLst/>
              </a:prstGeom>
              <a:noFill/>
              <a:ln>
                <a:solidFill>
                  <a:schemeClr val="bg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917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>
                  <a:solidFill>
                    <a:srgbClr val="8FD2FB"/>
                  </a:solidFill>
                  <a:latin typeface="Times New Roman"/>
                  <a:ea typeface="宋体"/>
                </a:endParaRPr>
              </a:p>
            </p:txBody>
          </p:sp>
          <p:sp>
            <p:nvSpPr>
              <p:cNvPr id="43" name="矩形 42"/>
              <p:cNvSpPr/>
              <p:nvPr/>
            </p:nvSpPr>
            <p:spPr>
              <a:xfrm>
                <a:off x="6376749" y="2348207"/>
                <a:ext cx="1179544" cy="52719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917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 dirty="0">
                  <a:solidFill>
                    <a:srgbClr val="8FD2FB"/>
                  </a:solidFill>
                  <a:latin typeface="Times New Roman"/>
                  <a:ea typeface="宋体"/>
                </a:endParaRPr>
              </a:p>
            </p:txBody>
          </p:sp>
          <p:grpSp>
            <p:nvGrpSpPr>
              <p:cNvPr id="44" name="PA-picture-camera-icon-282649"/>
              <p:cNvGrpSpPr>
                <a:grpSpLocks noChangeAspect="1"/>
              </p:cNvGrpSpPr>
              <p:nvPr>
                <p:custDataLst>
                  <p:tags r:id="rId2"/>
                </p:custDataLst>
              </p:nvPr>
            </p:nvGrpSpPr>
            <p:grpSpPr bwMode="auto">
              <a:xfrm>
                <a:off x="5896300" y="2477744"/>
                <a:ext cx="363588" cy="268116"/>
                <a:chOff x="2469" y="1149"/>
                <a:chExt cx="2742" cy="2022"/>
              </a:xfrm>
              <a:solidFill>
                <a:srgbClr val="E6E6E6"/>
              </a:solidFill>
            </p:grpSpPr>
            <p:sp>
              <p:nvSpPr>
                <p:cNvPr id="46" name="PA-任意多边形 1663"/>
                <p:cNvSpPr>
                  <a:spLocks noEditPoints="1"/>
                </p:cNvSpPr>
                <p:nvPr>
                  <p:custDataLst>
                    <p:tags r:id="rId3"/>
                  </p:custDataLst>
                </p:nvPr>
              </p:nvSpPr>
              <p:spPr bwMode="auto">
                <a:xfrm>
                  <a:off x="2469" y="1149"/>
                  <a:ext cx="2742" cy="2022"/>
                </a:xfrm>
                <a:custGeom>
                  <a:avLst/>
                  <a:gdLst>
                    <a:gd name="T0" fmla="*/ 6520 w 7280"/>
                    <a:gd name="T1" fmla="*/ 640 h 5376"/>
                    <a:gd name="T2" fmla="*/ 5490 w 7280"/>
                    <a:gd name="T3" fmla="*/ 640 h 5376"/>
                    <a:gd name="T4" fmla="*/ 3640 w 7280"/>
                    <a:gd name="T5" fmla="*/ 0 h 5376"/>
                    <a:gd name="T6" fmla="*/ 1791 w 7280"/>
                    <a:gd name="T7" fmla="*/ 640 h 5376"/>
                    <a:gd name="T8" fmla="*/ 760 w 7280"/>
                    <a:gd name="T9" fmla="*/ 640 h 5376"/>
                    <a:gd name="T10" fmla="*/ 0 w 7280"/>
                    <a:gd name="T11" fmla="*/ 1400 h 5376"/>
                    <a:gd name="T12" fmla="*/ 0 w 7280"/>
                    <a:gd name="T13" fmla="*/ 4616 h 5376"/>
                    <a:gd name="T14" fmla="*/ 760 w 7280"/>
                    <a:gd name="T15" fmla="*/ 5376 h 5376"/>
                    <a:gd name="T16" fmla="*/ 6520 w 7280"/>
                    <a:gd name="T17" fmla="*/ 5376 h 5376"/>
                    <a:gd name="T18" fmla="*/ 7280 w 7280"/>
                    <a:gd name="T19" fmla="*/ 4616 h 5376"/>
                    <a:gd name="T20" fmla="*/ 7280 w 7280"/>
                    <a:gd name="T21" fmla="*/ 1400 h 5376"/>
                    <a:gd name="T22" fmla="*/ 6520 w 7280"/>
                    <a:gd name="T23" fmla="*/ 640 h 5376"/>
                    <a:gd name="T24" fmla="*/ 7040 w 7280"/>
                    <a:gd name="T25" fmla="*/ 4616 h 5376"/>
                    <a:gd name="T26" fmla="*/ 6520 w 7280"/>
                    <a:gd name="T27" fmla="*/ 5136 h 5376"/>
                    <a:gd name="T28" fmla="*/ 760 w 7280"/>
                    <a:gd name="T29" fmla="*/ 5136 h 5376"/>
                    <a:gd name="T30" fmla="*/ 240 w 7280"/>
                    <a:gd name="T31" fmla="*/ 4616 h 5376"/>
                    <a:gd name="T32" fmla="*/ 240 w 7280"/>
                    <a:gd name="T33" fmla="*/ 1400 h 5376"/>
                    <a:gd name="T34" fmla="*/ 760 w 7280"/>
                    <a:gd name="T35" fmla="*/ 880 h 5376"/>
                    <a:gd name="T36" fmla="*/ 1833 w 7280"/>
                    <a:gd name="T37" fmla="*/ 880 h 5376"/>
                    <a:gd name="T38" fmla="*/ 1908 w 7280"/>
                    <a:gd name="T39" fmla="*/ 854 h 5376"/>
                    <a:gd name="T40" fmla="*/ 3640 w 7280"/>
                    <a:gd name="T41" fmla="*/ 240 h 5376"/>
                    <a:gd name="T42" fmla="*/ 5373 w 7280"/>
                    <a:gd name="T43" fmla="*/ 854 h 5376"/>
                    <a:gd name="T44" fmla="*/ 5448 w 7280"/>
                    <a:gd name="T45" fmla="*/ 880 h 5376"/>
                    <a:gd name="T46" fmla="*/ 6520 w 7280"/>
                    <a:gd name="T47" fmla="*/ 880 h 5376"/>
                    <a:gd name="T48" fmla="*/ 7040 w 7280"/>
                    <a:gd name="T49" fmla="*/ 1400 h 5376"/>
                    <a:gd name="T50" fmla="*/ 7040 w 7280"/>
                    <a:gd name="T51" fmla="*/ 4616 h 53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7280" h="5376">
                      <a:moveTo>
                        <a:pt x="6520" y="640"/>
                      </a:moveTo>
                      <a:lnTo>
                        <a:pt x="5490" y="640"/>
                      </a:lnTo>
                      <a:cubicBezTo>
                        <a:pt x="4964" y="227"/>
                        <a:pt x="4309" y="0"/>
                        <a:pt x="3640" y="0"/>
                      </a:cubicBezTo>
                      <a:cubicBezTo>
                        <a:pt x="2972" y="0"/>
                        <a:pt x="2317" y="227"/>
                        <a:pt x="1791" y="640"/>
                      </a:cubicBezTo>
                      <a:lnTo>
                        <a:pt x="760" y="640"/>
                      </a:lnTo>
                      <a:cubicBezTo>
                        <a:pt x="341" y="640"/>
                        <a:pt x="0" y="981"/>
                        <a:pt x="0" y="1400"/>
                      </a:cubicBezTo>
                      <a:lnTo>
                        <a:pt x="0" y="4616"/>
                      </a:lnTo>
                      <a:cubicBezTo>
                        <a:pt x="0" y="5036"/>
                        <a:pt x="341" y="5376"/>
                        <a:pt x="760" y="5376"/>
                      </a:cubicBezTo>
                      <a:lnTo>
                        <a:pt x="6520" y="5376"/>
                      </a:lnTo>
                      <a:cubicBezTo>
                        <a:pt x="6940" y="5376"/>
                        <a:pt x="7280" y="5036"/>
                        <a:pt x="7280" y="4616"/>
                      </a:cubicBezTo>
                      <a:lnTo>
                        <a:pt x="7280" y="1400"/>
                      </a:lnTo>
                      <a:cubicBezTo>
                        <a:pt x="7280" y="981"/>
                        <a:pt x="6940" y="640"/>
                        <a:pt x="6520" y="640"/>
                      </a:cubicBezTo>
                      <a:close/>
                      <a:moveTo>
                        <a:pt x="7040" y="4616"/>
                      </a:moveTo>
                      <a:cubicBezTo>
                        <a:pt x="7040" y="4903"/>
                        <a:pt x="6807" y="5136"/>
                        <a:pt x="6520" y="5136"/>
                      </a:cubicBezTo>
                      <a:lnTo>
                        <a:pt x="760" y="5136"/>
                      </a:lnTo>
                      <a:cubicBezTo>
                        <a:pt x="474" y="5136"/>
                        <a:pt x="240" y="4903"/>
                        <a:pt x="240" y="4616"/>
                      </a:cubicBezTo>
                      <a:lnTo>
                        <a:pt x="240" y="1400"/>
                      </a:lnTo>
                      <a:cubicBezTo>
                        <a:pt x="240" y="1114"/>
                        <a:pt x="474" y="880"/>
                        <a:pt x="760" y="880"/>
                      </a:cubicBezTo>
                      <a:lnTo>
                        <a:pt x="1833" y="880"/>
                      </a:lnTo>
                      <a:cubicBezTo>
                        <a:pt x="1860" y="880"/>
                        <a:pt x="1887" y="871"/>
                        <a:pt x="1908" y="854"/>
                      </a:cubicBezTo>
                      <a:cubicBezTo>
                        <a:pt x="2397" y="458"/>
                        <a:pt x="3012" y="240"/>
                        <a:pt x="3640" y="240"/>
                      </a:cubicBezTo>
                      <a:cubicBezTo>
                        <a:pt x="4269" y="240"/>
                        <a:pt x="4884" y="458"/>
                        <a:pt x="5373" y="854"/>
                      </a:cubicBezTo>
                      <a:cubicBezTo>
                        <a:pt x="5394" y="871"/>
                        <a:pt x="5421" y="880"/>
                        <a:pt x="5448" y="880"/>
                      </a:cubicBezTo>
                      <a:lnTo>
                        <a:pt x="6520" y="880"/>
                      </a:lnTo>
                      <a:cubicBezTo>
                        <a:pt x="6807" y="880"/>
                        <a:pt x="7040" y="1114"/>
                        <a:pt x="7040" y="1400"/>
                      </a:cubicBezTo>
                      <a:lnTo>
                        <a:pt x="7040" y="461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prstDash val="solid"/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121917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400">
                    <a:solidFill>
                      <a:srgbClr val="000000"/>
                    </a:solidFill>
                    <a:latin typeface="Times New Roman"/>
                    <a:ea typeface="宋体"/>
                  </a:endParaRPr>
                </a:p>
              </p:txBody>
            </p:sp>
            <p:sp>
              <p:nvSpPr>
                <p:cNvPr id="47" name="PA-任意多边形 1664"/>
                <p:cNvSpPr>
                  <a:spLocks noEditPoints="1"/>
                </p:cNvSpPr>
                <p:nvPr>
                  <p:custDataLst>
                    <p:tags r:id="rId4"/>
                  </p:custDataLst>
                </p:nvPr>
              </p:nvSpPr>
              <p:spPr bwMode="auto">
                <a:xfrm>
                  <a:off x="3132" y="1570"/>
                  <a:ext cx="1416" cy="1414"/>
                </a:xfrm>
                <a:custGeom>
                  <a:avLst/>
                  <a:gdLst>
                    <a:gd name="T0" fmla="*/ 1880 w 3760"/>
                    <a:gd name="T1" fmla="*/ 0 h 3760"/>
                    <a:gd name="T2" fmla="*/ 0 w 3760"/>
                    <a:gd name="T3" fmla="*/ 1880 h 3760"/>
                    <a:gd name="T4" fmla="*/ 1880 w 3760"/>
                    <a:gd name="T5" fmla="*/ 3760 h 3760"/>
                    <a:gd name="T6" fmla="*/ 3760 w 3760"/>
                    <a:gd name="T7" fmla="*/ 1880 h 3760"/>
                    <a:gd name="T8" fmla="*/ 1880 w 3760"/>
                    <a:gd name="T9" fmla="*/ 0 h 3760"/>
                    <a:gd name="T10" fmla="*/ 1880 w 3760"/>
                    <a:gd name="T11" fmla="*/ 3520 h 3760"/>
                    <a:gd name="T12" fmla="*/ 240 w 3760"/>
                    <a:gd name="T13" fmla="*/ 1880 h 3760"/>
                    <a:gd name="T14" fmla="*/ 1880 w 3760"/>
                    <a:gd name="T15" fmla="*/ 240 h 3760"/>
                    <a:gd name="T16" fmla="*/ 3520 w 3760"/>
                    <a:gd name="T17" fmla="*/ 1880 h 3760"/>
                    <a:gd name="T18" fmla="*/ 1880 w 3760"/>
                    <a:gd name="T19" fmla="*/ 3520 h 37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760" h="3760">
                      <a:moveTo>
                        <a:pt x="1880" y="0"/>
                      </a:moveTo>
                      <a:cubicBezTo>
                        <a:pt x="844" y="0"/>
                        <a:pt x="0" y="844"/>
                        <a:pt x="0" y="1880"/>
                      </a:cubicBezTo>
                      <a:cubicBezTo>
                        <a:pt x="0" y="2917"/>
                        <a:pt x="844" y="3760"/>
                        <a:pt x="1880" y="3760"/>
                      </a:cubicBezTo>
                      <a:cubicBezTo>
                        <a:pt x="2917" y="3760"/>
                        <a:pt x="3760" y="2917"/>
                        <a:pt x="3760" y="1880"/>
                      </a:cubicBezTo>
                      <a:cubicBezTo>
                        <a:pt x="3760" y="844"/>
                        <a:pt x="2917" y="0"/>
                        <a:pt x="1880" y="0"/>
                      </a:cubicBezTo>
                      <a:close/>
                      <a:moveTo>
                        <a:pt x="1880" y="3520"/>
                      </a:moveTo>
                      <a:cubicBezTo>
                        <a:pt x="976" y="3520"/>
                        <a:pt x="240" y="2785"/>
                        <a:pt x="240" y="1880"/>
                      </a:cubicBezTo>
                      <a:cubicBezTo>
                        <a:pt x="240" y="976"/>
                        <a:pt x="976" y="240"/>
                        <a:pt x="1880" y="240"/>
                      </a:cubicBezTo>
                      <a:cubicBezTo>
                        <a:pt x="2785" y="240"/>
                        <a:pt x="3520" y="976"/>
                        <a:pt x="3520" y="1880"/>
                      </a:cubicBezTo>
                      <a:cubicBezTo>
                        <a:pt x="3520" y="2785"/>
                        <a:pt x="2785" y="3520"/>
                        <a:pt x="1880" y="352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prstDash val="solid"/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121917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400">
                    <a:solidFill>
                      <a:srgbClr val="000000"/>
                    </a:solidFill>
                    <a:latin typeface="Times New Roman"/>
                    <a:ea typeface="宋体"/>
                  </a:endParaRPr>
                </a:p>
              </p:txBody>
            </p:sp>
            <p:sp>
              <p:nvSpPr>
                <p:cNvPr id="48" name="PA-任意多边形 1665"/>
                <p:cNvSpPr>
                  <a:spLocks noEditPoints="1"/>
                </p:cNvSpPr>
                <p:nvPr>
                  <p:custDataLst>
                    <p:tags r:id="rId5"/>
                  </p:custDataLst>
                </p:nvPr>
              </p:nvSpPr>
              <p:spPr bwMode="auto">
                <a:xfrm>
                  <a:off x="3373" y="1811"/>
                  <a:ext cx="934" cy="933"/>
                </a:xfrm>
                <a:custGeom>
                  <a:avLst/>
                  <a:gdLst>
                    <a:gd name="T0" fmla="*/ 1240 w 2480"/>
                    <a:gd name="T1" fmla="*/ 0 h 2480"/>
                    <a:gd name="T2" fmla="*/ 0 w 2480"/>
                    <a:gd name="T3" fmla="*/ 1240 h 2480"/>
                    <a:gd name="T4" fmla="*/ 1240 w 2480"/>
                    <a:gd name="T5" fmla="*/ 2480 h 2480"/>
                    <a:gd name="T6" fmla="*/ 2480 w 2480"/>
                    <a:gd name="T7" fmla="*/ 1240 h 2480"/>
                    <a:gd name="T8" fmla="*/ 1240 w 2480"/>
                    <a:gd name="T9" fmla="*/ 0 h 2480"/>
                    <a:gd name="T10" fmla="*/ 1240 w 2480"/>
                    <a:gd name="T11" fmla="*/ 2240 h 2480"/>
                    <a:gd name="T12" fmla="*/ 240 w 2480"/>
                    <a:gd name="T13" fmla="*/ 1240 h 2480"/>
                    <a:gd name="T14" fmla="*/ 1240 w 2480"/>
                    <a:gd name="T15" fmla="*/ 240 h 2480"/>
                    <a:gd name="T16" fmla="*/ 2240 w 2480"/>
                    <a:gd name="T17" fmla="*/ 1240 h 2480"/>
                    <a:gd name="T18" fmla="*/ 1240 w 2480"/>
                    <a:gd name="T19" fmla="*/ 2240 h 24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480" h="2480">
                      <a:moveTo>
                        <a:pt x="1240" y="0"/>
                      </a:moveTo>
                      <a:cubicBezTo>
                        <a:pt x="557" y="0"/>
                        <a:pt x="0" y="557"/>
                        <a:pt x="0" y="1240"/>
                      </a:cubicBezTo>
                      <a:cubicBezTo>
                        <a:pt x="0" y="1924"/>
                        <a:pt x="557" y="2480"/>
                        <a:pt x="1240" y="2480"/>
                      </a:cubicBezTo>
                      <a:cubicBezTo>
                        <a:pt x="1924" y="2480"/>
                        <a:pt x="2480" y="1924"/>
                        <a:pt x="2480" y="1240"/>
                      </a:cubicBezTo>
                      <a:cubicBezTo>
                        <a:pt x="2480" y="557"/>
                        <a:pt x="1924" y="0"/>
                        <a:pt x="1240" y="0"/>
                      </a:cubicBezTo>
                      <a:close/>
                      <a:moveTo>
                        <a:pt x="1240" y="2240"/>
                      </a:moveTo>
                      <a:cubicBezTo>
                        <a:pt x="689" y="2240"/>
                        <a:pt x="240" y="1792"/>
                        <a:pt x="240" y="1240"/>
                      </a:cubicBezTo>
                      <a:cubicBezTo>
                        <a:pt x="240" y="689"/>
                        <a:pt x="689" y="240"/>
                        <a:pt x="1240" y="240"/>
                      </a:cubicBezTo>
                      <a:cubicBezTo>
                        <a:pt x="1792" y="240"/>
                        <a:pt x="2240" y="689"/>
                        <a:pt x="2240" y="1240"/>
                      </a:cubicBezTo>
                      <a:cubicBezTo>
                        <a:pt x="2240" y="1792"/>
                        <a:pt x="1792" y="2240"/>
                        <a:pt x="1240" y="224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prstDash val="solid"/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121917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400">
                    <a:solidFill>
                      <a:srgbClr val="000000"/>
                    </a:solidFill>
                    <a:latin typeface="Times New Roman"/>
                    <a:ea typeface="宋体"/>
                  </a:endParaRPr>
                </a:p>
              </p:txBody>
            </p:sp>
            <p:sp>
              <p:nvSpPr>
                <p:cNvPr id="49" name="PA-任意多边形 1666"/>
                <p:cNvSpPr/>
                <p:nvPr>
                  <p:custDataLst>
                    <p:tags r:id="rId6"/>
                  </p:custDataLst>
                </p:nvPr>
              </p:nvSpPr>
              <p:spPr bwMode="auto">
                <a:xfrm>
                  <a:off x="2785" y="1209"/>
                  <a:ext cx="344" cy="90"/>
                </a:xfrm>
                <a:custGeom>
                  <a:avLst/>
                  <a:gdLst>
                    <a:gd name="T0" fmla="*/ 120 w 912"/>
                    <a:gd name="T1" fmla="*/ 240 h 240"/>
                    <a:gd name="T2" fmla="*/ 792 w 912"/>
                    <a:gd name="T3" fmla="*/ 240 h 240"/>
                    <a:gd name="T4" fmla="*/ 912 w 912"/>
                    <a:gd name="T5" fmla="*/ 120 h 240"/>
                    <a:gd name="T6" fmla="*/ 792 w 912"/>
                    <a:gd name="T7" fmla="*/ 0 h 240"/>
                    <a:gd name="T8" fmla="*/ 120 w 912"/>
                    <a:gd name="T9" fmla="*/ 0 h 240"/>
                    <a:gd name="T10" fmla="*/ 0 w 912"/>
                    <a:gd name="T11" fmla="*/ 120 h 240"/>
                    <a:gd name="T12" fmla="*/ 120 w 912"/>
                    <a:gd name="T13" fmla="*/ 240 h 2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12" h="240">
                      <a:moveTo>
                        <a:pt x="120" y="240"/>
                      </a:moveTo>
                      <a:lnTo>
                        <a:pt x="792" y="240"/>
                      </a:lnTo>
                      <a:cubicBezTo>
                        <a:pt x="859" y="240"/>
                        <a:pt x="912" y="187"/>
                        <a:pt x="912" y="120"/>
                      </a:cubicBezTo>
                      <a:cubicBezTo>
                        <a:pt x="912" y="54"/>
                        <a:pt x="859" y="0"/>
                        <a:pt x="792" y="0"/>
                      </a:cubicBezTo>
                      <a:lnTo>
                        <a:pt x="120" y="0"/>
                      </a:lnTo>
                      <a:cubicBezTo>
                        <a:pt x="54" y="0"/>
                        <a:pt x="0" y="54"/>
                        <a:pt x="0" y="120"/>
                      </a:cubicBezTo>
                      <a:cubicBezTo>
                        <a:pt x="0" y="187"/>
                        <a:pt x="54" y="240"/>
                        <a:pt x="120" y="24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prstDash val="solid"/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121917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400">
                    <a:solidFill>
                      <a:srgbClr val="000000"/>
                    </a:solidFill>
                    <a:latin typeface="Times New Roman"/>
                    <a:ea typeface="宋体"/>
                  </a:endParaRPr>
                </a:p>
              </p:txBody>
            </p:sp>
            <p:sp>
              <p:nvSpPr>
                <p:cNvPr id="50" name="PA-任意多边形 1667"/>
                <p:cNvSpPr>
                  <a:spLocks noEditPoints="1"/>
                </p:cNvSpPr>
                <p:nvPr>
                  <p:custDataLst>
                    <p:tags r:id="rId7"/>
                  </p:custDataLst>
                </p:nvPr>
              </p:nvSpPr>
              <p:spPr bwMode="auto">
                <a:xfrm>
                  <a:off x="4638" y="1630"/>
                  <a:ext cx="332" cy="331"/>
                </a:xfrm>
                <a:custGeom>
                  <a:avLst/>
                  <a:gdLst>
                    <a:gd name="T0" fmla="*/ 440 w 880"/>
                    <a:gd name="T1" fmla="*/ 0 h 880"/>
                    <a:gd name="T2" fmla="*/ 0 w 880"/>
                    <a:gd name="T3" fmla="*/ 440 h 880"/>
                    <a:gd name="T4" fmla="*/ 440 w 880"/>
                    <a:gd name="T5" fmla="*/ 880 h 880"/>
                    <a:gd name="T6" fmla="*/ 880 w 880"/>
                    <a:gd name="T7" fmla="*/ 440 h 880"/>
                    <a:gd name="T8" fmla="*/ 440 w 880"/>
                    <a:gd name="T9" fmla="*/ 0 h 880"/>
                    <a:gd name="T10" fmla="*/ 440 w 880"/>
                    <a:gd name="T11" fmla="*/ 640 h 880"/>
                    <a:gd name="T12" fmla="*/ 240 w 880"/>
                    <a:gd name="T13" fmla="*/ 440 h 880"/>
                    <a:gd name="T14" fmla="*/ 440 w 880"/>
                    <a:gd name="T15" fmla="*/ 240 h 880"/>
                    <a:gd name="T16" fmla="*/ 640 w 880"/>
                    <a:gd name="T17" fmla="*/ 440 h 880"/>
                    <a:gd name="T18" fmla="*/ 440 w 880"/>
                    <a:gd name="T19" fmla="*/ 640 h 8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880" h="880">
                      <a:moveTo>
                        <a:pt x="440" y="0"/>
                      </a:moveTo>
                      <a:cubicBezTo>
                        <a:pt x="198" y="0"/>
                        <a:pt x="0" y="198"/>
                        <a:pt x="0" y="440"/>
                      </a:cubicBezTo>
                      <a:cubicBezTo>
                        <a:pt x="0" y="683"/>
                        <a:pt x="198" y="880"/>
                        <a:pt x="440" y="880"/>
                      </a:cubicBezTo>
                      <a:cubicBezTo>
                        <a:pt x="683" y="880"/>
                        <a:pt x="880" y="683"/>
                        <a:pt x="880" y="440"/>
                      </a:cubicBezTo>
                      <a:cubicBezTo>
                        <a:pt x="880" y="198"/>
                        <a:pt x="683" y="0"/>
                        <a:pt x="440" y="0"/>
                      </a:cubicBezTo>
                      <a:close/>
                      <a:moveTo>
                        <a:pt x="440" y="640"/>
                      </a:moveTo>
                      <a:cubicBezTo>
                        <a:pt x="330" y="640"/>
                        <a:pt x="240" y="551"/>
                        <a:pt x="240" y="440"/>
                      </a:cubicBezTo>
                      <a:cubicBezTo>
                        <a:pt x="240" y="330"/>
                        <a:pt x="330" y="240"/>
                        <a:pt x="440" y="240"/>
                      </a:cubicBezTo>
                      <a:cubicBezTo>
                        <a:pt x="551" y="240"/>
                        <a:pt x="640" y="330"/>
                        <a:pt x="640" y="440"/>
                      </a:cubicBezTo>
                      <a:cubicBezTo>
                        <a:pt x="640" y="551"/>
                        <a:pt x="551" y="640"/>
                        <a:pt x="440" y="64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prstDash val="solid"/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121917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400">
                    <a:solidFill>
                      <a:srgbClr val="000000"/>
                    </a:solidFill>
                    <a:latin typeface="Times New Roman"/>
                    <a:ea typeface="宋体"/>
                  </a:endParaRPr>
                </a:p>
              </p:txBody>
            </p:sp>
          </p:grpSp>
          <p:sp>
            <p:nvSpPr>
              <p:cNvPr id="45" name="矩形 44"/>
              <p:cNvSpPr/>
              <p:nvPr/>
            </p:nvSpPr>
            <p:spPr>
              <a:xfrm>
                <a:off x="6458984" y="2427136"/>
                <a:ext cx="1061829" cy="3462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121917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zh-CN" altLang="en-US" sz="2400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百度一下</a:t>
                </a:r>
                <a:endParaRPr lang="zh-CN" altLang="en-US" sz="2400" dirty="0">
                  <a:solidFill>
                    <a:srgbClr val="FFFFFF"/>
                  </a:solidFill>
                  <a:latin typeface="Comic Sans MS" panose="030F0702030302020204" pitchFamily="66" charset="0"/>
                  <a:ea typeface="宋体" panose="02010600030101010101" pitchFamily="2" charset="-122"/>
                </a:endParaRPr>
              </a:p>
            </p:txBody>
          </p:sp>
        </p:grpSp>
      </p:grpSp>
      <p:pic>
        <p:nvPicPr>
          <p:cNvPr id="56" name="图片 55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932627" y="4039417"/>
            <a:ext cx="1152128" cy="1152128"/>
          </a:xfrm>
          <a:prstGeom prst="rect">
            <a:avLst/>
          </a:prstGeom>
        </p:spPr>
      </p:pic>
      <p:sp>
        <p:nvSpPr>
          <p:cNvPr id="52" name="文本框 51">
            <a:hlinkClick r:id="rId17" action="ppaction://hlinksldjump"/>
          </p:cNvPr>
          <p:cNvSpPr txBox="1"/>
          <p:nvPr/>
        </p:nvSpPr>
        <p:spPr>
          <a:xfrm>
            <a:off x="5459841" y="644947"/>
            <a:ext cx="870751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333" dirty="0">
                <a:solidFill>
                  <a:srgbClr val="808080">
                    <a:lumMod val="60000"/>
                    <a:lumOff val="4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知识回顾</a:t>
            </a:r>
          </a:p>
        </p:txBody>
      </p:sp>
      <p:sp>
        <p:nvSpPr>
          <p:cNvPr id="55" name="文本框 54">
            <a:hlinkClick r:id="rId18" action="ppaction://hlinksldjump"/>
          </p:cNvPr>
          <p:cNvSpPr txBox="1"/>
          <p:nvPr/>
        </p:nvSpPr>
        <p:spPr>
          <a:xfrm>
            <a:off x="7955557" y="688908"/>
            <a:ext cx="870751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333" dirty="0">
                <a:solidFill>
                  <a:srgbClr val="808080">
                    <a:lumMod val="60000"/>
                    <a:lumOff val="4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规律总结</a:t>
            </a:r>
          </a:p>
        </p:txBody>
      </p:sp>
      <p:sp>
        <p:nvSpPr>
          <p:cNvPr id="71" name="文本框 70">
            <a:hlinkClick r:id="rId18" action="ppaction://hlinksldjump"/>
          </p:cNvPr>
          <p:cNvSpPr txBox="1"/>
          <p:nvPr/>
        </p:nvSpPr>
        <p:spPr>
          <a:xfrm>
            <a:off x="8919686" y="694156"/>
            <a:ext cx="870751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333" dirty="0">
                <a:solidFill>
                  <a:srgbClr val="808080">
                    <a:lumMod val="60000"/>
                    <a:lumOff val="4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练习巩固</a:t>
            </a:r>
          </a:p>
        </p:txBody>
      </p:sp>
      <p:sp>
        <p:nvSpPr>
          <p:cNvPr id="73" name="文本框 72">
            <a:hlinkClick r:id="rId19" action="ppaction://hlinksldjump"/>
          </p:cNvPr>
          <p:cNvSpPr txBox="1"/>
          <p:nvPr/>
        </p:nvSpPr>
        <p:spPr>
          <a:xfrm>
            <a:off x="9854474" y="699864"/>
            <a:ext cx="1042273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333" dirty="0">
                <a:solidFill>
                  <a:srgbClr val="808080">
                    <a:lumMod val="60000"/>
                    <a:lumOff val="4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小结与思考</a:t>
            </a:r>
          </a:p>
        </p:txBody>
      </p:sp>
      <p:cxnSp>
        <p:nvCxnSpPr>
          <p:cNvPr id="74" name="直接连接符 73"/>
          <p:cNvCxnSpPr/>
          <p:nvPr/>
        </p:nvCxnSpPr>
        <p:spPr>
          <a:xfrm>
            <a:off x="6443546" y="1028159"/>
            <a:ext cx="51438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/>
          <p:nvPr/>
        </p:nvCxnSpPr>
        <p:spPr>
          <a:xfrm>
            <a:off x="5485033" y="644947"/>
            <a:ext cx="0" cy="328295"/>
          </a:xfrm>
          <a:prstGeom prst="line">
            <a:avLst/>
          </a:prstGeom>
          <a:ln w="12700"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接连接符 75"/>
          <p:cNvCxnSpPr/>
          <p:nvPr/>
        </p:nvCxnSpPr>
        <p:spPr>
          <a:xfrm>
            <a:off x="6390009" y="648249"/>
            <a:ext cx="0" cy="328295"/>
          </a:xfrm>
          <a:prstGeom prst="line">
            <a:avLst/>
          </a:prstGeom>
          <a:ln w="12700"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接连接符 76"/>
          <p:cNvCxnSpPr/>
          <p:nvPr/>
        </p:nvCxnSpPr>
        <p:spPr>
          <a:xfrm>
            <a:off x="6957933" y="666945"/>
            <a:ext cx="0" cy="328295"/>
          </a:xfrm>
          <a:prstGeom prst="line">
            <a:avLst/>
          </a:prstGeom>
          <a:ln w="12700"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接连接符 77"/>
          <p:cNvCxnSpPr/>
          <p:nvPr/>
        </p:nvCxnSpPr>
        <p:spPr>
          <a:xfrm>
            <a:off x="7934699" y="688450"/>
            <a:ext cx="0" cy="328295"/>
          </a:xfrm>
          <a:prstGeom prst="line">
            <a:avLst/>
          </a:prstGeom>
          <a:ln w="12700"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接连接符 78"/>
          <p:cNvCxnSpPr/>
          <p:nvPr/>
        </p:nvCxnSpPr>
        <p:spPr>
          <a:xfrm>
            <a:off x="8885725" y="688449"/>
            <a:ext cx="0" cy="328295"/>
          </a:xfrm>
          <a:prstGeom prst="line">
            <a:avLst/>
          </a:prstGeom>
          <a:ln w="12700"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接连接符 79"/>
          <p:cNvCxnSpPr/>
          <p:nvPr/>
        </p:nvCxnSpPr>
        <p:spPr>
          <a:xfrm>
            <a:off x="9849855" y="688449"/>
            <a:ext cx="0" cy="328295"/>
          </a:xfrm>
          <a:prstGeom prst="line">
            <a:avLst/>
          </a:prstGeom>
          <a:ln w="12700"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文本框 80">
            <a:hlinkClick r:id="rId17" action="ppaction://hlinksldjump"/>
          </p:cNvPr>
          <p:cNvSpPr txBox="1"/>
          <p:nvPr/>
        </p:nvSpPr>
        <p:spPr>
          <a:xfrm>
            <a:off x="4590092" y="657430"/>
            <a:ext cx="870751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333" dirty="0">
                <a:solidFill>
                  <a:srgbClr val="808080">
                    <a:lumMod val="60000"/>
                    <a:lumOff val="4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问题导入</a:t>
            </a:r>
          </a:p>
        </p:txBody>
      </p:sp>
      <p:sp>
        <p:nvSpPr>
          <p:cNvPr id="84" name="文本框 83">
            <a:hlinkClick r:id="rId20" action="ppaction://hlinksldjump"/>
          </p:cNvPr>
          <p:cNvSpPr txBox="1"/>
          <p:nvPr/>
        </p:nvSpPr>
        <p:spPr>
          <a:xfrm>
            <a:off x="6394628" y="629692"/>
            <a:ext cx="637113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333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讨论</a:t>
            </a:r>
          </a:p>
        </p:txBody>
      </p:sp>
      <p:sp>
        <p:nvSpPr>
          <p:cNvPr id="85" name="文本框 84">
            <a:hlinkClick r:id="rId21" action="ppaction://hlinksldjump"/>
          </p:cNvPr>
          <p:cNvSpPr txBox="1"/>
          <p:nvPr/>
        </p:nvSpPr>
        <p:spPr>
          <a:xfrm>
            <a:off x="6991429" y="662610"/>
            <a:ext cx="870751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333" dirty="0">
                <a:solidFill>
                  <a:srgbClr val="808080">
                    <a:lumMod val="60000"/>
                    <a:lumOff val="4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探究新知</a:t>
            </a:r>
          </a:p>
        </p:txBody>
      </p:sp>
      <p:pic>
        <p:nvPicPr>
          <p:cNvPr id="51" name="图片 50" descr="横向校标_画板 1_WPS图片">
            <a:extLst>
              <a:ext uri="{FF2B5EF4-FFF2-40B4-BE49-F238E27FC236}">
                <a16:creationId xmlns:a16="http://schemas.microsoft.com/office/drawing/2014/main" id="{DB1AD5BF-9809-A14C-2138-ADBC9CE75AE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2"/>
          <a:stretch>
            <a:fillRect/>
          </a:stretch>
        </p:blipFill>
        <p:spPr>
          <a:xfrm>
            <a:off x="10111105" y="6098285"/>
            <a:ext cx="2245995" cy="8905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200" fill="hold"/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200" fill="hold"/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" dur="2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2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" dur="2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7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9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1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3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5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7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9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1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3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5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7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9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1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3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5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7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9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1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3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5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7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9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1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3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5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7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9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2" grpId="0"/>
          <p:bldP spid="52" grpId="1"/>
          <p:bldP spid="55" grpId="0"/>
          <p:bldP spid="55" grpId="1"/>
          <p:bldP spid="71" grpId="0"/>
          <p:bldP spid="71" grpId="1"/>
          <p:bldP spid="73" grpId="0"/>
          <p:bldP spid="73" grpId="1"/>
          <p:bldP spid="81" grpId="0"/>
          <p:bldP spid="81" grpId="1"/>
          <p:bldP spid="84" grpId="0"/>
          <p:bldP spid="84" grpId="1"/>
          <p:bldP spid="85" grpId="0"/>
          <p:bldP spid="85" grpId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00" fill="hold"/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00" fill="hold"/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" dur="2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2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" dur="2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7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9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1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3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5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7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9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1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3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5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7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9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1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3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5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7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9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1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3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5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7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9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1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3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5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7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9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2" grpId="0"/>
          <p:bldP spid="52" grpId="1"/>
          <p:bldP spid="55" grpId="0"/>
          <p:bldP spid="55" grpId="1"/>
          <p:bldP spid="71" grpId="0"/>
          <p:bldP spid="71" grpId="1"/>
          <p:bldP spid="73" grpId="0"/>
          <p:bldP spid="73" grpId="1"/>
          <p:bldP spid="81" grpId="0"/>
          <p:bldP spid="81" grpId="1"/>
          <p:bldP spid="84" grpId="0"/>
          <p:bldP spid="84" grpId="1"/>
          <p:bldP spid="85" grpId="0"/>
          <p:bldP spid="85" grpId="1"/>
        </p:bldLst>
      </p:timing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1456015" y="1233237"/>
            <a:ext cx="9353943" cy="5383299"/>
            <a:chOff x="936061" y="910540"/>
            <a:chExt cx="7015457" cy="4037474"/>
          </a:xfrm>
        </p:grpSpPr>
        <p:sp>
          <p:nvSpPr>
            <p:cNvPr id="307" name="îsľíḋé"/>
            <p:cNvSpPr/>
            <p:nvPr/>
          </p:nvSpPr>
          <p:spPr bwMode="auto">
            <a:xfrm>
              <a:off x="1099653" y="910540"/>
              <a:ext cx="5860726" cy="3112508"/>
            </a:xfrm>
            <a:custGeom>
              <a:avLst/>
              <a:gdLst>
                <a:gd name="T0" fmla="*/ 1656 w 1679"/>
                <a:gd name="T1" fmla="*/ 813 h 1302"/>
                <a:gd name="T2" fmla="*/ 1547 w 1679"/>
                <a:gd name="T3" fmla="*/ 637 h 1302"/>
                <a:gd name="T4" fmla="*/ 1335 w 1679"/>
                <a:gd name="T5" fmla="*/ 566 h 1302"/>
                <a:gd name="T6" fmla="*/ 1105 w 1679"/>
                <a:gd name="T7" fmla="*/ 483 h 1302"/>
                <a:gd name="T8" fmla="*/ 934 w 1679"/>
                <a:gd name="T9" fmla="*/ 309 h 1302"/>
                <a:gd name="T10" fmla="*/ 868 w 1679"/>
                <a:gd name="T11" fmla="*/ 213 h 1302"/>
                <a:gd name="T12" fmla="*/ 707 w 1679"/>
                <a:gd name="T13" fmla="*/ 50 h 1302"/>
                <a:gd name="T14" fmla="*/ 503 w 1679"/>
                <a:gd name="T15" fmla="*/ 12 h 1302"/>
                <a:gd name="T16" fmla="*/ 143 w 1679"/>
                <a:gd name="T17" fmla="*/ 226 h 1302"/>
                <a:gd name="T18" fmla="*/ 3 w 1679"/>
                <a:gd name="T19" fmla="*/ 623 h 1302"/>
                <a:gd name="T20" fmla="*/ 50 w 1679"/>
                <a:gd name="T21" fmla="*/ 830 h 1302"/>
                <a:gd name="T22" fmla="*/ 192 w 1679"/>
                <a:gd name="T23" fmla="*/ 994 h 1302"/>
                <a:gd name="T24" fmla="*/ 1081 w 1679"/>
                <a:gd name="T25" fmla="*/ 1289 h 1302"/>
                <a:gd name="T26" fmla="*/ 1301 w 1679"/>
                <a:gd name="T27" fmla="*/ 1259 h 1302"/>
                <a:gd name="T28" fmla="*/ 1503 w 1679"/>
                <a:gd name="T29" fmla="*/ 1182 h 1302"/>
                <a:gd name="T30" fmla="*/ 1650 w 1679"/>
                <a:gd name="T31" fmla="*/ 1024 h 1302"/>
                <a:gd name="T32" fmla="*/ 1656 w 1679"/>
                <a:gd name="T33" fmla="*/ 813 h 1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679" h="1302">
                  <a:moveTo>
                    <a:pt x="1656" y="813"/>
                  </a:moveTo>
                  <a:cubicBezTo>
                    <a:pt x="1639" y="743"/>
                    <a:pt x="1604" y="681"/>
                    <a:pt x="1547" y="637"/>
                  </a:cubicBezTo>
                  <a:cubicBezTo>
                    <a:pt x="1484" y="589"/>
                    <a:pt x="1410" y="577"/>
                    <a:pt x="1335" y="566"/>
                  </a:cubicBezTo>
                  <a:cubicBezTo>
                    <a:pt x="1252" y="554"/>
                    <a:pt x="1175" y="529"/>
                    <a:pt x="1105" y="483"/>
                  </a:cubicBezTo>
                  <a:cubicBezTo>
                    <a:pt x="1036" y="437"/>
                    <a:pt x="982" y="376"/>
                    <a:pt x="934" y="309"/>
                  </a:cubicBezTo>
                  <a:cubicBezTo>
                    <a:pt x="911" y="277"/>
                    <a:pt x="890" y="245"/>
                    <a:pt x="868" y="213"/>
                  </a:cubicBezTo>
                  <a:cubicBezTo>
                    <a:pt x="823" y="151"/>
                    <a:pt x="773" y="90"/>
                    <a:pt x="707" y="50"/>
                  </a:cubicBezTo>
                  <a:cubicBezTo>
                    <a:pt x="645" y="12"/>
                    <a:pt x="574" y="0"/>
                    <a:pt x="503" y="12"/>
                  </a:cubicBezTo>
                  <a:cubicBezTo>
                    <a:pt x="364" y="35"/>
                    <a:pt x="233" y="120"/>
                    <a:pt x="143" y="226"/>
                  </a:cubicBezTo>
                  <a:cubicBezTo>
                    <a:pt x="51" y="337"/>
                    <a:pt x="0" y="479"/>
                    <a:pt x="3" y="623"/>
                  </a:cubicBezTo>
                  <a:cubicBezTo>
                    <a:pt x="5" y="694"/>
                    <a:pt x="19" y="766"/>
                    <a:pt x="50" y="830"/>
                  </a:cubicBezTo>
                  <a:cubicBezTo>
                    <a:pt x="81" y="898"/>
                    <a:pt x="133" y="950"/>
                    <a:pt x="192" y="994"/>
                  </a:cubicBezTo>
                  <a:cubicBezTo>
                    <a:pt x="445" y="1184"/>
                    <a:pt x="763" y="1302"/>
                    <a:pt x="1081" y="1289"/>
                  </a:cubicBezTo>
                  <a:cubicBezTo>
                    <a:pt x="1155" y="1286"/>
                    <a:pt x="1229" y="1276"/>
                    <a:pt x="1301" y="1259"/>
                  </a:cubicBezTo>
                  <a:cubicBezTo>
                    <a:pt x="1371" y="1242"/>
                    <a:pt x="1441" y="1218"/>
                    <a:pt x="1503" y="1182"/>
                  </a:cubicBezTo>
                  <a:cubicBezTo>
                    <a:pt x="1566" y="1145"/>
                    <a:pt x="1621" y="1092"/>
                    <a:pt x="1650" y="1024"/>
                  </a:cubicBezTo>
                  <a:cubicBezTo>
                    <a:pt x="1679" y="956"/>
                    <a:pt x="1673" y="882"/>
                    <a:pt x="1656" y="813"/>
                  </a:cubicBezTo>
                  <a:close/>
                </a:path>
              </a:pathLst>
            </a:custGeom>
            <a:solidFill>
              <a:srgbClr val="ECEB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grpSp>
          <p:nvGrpSpPr>
            <p:cNvPr id="308" name="组合 307"/>
            <p:cNvGrpSpPr/>
            <p:nvPr/>
          </p:nvGrpSpPr>
          <p:grpSpPr>
            <a:xfrm>
              <a:off x="959601" y="3022027"/>
              <a:ext cx="818254" cy="704080"/>
              <a:chOff x="1046425" y="3481388"/>
              <a:chExt cx="1126330" cy="969169"/>
            </a:xfrm>
          </p:grpSpPr>
          <p:sp>
            <p:nvSpPr>
              <p:cNvPr id="309" name="îśḷïḋê"/>
              <p:cNvSpPr/>
              <p:nvPr/>
            </p:nvSpPr>
            <p:spPr bwMode="auto">
              <a:xfrm>
                <a:off x="1319077" y="3832622"/>
                <a:ext cx="853678" cy="469106"/>
              </a:xfrm>
              <a:custGeom>
                <a:avLst/>
                <a:gdLst>
                  <a:gd name="T0" fmla="*/ 343 w 345"/>
                  <a:gd name="T1" fmla="*/ 183 h 190"/>
                  <a:gd name="T2" fmla="*/ 0 w 345"/>
                  <a:gd name="T3" fmla="*/ 0 h 190"/>
                  <a:gd name="T4" fmla="*/ 345 w 345"/>
                  <a:gd name="T5" fmla="*/ 168 h 190"/>
                  <a:gd name="T6" fmla="*/ 343 w 345"/>
                  <a:gd name="T7" fmla="*/ 183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5" h="190">
                    <a:moveTo>
                      <a:pt x="343" y="183"/>
                    </a:moveTo>
                    <a:cubicBezTo>
                      <a:pt x="343" y="183"/>
                      <a:pt x="103" y="190"/>
                      <a:pt x="0" y="0"/>
                    </a:cubicBezTo>
                    <a:cubicBezTo>
                      <a:pt x="0" y="0"/>
                      <a:pt x="89" y="159"/>
                      <a:pt x="345" y="168"/>
                    </a:cubicBezTo>
                    <a:lnTo>
                      <a:pt x="343" y="183"/>
                    </a:lnTo>
                    <a:close/>
                  </a:path>
                </a:pathLst>
              </a:custGeom>
              <a:solidFill>
                <a:srgbClr val="E4DAF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 defTabSz="1219170" fontAlgn="base">
                  <a:spcBef>
                    <a:spcPct val="0"/>
                  </a:spcBef>
                  <a:spcAft>
                    <a:spcPct val="0"/>
                  </a:spcAft>
                </a:pPr>
                <a:endParaRPr sz="2400">
                  <a:solidFill>
                    <a:srgbClr val="000000"/>
                  </a:solidFill>
                  <a:latin typeface="Comic Sans MS" panose="030F0702030302020204" pitchFamily="66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10" name="ï$ľíde"/>
              <p:cNvSpPr/>
              <p:nvPr/>
            </p:nvSpPr>
            <p:spPr bwMode="auto">
              <a:xfrm>
                <a:off x="1565537" y="4223147"/>
                <a:ext cx="352425" cy="227410"/>
              </a:xfrm>
              <a:custGeom>
                <a:avLst/>
                <a:gdLst>
                  <a:gd name="T0" fmla="*/ 0 w 142"/>
                  <a:gd name="T1" fmla="*/ 67 h 92"/>
                  <a:gd name="T2" fmla="*/ 142 w 142"/>
                  <a:gd name="T3" fmla="*/ 7 h 92"/>
                  <a:gd name="T4" fmla="*/ 0 w 142"/>
                  <a:gd name="T5" fmla="*/ 67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42" h="92">
                    <a:moveTo>
                      <a:pt x="0" y="67"/>
                    </a:moveTo>
                    <a:cubicBezTo>
                      <a:pt x="0" y="67"/>
                      <a:pt x="87" y="92"/>
                      <a:pt x="142" y="7"/>
                    </a:cubicBezTo>
                    <a:cubicBezTo>
                      <a:pt x="142" y="7"/>
                      <a:pt x="32" y="0"/>
                      <a:pt x="0" y="67"/>
                    </a:cubicBezTo>
                    <a:close/>
                  </a:path>
                </a:pathLst>
              </a:custGeom>
              <a:solidFill>
                <a:srgbClr val="E4DAF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 defTabSz="1219170" fontAlgn="base">
                  <a:spcBef>
                    <a:spcPct val="0"/>
                  </a:spcBef>
                  <a:spcAft>
                    <a:spcPct val="0"/>
                  </a:spcAft>
                </a:pPr>
                <a:endParaRPr sz="2400">
                  <a:solidFill>
                    <a:srgbClr val="000000"/>
                  </a:solidFill>
                  <a:latin typeface="Comic Sans MS" panose="030F0702030302020204" pitchFamily="66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11" name="ïŝḷïḑê"/>
              <p:cNvSpPr/>
              <p:nvPr/>
            </p:nvSpPr>
            <p:spPr bwMode="auto">
              <a:xfrm>
                <a:off x="1415518" y="4152901"/>
                <a:ext cx="241697" cy="171450"/>
              </a:xfrm>
              <a:custGeom>
                <a:avLst/>
                <a:gdLst>
                  <a:gd name="T0" fmla="*/ 98 w 98"/>
                  <a:gd name="T1" fmla="*/ 3 h 69"/>
                  <a:gd name="T2" fmla="*/ 12 w 98"/>
                  <a:gd name="T3" fmla="*/ 34 h 69"/>
                  <a:gd name="T4" fmla="*/ 98 w 98"/>
                  <a:gd name="T5" fmla="*/ 3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8" h="69">
                    <a:moveTo>
                      <a:pt x="98" y="3"/>
                    </a:moveTo>
                    <a:cubicBezTo>
                      <a:pt x="98" y="3"/>
                      <a:pt x="24" y="69"/>
                      <a:pt x="12" y="34"/>
                    </a:cubicBezTo>
                    <a:cubicBezTo>
                      <a:pt x="0" y="0"/>
                      <a:pt x="98" y="3"/>
                      <a:pt x="98" y="3"/>
                    </a:cubicBezTo>
                    <a:close/>
                  </a:path>
                </a:pathLst>
              </a:custGeom>
              <a:solidFill>
                <a:srgbClr val="E4DAF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 defTabSz="1219170" fontAlgn="base">
                  <a:spcBef>
                    <a:spcPct val="0"/>
                  </a:spcBef>
                  <a:spcAft>
                    <a:spcPct val="0"/>
                  </a:spcAft>
                </a:pPr>
                <a:endParaRPr sz="2400">
                  <a:solidFill>
                    <a:srgbClr val="000000"/>
                  </a:solidFill>
                  <a:latin typeface="Comic Sans MS" panose="030F0702030302020204" pitchFamily="66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12" name="ïşļïďê"/>
              <p:cNvSpPr/>
              <p:nvPr/>
            </p:nvSpPr>
            <p:spPr bwMode="auto">
              <a:xfrm>
                <a:off x="1046425" y="3890963"/>
                <a:ext cx="463153" cy="316706"/>
              </a:xfrm>
              <a:custGeom>
                <a:avLst/>
                <a:gdLst>
                  <a:gd name="T0" fmla="*/ 187 w 187"/>
                  <a:gd name="T1" fmla="*/ 69 h 128"/>
                  <a:gd name="T2" fmla="*/ 0 w 187"/>
                  <a:gd name="T3" fmla="*/ 48 h 128"/>
                  <a:gd name="T4" fmla="*/ 187 w 187"/>
                  <a:gd name="T5" fmla="*/ 69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87" h="128">
                    <a:moveTo>
                      <a:pt x="187" y="69"/>
                    </a:moveTo>
                    <a:cubicBezTo>
                      <a:pt x="187" y="69"/>
                      <a:pt x="68" y="128"/>
                      <a:pt x="0" y="48"/>
                    </a:cubicBezTo>
                    <a:cubicBezTo>
                      <a:pt x="0" y="48"/>
                      <a:pt x="116" y="0"/>
                      <a:pt x="187" y="69"/>
                    </a:cubicBezTo>
                    <a:close/>
                  </a:path>
                </a:pathLst>
              </a:custGeom>
              <a:solidFill>
                <a:srgbClr val="E4DAF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 defTabSz="1219170" fontAlgn="base">
                  <a:spcBef>
                    <a:spcPct val="0"/>
                  </a:spcBef>
                  <a:spcAft>
                    <a:spcPct val="0"/>
                  </a:spcAft>
                </a:pPr>
                <a:endParaRPr sz="2400">
                  <a:solidFill>
                    <a:srgbClr val="000000"/>
                  </a:solidFill>
                  <a:latin typeface="Comic Sans MS" panose="030F0702030302020204" pitchFamily="66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13" name="isļïḑe"/>
              <p:cNvSpPr/>
              <p:nvPr/>
            </p:nvSpPr>
            <p:spPr bwMode="auto">
              <a:xfrm>
                <a:off x="1565537" y="3748088"/>
                <a:ext cx="284560" cy="420291"/>
              </a:xfrm>
              <a:custGeom>
                <a:avLst/>
                <a:gdLst>
                  <a:gd name="T0" fmla="*/ 67 w 115"/>
                  <a:gd name="T1" fmla="*/ 170 h 170"/>
                  <a:gd name="T2" fmla="*/ 36 w 115"/>
                  <a:gd name="T3" fmla="*/ 0 h 170"/>
                  <a:gd name="T4" fmla="*/ 67 w 115"/>
                  <a:gd name="T5" fmla="*/ 17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5" h="170">
                    <a:moveTo>
                      <a:pt x="67" y="170"/>
                    </a:moveTo>
                    <a:cubicBezTo>
                      <a:pt x="67" y="170"/>
                      <a:pt x="0" y="77"/>
                      <a:pt x="36" y="0"/>
                    </a:cubicBezTo>
                    <a:cubicBezTo>
                      <a:pt x="36" y="0"/>
                      <a:pt x="115" y="67"/>
                      <a:pt x="67" y="170"/>
                    </a:cubicBezTo>
                    <a:close/>
                  </a:path>
                </a:pathLst>
              </a:custGeom>
              <a:solidFill>
                <a:srgbClr val="E4DAF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 defTabSz="1219170" fontAlgn="base">
                  <a:spcBef>
                    <a:spcPct val="0"/>
                  </a:spcBef>
                  <a:spcAft>
                    <a:spcPct val="0"/>
                  </a:spcAft>
                </a:pPr>
                <a:endParaRPr sz="2400">
                  <a:solidFill>
                    <a:srgbClr val="000000"/>
                  </a:solidFill>
                  <a:latin typeface="Comic Sans MS" panose="030F0702030302020204" pitchFamily="66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14" name="iṧľîḓé"/>
              <p:cNvSpPr/>
              <p:nvPr/>
            </p:nvSpPr>
            <p:spPr bwMode="auto">
              <a:xfrm>
                <a:off x="1771515" y="3957638"/>
                <a:ext cx="148828" cy="259556"/>
              </a:xfrm>
              <a:custGeom>
                <a:avLst/>
                <a:gdLst>
                  <a:gd name="T0" fmla="*/ 60 w 60"/>
                  <a:gd name="T1" fmla="*/ 105 h 105"/>
                  <a:gd name="T2" fmla="*/ 28 w 60"/>
                  <a:gd name="T3" fmla="*/ 21 h 105"/>
                  <a:gd name="T4" fmla="*/ 60 w 60"/>
                  <a:gd name="T5" fmla="*/ 105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0" h="105">
                    <a:moveTo>
                      <a:pt x="60" y="105"/>
                    </a:moveTo>
                    <a:cubicBezTo>
                      <a:pt x="60" y="105"/>
                      <a:pt x="0" y="42"/>
                      <a:pt x="28" y="21"/>
                    </a:cubicBezTo>
                    <a:cubicBezTo>
                      <a:pt x="56" y="0"/>
                      <a:pt x="60" y="105"/>
                      <a:pt x="60" y="105"/>
                    </a:cubicBezTo>
                    <a:close/>
                  </a:path>
                </a:pathLst>
              </a:custGeom>
              <a:solidFill>
                <a:srgbClr val="E4DAF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 defTabSz="1219170" fontAlgn="base">
                  <a:spcBef>
                    <a:spcPct val="0"/>
                  </a:spcBef>
                  <a:spcAft>
                    <a:spcPct val="0"/>
                  </a:spcAft>
                </a:pPr>
                <a:endParaRPr sz="2400">
                  <a:solidFill>
                    <a:srgbClr val="000000"/>
                  </a:solidFill>
                  <a:latin typeface="Comic Sans MS" panose="030F0702030302020204" pitchFamily="66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15" name="iṣ1íḓé"/>
              <p:cNvSpPr/>
              <p:nvPr/>
            </p:nvSpPr>
            <p:spPr bwMode="auto">
              <a:xfrm>
                <a:off x="1378609" y="3708797"/>
                <a:ext cx="175022" cy="308372"/>
              </a:xfrm>
              <a:custGeom>
                <a:avLst/>
                <a:gdLst>
                  <a:gd name="T0" fmla="*/ 45 w 71"/>
                  <a:gd name="T1" fmla="*/ 125 h 125"/>
                  <a:gd name="T2" fmla="*/ 35 w 71"/>
                  <a:gd name="T3" fmla="*/ 14 h 125"/>
                  <a:gd name="T4" fmla="*/ 45 w 71"/>
                  <a:gd name="T5" fmla="*/ 125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71" h="125">
                    <a:moveTo>
                      <a:pt x="45" y="125"/>
                    </a:moveTo>
                    <a:cubicBezTo>
                      <a:pt x="45" y="125"/>
                      <a:pt x="0" y="28"/>
                      <a:pt x="35" y="14"/>
                    </a:cubicBezTo>
                    <a:cubicBezTo>
                      <a:pt x="71" y="0"/>
                      <a:pt x="45" y="125"/>
                      <a:pt x="45" y="125"/>
                    </a:cubicBezTo>
                    <a:close/>
                  </a:path>
                </a:pathLst>
              </a:custGeom>
              <a:solidFill>
                <a:srgbClr val="E4DAF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 defTabSz="1219170" fontAlgn="base">
                  <a:spcBef>
                    <a:spcPct val="0"/>
                  </a:spcBef>
                  <a:spcAft>
                    <a:spcPct val="0"/>
                  </a:spcAft>
                </a:pPr>
                <a:endParaRPr sz="2400">
                  <a:solidFill>
                    <a:srgbClr val="000000"/>
                  </a:solidFill>
                  <a:latin typeface="Comic Sans MS" panose="030F0702030302020204" pitchFamily="66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16" name="ïṡlidè"/>
              <p:cNvSpPr/>
              <p:nvPr/>
            </p:nvSpPr>
            <p:spPr bwMode="auto">
              <a:xfrm>
                <a:off x="1117862" y="3481388"/>
                <a:ext cx="267891" cy="392906"/>
              </a:xfrm>
              <a:custGeom>
                <a:avLst/>
                <a:gdLst>
                  <a:gd name="T0" fmla="*/ 91 w 108"/>
                  <a:gd name="T1" fmla="*/ 159 h 159"/>
                  <a:gd name="T2" fmla="*/ 14 w 108"/>
                  <a:gd name="T3" fmla="*/ 0 h 159"/>
                  <a:gd name="T4" fmla="*/ 91 w 108"/>
                  <a:gd name="T5" fmla="*/ 159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08" h="159">
                    <a:moveTo>
                      <a:pt x="91" y="159"/>
                    </a:moveTo>
                    <a:cubicBezTo>
                      <a:pt x="91" y="159"/>
                      <a:pt x="0" y="71"/>
                      <a:pt x="14" y="0"/>
                    </a:cubicBezTo>
                    <a:cubicBezTo>
                      <a:pt x="14" y="0"/>
                      <a:pt x="108" y="21"/>
                      <a:pt x="91" y="159"/>
                    </a:cubicBezTo>
                    <a:close/>
                  </a:path>
                </a:pathLst>
              </a:custGeom>
              <a:solidFill>
                <a:srgbClr val="E4DAF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 defTabSz="1219170" fontAlgn="base">
                  <a:spcBef>
                    <a:spcPct val="0"/>
                  </a:spcBef>
                  <a:spcAft>
                    <a:spcPct val="0"/>
                  </a:spcAft>
                </a:pPr>
                <a:endParaRPr sz="2400">
                  <a:solidFill>
                    <a:srgbClr val="000000"/>
                  </a:solidFill>
                  <a:latin typeface="Comic Sans MS" panose="030F0702030302020204" pitchFamily="66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17" name="íśľîḑê"/>
              <p:cNvSpPr/>
              <p:nvPr/>
            </p:nvSpPr>
            <p:spPr bwMode="auto">
              <a:xfrm>
                <a:off x="1053568" y="3723085"/>
                <a:ext cx="309562" cy="238125"/>
              </a:xfrm>
              <a:custGeom>
                <a:avLst/>
                <a:gdLst>
                  <a:gd name="T0" fmla="*/ 125 w 125"/>
                  <a:gd name="T1" fmla="*/ 74 h 96"/>
                  <a:gd name="T2" fmla="*/ 4 w 125"/>
                  <a:gd name="T3" fmla="*/ 48 h 96"/>
                  <a:gd name="T4" fmla="*/ 125 w 125"/>
                  <a:gd name="T5" fmla="*/ 74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25" h="96">
                    <a:moveTo>
                      <a:pt x="125" y="74"/>
                    </a:moveTo>
                    <a:cubicBezTo>
                      <a:pt x="125" y="74"/>
                      <a:pt x="8" y="96"/>
                      <a:pt x="4" y="48"/>
                    </a:cubicBezTo>
                    <a:cubicBezTo>
                      <a:pt x="0" y="0"/>
                      <a:pt x="78" y="82"/>
                      <a:pt x="125" y="74"/>
                    </a:cubicBezTo>
                    <a:close/>
                  </a:path>
                </a:pathLst>
              </a:custGeom>
              <a:solidFill>
                <a:srgbClr val="E4DAF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 defTabSz="1219170" fontAlgn="base">
                  <a:spcBef>
                    <a:spcPct val="0"/>
                  </a:spcBef>
                  <a:spcAft>
                    <a:spcPct val="0"/>
                  </a:spcAft>
                </a:pPr>
                <a:endParaRPr sz="2400">
                  <a:solidFill>
                    <a:srgbClr val="000000"/>
                  </a:solidFill>
                  <a:latin typeface="Comic Sans MS" panose="030F0702030302020204" pitchFamily="66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318" name="组合 317"/>
            <p:cNvGrpSpPr/>
            <p:nvPr/>
          </p:nvGrpSpPr>
          <p:grpSpPr>
            <a:xfrm>
              <a:off x="7058011" y="2591959"/>
              <a:ext cx="893507" cy="1363181"/>
              <a:chOff x="7192748" y="1913092"/>
              <a:chExt cx="1229916" cy="1876425"/>
            </a:xfrm>
          </p:grpSpPr>
          <p:sp>
            <p:nvSpPr>
              <p:cNvPr id="319" name="îşlïḑe"/>
              <p:cNvSpPr/>
              <p:nvPr/>
            </p:nvSpPr>
            <p:spPr bwMode="auto">
              <a:xfrm>
                <a:off x="7192748" y="2484592"/>
                <a:ext cx="801291" cy="1304925"/>
              </a:xfrm>
              <a:custGeom>
                <a:avLst/>
                <a:gdLst>
                  <a:gd name="T0" fmla="*/ 14 w 324"/>
                  <a:gd name="T1" fmla="*/ 528 h 528"/>
                  <a:gd name="T2" fmla="*/ 298 w 324"/>
                  <a:gd name="T3" fmla="*/ 0 h 528"/>
                  <a:gd name="T4" fmla="*/ 0 w 324"/>
                  <a:gd name="T5" fmla="*/ 512 h 528"/>
                  <a:gd name="T6" fmla="*/ 14 w 324"/>
                  <a:gd name="T7" fmla="*/ 528 h 5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24" h="528">
                    <a:moveTo>
                      <a:pt x="14" y="528"/>
                    </a:moveTo>
                    <a:cubicBezTo>
                      <a:pt x="14" y="528"/>
                      <a:pt x="324" y="320"/>
                      <a:pt x="298" y="0"/>
                    </a:cubicBezTo>
                    <a:cubicBezTo>
                      <a:pt x="298" y="0"/>
                      <a:pt x="317" y="271"/>
                      <a:pt x="0" y="512"/>
                    </a:cubicBezTo>
                    <a:lnTo>
                      <a:pt x="14" y="528"/>
                    </a:lnTo>
                    <a:close/>
                  </a:path>
                </a:pathLst>
              </a:custGeom>
              <a:solidFill>
                <a:srgbClr val="E5DC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 defTabSz="1219170" fontAlgn="base">
                  <a:spcBef>
                    <a:spcPct val="0"/>
                  </a:spcBef>
                  <a:spcAft>
                    <a:spcPct val="0"/>
                  </a:spcAft>
                </a:pPr>
                <a:endParaRPr sz="2400">
                  <a:solidFill>
                    <a:srgbClr val="000000"/>
                  </a:solidFill>
                  <a:latin typeface="Comic Sans MS" panose="030F0702030302020204" pitchFamily="66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20" name="ísļíḋè"/>
              <p:cNvSpPr/>
              <p:nvPr/>
            </p:nvSpPr>
            <p:spPr bwMode="auto">
              <a:xfrm>
                <a:off x="7509454" y="3245401"/>
                <a:ext cx="564356" cy="395288"/>
              </a:xfrm>
              <a:custGeom>
                <a:avLst/>
                <a:gdLst>
                  <a:gd name="T0" fmla="*/ 228 w 228"/>
                  <a:gd name="T1" fmla="*/ 52 h 160"/>
                  <a:gd name="T2" fmla="*/ 0 w 228"/>
                  <a:gd name="T3" fmla="*/ 107 h 160"/>
                  <a:gd name="T4" fmla="*/ 228 w 228"/>
                  <a:gd name="T5" fmla="*/ 52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8" h="160">
                    <a:moveTo>
                      <a:pt x="228" y="52"/>
                    </a:moveTo>
                    <a:cubicBezTo>
                      <a:pt x="228" y="52"/>
                      <a:pt x="139" y="160"/>
                      <a:pt x="0" y="107"/>
                    </a:cubicBezTo>
                    <a:cubicBezTo>
                      <a:pt x="0" y="107"/>
                      <a:pt x="133" y="0"/>
                      <a:pt x="228" y="52"/>
                    </a:cubicBezTo>
                    <a:close/>
                  </a:path>
                </a:pathLst>
              </a:custGeom>
              <a:solidFill>
                <a:srgbClr val="E5DC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 defTabSz="1219170" fontAlgn="base">
                  <a:spcBef>
                    <a:spcPct val="0"/>
                  </a:spcBef>
                  <a:spcAft>
                    <a:spcPct val="0"/>
                  </a:spcAft>
                </a:pPr>
                <a:endParaRPr sz="2400">
                  <a:solidFill>
                    <a:srgbClr val="000000"/>
                  </a:solidFill>
                  <a:latin typeface="Comic Sans MS" panose="030F0702030302020204" pitchFamily="66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21" name="ïṩḻiďê"/>
              <p:cNvSpPr/>
              <p:nvPr/>
            </p:nvSpPr>
            <p:spPr bwMode="auto">
              <a:xfrm>
                <a:off x="7771392" y="2958461"/>
                <a:ext cx="366712" cy="254794"/>
              </a:xfrm>
              <a:custGeom>
                <a:avLst/>
                <a:gdLst>
                  <a:gd name="T0" fmla="*/ 0 w 148"/>
                  <a:gd name="T1" fmla="*/ 91 h 103"/>
                  <a:gd name="T2" fmla="*/ 135 w 148"/>
                  <a:gd name="T3" fmla="*/ 52 h 103"/>
                  <a:gd name="T4" fmla="*/ 0 w 148"/>
                  <a:gd name="T5" fmla="*/ 91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48" h="103">
                    <a:moveTo>
                      <a:pt x="0" y="91"/>
                    </a:moveTo>
                    <a:cubicBezTo>
                      <a:pt x="0" y="91"/>
                      <a:pt x="148" y="103"/>
                      <a:pt x="135" y="52"/>
                    </a:cubicBezTo>
                    <a:cubicBezTo>
                      <a:pt x="122" y="0"/>
                      <a:pt x="0" y="91"/>
                      <a:pt x="0" y="91"/>
                    </a:cubicBezTo>
                    <a:close/>
                  </a:path>
                </a:pathLst>
              </a:custGeom>
              <a:solidFill>
                <a:srgbClr val="E5DC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 defTabSz="1219170" fontAlgn="base">
                  <a:spcBef>
                    <a:spcPct val="0"/>
                  </a:spcBef>
                  <a:spcAft>
                    <a:spcPct val="0"/>
                  </a:spcAft>
                </a:pPr>
                <a:endParaRPr sz="2400">
                  <a:solidFill>
                    <a:srgbClr val="000000"/>
                  </a:solidFill>
                  <a:latin typeface="Comic Sans MS" panose="030F0702030302020204" pitchFamily="66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22" name="îṣ1ïďé"/>
              <p:cNvSpPr/>
              <p:nvPr/>
            </p:nvSpPr>
            <p:spPr bwMode="auto">
              <a:xfrm>
                <a:off x="7880929" y="2452445"/>
                <a:ext cx="541735" cy="476250"/>
              </a:xfrm>
              <a:custGeom>
                <a:avLst/>
                <a:gdLst>
                  <a:gd name="T0" fmla="*/ 0 w 219"/>
                  <a:gd name="T1" fmla="*/ 193 h 193"/>
                  <a:gd name="T2" fmla="*/ 219 w 219"/>
                  <a:gd name="T3" fmla="*/ 0 h 193"/>
                  <a:gd name="T4" fmla="*/ 0 w 219"/>
                  <a:gd name="T5" fmla="*/ 193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9" h="193">
                    <a:moveTo>
                      <a:pt x="0" y="193"/>
                    </a:moveTo>
                    <a:cubicBezTo>
                      <a:pt x="0" y="193"/>
                      <a:pt x="199" y="158"/>
                      <a:pt x="219" y="0"/>
                    </a:cubicBezTo>
                    <a:cubicBezTo>
                      <a:pt x="219" y="0"/>
                      <a:pt x="33" y="47"/>
                      <a:pt x="0" y="193"/>
                    </a:cubicBezTo>
                    <a:close/>
                  </a:path>
                </a:pathLst>
              </a:custGeom>
              <a:solidFill>
                <a:srgbClr val="E5DC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 defTabSz="1219170" fontAlgn="base">
                  <a:spcBef>
                    <a:spcPct val="0"/>
                  </a:spcBef>
                  <a:spcAft>
                    <a:spcPct val="0"/>
                  </a:spcAft>
                </a:pPr>
                <a:endParaRPr sz="2400">
                  <a:solidFill>
                    <a:srgbClr val="000000"/>
                  </a:solidFill>
                  <a:latin typeface="Comic Sans MS" panose="030F0702030302020204" pitchFamily="66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23" name="îs1iḍè"/>
              <p:cNvSpPr/>
              <p:nvPr/>
            </p:nvSpPr>
            <p:spPr bwMode="auto">
              <a:xfrm>
                <a:off x="7321336" y="2684617"/>
                <a:ext cx="381000" cy="572691"/>
              </a:xfrm>
              <a:custGeom>
                <a:avLst/>
                <a:gdLst>
                  <a:gd name="T0" fmla="*/ 147 w 154"/>
                  <a:gd name="T1" fmla="*/ 232 h 232"/>
                  <a:gd name="T2" fmla="*/ 47 w 154"/>
                  <a:gd name="T3" fmla="*/ 0 h 232"/>
                  <a:gd name="T4" fmla="*/ 147 w 154"/>
                  <a:gd name="T5" fmla="*/ 232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54" h="232">
                    <a:moveTo>
                      <a:pt x="147" y="232"/>
                    </a:moveTo>
                    <a:cubicBezTo>
                      <a:pt x="147" y="232"/>
                      <a:pt x="154" y="60"/>
                      <a:pt x="47" y="0"/>
                    </a:cubicBezTo>
                    <a:cubicBezTo>
                      <a:pt x="47" y="0"/>
                      <a:pt x="0" y="151"/>
                      <a:pt x="147" y="232"/>
                    </a:cubicBezTo>
                    <a:close/>
                  </a:path>
                </a:pathLst>
              </a:custGeom>
              <a:solidFill>
                <a:srgbClr val="E5DC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 defTabSz="1219170" fontAlgn="base">
                  <a:spcBef>
                    <a:spcPct val="0"/>
                  </a:spcBef>
                  <a:spcAft>
                    <a:spcPct val="0"/>
                  </a:spcAft>
                </a:pPr>
                <a:endParaRPr sz="2400">
                  <a:solidFill>
                    <a:srgbClr val="000000"/>
                  </a:solidFill>
                  <a:latin typeface="Comic Sans MS" panose="030F0702030302020204" pitchFamily="66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24" name="îṩ1îḓê"/>
              <p:cNvSpPr/>
              <p:nvPr/>
            </p:nvSpPr>
            <p:spPr bwMode="auto">
              <a:xfrm>
                <a:off x="7284426" y="3166820"/>
                <a:ext cx="261937" cy="317897"/>
              </a:xfrm>
              <a:custGeom>
                <a:avLst/>
                <a:gdLst>
                  <a:gd name="T0" fmla="*/ 82 w 106"/>
                  <a:gd name="T1" fmla="*/ 129 h 129"/>
                  <a:gd name="T2" fmla="*/ 53 w 106"/>
                  <a:gd name="T3" fmla="*/ 0 h 129"/>
                  <a:gd name="T4" fmla="*/ 82 w 106"/>
                  <a:gd name="T5" fmla="*/ 129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06" h="129">
                    <a:moveTo>
                      <a:pt x="82" y="129"/>
                    </a:moveTo>
                    <a:cubicBezTo>
                      <a:pt x="82" y="129"/>
                      <a:pt x="106" y="0"/>
                      <a:pt x="53" y="0"/>
                    </a:cubicBezTo>
                    <a:cubicBezTo>
                      <a:pt x="0" y="0"/>
                      <a:pt x="82" y="129"/>
                      <a:pt x="82" y="129"/>
                    </a:cubicBezTo>
                    <a:close/>
                  </a:path>
                </a:pathLst>
              </a:custGeom>
              <a:solidFill>
                <a:srgbClr val="E5DC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 defTabSz="1219170" fontAlgn="base">
                  <a:spcBef>
                    <a:spcPct val="0"/>
                  </a:spcBef>
                  <a:spcAft>
                    <a:spcPct val="0"/>
                  </a:spcAft>
                </a:pPr>
                <a:endParaRPr sz="2400">
                  <a:solidFill>
                    <a:srgbClr val="000000"/>
                  </a:solidFill>
                  <a:latin typeface="Comic Sans MS" panose="030F0702030302020204" pitchFamily="66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25" name="íśḻidé"/>
              <p:cNvSpPr/>
              <p:nvPr/>
            </p:nvSpPr>
            <p:spPr bwMode="auto">
              <a:xfrm>
                <a:off x="7529695" y="2471495"/>
                <a:ext cx="338137" cy="385763"/>
              </a:xfrm>
              <a:custGeom>
                <a:avLst/>
                <a:gdLst>
                  <a:gd name="T0" fmla="*/ 137 w 137"/>
                  <a:gd name="T1" fmla="*/ 156 h 156"/>
                  <a:gd name="T2" fmla="*/ 57 w 137"/>
                  <a:gd name="T3" fmla="*/ 15 h 156"/>
                  <a:gd name="T4" fmla="*/ 137 w 137"/>
                  <a:gd name="T5" fmla="*/ 156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37" h="156">
                    <a:moveTo>
                      <a:pt x="137" y="156"/>
                    </a:moveTo>
                    <a:cubicBezTo>
                      <a:pt x="137" y="156"/>
                      <a:pt x="114" y="0"/>
                      <a:pt x="57" y="15"/>
                    </a:cubicBezTo>
                    <a:cubicBezTo>
                      <a:pt x="0" y="30"/>
                      <a:pt x="137" y="156"/>
                      <a:pt x="137" y="156"/>
                    </a:cubicBezTo>
                    <a:close/>
                  </a:path>
                </a:pathLst>
              </a:custGeom>
              <a:solidFill>
                <a:srgbClr val="E5DC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 defTabSz="1219170" fontAlgn="base">
                  <a:spcBef>
                    <a:spcPct val="0"/>
                  </a:spcBef>
                  <a:spcAft>
                    <a:spcPct val="0"/>
                  </a:spcAft>
                </a:pPr>
                <a:endParaRPr sz="2400">
                  <a:solidFill>
                    <a:srgbClr val="000000"/>
                  </a:solidFill>
                  <a:latin typeface="Comic Sans MS" panose="030F0702030302020204" pitchFamily="66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26" name="iŝ1ïḋé"/>
              <p:cNvSpPr/>
              <p:nvPr/>
            </p:nvSpPr>
            <p:spPr bwMode="auto">
              <a:xfrm>
                <a:off x="7598751" y="1913092"/>
                <a:ext cx="440531" cy="642938"/>
              </a:xfrm>
              <a:custGeom>
                <a:avLst/>
                <a:gdLst>
                  <a:gd name="T0" fmla="*/ 135 w 178"/>
                  <a:gd name="T1" fmla="*/ 260 h 260"/>
                  <a:gd name="T2" fmla="*/ 101 w 178"/>
                  <a:gd name="T3" fmla="*/ 0 h 260"/>
                  <a:gd name="T4" fmla="*/ 135 w 178"/>
                  <a:gd name="T5" fmla="*/ 260 h 2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78" h="260">
                    <a:moveTo>
                      <a:pt x="135" y="260"/>
                    </a:moveTo>
                    <a:cubicBezTo>
                      <a:pt x="135" y="260"/>
                      <a:pt x="178" y="73"/>
                      <a:pt x="101" y="0"/>
                    </a:cubicBezTo>
                    <a:cubicBezTo>
                      <a:pt x="101" y="0"/>
                      <a:pt x="0" y="111"/>
                      <a:pt x="135" y="260"/>
                    </a:cubicBezTo>
                    <a:close/>
                  </a:path>
                </a:pathLst>
              </a:custGeom>
              <a:solidFill>
                <a:srgbClr val="E5DC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 defTabSz="1219170" fontAlgn="base">
                  <a:spcBef>
                    <a:spcPct val="0"/>
                  </a:spcBef>
                  <a:spcAft>
                    <a:spcPct val="0"/>
                  </a:spcAft>
                </a:pPr>
                <a:endParaRPr sz="2400">
                  <a:solidFill>
                    <a:srgbClr val="000000"/>
                  </a:solidFill>
                  <a:latin typeface="Comic Sans MS" panose="030F0702030302020204" pitchFamily="66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27" name="í$ľîďe"/>
              <p:cNvSpPr/>
              <p:nvPr/>
            </p:nvSpPr>
            <p:spPr bwMode="auto">
              <a:xfrm>
                <a:off x="7933317" y="2115498"/>
                <a:ext cx="413147" cy="497681"/>
              </a:xfrm>
              <a:custGeom>
                <a:avLst/>
                <a:gdLst>
                  <a:gd name="T0" fmla="*/ 0 w 167"/>
                  <a:gd name="T1" fmla="*/ 201 h 201"/>
                  <a:gd name="T2" fmla="*/ 132 w 167"/>
                  <a:gd name="T3" fmla="*/ 61 h 201"/>
                  <a:gd name="T4" fmla="*/ 0 w 167"/>
                  <a:gd name="T5" fmla="*/ 201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67" h="201">
                    <a:moveTo>
                      <a:pt x="0" y="201"/>
                    </a:moveTo>
                    <a:cubicBezTo>
                      <a:pt x="0" y="201"/>
                      <a:pt x="167" y="123"/>
                      <a:pt x="132" y="61"/>
                    </a:cubicBezTo>
                    <a:cubicBezTo>
                      <a:pt x="98" y="0"/>
                      <a:pt x="66" y="168"/>
                      <a:pt x="0" y="201"/>
                    </a:cubicBezTo>
                    <a:close/>
                  </a:path>
                </a:pathLst>
              </a:custGeom>
              <a:solidFill>
                <a:srgbClr val="E5DC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 defTabSz="1219170" fontAlgn="base">
                  <a:spcBef>
                    <a:spcPct val="0"/>
                  </a:spcBef>
                  <a:spcAft>
                    <a:spcPct val="0"/>
                  </a:spcAft>
                </a:pPr>
                <a:endParaRPr sz="2400">
                  <a:solidFill>
                    <a:srgbClr val="000000"/>
                  </a:solidFill>
                  <a:latin typeface="Comic Sans MS" panose="030F0702030302020204" pitchFamily="66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328" name="组合 327"/>
            <p:cNvGrpSpPr/>
            <p:nvPr/>
          </p:nvGrpSpPr>
          <p:grpSpPr>
            <a:xfrm>
              <a:off x="936061" y="2111221"/>
              <a:ext cx="913400" cy="1353667"/>
              <a:chOff x="376238" y="1294759"/>
              <a:chExt cx="1257300" cy="1863329"/>
            </a:xfrm>
          </p:grpSpPr>
          <p:sp>
            <p:nvSpPr>
              <p:cNvPr id="329" name="ïš1îdé"/>
              <p:cNvSpPr/>
              <p:nvPr/>
            </p:nvSpPr>
            <p:spPr bwMode="auto">
              <a:xfrm>
                <a:off x="821532" y="1868641"/>
                <a:ext cx="812006" cy="1289447"/>
              </a:xfrm>
              <a:custGeom>
                <a:avLst/>
                <a:gdLst>
                  <a:gd name="T0" fmla="*/ 314 w 328"/>
                  <a:gd name="T1" fmla="*/ 522 h 522"/>
                  <a:gd name="T2" fmla="*/ 20 w 328"/>
                  <a:gd name="T3" fmla="*/ 0 h 522"/>
                  <a:gd name="T4" fmla="*/ 328 w 328"/>
                  <a:gd name="T5" fmla="*/ 506 h 522"/>
                  <a:gd name="T6" fmla="*/ 314 w 328"/>
                  <a:gd name="T7" fmla="*/ 522 h 5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28" h="522">
                    <a:moveTo>
                      <a:pt x="314" y="522"/>
                    </a:moveTo>
                    <a:cubicBezTo>
                      <a:pt x="314" y="522"/>
                      <a:pt x="0" y="321"/>
                      <a:pt x="20" y="0"/>
                    </a:cubicBezTo>
                    <a:cubicBezTo>
                      <a:pt x="20" y="0"/>
                      <a:pt x="6" y="271"/>
                      <a:pt x="328" y="506"/>
                    </a:cubicBezTo>
                    <a:lnTo>
                      <a:pt x="314" y="522"/>
                    </a:lnTo>
                    <a:close/>
                  </a:path>
                </a:pathLst>
              </a:custGeom>
              <a:solidFill>
                <a:srgbClr val="FAA0B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 defTabSz="1219170" fontAlgn="base">
                  <a:spcBef>
                    <a:spcPct val="0"/>
                  </a:spcBef>
                  <a:spcAft>
                    <a:spcPct val="0"/>
                  </a:spcAft>
                </a:pPr>
                <a:endParaRPr sz="2400">
                  <a:solidFill>
                    <a:srgbClr val="000000"/>
                  </a:solidFill>
                  <a:latin typeface="Comic Sans MS" panose="030F0702030302020204" pitchFamily="66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30" name="ïśļiḓê"/>
              <p:cNvSpPr/>
              <p:nvPr/>
            </p:nvSpPr>
            <p:spPr bwMode="auto">
              <a:xfrm>
                <a:off x="745332" y="2627069"/>
                <a:ext cx="565547" cy="397669"/>
              </a:xfrm>
              <a:custGeom>
                <a:avLst/>
                <a:gdLst>
                  <a:gd name="T0" fmla="*/ 0 w 229"/>
                  <a:gd name="T1" fmla="*/ 54 h 161"/>
                  <a:gd name="T2" fmla="*/ 229 w 229"/>
                  <a:gd name="T3" fmla="*/ 105 h 161"/>
                  <a:gd name="T4" fmla="*/ 0 w 229"/>
                  <a:gd name="T5" fmla="*/ 54 h 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9" h="161">
                    <a:moveTo>
                      <a:pt x="0" y="54"/>
                    </a:moveTo>
                    <a:cubicBezTo>
                      <a:pt x="0" y="54"/>
                      <a:pt x="91" y="161"/>
                      <a:pt x="229" y="105"/>
                    </a:cubicBezTo>
                    <a:cubicBezTo>
                      <a:pt x="229" y="105"/>
                      <a:pt x="94" y="0"/>
                      <a:pt x="0" y="54"/>
                    </a:cubicBezTo>
                    <a:close/>
                  </a:path>
                </a:pathLst>
              </a:custGeom>
              <a:solidFill>
                <a:srgbClr val="FAA0B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 defTabSz="1219170" fontAlgn="base">
                  <a:spcBef>
                    <a:spcPct val="0"/>
                  </a:spcBef>
                  <a:spcAft>
                    <a:spcPct val="0"/>
                  </a:spcAft>
                </a:pPr>
                <a:endParaRPr sz="2400">
                  <a:solidFill>
                    <a:srgbClr val="000000"/>
                  </a:solidFill>
                  <a:latin typeface="Comic Sans MS" panose="030F0702030302020204" pitchFamily="66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31" name="iśļiḓé"/>
              <p:cNvSpPr/>
              <p:nvPr/>
            </p:nvSpPr>
            <p:spPr bwMode="auto">
              <a:xfrm>
                <a:off x="677466" y="2344891"/>
                <a:ext cx="364331" cy="257175"/>
              </a:xfrm>
              <a:custGeom>
                <a:avLst/>
                <a:gdLst>
                  <a:gd name="T0" fmla="*/ 147 w 147"/>
                  <a:gd name="T1" fmla="*/ 89 h 104"/>
                  <a:gd name="T2" fmla="*/ 12 w 147"/>
                  <a:gd name="T3" fmla="*/ 52 h 104"/>
                  <a:gd name="T4" fmla="*/ 147 w 147"/>
                  <a:gd name="T5" fmla="*/ 89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47" h="104">
                    <a:moveTo>
                      <a:pt x="147" y="89"/>
                    </a:moveTo>
                    <a:cubicBezTo>
                      <a:pt x="147" y="89"/>
                      <a:pt x="0" y="104"/>
                      <a:pt x="12" y="52"/>
                    </a:cubicBezTo>
                    <a:cubicBezTo>
                      <a:pt x="24" y="0"/>
                      <a:pt x="147" y="89"/>
                      <a:pt x="147" y="89"/>
                    </a:cubicBezTo>
                    <a:close/>
                  </a:path>
                </a:pathLst>
              </a:custGeom>
              <a:solidFill>
                <a:srgbClr val="FAA0B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 defTabSz="1219170" fontAlgn="base">
                  <a:spcBef>
                    <a:spcPct val="0"/>
                  </a:spcBef>
                  <a:spcAft>
                    <a:spcPct val="0"/>
                  </a:spcAft>
                </a:pPr>
                <a:endParaRPr sz="2400">
                  <a:solidFill>
                    <a:srgbClr val="000000"/>
                  </a:solidFill>
                  <a:latin typeface="Comic Sans MS" panose="030F0702030302020204" pitchFamily="66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32" name="ïṥļíḓe"/>
              <p:cNvSpPr/>
              <p:nvPr/>
            </p:nvSpPr>
            <p:spPr bwMode="auto">
              <a:xfrm>
                <a:off x="376238" y="1846019"/>
                <a:ext cx="553641" cy="466725"/>
              </a:xfrm>
              <a:custGeom>
                <a:avLst/>
                <a:gdLst>
                  <a:gd name="T0" fmla="*/ 224 w 224"/>
                  <a:gd name="T1" fmla="*/ 189 h 189"/>
                  <a:gd name="T2" fmla="*/ 0 w 224"/>
                  <a:gd name="T3" fmla="*/ 0 h 189"/>
                  <a:gd name="T4" fmla="*/ 224 w 224"/>
                  <a:gd name="T5" fmla="*/ 189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4" h="189">
                    <a:moveTo>
                      <a:pt x="224" y="189"/>
                    </a:moveTo>
                    <a:cubicBezTo>
                      <a:pt x="224" y="189"/>
                      <a:pt x="24" y="158"/>
                      <a:pt x="0" y="0"/>
                    </a:cubicBezTo>
                    <a:cubicBezTo>
                      <a:pt x="0" y="0"/>
                      <a:pt x="188" y="44"/>
                      <a:pt x="224" y="189"/>
                    </a:cubicBezTo>
                    <a:close/>
                  </a:path>
                </a:pathLst>
              </a:custGeom>
              <a:solidFill>
                <a:srgbClr val="FAA0B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 defTabSz="1219170" fontAlgn="base">
                  <a:spcBef>
                    <a:spcPct val="0"/>
                  </a:spcBef>
                  <a:spcAft>
                    <a:spcPct val="0"/>
                  </a:spcAft>
                </a:pPr>
                <a:endParaRPr sz="2400">
                  <a:solidFill>
                    <a:srgbClr val="000000"/>
                  </a:solidFill>
                  <a:latin typeface="Comic Sans MS" panose="030F0702030302020204" pitchFamily="66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33" name="îṧḻíḑe"/>
              <p:cNvSpPr/>
              <p:nvPr/>
            </p:nvSpPr>
            <p:spPr bwMode="auto">
              <a:xfrm>
                <a:off x="1103710" y="2061522"/>
                <a:ext cx="385762" cy="575072"/>
              </a:xfrm>
              <a:custGeom>
                <a:avLst/>
                <a:gdLst>
                  <a:gd name="T0" fmla="*/ 10 w 156"/>
                  <a:gd name="T1" fmla="*/ 233 h 233"/>
                  <a:gd name="T2" fmla="*/ 107 w 156"/>
                  <a:gd name="T3" fmla="*/ 0 h 233"/>
                  <a:gd name="T4" fmla="*/ 10 w 156"/>
                  <a:gd name="T5" fmla="*/ 233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56" h="233">
                    <a:moveTo>
                      <a:pt x="10" y="233"/>
                    </a:moveTo>
                    <a:cubicBezTo>
                      <a:pt x="10" y="233"/>
                      <a:pt x="0" y="61"/>
                      <a:pt x="107" y="0"/>
                    </a:cubicBezTo>
                    <a:cubicBezTo>
                      <a:pt x="107" y="0"/>
                      <a:pt x="156" y="149"/>
                      <a:pt x="10" y="233"/>
                    </a:cubicBezTo>
                    <a:close/>
                  </a:path>
                </a:pathLst>
              </a:custGeom>
              <a:solidFill>
                <a:srgbClr val="FAA0B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 defTabSz="1219170" fontAlgn="base">
                  <a:spcBef>
                    <a:spcPct val="0"/>
                  </a:spcBef>
                  <a:spcAft>
                    <a:spcPct val="0"/>
                  </a:spcAft>
                </a:pPr>
                <a:endParaRPr sz="2400">
                  <a:solidFill>
                    <a:srgbClr val="000000"/>
                  </a:solidFill>
                  <a:latin typeface="Comic Sans MS" panose="030F0702030302020204" pitchFamily="66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34" name="ïŝlíḋê"/>
              <p:cNvSpPr/>
              <p:nvPr/>
            </p:nvSpPr>
            <p:spPr bwMode="auto">
              <a:xfrm>
                <a:off x="940594" y="1853163"/>
                <a:ext cx="330994" cy="388144"/>
              </a:xfrm>
              <a:custGeom>
                <a:avLst/>
                <a:gdLst>
                  <a:gd name="T0" fmla="*/ 0 w 134"/>
                  <a:gd name="T1" fmla="*/ 157 h 157"/>
                  <a:gd name="T2" fmla="*/ 77 w 134"/>
                  <a:gd name="T3" fmla="*/ 14 h 157"/>
                  <a:gd name="T4" fmla="*/ 0 w 134"/>
                  <a:gd name="T5" fmla="*/ 157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34" h="157">
                    <a:moveTo>
                      <a:pt x="0" y="157"/>
                    </a:moveTo>
                    <a:cubicBezTo>
                      <a:pt x="0" y="157"/>
                      <a:pt x="20" y="0"/>
                      <a:pt x="77" y="14"/>
                    </a:cubicBezTo>
                    <a:cubicBezTo>
                      <a:pt x="134" y="28"/>
                      <a:pt x="0" y="157"/>
                      <a:pt x="0" y="157"/>
                    </a:cubicBezTo>
                    <a:close/>
                  </a:path>
                </a:pathLst>
              </a:custGeom>
              <a:solidFill>
                <a:srgbClr val="FAA0B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 defTabSz="1219170" fontAlgn="base">
                  <a:spcBef>
                    <a:spcPct val="0"/>
                  </a:spcBef>
                  <a:spcAft>
                    <a:spcPct val="0"/>
                  </a:spcAft>
                </a:pPr>
                <a:endParaRPr sz="2400">
                  <a:solidFill>
                    <a:srgbClr val="000000"/>
                  </a:solidFill>
                  <a:latin typeface="Comic Sans MS" panose="030F0702030302020204" pitchFamily="66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35" name="iš1íḓê"/>
              <p:cNvSpPr/>
              <p:nvPr/>
            </p:nvSpPr>
            <p:spPr bwMode="auto">
              <a:xfrm>
                <a:off x="754857" y="1294759"/>
                <a:ext cx="442912" cy="645319"/>
              </a:xfrm>
              <a:custGeom>
                <a:avLst/>
                <a:gdLst>
                  <a:gd name="T0" fmla="*/ 46 w 179"/>
                  <a:gd name="T1" fmla="*/ 261 h 261"/>
                  <a:gd name="T2" fmla="*/ 75 w 179"/>
                  <a:gd name="T3" fmla="*/ 0 h 261"/>
                  <a:gd name="T4" fmla="*/ 46 w 179"/>
                  <a:gd name="T5" fmla="*/ 261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79" h="261">
                    <a:moveTo>
                      <a:pt x="46" y="261"/>
                    </a:moveTo>
                    <a:cubicBezTo>
                      <a:pt x="46" y="261"/>
                      <a:pt x="0" y="75"/>
                      <a:pt x="75" y="0"/>
                    </a:cubicBezTo>
                    <a:cubicBezTo>
                      <a:pt x="75" y="0"/>
                      <a:pt x="179" y="109"/>
                      <a:pt x="46" y="261"/>
                    </a:cubicBezTo>
                    <a:close/>
                  </a:path>
                </a:pathLst>
              </a:custGeom>
              <a:solidFill>
                <a:srgbClr val="FAA0B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 defTabSz="1219170" fontAlgn="base">
                  <a:spcBef>
                    <a:spcPct val="0"/>
                  </a:spcBef>
                  <a:spcAft>
                    <a:spcPct val="0"/>
                  </a:spcAft>
                </a:pPr>
                <a:endParaRPr sz="2400">
                  <a:solidFill>
                    <a:srgbClr val="000000"/>
                  </a:solidFill>
                  <a:latin typeface="Comic Sans MS" panose="030F0702030302020204" pitchFamily="66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36" name="iṡľîḑè"/>
              <p:cNvSpPr/>
              <p:nvPr/>
            </p:nvSpPr>
            <p:spPr bwMode="auto">
              <a:xfrm>
                <a:off x="454819" y="1504309"/>
                <a:ext cx="413147" cy="492919"/>
              </a:xfrm>
              <a:custGeom>
                <a:avLst/>
                <a:gdLst>
                  <a:gd name="T0" fmla="*/ 167 w 167"/>
                  <a:gd name="T1" fmla="*/ 199 h 199"/>
                  <a:gd name="T2" fmla="*/ 32 w 167"/>
                  <a:gd name="T3" fmla="*/ 62 h 199"/>
                  <a:gd name="T4" fmla="*/ 167 w 167"/>
                  <a:gd name="T5" fmla="*/ 199 h 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67" h="199">
                    <a:moveTo>
                      <a:pt x="167" y="199"/>
                    </a:moveTo>
                    <a:cubicBezTo>
                      <a:pt x="167" y="199"/>
                      <a:pt x="0" y="124"/>
                      <a:pt x="32" y="62"/>
                    </a:cubicBezTo>
                    <a:cubicBezTo>
                      <a:pt x="65" y="0"/>
                      <a:pt x="101" y="168"/>
                      <a:pt x="167" y="199"/>
                    </a:cubicBezTo>
                    <a:close/>
                  </a:path>
                </a:pathLst>
              </a:custGeom>
              <a:solidFill>
                <a:srgbClr val="FAA0B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 defTabSz="1219170" fontAlgn="base">
                  <a:spcBef>
                    <a:spcPct val="0"/>
                  </a:spcBef>
                  <a:spcAft>
                    <a:spcPct val="0"/>
                  </a:spcAft>
                </a:pPr>
                <a:endParaRPr sz="2400">
                  <a:solidFill>
                    <a:srgbClr val="000000"/>
                  </a:solidFill>
                  <a:latin typeface="Comic Sans MS" panose="030F0702030302020204" pitchFamily="66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302" name="组合 301"/>
            <p:cNvGrpSpPr/>
            <p:nvPr/>
          </p:nvGrpSpPr>
          <p:grpSpPr>
            <a:xfrm>
              <a:off x="1337650" y="1115690"/>
              <a:ext cx="5278043" cy="2536180"/>
              <a:chOff x="2796779" y="1306116"/>
              <a:chExt cx="3421856" cy="1644254"/>
            </a:xfrm>
          </p:grpSpPr>
          <p:sp>
            <p:nvSpPr>
              <p:cNvPr id="303" name="íṧ1ïḋe"/>
              <p:cNvSpPr/>
              <p:nvPr/>
            </p:nvSpPr>
            <p:spPr bwMode="auto">
              <a:xfrm>
                <a:off x="2865835" y="1306116"/>
                <a:ext cx="3268266" cy="1644254"/>
              </a:xfrm>
              <a:prstGeom prst="rect">
                <a:avLst/>
              </a:prstGeom>
              <a:solidFill>
                <a:srgbClr val="0925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 defTabSz="1219170" fontAlgn="base">
                  <a:spcBef>
                    <a:spcPct val="0"/>
                  </a:spcBef>
                  <a:spcAft>
                    <a:spcPct val="0"/>
                  </a:spcAft>
                </a:pPr>
                <a:endParaRPr sz="2400">
                  <a:solidFill>
                    <a:srgbClr val="000000"/>
                  </a:solidFill>
                  <a:latin typeface="Comic Sans MS" panose="030F0702030302020204" pitchFamily="66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04" name="ïṩľïḑé"/>
              <p:cNvSpPr/>
              <p:nvPr/>
            </p:nvSpPr>
            <p:spPr bwMode="auto">
              <a:xfrm>
                <a:off x="2950369" y="1397795"/>
                <a:ext cx="3107531" cy="1460897"/>
              </a:xfrm>
              <a:prstGeom prst="rect">
                <a:avLst/>
              </a:prstGeom>
              <a:solidFill>
                <a:srgbClr val="93B0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 defTabSz="1219170" fontAlgn="base">
                  <a:spcBef>
                    <a:spcPct val="0"/>
                  </a:spcBef>
                  <a:spcAft>
                    <a:spcPct val="0"/>
                  </a:spcAft>
                </a:pPr>
                <a:endParaRPr sz="2400" dirty="0">
                  <a:solidFill>
                    <a:srgbClr val="000000"/>
                  </a:solidFill>
                  <a:latin typeface="Comic Sans MS" panose="030F0702030302020204" pitchFamily="66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05" name="îṧḷíḑê"/>
              <p:cNvSpPr/>
              <p:nvPr/>
            </p:nvSpPr>
            <p:spPr bwMode="auto">
              <a:xfrm>
                <a:off x="2796779" y="2858691"/>
                <a:ext cx="3421856" cy="91679"/>
              </a:xfrm>
              <a:prstGeom prst="rect">
                <a:avLst/>
              </a:prstGeom>
              <a:solidFill>
                <a:srgbClr val="6772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 defTabSz="1219170" fontAlgn="base">
                  <a:spcBef>
                    <a:spcPct val="0"/>
                  </a:spcBef>
                  <a:spcAft>
                    <a:spcPct val="0"/>
                  </a:spcAft>
                </a:pPr>
                <a:endParaRPr sz="2400">
                  <a:solidFill>
                    <a:srgbClr val="000000"/>
                  </a:solidFill>
                  <a:latin typeface="Comic Sans MS" panose="030F0702030302020204" pitchFamily="66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06" name="iŝḷíḑê"/>
              <p:cNvSpPr/>
              <p:nvPr/>
            </p:nvSpPr>
            <p:spPr bwMode="auto">
              <a:xfrm>
                <a:off x="4050506" y="2821782"/>
                <a:ext cx="201216" cy="46435"/>
              </a:xfrm>
              <a:custGeom>
                <a:avLst/>
                <a:gdLst>
                  <a:gd name="T0" fmla="*/ 72 w 81"/>
                  <a:gd name="T1" fmla="*/ 19 h 19"/>
                  <a:gd name="T2" fmla="*/ 9 w 81"/>
                  <a:gd name="T3" fmla="*/ 19 h 19"/>
                  <a:gd name="T4" fmla="*/ 0 w 81"/>
                  <a:gd name="T5" fmla="*/ 9 h 19"/>
                  <a:gd name="T6" fmla="*/ 9 w 81"/>
                  <a:gd name="T7" fmla="*/ 0 h 19"/>
                  <a:gd name="T8" fmla="*/ 72 w 81"/>
                  <a:gd name="T9" fmla="*/ 0 h 19"/>
                  <a:gd name="T10" fmla="*/ 81 w 81"/>
                  <a:gd name="T11" fmla="*/ 9 h 19"/>
                  <a:gd name="T12" fmla="*/ 72 w 81"/>
                  <a:gd name="T13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1" h="19">
                    <a:moveTo>
                      <a:pt x="72" y="19"/>
                    </a:moveTo>
                    <a:cubicBezTo>
                      <a:pt x="9" y="19"/>
                      <a:pt x="9" y="19"/>
                      <a:pt x="9" y="19"/>
                    </a:cubicBezTo>
                    <a:cubicBezTo>
                      <a:pt x="4" y="19"/>
                      <a:pt x="0" y="14"/>
                      <a:pt x="0" y="9"/>
                    </a:cubicBezTo>
                    <a:cubicBezTo>
                      <a:pt x="0" y="4"/>
                      <a:pt x="4" y="0"/>
                      <a:pt x="9" y="0"/>
                    </a:cubicBezTo>
                    <a:cubicBezTo>
                      <a:pt x="72" y="0"/>
                      <a:pt x="72" y="0"/>
                      <a:pt x="72" y="0"/>
                    </a:cubicBezTo>
                    <a:cubicBezTo>
                      <a:pt x="77" y="0"/>
                      <a:pt x="81" y="4"/>
                      <a:pt x="81" y="9"/>
                    </a:cubicBezTo>
                    <a:cubicBezTo>
                      <a:pt x="81" y="14"/>
                      <a:pt x="77" y="19"/>
                      <a:pt x="72" y="1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 defTabSz="1219170" fontAlgn="base">
                  <a:spcBef>
                    <a:spcPct val="0"/>
                  </a:spcBef>
                  <a:spcAft>
                    <a:spcPct val="0"/>
                  </a:spcAft>
                </a:pPr>
                <a:endParaRPr sz="2400">
                  <a:solidFill>
                    <a:srgbClr val="000000"/>
                  </a:solidFill>
                  <a:latin typeface="Comic Sans MS" panose="030F0702030302020204" pitchFamily="66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232" name="组合 231"/>
            <p:cNvGrpSpPr/>
            <p:nvPr/>
          </p:nvGrpSpPr>
          <p:grpSpPr>
            <a:xfrm>
              <a:off x="6126942" y="1804421"/>
              <a:ext cx="1463278" cy="3143593"/>
              <a:chOff x="4741069" y="1179910"/>
              <a:chExt cx="1463278" cy="3143593"/>
            </a:xfrm>
          </p:grpSpPr>
          <p:sp>
            <p:nvSpPr>
              <p:cNvPr id="233" name="îṩľîdê"/>
              <p:cNvSpPr/>
              <p:nvPr/>
            </p:nvSpPr>
            <p:spPr bwMode="auto">
              <a:xfrm>
                <a:off x="5270045" y="4201376"/>
                <a:ext cx="777992" cy="122127"/>
              </a:xfrm>
              <a:prstGeom prst="ellipse">
                <a:avLst/>
              </a:prstGeom>
              <a:solidFill>
                <a:srgbClr val="F1EDFC"/>
              </a:solidFill>
              <a:ln>
                <a:noFill/>
              </a:ln>
            </p:spPr>
            <p:txBody>
              <a:bodyPr anchor="ctr"/>
              <a:lstStyle/>
              <a:p>
                <a:pPr algn="ctr" defTabSz="1219170" fontAlgn="base">
                  <a:spcBef>
                    <a:spcPct val="0"/>
                  </a:spcBef>
                  <a:spcAft>
                    <a:spcPct val="0"/>
                  </a:spcAft>
                </a:pPr>
                <a:endParaRPr sz="2400">
                  <a:solidFill>
                    <a:srgbClr val="000000"/>
                  </a:solidFill>
                  <a:latin typeface="Comic Sans MS" panose="030F0702030302020204" pitchFamily="66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34" name="íṡ1ïde"/>
              <p:cNvSpPr/>
              <p:nvPr/>
            </p:nvSpPr>
            <p:spPr bwMode="auto">
              <a:xfrm>
                <a:off x="4777979" y="1946672"/>
                <a:ext cx="75010" cy="41672"/>
              </a:xfrm>
              <a:custGeom>
                <a:avLst/>
                <a:gdLst>
                  <a:gd name="T0" fmla="*/ 27 w 30"/>
                  <a:gd name="T1" fmla="*/ 12 h 17"/>
                  <a:gd name="T2" fmla="*/ 13 w 30"/>
                  <a:gd name="T3" fmla="*/ 4 h 17"/>
                  <a:gd name="T4" fmla="*/ 2 w 30"/>
                  <a:gd name="T5" fmla="*/ 1 h 17"/>
                  <a:gd name="T6" fmla="*/ 1 w 30"/>
                  <a:gd name="T7" fmla="*/ 4 h 17"/>
                  <a:gd name="T8" fmla="*/ 9 w 30"/>
                  <a:gd name="T9" fmla="*/ 9 h 17"/>
                  <a:gd name="T10" fmla="*/ 23 w 30"/>
                  <a:gd name="T11" fmla="*/ 15 h 17"/>
                  <a:gd name="T12" fmla="*/ 24 w 30"/>
                  <a:gd name="T13" fmla="*/ 16 h 17"/>
                  <a:gd name="T14" fmla="*/ 25 w 30"/>
                  <a:gd name="T15" fmla="*/ 16 h 17"/>
                  <a:gd name="T16" fmla="*/ 27 w 30"/>
                  <a:gd name="T17" fmla="*/ 12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" h="17">
                    <a:moveTo>
                      <a:pt x="27" y="12"/>
                    </a:moveTo>
                    <a:cubicBezTo>
                      <a:pt x="22" y="9"/>
                      <a:pt x="18" y="6"/>
                      <a:pt x="13" y="4"/>
                    </a:cubicBezTo>
                    <a:cubicBezTo>
                      <a:pt x="10" y="2"/>
                      <a:pt x="6" y="0"/>
                      <a:pt x="2" y="1"/>
                    </a:cubicBezTo>
                    <a:cubicBezTo>
                      <a:pt x="1" y="1"/>
                      <a:pt x="0" y="2"/>
                      <a:pt x="1" y="4"/>
                    </a:cubicBezTo>
                    <a:cubicBezTo>
                      <a:pt x="2" y="7"/>
                      <a:pt x="6" y="8"/>
                      <a:pt x="9" y="9"/>
                    </a:cubicBezTo>
                    <a:cubicBezTo>
                      <a:pt x="14" y="12"/>
                      <a:pt x="18" y="14"/>
                      <a:pt x="23" y="15"/>
                    </a:cubicBezTo>
                    <a:cubicBezTo>
                      <a:pt x="23" y="16"/>
                      <a:pt x="24" y="16"/>
                      <a:pt x="24" y="16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27" y="17"/>
                      <a:pt x="30" y="13"/>
                      <a:pt x="27" y="12"/>
                    </a:cubicBezTo>
                    <a:close/>
                  </a:path>
                </a:pathLst>
              </a:custGeom>
              <a:solidFill>
                <a:srgbClr val="ED9AC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 defTabSz="1219170" fontAlgn="base">
                  <a:spcBef>
                    <a:spcPct val="0"/>
                  </a:spcBef>
                  <a:spcAft>
                    <a:spcPct val="0"/>
                  </a:spcAft>
                </a:pPr>
                <a:endParaRPr sz="2400">
                  <a:solidFill>
                    <a:srgbClr val="000000"/>
                  </a:solidFill>
                  <a:latin typeface="Comic Sans MS" panose="030F0702030302020204" pitchFamily="66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35" name="îṥḷíḋé"/>
              <p:cNvSpPr/>
              <p:nvPr/>
            </p:nvSpPr>
            <p:spPr bwMode="auto">
              <a:xfrm>
                <a:off x="5555456" y="4049316"/>
                <a:ext cx="103585" cy="114300"/>
              </a:xfrm>
              <a:custGeom>
                <a:avLst/>
                <a:gdLst>
                  <a:gd name="T0" fmla="*/ 0 w 87"/>
                  <a:gd name="T1" fmla="*/ 23 h 96"/>
                  <a:gd name="T2" fmla="*/ 4 w 87"/>
                  <a:gd name="T3" fmla="*/ 96 h 96"/>
                  <a:gd name="T4" fmla="*/ 87 w 87"/>
                  <a:gd name="T5" fmla="*/ 96 h 96"/>
                  <a:gd name="T6" fmla="*/ 87 w 87"/>
                  <a:gd name="T7" fmla="*/ 0 h 96"/>
                  <a:gd name="T8" fmla="*/ 0 w 87"/>
                  <a:gd name="T9" fmla="*/ 23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7" h="96">
                    <a:moveTo>
                      <a:pt x="0" y="23"/>
                    </a:moveTo>
                    <a:lnTo>
                      <a:pt x="4" y="96"/>
                    </a:lnTo>
                    <a:lnTo>
                      <a:pt x="87" y="96"/>
                    </a:lnTo>
                    <a:lnTo>
                      <a:pt x="87" y="0"/>
                    </a:lnTo>
                    <a:lnTo>
                      <a:pt x="0" y="23"/>
                    </a:lnTo>
                    <a:close/>
                  </a:path>
                </a:pathLst>
              </a:custGeom>
              <a:solidFill>
                <a:srgbClr val="FDB1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 defTabSz="1219170" fontAlgn="base">
                  <a:spcBef>
                    <a:spcPct val="0"/>
                  </a:spcBef>
                  <a:spcAft>
                    <a:spcPct val="0"/>
                  </a:spcAft>
                </a:pPr>
                <a:endParaRPr sz="2400">
                  <a:solidFill>
                    <a:srgbClr val="000000"/>
                  </a:solidFill>
                  <a:latin typeface="Comic Sans MS" panose="030F0702030302020204" pitchFamily="66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36" name="íşļîḋe"/>
              <p:cNvSpPr/>
              <p:nvPr/>
            </p:nvSpPr>
            <p:spPr bwMode="auto">
              <a:xfrm>
                <a:off x="5535216" y="4131470"/>
                <a:ext cx="141685" cy="36910"/>
              </a:xfrm>
              <a:custGeom>
                <a:avLst/>
                <a:gdLst>
                  <a:gd name="T0" fmla="*/ 1 w 57"/>
                  <a:gd name="T1" fmla="*/ 0 h 15"/>
                  <a:gd name="T2" fmla="*/ 7 w 57"/>
                  <a:gd name="T3" fmla="*/ 1 h 15"/>
                  <a:gd name="T4" fmla="*/ 27 w 57"/>
                  <a:gd name="T5" fmla="*/ 7 h 15"/>
                  <a:gd name="T6" fmla="*/ 46 w 57"/>
                  <a:gd name="T7" fmla="*/ 8 h 15"/>
                  <a:gd name="T8" fmla="*/ 56 w 57"/>
                  <a:gd name="T9" fmla="*/ 0 h 15"/>
                  <a:gd name="T10" fmla="*/ 55 w 57"/>
                  <a:gd name="T11" fmla="*/ 6 h 15"/>
                  <a:gd name="T12" fmla="*/ 47 w 57"/>
                  <a:gd name="T13" fmla="*/ 12 h 15"/>
                  <a:gd name="T14" fmla="*/ 21 w 57"/>
                  <a:gd name="T15" fmla="*/ 9 h 15"/>
                  <a:gd name="T16" fmla="*/ 2 w 57"/>
                  <a:gd name="T17" fmla="*/ 2 h 15"/>
                  <a:gd name="T18" fmla="*/ 1 w 57"/>
                  <a:gd name="T19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7" h="15">
                    <a:moveTo>
                      <a:pt x="1" y="0"/>
                    </a:moveTo>
                    <a:cubicBezTo>
                      <a:pt x="1" y="0"/>
                      <a:pt x="5" y="0"/>
                      <a:pt x="7" y="1"/>
                    </a:cubicBezTo>
                    <a:cubicBezTo>
                      <a:pt x="10" y="1"/>
                      <a:pt x="20" y="4"/>
                      <a:pt x="27" y="7"/>
                    </a:cubicBezTo>
                    <a:cubicBezTo>
                      <a:pt x="34" y="9"/>
                      <a:pt x="43" y="11"/>
                      <a:pt x="46" y="8"/>
                    </a:cubicBezTo>
                    <a:cubicBezTo>
                      <a:pt x="50" y="6"/>
                      <a:pt x="56" y="0"/>
                      <a:pt x="56" y="0"/>
                    </a:cubicBezTo>
                    <a:cubicBezTo>
                      <a:pt x="56" y="0"/>
                      <a:pt x="57" y="3"/>
                      <a:pt x="55" y="6"/>
                    </a:cubicBezTo>
                    <a:cubicBezTo>
                      <a:pt x="54" y="8"/>
                      <a:pt x="49" y="11"/>
                      <a:pt x="47" y="12"/>
                    </a:cubicBezTo>
                    <a:cubicBezTo>
                      <a:pt x="43" y="15"/>
                      <a:pt x="24" y="11"/>
                      <a:pt x="21" y="9"/>
                    </a:cubicBezTo>
                    <a:cubicBezTo>
                      <a:pt x="18" y="8"/>
                      <a:pt x="3" y="3"/>
                      <a:pt x="2" y="2"/>
                    </a:cubicBezTo>
                    <a:cubicBezTo>
                      <a:pt x="0" y="2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ED9AC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 defTabSz="1219170" fontAlgn="base">
                  <a:spcBef>
                    <a:spcPct val="0"/>
                  </a:spcBef>
                  <a:spcAft>
                    <a:spcPct val="0"/>
                  </a:spcAft>
                </a:pPr>
                <a:endParaRPr sz="2400">
                  <a:solidFill>
                    <a:srgbClr val="000000"/>
                  </a:solidFill>
                  <a:latin typeface="Comic Sans MS" panose="030F0702030302020204" pitchFamily="66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37" name="íṥľïḋê"/>
              <p:cNvSpPr/>
              <p:nvPr/>
            </p:nvSpPr>
            <p:spPr bwMode="auto">
              <a:xfrm>
                <a:off x="5337572" y="4113610"/>
                <a:ext cx="361950" cy="151210"/>
              </a:xfrm>
              <a:custGeom>
                <a:avLst/>
                <a:gdLst>
                  <a:gd name="T0" fmla="*/ 143 w 146"/>
                  <a:gd name="T1" fmla="*/ 26 h 61"/>
                  <a:gd name="T2" fmla="*/ 137 w 146"/>
                  <a:gd name="T3" fmla="*/ 14 h 61"/>
                  <a:gd name="T4" fmla="*/ 139 w 146"/>
                  <a:gd name="T5" fmla="*/ 6 h 61"/>
                  <a:gd name="T6" fmla="*/ 134 w 146"/>
                  <a:gd name="T7" fmla="*/ 3 h 61"/>
                  <a:gd name="T8" fmla="*/ 128 w 146"/>
                  <a:gd name="T9" fmla="*/ 7 h 61"/>
                  <a:gd name="T10" fmla="*/ 115 w 146"/>
                  <a:gd name="T11" fmla="*/ 17 h 61"/>
                  <a:gd name="T12" fmla="*/ 103 w 146"/>
                  <a:gd name="T13" fmla="*/ 12 h 61"/>
                  <a:gd name="T14" fmla="*/ 69 w 146"/>
                  <a:gd name="T15" fmla="*/ 7 h 61"/>
                  <a:gd name="T16" fmla="*/ 46 w 146"/>
                  <a:gd name="T17" fmla="*/ 21 h 61"/>
                  <a:gd name="T18" fmla="*/ 39 w 146"/>
                  <a:gd name="T19" fmla="*/ 24 h 61"/>
                  <a:gd name="T20" fmla="*/ 24 w 146"/>
                  <a:gd name="T21" fmla="*/ 29 h 61"/>
                  <a:gd name="T22" fmla="*/ 0 w 146"/>
                  <a:gd name="T23" fmla="*/ 42 h 61"/>
                  <a:gd name="T24" fmla="*/ 0 w 146"/>
                  <a:gd name="T25" fmla="*/ 44 h 61"/>
                  <a:gd name="T26" fmla="*/ 29 w 146"/>
                  <a:gd name="T27" fmla="*/ 60 h 61"/>
                  <a:gd name="T28" fmla="*/ 44 w 146"/>
                  <a:gd name="T29" fmla="*/ 61 h 61"/>
                  <a:gd name="T30" fmla="*/ 85 w 146"/>
                  <a:gd name="T31" fmla="*/ 52 h 61"/>
                  <a:gd name="T32" fmla="*/ 100 w 146"/>
                  <a:gd name="T33" fmla="*/ 48 h 61"/>
                  <a:gd name="T34" fmla="*/ 124 w 146"/>
                  <a:gd name="T35" fmla="*/ 53 h 61"/>
                  <a:gd name="T36" fmla="*/ 143 w 146"/>
                  <a:gd name="T37" fmla="*/ 59 h 61"/>
                  <a:gd name="T38" fmla="*/ 143 w 146"/>
                  <a:gd name="T39" fmla="*/ 26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46" h="61">
                    <a:moveTo>
                      <a:pt x="143" y="26"/>
                    </a:moveTo>
                    <a:cubicBezTo>
                      <a:pt x="142" y="19"/>
                      <a:pt x="137" y="16"/>
                      <a:pt x="137" y="14"/>
                    </a:cubicBezTo>
                    <a:cubicBezTo>
                      <a:pt x="136" y="10"/>
                      <a:pt x="139" y="8"/>
                      <a:pt x="139" y="6"/>
                    </a:cubicBezTo>
                    <a:cubicBezTo>
                      <a:pt x="139" y="4"/>
                      <a:pt x="136" y="3"/>
                      <a:pt x="134" y="3"/>
                    </a:cubicBezTo>
                    <a:cubicBezTo>
                      <a:pt x="133" y="2"/>
                      <a:pt x="131" y="4"/>
                      <a:pt x="128" y="7"/>
                    </a:cubicBezTo>
                    <a:cubicBezTo>
                      <a:pt x="124" y="12"/>
                      <a:pt x="120" y="17"/>
                      <a:pt x="115" y="17"/>
                    </a:cubicBezTo>
                    <a:cubicBezTo>
                      <a:pt x="112" y="17"/>
                      <a:pt x="107" y="19"/>
                      <a:pt x="103" y="12"/>
                    </a:cubicBezTo>
                    <a:cubicBezTo>
                      <a:pt x="95" y="0"/>
                      <a:pt x="73" y="2"/>
                      <a:pt x="69" y="7"/>
                    </a:cubicBezTo>
                    <a:cubicBezTo>
                      <a:pt x="65" y="13"/>
                      <a:pt x="54" y="18"/>
                      <a:pt x="46" y="21"/>
                    </a:cubicBezTo>
                    <a:cubicBezTo>
                      <a:pt x="43" y="22"/>
                      <a:pt x="41" y="23"/>
                      <a:pt x="39" y="24"/>
                    </a:cubicBezTo>
                    <a:cubicBezTo>
                      <a:pt x="35" y="26"/>
                      <a:pt x="30" y="28"/>
                      <a:pt x="24" y="29"/>
                    </a:cubicBezTo>
                    <a:cubicBezTo>
                      <a:pt x="12" y="33"/>
                      <a:pt x="0" y="36"/>
                      <a:pt x="0" y="42"/>
                    </a:cubicBezTo>
                    <a:cubicBezTo>
                      <a:pt x="0" y="43"/>
                      <a:pt x="0" y="43"/>
                      <a:pt x="0" y="44"/>
                    </a:cubicBezTo>
                    <a:cubicBezTo>
                      <a:pt x="1" y="50"/>
                      <a:pt x="1" y="54"/>
                      <a:pt x="29" y="60"/>
                    </a:cubicBezTo>
                    <a:cubicBezTo>
                      <a:pt x="34" y="61"/>
                      <a:pt x="39" y="61"/>
                      <a:pt x="44" y="61"/>
                    </a:cubicBezTo>
                    <a:cubicBezTo>
                      <a:pt x="60" y="61"/>
                      <a:pt x="74" y="56"/>
                      <a:pt x="85" y="52"/>
                    </a:cubicBezTo>
                    <a:cubicBezTo>
                      <a:pt x="91" y="50"/>
                      <a:pt x="97" y="49"/>
                      <a:pt x="100" y="48"/>
                    </a:cubicBezTo>
                    <a:cubicBezTo>
                      <a:pt x="105" y="48"/>
                      <a:pt x="114" y="51"/>
                      <a:pt x="124" y="53"/>
                    </a:cubicBezTo>
                    <a:cubicBezTo>
                      <a:pt x="135" y="56"/>
                      <a:pt x="141" y="61"/>
                      <a:pt x="143" y="59"/>
                    </a:cubicBezTo>
                    <a:cubicBezTo>
                      <a:pt x="146" y="57"/>
                      <a:pt x="145" y="39"/>
                      <a:pt x="143" y="26"/>
                    </a:cubicBezTo>
                    <a:close/>
                  </a:path>
                </a:pathLst>
              </a:custGeom>
              <a:solidFill>
                <a:srgbClr val="EAD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 defTabSz="1219170" fontAlgn="base">
                  <a:spcBef>
                    <a:spcPct val="0"/>
                  </a:spcBef>
                  <a:spcAft>
                    <a:spcPct val="0"/>
                  </a:spcAft>
                </a:pPr>
                <a:endParaRPr sz="2400">
                  <a:solidFill>
                    <a:srgbClr val="000000"/>
                  </a:solidFill>
                  <a:latin typeface="Comic Sans MS" panose="030F0702030302020204" pitchFamily="66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38" name="iśḻiḍe"/>
              <p:cNvSpPr/>
              <p:nvPr/>
            </p:nvSpPr>
            <p:spPr bwMode="auto">
              <a:xfrm>
                <a:off x="5516166" y="4168379"/>
                <a:ext cx="183356" cy="91679"/>
              </a:xfrm>
              <a:custGeom>
                <a:avLst/>
                <a:gdLst>
                  <a:gd name="T0" fmla="*/ 71 w 74"/>
                  <a:gd name="T1" fmla="*/ 1 h 37"/>
                  <a:gd name="T2" fmla="*/ 71 w 74"/>
                  <a:gd name="T3" fmla="*/ 1 h 37"/>
                  <a:gd name="T4" fmla="*/ 69 w 74"/>
                  <a:gd name="T5" fmla="*/ 1 h 37"/>
                  <a:gd name="T6" fmla="*/ 61 w 74"/>
                  <a:gd name="T7" fmla="*/ 3 h 37"/>
                  <a:gd name="T8" fmla="*/ 63 w 74"/>
                  <a:gd name="T9" fmla="*/ 7 h 37"/>
                  <a:gd name="T10" fmla="*/ 67 w 74"/>
                  <a:gd name="T11" fmla="*/ 11 h 37"/>
                  <a:gd name="T12" fmla="*/ 65 w 74"/>
                  <a:gd name="T13" fmla="*/ 13 h 37"/>
                  <a:gd name="T14" fmla="*/ 31 w 74"/>
                  <a:gd name="T15" fmla="*/ 20 h 37"/>
                  <a:gd name="T16" fmla="*/ 0 w 74"/>
                  <a:gd name="T17" fmla="*/ 26 h 37"/>
                  <a:gd name="T18" fmla="*/ 0 w 74"/>
                  <a:gd name="T19" fmla="*/ 27 h 37"/>
                  <a:gd name="T20" fmla="*/ 7 w 74"/>
                  <a:gd name="T21" fmla="*/ 35 h 37"/>
                  <a:gd name="T22" fmla="*/ 7 w 74"/>
                  <a:gd name="T23" fmla="*/ 35 h 37"/>
                  <a:gd name="T24" fmla="*/ 7 w 74"/>
                  <a:gd name="T25" fmla="*/ 35 h 37"/>
                  <a:gd name="T26" fmla="*/ 35 w 74"/>
                  <a:gd name="T27" fmla="*/ 30 h 37"/>
                  <a:gd name="T28" fmla="*/ 72 w 74"/>
                  <a:gd name="T29" fmla="*/ 33 h 37"/>
                  <a:gd name="T30" fmla="*/ 73 w 74"/>
                  <a:gd name="T31" fmla="*/ 32 h 37"/>
                  <a:gd name="T32" fmla="*/ 71 w 74"/>
                  <a:gd name="T33" fmla="*/ 1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4" h="37">
                    <a:moveTo>
                      <a:pt x="71" y="1"/>
                    </a:moveTo>
                    <a:cubicBezTo>
                      <a:pt x="71" y="1"/>
                      <a:pt x="71" y="1"/>
                      <a:pt x="71" y="1"/>
                    </a:cubicBezTo>
                    <a:cubicBezTo>
                      <a:pt x="69" y="1"/>
                      <a:pt x="69" y="1"/>
                      <a:pt x="69" y="1"/>
                    </a:cubicBezTo>
                    <a:cubicBezTo>
                      <a:pt x="67" y="1"/>
                      <a:pt x="63" y="0"/>
                      <a:pt x="61" y="3"/>
                    </a:cubicBezTo>
                    <a:cubicBezTo>
                      <a:pt x="60" y="5"/>
                      <a:pt x="62" y="6"/>
                      <a:pt x="63" y="7"/>
                    </a:cubicBezTo>
                    <a:cubicBezTo>
                      <a:pt x="65" y="8"/>
                      <a:pt x="67" y="9"/>
                      <a:pt x="67" y="11"/>
                    </a:cubicBezTo>
                    <a:cubicBezTo>
                      <a:pt x="67" y="12"/>
                      <a:pt x="66" y="12"/>
                      <a:pt x="65" y="13"/>
                    </a:cubicBezTo>
                    <a:cubicBezTo>
                      <a:pt x="61" y="17"/>
                      <a:pt x="45" y="22"/>
                      <a:pt x="31" y="20"/>
                    </a:cubicBezTo>
                    <a:cubicBezTo>
                      <a:pt x="23" y="19"/>
                      <a:pt x="1" y="24"/>
                      <a:pt x="0" y="26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1" y="28"/>
                      <a:pt x="7" y="35"/>
                      <a:pt x="7" y="35"/>
                    </a:cubicBezTo>
                    <a:cubicBezTo>
                      <a:pt x="7" y="35"/>
                      <a:pt x="7" y="35"/>
                      <a:pt x="7" y="35"/>
                    </a:cubicBezTo>
                    <a:cubicBezTo>
                      <a:pt x="7" y="35"/>
                      <a:pt x="7" y="35"/>
                      <a:pt x="7" y="35"/>
                    </a:cubicBezTo>
                    <a:cubicBezTo>
                      <a:pt x="8" y="35"/>
                      <a:pt x="30" y="27"/>
                      <a:pt x="35" y="30"/>
                    </a:cubicBezTo>
                    <a:cubicBezTo>
                      <a:pt x="42" y="34"/>
                      <a:pt x="66" y="37"/>
                      <a:pt x="72" y="33"/>
                    </a:cubicBezTo>
                    <a:cubicBezTo>
                      <a:pt x="73" y="33"/>
                      <a:pt x="73" y="32"/>
                      <a:pt x="73" y="32"/>
                    </a:cubicBezTo>
                    <a:cubicBezTo>
                      <a:pt x="74" y="24"/>
                      <a:pt x="71" y="1"/>
                      <a:pt x="71" y="1"/>
                    </a:cubicBezTo>
                    <a:close/>
                  </a:path>
                </a:pathLst>
              </a:custGeom>
              <a:solidFill>
                <a:srgbClr val="0D27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 defTabSz="1219170" fontAlgn="base">
                  <a:spcBef>
                    <a:spcPct val="0"/>
                  </a:spcBef>
                  <a:spcAft>
                    <a:spcPct val="0"/>
                  </a:spcAft>
                </a:pPr>
                <a:endParaRPr sz="2400">
                  <a:solidFill>
                    <a:srgbClr val="000000"/>
                  </a:solidFill>
                  <a:latin typeface="Comic Sans MS" panose="030F0702030302020204" pitchFamily="66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39" name="î$ľiḓè"/>
              <p:cNvSpPr/>
              <p:nvPr/>
            </p:nvSpPr>
            <p:spPr bwMode="auto">
              <a:xfrm>
                <a:off x="5332810" y="4218385"/>
                <a:ext cx="366712" cy="58341"/>
              </a:xfrm>
              <a:custGeom>
                <a:avLst/>
                <a:gdLst>
                  <a:gd name="T0" fmla="*/ 148 w 148"/>
                  <a:gd name="T1" fmla="*/ 7 h 24"/>
                  <a:gd name="T2" fmla="*/ 147 w 148"/>
                  <a:gd name="T3" fmla="*/ 7 h 24"/>
                  <a:gd name="T4" fmla="*/ 147 w 148"/>
                  <a:gd name="T5" fmla="*/ 7 h 24"/>
                  <a:gd name="T6" fmla="*/ 147 w 148"/>
                  <a:gd name="T7" fmla="*/ 7 h 24"/>
                  <a:gd name="T8" fmla="*/ 147 w 148"/>
                  <a:gd name="T9" fmla="*/ 9 h 24"/>
                  <a:gd name="T10" fmla="*/ 138 w 148"/>
                  <a:gd name="T11" fmla="*/ 12 h 24"/>
                  <a:gd name="T12" fmla="*/ 115 w 148"/>
                  <a:gd name="T13" fmla="*/ 9 h 24"/>
                  <a:gd name="T14" fmla="*/ 100 w 148"/>
                  <a:gd name="T15" fmla="*/ 7 h 24"/>
                  <a:gd name="T16" fmla="*/ 83 w 148"/>
                  <a:gd name="T17" fmla="*/ 10 h 24"/>
                  <a:gd name="T18" fmla="*/ 34 w 148"/>
                  <a:gd name="T19" fmla="*/ 15 h 24"/>
                  <a:gd name="T20" fmla="*/ 3 w 148"/>
                  <a:gd name="T21" fmla="*/ 0 h 24"/>
                  <a:gd name="T22" fmla="*/ 2 w 148"/>
                  <a:gd name="T23" fmla="*/ 0 h 24"/>
                  <a:gd name="T24" fmla="*/ 2 w 148"/>
                  <a:gd name="T25" fmla="*/ 0 h 24"/>
                  <a:gd name="T26" fmla="*/ 7 w 148"/>
                  <a:gd name="T27" fmla="*/ 14 h 24"/>
                  <a:gd name="T28" fmla="*/ 42 w 148"/>
                  <a:gd name="T29" fmla="*/ 24 h 24"/>
                  <a:gd name="T30" fmla="*/ 58 w 148"/>
                  <a:gd name="T31" fmla="*/ 23 h 24"/>
                  <a:gd name="T32" fmla="*/ 79 w 148"/>
                  <a:gd name="T33" fmla="*/ 19 h 24"/>
                  <a:gd name="T34" fmla="*/ 119 w 148"/>
                  <a:gd name="T35" fmla="*/ 18 h 24"/>
                  <a:gd name="T36" fmla="*/ 145 w 148"/>
                  <a:gd name="T37" fmla="*/ 20 h 24"/>
                  <a:gd name="T38" fmla="*/ 147 w 148"/>
                  <a:gd name="T39" fmla="*/ 16 h 24"/>
                  <a:gd name="T40" fmla="*/ 148 w 148"/>
                  <a:gd name="T41" fmla="*/ 7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48" h="24">
                    <a:moveTo>
                      <a:pt x="148" y="7"/>
                    </a:moveTo>
                    <a:cubicBezTo>
                      <a:pt x="147" y="7"/>
                      <a:pt x="147" y="7"/>
                      <a:pt x="147" y="7"/>
                    </a:cubicBezTo>
                    <a:cubicBezTo>
                      <a:pt x="147" y="7"/>
                      <a:pt x="147" y="7"/>
                      <a:pt x="147" y="7"/>
                    </a:cubicBezTo>
                    <a:cubicBezTo>
                      <a:pt x="147" y="7"/>
                      <a:pt x="147" y="7"/>
                      <a:pt x="147" y="7"/>
                    </a:cubicBezTo>
                    <a:cubicBezTo>
                      <a:pt x="147" y="8"/>
                      <a:pt x="147" y="8"/>
                      <a:pt x="147" y="9"/>
                    </a:cubicBezTo>
                    <a:cubicBezTo>
                      <a:pt x="146" y="10"/>
                      <a:pt x="144" y="12"/>
                      <a:pt x="138" y="12"/>
                    </a:cubicBezTo>
                    <a:cubicBezTo>
                      <a:pt x="133" y="13"/>
                      <a:pt x="123" y="11"/>
                      <a:pt x="115" y="9"/>
                    </a:cubicBezTo>
                    <a:cubicBezTo>
                      <a:pt x="109" y="8"/>
                      <a:pt x="103" y="7"/>
                      <a:pt x="100" y="7"/>
                    </a:cubicBezTo>
                    <a:cubicBezTo>
                      <a:pt x="97" y="7"/>
                      <a:pt x="90" y="8"/>
                      <a:pt x="83" y="10"/>
                    </a:cubicBezTo>
                    <a:cubicBezTo>
                      <a:pt x="67" y="13"/>
                      <a:pt x="47" y="17"/>
                      <a:pt x="34" y="15"/>
                    </a:cubicBezTo>
                    <a:cubicBezTo>
                      <a:pt x="17" y="13"/>
                      <a:pt x="10" y="7"/>
                      <a:pt x="3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0" y="9"/>
                      <a:pt x="7" y="14"/>
                    </a:cubicBezTo>
                    <a:cubicBezTo>
                      <a:pt x="15" y="20"/>
                      <a:pt x="22" y="24"/>
                      <a:pt x="42" y="24"/>
                    </a:cubicBezTo>
                    <a:cubicBezTo>
                      <a:pt x="47" y="24"/>
                      <a:pt x="52" y="24"/>
                      <a:pt x="58" y="23"/>
                    </a:cubicBezTo>
                    <a:cubicBezTo>
                      <a:pt x="66" y="23"/>
                      <a:pt x="72" y="21"/>
                      <a:pt x="79" y="19"/>
                    </a:cubicBezTo>
                    <a:cubicBezTo>
                      <a:pt x="91" y="16"/>
                      <a:pt x="102" y="13"/>
                      <a:pt x="119" y="18"/>
                    </a:cubicBezTo>
                    <a:cubicBezTo>
                      <a:pt x="120" y="18"/>
                      <a:pt x="138" y="24"/>
                      <a:pt x="145" y="20"/>
                    </a:cubicBezTo>
                    <a:cubicBezTo>
                      <a:pt x="146" y="19"/>
                      <a:pt x="147" y="18"/>
                      <a:pt x="147" y="16"/>
                    </a:cubicBezTo>
                    <a:cubicBezTo>
                      <a:pt x="148" y="12"/>
                      <a:pt x="148" y="8"/>
                      <a:pt x="148" y="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 defTabSz="1219170" fontAlgn="base">
                  <a:spcBef>
                    <a:spcPct val="0"/>
                  </a:spcBef>
                  <a:spcAft>
                    <a:spcPct val="0"/>
                  </a:spcAft>
                </a:pPr>
                <a:endParaRPr sz="2400">
                  <a:solidFill>
                    <a:srgbClr val="000000"/>
                  </a:solidFill>
                  <a:latin typeface="Comic Sans MS" panose="030F0702030302020204" pitchFamily="66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40" name="ïšļïďé"/>
              <p:cNvSpPr/>
              <p:nvPr/>
            </p:nvSpPr>
            <p:spPr bwMode="auto">
              <a:xfrm>
                <a:off x="5449491" y="4104085"/>
                <a:ext cx="96441" cy="86916"/>
              </a:xfrm>
              <a:custGeom>
                <a:avLst/>
                <a:gdLst>
                  <a:gd name="T0" fmla="*/ 37 w 39"/>
                  <a:gd name="T1" fmla="*/ 12 h 35"/>
                  <a:gd name="T2" fmla="*/ 28 w 39"/>
                  <a:gd name="T3" fmla="*/ 1 h 35"/>
                  <a:gd name="T4" fmla="*/ 25 w 39"/>
                  <a:gd name="T5" fmla="*/ 5 h 35"/>
                  <a:gd name="T6" fmla="*/ 21 w 39"/>
                  <a:gd name="T7" fmla="*/ 5 h 35"/>
                  <a:gd name="T8" fmla="*/ 18 w 39"/>
                  <a:gd name="T9" fmla="*/ 8 h 35"/>
                  <a:gd name="T10" fmla="*/ 19 w 39"/>
                  <a:gd name="T11" fmla="*/ 9 h 35"/>
                  <a:gd name="T12" fmla="*/ 16 w 39"/>
                  <a:gd name="T13" fmla="*/ 9 h 35"/>
                  <a:gd name="T14" fmla="*/ 14 w 39"/>
                  <a:gd name="T15" fmla="*/ 15 h 35"/>
                  <a:gd name="T16" fmla="*/ 11 w 39"/>
                  <a:gd name="T17" fmla="*/ 15 h 35"/>
                  <a:gd name="T18" fmla="*/ 11 w 39"/>
                  <a:gd name="T19" fmla="*/ 14 h 35"/>
                  <a:gd name="T20" fmla="*/ 10 w 39"/>
                  <a:gd name="T21" fmla="*/ 14 h 35"/>
                  <a:gd name="T22" fmla="*/ 8 w 39"/>
                  <a:gd name="T23" fmla="*/ 16 h 35"/>
                  <a:gd name="T24" fmla="*/ 7 w 39"/>
                  <a:gd name="T25" fmla="*/ 16 h 35"/>
                  <a:gd name="T26" fmla="*/ 7 w 39"/>
                  <a:gd name="T27" fmla="*/ 18 h 35"/>
                  <a:gd name="T28" fmla="*/ 2 w 39"/>
                  <a:gd name="T29" fmla="*/ 19 h 35"/>
                  <a:gd name="T30" fmla="*/ 1 w 39"/>
                  <a:gd name="T31" fmla="*/ 22 h 35"/>
                  <a:gd name="T32" fmla="*/ 4 w 39"/>
                  <a:gd name="T33" fmla="*/ 26 h 35"/>
                  <a:gd name="T34" fmla="*/ 3 w 39"/>
                  <a:gd name="T35" fmla="*/ 31 h 35"/>
                  <a:gd name="T36" fmla="*/ 3 w 39"/>
                  <a:gd name="T37" fmla="*/ 35 h 35"/>
                  <a:gd name="T38" fmla="*/ 6 w 39"/>
                  <a:gd name="T39" fmla="*/ 33 h 35"/>
                  <a:gd name="T40" fmla="*/ 7 w 39"/>
                  <a:gd name="T41" fmla="*/ 29 h 35"/>
                  <a:gd name="T42" fmla="*/ 10 w 39"/>
                  <a:gd name="T43" fmla="*/ 32 h 35"/>
                  <a:gd name="T44" fmla="*/ 14 w 39"/>
                  <a:gd name="T45" fmla="*/ 31 h 35"/>
                  <a:gd name="T46" fmla="*/ 15 w 39"/>
                  <a:gd name="T47" fmla="*/ 27 h 35"/>
                  <a:gd name="T48" fmla="*/ 15 w 39"/>
                  <a:gd name="T49" fmla="*/ 27 h 35"/>
                  <a:gd name="T50" fmla="*/ 18 w 39"/>
                  <a:gd name="T51" fmla="*/ 28 h 35"/>
                  <a:gd name="T52" fmla="*/ 21 w 39"/>
                  <a:gd name="T53" fmla="*/ 28 h 35"/>
                  <a:gd name="T54" fmla="*/ 22 w 39"/>
                  <a:gd name="T55" fmla="*/ 25 h 35"/>
                  <a:gd name="T56" fmla="*/ 22 w 39"/>
                  <a:gd name="T57" fmla="*/ 22 h 35"/>
                  <a:gd name="T58" fmla="*/ 26 w 39"/>
                  <a:gd name="T59" fmla="*/ 23 h 35"/>
                  <a:gd name="T60" fmla="*/ 31 w 39"/>
                  <a:gd name="T61" fmla="*/ 21 h 35"/>
                  <a:gd name="T62" fmla="*/ 29 w 39"/>
                  <a:gd name="T63" fmla="*/ 16 h 35"/>
                  <a:gd name="T64" fmla="*/ 33 w 39"/>
                  <a:gd name="T65" fmla="*/ 18 h 35"/>
                  <a:gd name="T66" fmla="*/ 37 w 39"/>
                  <a:gd name="T67" fmla="*/ 19 h 35"/>
                  <a:gd name="T68" fmla="*/ 28 w 39"/>
                  <a:gd name="T69" fmla="*/ 6 h 35"/>
                  <a:gd name="T70" fmla="*/ 28 w 39"/>
                  <a:gd name="T71" fmla="*/ 9 h 35"/>
                  <a:gd name="T72" fmla="*/ 22 w 39"/>
                  <a:gd name="T73" fmla="*/ 12 h 35"/>
                  <a:gd name="T74" fmla="*/ 25 w 39"/>
                  <a:gd name="T75" fmla="*/ 13 h 35"/>
                  <a:gd name="T76" fmla="*/ 24 w 39"/>
                  <a:gd name="T77" fmla="*/ 17 h 35"/>
                  <a:gd name="T78" fmla="*/ 18 w 39"/>
                  <a:gd name="T79" fmla="*/ 14 h 35"/>
                  <a:gd name="T80" fmla="*/ 19 w 39"/>
                  <a:gd name="T81" fmla="*/ 16 h 35"/>
                  <a:gd name="T82" fmla="*/ 19 w 39"/>
                  <a:gd name="T83" fmla="*/ 23 h 35"/>
                  <a:gd name="T84" fmla="*/ 17 w 39"/>
                  <a:gd name="T85" fmla="*/ 14 h 35"/>
                  <a:gd name="T86" fmla="*/ 12 w 39"/>
                  <a:gd name="T87" fmla="*/ 25 h 35"/>
                  <a:gd name="T88" fmla="*/ 11 w 39"/>
                  <a:gd name="T89" fmla="*/ 28 h 35"/>
                  <a:gd name="T90" fmla="*/ 10 w 39"/>
                  <a:gd name="T91" fmla="*/ 21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39" h="35">
                    <a:moveTo>
                      <a:pt x="39" y="15"/>
                    </a:moveTo>
                    <a:cubicBezTo>
                      <a:pt x="38" y="14"/>
                      <a:pt x="38" y="14"/>
                      <a:pt x="38" y="14"/>
                    </a:cubicBezTo>
                    <a:cubicBezTo>
                      <a:pt x="38" y="14"/>
                      <a:pt x="37" y="13"/>
                      <a:pt x="37" y="12"/>
                    </a:cubicBezTo>
                    <a:cubicBezTo>
                      <a:pt x="33" y="4"/>
                      <a:pt x="33" y="4"/>
                      <a:pt x="33" y="4"/>
                    </a:cubicBezTo>
                    <a:cubicBezTo>
                      <a:pt x="32" y="3"/>
                      <a:pt x="30" y="0"/>
                      <a:pt x="29" y="0"/>
                    </a:cubicBezTo>
                    <a:cubicBezTo>
                      <a:pt x="28" y="0"/>
                      <a:pt x="28" y="0"/>
                      <a:pt x="28" y="1"/>
                    </a:cubicBezTo>
                    <a:cubicBezTo>
                      <a:pt x="27" y="0"/>
                      <a:pt x="26" y="0"/>
                      <a:pt x="26" y="1"/>
                    </a:cubicBezTo>
                    <a:cubicBezTo>
                      <a:pt x="25" y="1"/>
                      <a:pt x="25" y="2"/>
                      <a:pt x="25" y="3"/>
                    </a:cubicBezTo>
                    <a:cubicBezTo>
                      <a:pt x="24" y="3"/>
                      <a:pt x="24" y="4"/>
                      <a:pt x="25" y="5"/>
                    </a:cubicBezTo>
                    <a:cubicBezTo>
                      <a:pt x="25" y="5"/>
                      <a:pt x="25" y="6"/>
                      <a:pt x="25" y="6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2" y="5"/>
                      <a:pt x="22" y="4"/>
                      <a:pt x="21" y="5"/>
                    </a:cubicBezTo>
                    <a:cubicBezTo>
                      <a:pt x="21" y="5"/>
                      <a:pt x="21" y="5"/>
                      <a:pt x="21" y="5"/>
                    </a:cubicBezTo>
                    <a:cubicBezTo>
                      <a:pt x="18" y="8"/>
                      <a:pt x="18" y="8"/>
                      <a:pt x="18" y="8"/>
                    </a:cubicBezTo>
                    <a:cubicBezTo>
                      <a:pt x="18" y="8"/>
                      <a:pt x="18" y="8"/>
                      <a:pt x="18" y="8"/>
                    </a:cubicBezTo>
                    <a:cubicBezTo>
                      <a:pt x="18" y="8"/>
                      <a:pt x="18" y="8"/>
                      <a:pt x="18" y="8"/>
                    </a:cubicBezTo>
                    <a:cubicBezTo>
                      <a:pt x="18" y="8"/>
                      <a:pt x="18" y="8"/>
                      <a:pt x="19" y="8"/>
                    </a:cubicBezTo>
                    <a:cubicBezTo>
                      <a:pt x="19" y="9"/>
                      <a:pt x="19" y="9"/>
                      <a:pt x="19" y="9"/>
                    </a:cubicBezTo>
                    <a:cubicBezTo>
                      <a:pt x="19" y="10"/>
                      <a:pt x="19" y="10"/>
                      <a:pt x="19" y="10"/>
                    </a:cubicBezTo>
                    <a:cubicBezTo>
                      <a:pt x="19" y="10"/>
                      <a:pt x="19" y="10"/>
                      <a:pt x="19" y="10"/>
                    </a:cubicBezTo>
                    <a:cubicBezTo>
                      <a:pt x="18" y="10"/>
                      <a:pt x="17" y="9"/>
                      <a:pt x="16" y="9"/>
                    </a:cubicBezTo>
                    <a:cubicBezTo>
                      <a:pt x="16" y="10"/>
                      <a:pt x="16" y="10"/>
                      <a:pt x="15" y="11"/>
                    </a:cubicBezTo>
                    <a:cubicBezTo>
                      <a:pt x="15" y="11"/>
                      <a:pt x="15" y="12"/>
                      <a:pt x="15" y="12"/>
                    </a:cubicBezTo>
                    <a:cubicBezTo>
                      <a:pt x="14" y="13"/>
                      <a:pt x="14" y="14"/>
                      <a:pt x="14" y="15"/>
                    </a:cubicBezTo>
                    <a:cubicBezTo>
                      <a:pt x="14" y="16"/>
                      <a:pt x="14" y="16"/>
                      <a:pt x="14" y="16"/>
                    </a:cubicBezTo>
                    <a:cubicBezTo>
                      <a:pt x="14" y="17"/>
                      <a:pt x="14" y="17"/>
                      <a:pt x="14" y="18"/>
                    </a:cubicBezTo>
                    <a:cubicBezTo>
                      <a:pt x="11" y="15"/>
                      <a:pt x="11" y="15"/>
                      <a:pt x="11" y="15"/>
                    </a:cubicBezTo>
                    <a:cubicBezTo>
                      <a:pt x="11" y="15"/>
                      <a:pt x="11" y="15"/>
                      <a:pt x="11" y="15"/>
                    </a:cubicBezTo>
                    <a:cubicBezTo>
                      <a:pt x="11" y="15"/>
                      <a:pt x="11" y="15"/>
                      <a:pt x="11" y="15"/>
                    </a:cubicBezTo>
                    <a:cubicBezTo>
                      <a:pt x="11" y="14"/>
                      <a:pt x="11" y="14"/>
                      <a:pt x="11" y="14"/>
                    </a:cubicBezTo>
                    <a:cubicBezTo>
                      <a:pt x="11" y="14"/>
                      <a:pt x="11" y="14"/>
                      <a:pt x="11" y="14"/>
                    </a:cubicBezTo>
                    <a:cubicBezTo>
                      <a:pt x="10" y="15"/>
                      <a:pt x="10" y="15"/>
                      <a:pt x="10" y="15"/>
                    </a:cubicBezTo>
                    <a:cubicBezTo>
                      <a:pt x="10" y="14"/>
                      <a:pt x="10" y="14"/>
                      <a:pt x="10" y="14"/>
                    </a:cubicBezTo>
                    <a:cubicBezTo>
                      <a:pt x="10" y="15"/>
                      <a:pt x="10" y="15"/>
                      <a:pt x="10" y="15"/>
                    </a:cubicBezTo>
                    <a:cubicBezTo>
                      <a:pt x="9" y="15"/>
                      <a:pt x="8" y="16"/>
                      <a:pt x="8" y="16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7" y="17"/>
                      <a:pt x="7" y="17"/>
                      <a:pt x="7" y="17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5" y="22"/>
                      <a:pt x="5" y="22"/>
                      <a:pt x="5" y="22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1" y="20"/>
                      <a:pt x="1" y="20"/>
                      <a:pt x="0" y="20"/>
                    </a:cubicBezTo>
                    <a:cubicBezTo>
                      <a:pt x="0" y="21"/>
                      <a:pt x="1" y="21"/>
                      <a:pt x="1" y="22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2" y="23"/>
                      <a:pt x="3" y="24"/>
                      <a:pt x="4" y="25"/>
                    </a:cubicBezTo>
                    <a:cubicBezTo>
                      <a:pt x="4" y="26"/>
                      <a:pt x="4" y="26"/>
                      <a:pt x="4" y="26"/>
                    </a:cubicBezTo>
                    <a:cubicBezTo>
                      <a:pt x="4" y="26"/>
                      <a:pt x="4" y="26"/>
                      <a:pt x="4" y="26"/>
                    </a:cubicBezTo>
                    <a:cubicBezTo>
                      <a:pt x="4" y="27"/>
                      <a:pt x="3" y="29"/>
                      <a:pt x="3" y="30"/>
                    </a:cubicBezTo>
                    <a:cubicBezTo>
                      <a:pt x="3" y="31"/>
                      <a:pt x="3" y="31"/>
                      <a:pt x="3" y="31"/>
                    </a:cubicBezTo>
                    <a:cubicBezTo>
                      <a:pt x="3" y="32"/>
                      <a:pt x="3" y="32"/>
                      <a:pt x="2" y="33"/>
                    </a:cubicBezTo>
                    <a:cubicBezTo>
                      <a:pt x="2" y="33"/>
                      <a:pt x="2" y="34"/>
                      <a:pt x="2" y="34"/>
                    </a:cubicBezTo>
                    <a:cubicBezTo>
                      <a:pt x="2" y="35"/>
                      <a:pt x="2" y="35"/>
                      <a:pt x="3" y="35"/>
                    </a:cubicBezTo>
                    <a:cubicBezTo>
                      <a:pt x="4" y="35"/>
                      <a:pt x="4" y="35"/>
                      <a:pt x="4" y="35"/>
                    </a:cubicBezTo>
                    <a:cubicBezTo>
                      <a:pt x="5" y="35"/>
                      <a:pt x="5" y="34"/>
                      <a:pt x="5" y="34"/>
                    </a:cubicBezTo>
                    <a:cubicBezTo>
                      <a:pt x="6" y="34"/>
                      <a:pt x="6" y="33"/>
                      <a:pt x="6" y="33"/>
                    </a:cubicBezTo>
                    <a:cubicBezTo>
                      <a:pt x="6" y="33"/>
                      <a:pt x="6" y="33"/>
                      <a:pt x="6" y="33"/>
                    </a:cubicBezTo>
                    <a:cubicBezTo>
                      <a:pt x="6" y="32"/>
                      <a:pt x="6" y="31"/>
                      <a:pt x="7" y="31"/>
                    </a:cubicBezTo>
                    <a:cubicBezTo>
                      <a:pt x="7" y="30"/>
                      <a:pt x="7" y="30"/>
                      <a:pt x="7" y="29"/>
                    </a:cubicBezTo>
                    <a:cubicBezTo>
                      <a:pt x="8" y="30"/>
                      <a:pt x="8" y="30"/>
                      <a:pt x="8" y="30"/>
                    </a:cubicBezTo>
                    <a:cubicBezTo>
                      <a:pt x="8" y="31"/>
                      <a:pt x="8" y="31"/>
                      <a:pt x="8" y="31"/>
                    </a:cubicBezTo>
                    <a:cubicBezTo>
                      <a:pt x="9" y="31"/>
                      <a:pt x="9" y="32"/>
                      <a:pt x="10" y="32"/>
                    </a:cubicBezTo>
                    <a:cubicBezTo>
                      <a:pt x="10" y="32"/>
                      <a:pt x="10" y="32"/>
                      <a:pt x="10" y="32"/>
                    </a:cubicBezTo>
                    <a:cubicBezTo>
                      <a:pt x="10" y="33"/>
                      <a:pt x="12" y="33"/>
                      <a:pt x="13" y="33"/>
                    </a:cubicBezTo>
                    <a:cubicBezTo>
                      <a:pt x="14" y="32"/>
                      <a:pt x="15" y="31"/>
                      <a:pt x="14" y="31"/>
                    </a:cubicBezTo>
                    <a:cubicBezTo>
                      <a:pt x="14" y="30"/>
                      <a:pt x="14" y="30"/>
                      <a:pt x="14" y="30"/>
                    </a:cubicBezTo>
                    <a:cubicBezTo>
                      <a:pt x="14" y="29"/>
                      <a:pt x="14" y="28"/>
                      <a:pt x="14" y="28"/>
                    </a:cubicBezTo>
                    <a:cubicBezTo>
                      <a:pt x="15" y="27"/>
                      <a:pt x="15" y="27"/>
                      <a:pt x="15" y="27"/>
                    </a:cubicBezTo>
                    <a:cubicBezTo>
                      <a:pt x="15" y="26"/>
                      <a:pt x="15" y="26"/>
                      <a:pt x="15" y="26"/>
                    </a:cubicBezTo>
                    <a:cubicBezTo>
                      <a:pt x="15" y="26"/>
                      <a:pt x="15" y="26"/>
                      <a:pt x="15" y="26"/>
                    </a:cubicBezTo>
                    <a:cubicBezTo>
                      <a:pt x="15" y="27"/>
                      <a:pt x="15" y="27"/>
                      <a:pt x="15" y="27"/>
                    </a:cubicBezTo>
                    <a:cubicBezTo>
                      <a:pt x="16" y="27"/>
                      <a:pt x="16" y="27"/>
                      <a:pt x="16" y="27"/>
                    </a:cubicBezTo>
                    <a:cubicBezTo>
                      <a:pt x="16" y="27"/>
                      <a:pt x="17" y="28"/>
                      <a:pt x="18" y="28"/>
                    </a:cubicBezTo>
                    <a:cubicBezTo>
                      <a:pt x="18" y="28"/>
                      <a:pt x="18" y="28"/>
                      <a:pt x="18" y="28"/>
                    </a:cubicBezTo>
                    <a:cubicBezTo>
                      <a:pt x="18" y="29"/>
                      <a:pt x="18" y="29"/>
                      <a:pt x="19" y="29"/>
                    </a:cubicBezTo>
                    <a:cubicBezTo>
                      <a:pt x="19" y="29"/>
                      <a:pt x="19" y="29"/>
                      <a:pt x="19" y="29"/>
                    </a:cubicBezTo>
                    <a:cubicBezTo>
                      <a:pt x="19" y="29"/>
                      <a:pt x="20" y="29"/>
                      <a:pt x="21" y="28"/>
                    </a:cubicBezTo>
                    <a:cubicBezTo>
                      <a:pt x="21" y="28"/>
                      <a:pt x="22" y="27"/>
                      <a:pt x="22" y="27"/>
                    </a:cubicBezTo>
                    <a:cubicBezTo>
                      <a:pt x="22" y="27"/>
                      <a:pt x="22" y="26"/>
                      <a:pt x="22" y="26"/>
                    </a:cubicBezTo>
                    <a:cubicBezTo>
                      <a:pt x="22" y="25"/>
                      <a:pt x="22" y="25"/>
                      <a:pt x="22" y="25"/>
                    </a:cubicBezTo>
                    <a:cubicBezTo>
                      <a:pt x="22" y="25"/>
                      <a:pt x="22" y="25"/>
                      <a:pt x="22" y="25"/>
                    </a:cubicBezTo>
                    <a:cubicBezTo>
                      <a:pt x="22" y="24"/>
                      <a:pt x="22" y="24"/>
                      <a:pt x="22" y="24"/>
                    </a:cubicBezTo>
                    <a:cubicBezTo>
                      <a:pt x="22" y="24"/>
                      <a:pt x="22" y="23"/>
                      <a:pt x="22" y="22"/>
                    </a:cubicBezTo>
                    <a:cubicBezTo>
                      <a:pt x="22" y="21"/>
                      <a:pt x="22" y="20"/>
                      <a:pt x="22" y="19"/>
                    </a:cubicBezTo>
                    <a:cubicBezTo>
                      <a:pt x="25" y="23"/>
                      <a:pt x="25" y="23"/>
                      <a:pt x="25" y="23"/>
                    </a:cubicBezTo>
                    <a:cubicBezTo>
                      <a:pt x="26" y="23"/>
                      <a:pt x="26" y="23"/>
                      <a:pt x="26" y="23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4"/>
                      <a:pt x="28" y="25"/>
                      <a:pt x="29" y="24"/>
                    </a:cubicBezTo>
                    <a:cubicBezTo>
                      <a:pt x="30" y="23"/>
                      <a:pt x="31" y="22"/>
                      <a:pt x="31" y="21"/>
                    </a:cubicBezTo>
                    <a:cubicBezTo>
                      <a:pt x="30" y="21"/>
                      <a:pt x="30" y="21"/>
                      <a:pt x="29" y="21"/>
                    </a:cubicBezTo>
                    <a:cubicBezTo>
                      <a:pt x="29" y="20"/>
                      <a:pt x="29" y="20"/>
                      <a:pt x="29" y="19"/>
                    </a:cubicBezTo>
                    <a:cubicBezTo>
                      <a:pt x="29" y="18"/>
                      <a:pt x="29" y="17"/>
                      <a:pt x="29" y="16"/>
                    </a:cubicBezTo>
                    <a:cubicBezTo>
                      <a:pt x="29" y="16"/>
                      <a:pt x="29" y="16"/>
                      <a:pt x="30" y="16"/>
                    </a:cubicBezTo>
                    <a:cubicBezTo>
                      <a:pt x="30" y="17"/>
                      <a:pt x="30" y="17"/>
                      <a:pt x="30" y="17"/>
                    </a:cubicBezTo>
                    <a:cubicBezTo>
                      <a:pt x="31" y="17"/>
                      <a:pt x="32" y="18"/>
                      <a:pt x="33" y="18"/>
                    </a:cubicBezTo>
                    <a:cubicBezTo>
                      <a:pt x="33" y="18"/>
                      <a:pt x="33" y="18"/>
                      <a:pt x="33" y="18"/>
                    </a:cubicBezTo>
                    <a:cubicBezTo>
                      <a:pt x="33" y="19"/>
                      <a:pt x="34" y="19"/>
                      <a:pt x="34" y="19"/>
                    </a:cubicBezTo>
                    <a:cubicBezTo>
                      <a:pt x="35" y="19"/>
                      <a:pt x="36" y="19"/>
                      <a:pt x="37" y="19"/>
                    </a:cubicBezTo>
                    <a:cubicBezTo>
                      <a:pt x="38" y="18"/>
                      <a:pt x="39" y="16"/>
                      <a:pt x="39" y="15"/>
                    </a:cubicBezTo>
                    <a:close/>
                    <a:moveTo>
                      <a:pt x="28" y="8"/>
                    </a:moveTo>
                    <a:cubicBezTo>
                      <a:pt x="28" y="7"/>
                      <a:pt x="28" y="7"/>
                      <a:pt x="28" y="6"/>
                    </a:cubicBezTo>
                    <a:cubicBezTo>
                      <a:pt x="31" y="10"/>
                      <a:pt x="31" y="10"/>
                      <a:pt x="31" y="10"/>
                    </a:cubicBezTo>
                    <a:cubicBezTo>
                      <a:pt x="30" y="10"/>
                      <a:pt x="29" y="9"/>
                      <a:pt x="29" y="9"/>
                    </a:cubicBezTo>
                    <a:cubicBezTo>
                      <a:pt x="28" y="9"/>
                      <a:pt x="28" y="9"/>
                      <a:pt x="28" y="9"/>
                    </a:cubicBezTo>
                    <a:cubicBezTo>
                      <a:pt x="29" y="9"/>
                      <a:pt x="29" y="9"/>
                      <a:pt x="29" y="9"/>
                    </a:cubicBezTo>
                    <a:lnTo>
                      <a:pt x="28" y="8"/>
                    </a:lnTo>
                    <a:close/>
                    <a:moveTo>
                      <a:pt x="22" y="12"/>
                    </a:moveTo>
                    <a:cubicBezTo>
                      <a:pt x="22" y="11"/>
                      <a:pt x="22" y="11"/>
                      <a:pt x="22" y="11"/>
                    </a:cubicBezTo>
                    <a:cubicBezTo>
                      <a:pt x="23" y="12"/>
                      <a:pt x="24" y="12"/>
                      <a:pt x="24" y="13"/>
                    </a:cubicBezTo>
                    <a:cubicBezTo>
                      <a:pt x="24" y="13"/>
                      <a:pt x="25" y="13"/>
                      <a:pt x="25" y="13"/>
                    </a:cubicBezTo>
                    <a:cubicBezTo>
                      <a:pt x="25" y="14"/>
                      <a:pt x="25" y="15"/>
                      <a:pt x="25" y="16"/>
                    </a:cubicBezTo>
                    <a:cubicBezTo>
                      <a:pt x="25" y="17"/>
                      <a:pt x="25" y="17"/>
                      <a:pt x="25" y="18"/>
                    </a:cubicBezTo>
                    <a:cubicBezTo>
                      <a:pt x="25" y="18"/>
                      <a:pt x="24" y="17"/>
                      <a:pt x="24" y="17"/>
                    </a:cubicBezTo>
                    <a:cubicBezTo>
                      <a:pt x="23" y="16"/>
                      <a:pt x="23" y="15"/>
                      <a:pt x="22" y="15"/>
                    </a:cubicBezTo>
                    <a:cubicBezTo>
                      <a:pt x="22" y="14"/>
                      <a:pt x="22" y="13"/>
                      <a:pt x="22" y="12"/>
                    </a:cubicBezTo>
                    <a:close/>
                    <a:moveTo>
                      <a:pt x="18" y="14"/>
                    </a:moveTo>
                    <a:cubicBezTo>
                      <a:pt x="17" y="14"/>
                      <a:pt x="17" y="14"/>
                      <a:pt x="17" y="14"/>
                    </a:cubicBezTo>
                    <a:cubicBezTo>
                      <a:pt x="18" y="15"/>
                      <a:pt x="18" y="15"/>
                      <a:pt x="18" y="15"/>
                    </a:cubicBezTo>
                    <a:cubicBezTo>
                      <a:pt x="19" y="16"/>
                      <a:pt x="19" y="16"/>
                      <a:pt x="19" y="16"/>
                    </a:cubicBezTo>
                    <a:cubicBezTo>
                      <a:pt x="19" y="17"/>
                      <a:pt x="19" y="17"/>
                      <a:pt x="19" y="17"/>
                    </a:cubicBezTo>
                    <a:cubicBezTo>
                      <a:pt x="19" y="18"/>
                      <a:pt x="19" y="19"/>
                      <a:pt x="19" y="21"/>
                    </a:cubicBezTo>
                    <a:cubicBezTo>
                      <a:pt x="19" y="22"/>
                      <a:pt x="19" y="22"/>
                      <a:pt x="19" y="23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8" y="23"/>
                      <a:pt x="17" y="22"/>
                      <a:pt x="16" y="21"/>
                    </a:cubicBezTo>
                    <a:cubicBezTo>
                      <a:pt x="16" y="18"/>
                      <a:pt x="17" y="16"/>
                      <a:pt x="17" y="14"/>
                    </a:cubicBezTo>
                    <a:cubicBezTo>
                      <a:pt x="17" y="14"/>
                      <a:pt x="17" y="14"/>
                      <a:pt x="17" y="14"/>
                    </a:cubicBezTo>
                    <a:lnTo>
                      <a:pt x="18" y="14"/>
                    </a:lnTo>
                    <a:close/>
                    <a:moveTo>
                      <a:pt x="12" y="25"/>
                    </a:moveTo>
                    <a:cubicBezTo>
                      <a:pt x="12" y="25"/>
                      <a:pt x="12" y="26"/>
                      <a:pt x="12" y="26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11" y="27"/>
                      <a:pt x="11" y="27"/>
                      <a:pt x="11" y="28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9" y="24"/>
                      <a:pt x="9" y="22"/>
                      <a:pt x="10" y="21"/>
                    </a:cubicBezTo>
                    <a:cubicBezTo>
                      <a:pt x="10" y="21"/>
                      <a:pt x="10" y="21"/>
                      <a:pt x="10" y="21"/>
                    </a:cubicBezTo>
                    <a:cubicBezTo>
                      <a:pt x="10" y="22"/>
                      <a:pt x="11" y="23"/>
                      <a:pt x="12" y="24"/>
                    </a:cubicBezTo>
                    <a:lnTo>
                      <a:pt x="12" y="25"/>
                    </a:lnTo>
                    <a:close/>
                  </a:path>
                </a:pathLst>
              </a:custGeom>
              <a:solidFill>
                <a:srgbClr val="1A1A1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 defTabSz="1219170" fontAlgn="base">
                  <a:spcBef>
                    <a:spcPct val="0"/>
                  </a:spcBef>
                  <a:spcAft>
                    <a:spcPct val="0"/>
                  </a:spcAft>
                </a:pPr>
                <a:endParaRPr sz="2400">
                  <a:solidFill>
                    <a:srgbClr val="000000"/>
                  </a:solidFill>
                  <a:latin typeface="Comic Sans MS" panose="030F0702030302020204" pitchFamily="66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41" name="iṣļíďê"/>
              <p:cNvSpPr/>
              <p:nvPr/>
            </p:nvSpPr>
            <p:spPr bwMode="auto">
              <a:xfrm>
                <a:off x="5787629" y="4049316"/>
                <a:ext cx="104775" cy="114300"/>
              </a:xfrm>
              <a:custGeom>
                <a:avLst/>
                <a:gdLst>
                  <a:gd name="T0" fmla="*/ 0 w 88"/>
                  <a:gd name="T1" fmla="*/ 23 h 96"/>
                  <a:gd name="T2" fmla="*/ 5 w 88"/>
                  <a:gd name="T3" fmla="*/ 96 h 96"/>
                  <a:gd name="T4" fmla="*/ 88 w 88"/>
                  <a:gd name="T5" fmla="*/ 96 h 96"/>
                  <a:gd name="T6" fmla="*/ 88 w 88"/>
                  <a:gd name="T7" fmla="*/ 0 h 96"/>
                  <a:gd name="T8" fmla="*/ 0 w 88"/>
                  <a:gd name="T9" fmla="*/ 23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8" h="96">
                    <a:moveTo>
                      <a:pt x="0" y="23"/>
                    </a:moveTo>
                    <a:lnTo>
                      <a:pt x="5" y="96"/>
                    </a:lnTo>
                    <a:lnTo>
                      <a:pt x="88" y="96"/>
                    </a:lnTo>
                    <a:lnTo>
                      <a:pt x="88" y="0"/>
                    </a:lnTo>
                    <a:lnTo>
                      <a:pt x="0" y="23"/>
                    </a:lnTo>
                    <a:close/>
                  </a:path>
                </a:pathLst>
              </a:custGeom>
              <a:solidFill>
                <a:srgbClr val="FDB1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 defTabSz="1219170" fontAlgn="base">
                  <a:spcBef>
                    <a:spcPct val="0"/>
                  </a:spcBef>
                  <a:spcAft>
                    <a:spcPct val="0"/>
                  </a:spcAft>
                </a:pPr>
                <a:endParaRPr sz="2400">
                  <a:solidFill>
                    <a:srgbClr val="000000"/>
                  </a:solidFill>
                  <a:latin typeface="Comic Sans MS" panose="030F0702030302020204" pitchFamily="66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42" name="íṡ1íḋe"/>
              <p:cNvSpPr/>
              <p:nvPr/>
            </p:nvSpPr>
            <p:spPr bwMode="auto">
              <a:xfrm>
                <a:off x="5768579" y="4131470"/>
                <a:ext cx="140494" cy="36910"/>
              </a:xfrm>
              <a:custGeom>
                <a:avLst/>
                <a:gdLst>
                  <a:gd name="T0" fmla="*/ 1 w 57"/>
                  <a:gd name="T1" fmla="*/ 0 h 15"/>
                  <a:gd name="T2" fmla="*/ 7 w 57"/>
                  <a:gd name="T3" fmla="*/ 1 h 15"/>
                  <a:gd name="T4" fmla="*/ 26 w 57"/>
                  <a:gd name="T5" fmla="*/ 7 h 15"/>
                  <a:gd name="T6" fmla="*/ 46 w 57"/>
                  <a:gd name="T7" fmla="*/ 8 h 15"/>
                  <a:gd name="T8" fmla="*/ 56 w 57"/>
                  <a:gd name="T9" fmla="*/ 0 h 15"/>
                  <a:gd name="T10" fmla="*/ 55 w 57"/>
                  <a:gd name="T11" fmla="*/ 6 h 15"/>
                  <a:gd name="T12" fmla="*/ 47 w 57"/>
                  <a:gd name="T13" fmla="*/ 12 h 15"/>
                  <a:gd name="T14" fmla="*/ 21 w 57"/>
                  <a:gd name="T15" fmla="*/ 9 h 15"/>
                  <a:gd name="T16" fmla="*/ 1 w 57"/>
                  <a:gd name="T17" fmla="*/ 2 h 15"/>
                  <a:gd name="T18" fmla="*/ 1 w 57"/>
                  <a:gd name="T19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7" h="15">
                    <a:moveTo>
                      <a:pt x="1" y="0"/>
                    </a:moveTo>
                    <a:cubicBezTo>
                      <a:pt x="1" y="0"/>
                      <a:pt x="5" y="0"/>
                      <a:pt x="7" y="1"/>
                    </a:cubicBezTo>
                    <a:cubicBezTo>
                      <a:pt x="10" y="1"/>
                      <a:pt x="20" y="4"/>
                      <a:pt x="26" y="7"/>
                    </a:cubicBezTo>
                    <a:cubicBezTo>
                      <a:pt x="33" y="9"/>
                      <a:pt x="43" y="11"/>
                      <a:pt x="46" y="8"/>
                    </a:cubicBezTo>
                    <a:cubicBezTo>
                      <a:pt x="50" y="6"/>
                      <a:pt x="56" y="0"/>
                      <a:pt x="56" y="0"/>
                    </a:cubicBezTo>
                    <a:cubicBezTo>
                      <a:pt x="56" y="0"/>
                      <a:pt x="57" y="3"/>
                      <a:pt x="55" y="6"/>
                    </a:cubicBezTo>
                    <a:cubicBezTo>
                      <a:pt x="53" y="8"/>
                      <a:pt x="49" y="11"/>
                      <a:pt x="47" y="12"/>
                    </a:cubicBezTo>
                    <a:cubicBezTo>
                      <a:pt x="43" y="15"/>
                      <a:pt x="24" y="11"/>
                      <a:pt x="21" y="9"/>
                    </a:cubicBezTo>
                    <a:cubicBezTo>
                      <a:pt x="18" y="8"/>
                      <a:pt x="3" y="3"/>
                      <a:pt x="1" y="2"/>
                    </a:cubicBezTo>
                    <a:cubicBezTo>
                      <a:pt x="0" y="2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ED9AC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 defTabSz="1219170" fontAlgn="base">
                  <a:spcBef>
                    <a:spcPct val="0"/>
                  </a:spcBef>
                  <a:spcAft>
                    <a:spcPct val="0"/>
                  </a:spcAft>
                </a:pPr>
                <a:endParaRPr sz="2400">
                  <a:solidFill>
                    <a:srgbClr val="000000"/>
                  </a:solidFill>
                  <a:latin typeface="Comic Sans MS" panose="030F0702030302020204" pitchFamily="66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43" name="iṣ1íḓê"/>
              <p:cNvSpPr/>
              <p:nvPr/>
            </p:nvSpPr>
            <p:spPr bwMode="auto">
              <a:xfrm>
                <a:off x="5564981" y="4099322"/>
                <a:ext cx="371475" cy="175022"/>
              </a:xfrm>
              <a:custGeom>
                <a:avLst/>
                <a:gdLst>
                  <a:gd name="T0" fmla="*/ 142 w 150"/>
                  <a:gd name="T1" fmla="*/ 9 h 71"/>
                  <a:gd name="T2" fmla="*/ 145 w 150"/>
                  <a:gd name="T3" fmla="*/ 19 h 71"/>
                  <a:gd name="T4" fmla="*/ 146 w 150"/>
                  <a:gd name="T5" fmla="*/ 63 h 71"/>
                  <a:gd name="T6" fmla="*/ 102 w 150"/>
                  <a:gd name="T7" fmla="*/ 54 h 71"/>
                  <a:gd name="T8" fmla="*/ 31 w 150"/>
                  <a:gd name="T9" fmla="*/ 65 h 71"/>
                  <a:gd name="T10" fmla="*/ 3 w 150"/>
                  <a:gd name="T11" fmla="*/ 48 h 71"/>
                  <a:gd name="T12" fmla="*/ 41 w 150"/>
                  <a:gd name="T13" fmla="*/ 30 h 71"/>
                  <a:gd name="T14" fmla="*/ 71 w 150"/>
                  <a:gd name="T15" fmla="*/ 13 h 71"/>
                  <a:gd name="T16" fmla="*/ 123 w 150"/>
                  <a:gd name="T17" fmla="*/ 23 h 71"/>
                  <a:gd name="T18" fmla="*/ 142 w 150"/>
                  <a:gd name="T19" fmla="*/ 9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50" h="71">
                    <a:moveTo>
                      <a:pt x="142" y="9"/>
                    </a:moveTo>
                    <a:cubicBezTo>
                      <a:pt x="145" y="9"/>
                      <a:pt x="144" y="10"/>
                      <a:pt x="145" y="19"/>
                    </a:cubicBezTo>
                    <a:cubicBezTo>
                      <a:pt x="146" y="29"/>
                      <a:pt x="150" y="60"/>
                      <a:pt x="146" y="63"/>
                    </a:cubicBezTo>
                    <a:cubicBezTo>
                      <a:pt x="141" y="66"/>
                      <a:pt x="113" y="54"/>
                      <a:pt x="102" y="54"/>
                    </a:cubicBezTo>
                    <a:cubicBezTo>
                      <a:pt x="91" y="54"/>
                      <a:pt x="64" y="71"/>
                      <a:pt x="31" y="65"/>
                    </a:cubicBezTo>
                    <a:cubicBezTo>
                      <a:pt x="0" y="60"/>
                      <a:pt x="3" y="55"/>
                      <a:pt x="3" y="48"/>
                    </a:cubicBezTo>
                    <a:cubicBezTo>
                      <a:pt x="2" y="39"/>
                      <a:pt x="30" y="36"/>
                      <a:pt x="41" y="30"/>
                    </a:cubicBezTo>
                    <a:cubicBezTo>
                      <a:pt x="49" y="27"/>
                      <a:pt x="64" y="19"/>
                      <a:pt x="71" y="13"/>
                    </a:cubicBezTo>
                    <a:cubicBezTo>
                      <a:pt x="88" y="0"/>
                      <a:pt x="114" y="24"/>
                      <a:pt x="123" y="23"/>
                    </a:cubicBezTo>
                    <a:cubicBezTo>
                      <a:pt x="132" y="22"/>
                      <a:pt x="139" y="8"/>
                      <a:pt x="142" y="9"/>
                    </a:cubicBezTo>
                    <a:close/>
                  </a:path>
                </a:pathLst>
              </a:custGeom>
              <a:solidFill>
                <a:srgbClr val="DDD2F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 defTabSz="1219170" fontAlgn="base">
                  <a:spcBef>
                    <a:spcPct val="0"/>
                  </a:spcBef>
                  <a:spcAft>
                    <a:spcPct val="0"/>
                  </a:spcAft>
                </a:pPr>
                <a:endParaRPr sz="2400">
                  <a:solidFill>
                    <a:srgbClr val="000000"/>
                  </a:solidFill>
                  <a:latin typeface="Comic Sans MS" panose="030F0702030302020204" pitchFamily="66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44" name="íṣ1îḓe"/>
              <p:cNvSpPr/>
              <p:nvPr/>
            </p:nvSpPr>
            <p:spPr bwMode="auto">
              <a:xfrm>
                <a:off x="5681663" y="4104085"/>
                <a:ext cx="96441" cy="86916"/>
              </a:xfrm>
              <a:custGeom>
                <a:avLst/>
                <a:gdLst>
                  <a:gd name="T0" fmla="*/ 37 w 39"/>
                  <a:gd name="T1" fmla="*/ 12 h 35"/>
                  <a:gd name="T2" fmla="*/ 27 w 39"/>
                  <a:gd name="T3" fmla="*/ 1 h 35"/>
                  <a:gd name="T4" fmla="*/ 24 w 39"/>
                  <a:gd name="T5" fmla="*/ 5 h 35"/>
                  <a:gd name="T6" fmla="*/ 21 w 39"/>
                  <a:gd name="T7" fmla="*/ 5 h 35"/>
                  <a:gd name="T8" fmla="*/ 18 w 39"/>
                  <a:gd name="T9" fmla="*/ 8 h 35"/>
                  <a:gd name="T10" fmla="*/ 19 w 39"/>
                  <a:gd name="T11" fmla="*/ 9 h 35"/>
                  <a:gd name="T12" fmla="*/ 16 w 39"/>
                  <a:gd name="T13" fmla="*/ 9 h 35"/>
                  <a:gd name="T14" fmla="*/ 14 w 39"/>
                  <a:gd name="T15" fmla="*/ 15 h 35"/>
                  <a:gd name="T16" fmla="*/ 11 w 39"/>
                  <a:gd name="T17" fmla="*/ 15 h 35"/>
                  <a:gd name="T18" fmla="*/ 11 w 39"/>
                  <a:gd name="T19" fmla="*/ 14 h 35"/>
                  <a:gd name="T20" fmla="*/ 10 w 39"/>
                  <a:gd name="T21" fmla="*/ 14 h 35"/>
                  <a:gd name="T22" fmla="*/ 8 w 39"/>
                  <a:gd name="T23" fmla="*/ 16 h 35"/>
                  <a:gd name="T24" fmla="*/ 7 w 39"/>
                  <a:gd name="T25" fmla="*/ 16 h 35"/>
                  <a:gd name="T26" fmla="*/ 7 w 39"/>
                  <a:gd name="T27" fmla="*/ 18 h 35"/>
                  <a:gd name="T28" fmla="*/ 2 w 39"/>
                  <a:gd name="T29" fmla="*/ 19 h 35"/>
                  <a:gd name="T30" fmla="*/ 1 w 39"/>
                  <a:gd name="T31" fmla="*/ 22 h 35"/>
                  <a:gd name="T32" fmla="*/ 4 w 39"/>
                  <a:gd name="T33" fmla="*/ 26 h 35"/>
                  <a:gd name="T34" fmla="*/ 3 w 39"/>
                  <a:gd name="T35" fmla="*/ 31 h 35"/>
                  <a:gd name="T36" fmla="*/ 3 w 39"/>
                  <a:gd name="T37" fmla="*/ 35 h 35"/>
                  <a:gd name="T38" fmla="*/ 6 w 39"/>
                  <a:gd name="T39" fmla="*/ 33 h 35"/>
                  <a:gd name="T40" fmla="*/ 7 w 39"/>
                  <a:gd name="T41" fmla="*/ 29 h 35"/>
                  <a:gd name="T42" fmla="*/ 9 w 39"/>
                  <a:gd name="T43" fmla="*/ 32 h 35"/>
                  <a:gd name="T44" fmla="*/ 14 w 39"/>
                  <a:gd name="T45" fmla="*/ 31 h 35"/>
                  <a:gd name="T46" fmla="*/ 14 w 39"/>
                  <a:gd name="T47" fmla="*/ 27 h 35"/>
                  <a:gd name="T48" fmla="*/ 15 w 39"/>
                  <a:gd name="T49" fmla="*/ 27 h 35"/>
                  <a:gd name="T50" fmla="*/ 17 w 39"/>
                  <a:gd name="T51" fmla="*/ 28 h 35"/>
                  <a:gd name="T52" fmla="*/ 20 w 39"/>
                  <a:gd name="T53" fmla="*/ 28 h 35"/>
                  <a:gd name="T54" fmla="*/ 22 w 39"/>
                  <a:gd name="T55" fmla="*/ 25 h 35"/>
                  <a:gd name="T56" fmla="*/ 22 w 39"/>
                  <a:gd name="T57" fmla="*/ 22 h 35"/>
                  <a:gd name="T58" fmla="*/ 26 w 39"/>
                  <a:gd name="T59" fmla="*/ 23 h 35"/>
                  <a:gd name="T60" fmla="*/ 30 w 39"/>
                  <a:gd name="T61" fmla="*/ 21 h 35"/>
                  <a:gd name="T62" fmla="*/ 28 w 39"/>
                  <a:gd name="T63" fmla="*/ 16 h 35"/>
                  <a:gd name="T64" fmla="*/ 33 w 39"/>
                  <a:gd name="T65" fmla="*/ 18 h 35"/>
                  <a:gd name="T66" fmla="*/ 37 w 39"/>
                  <a:gd name="T67" fmla="*/ 19 h 35"/>
                  <a:gd name="T68" fmla="*/ 28 w 39"/>
                  <a:gd name="T69" fmla="*/ 6 h 35"/>
                  <a:gd name="T70" fmla="*/ 28 w 39"/>
                  <a:gd name="T71" fmla="*/ 9 h 35"/>
                  <a:gd name="T72" fmla="*/ 22 w 39"/>
                  <a:gd name="T73" fmla="*/ 12 h 35"/>
                  <a:gd name="T74" fmla="*/ 25 w 39"/>
                  <a:gd name="T75" fmla="*/ 13 h 35"/>
                  <a:gd name="T76" fmla="*/ 24 w 39"/>
                  <a:gd name="T77" fmla="*/ 17 h 35"/>
                  <a:gd name="T78" fmla="*/ 17 w 39"/>
                  <a:gd name="T79" fmla="*/ 14 h 35"/>
                  <a:gd name="T80" fmla="*/ 19 w 39"/>
                  <a:gd name="T81" fmla="*/ 16 h 35"/>
                  <a:gd name="T82" fmla="*/ 19 w 39"/>
                  <a:gd name="T83" fmla="*/ 23 h 35"/>
                  <a:gd name="T84" fmla="*/ 17 w 39"/>
                  <a:gd name="T85" fmla="*/ 14 h 35"/>
                  <a:gd name="T86" fmla="*/ 11 w 39"/>
                  <a:gd name="T87" fmla="*/ 26 h 35"/>
                  <a:gd name="T88" fmla="*/ 8 w 39"/>
                  <a:gd name="T89" fmla="*/ 25 h 35"/>
                  <a:gd name="T90" fmla="*/ 12 w 39"/>
                  <a:gd name="T91" fmla="*/ 24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39" h="35">
                    <a:moveTo>
                      <a:pt x="39" y="15"/>
                    </a:moveTo>
                    <a:cubicBezTo>
                      <a:pt x="38" y="14"/>
                      <a:pt x="38" y="14"/>
                      <a:pt x="38" y="14"/>
                    </a:cubicBezTo>
                    <a:cubicBezTo>
                      <a:pt x="38" y="14"/>
                      <a:pt x="37" y="13"/>
                      <a:pt x="37" y="12"/>
                    </a:cubicBezTo>
                    <a:cubicBezTo>
                      <a:pt x="33" y="4"/>
                      <a:pt x="33" y="4"/>
                      <a:pt x="33" y="4"/>
                    </a:cubicBezTo>
                    <a:cubicBezTo>
                      <a:pt x="32" y="3"/>
                      <a:pt x="30" y="0"/>
                      <a:pt x="29" y="0"/>
                    </a:cubicBezTo>
                    <a:cubicBezTo>
                      <a:pt x="28" y="0"/>
                      <a:pt x="28" y="0"/>
                      <a:pt x="27" y="1"/>
                    </a:cubicBezTo>
                    <a:cubicBezTo>
                      <a:pt x="27" y="0"/>
                      <a:pt x="26" y="0"/>
                      <a:pt x="26" y="1"/>
                    </a:cubicBezTo>
                    <a:cubicBezTo>
                      <a:pt x="25" y="1"/>
                      <a:pt x="25" y="2"/>
                      <a:pt x="25" y="3"/>
                    </a:cubicBezTo>
                    <a:cubicBezTo>
                      <a:pt x="24" y="3"/>
                      <a:pt x="24" y="4"/>
                      <a:pt x="24" y="5"/>
                    </a:cubicBezTo>
                    <a:cubicBezTo>
                      <a:pt x="24" y="5"/>
                      <a:pt x="24" y="6"/>
                      <a:pt x="24" y="6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2" y="5"/>
                      <a:pt x="22" y="4"/>
                      <a:pt x="21" y="5"/>
                    </a:cubicBezTo>
                    <a:cubicBezTo>
                      <a:pt x="21" y="5"/>
                      <a:pt x="21" y="5"/>
                      <a:pt x="20" y="5"/>
                    </a:cubicBezTo>
                    <a:cubicBezTo>
                      <a:pt x="18" y="8"/>
                      <a:pt x="18" y="8"/>
                      <a:pt x="18" y="8"/>
                    </a:cubicBezTo>
                    <a:cubicBezTo>
                      <a:pt x="18" y="8"/>
                      <a:pt x="18" y="8"/>
                      <a:pt x="18" y="8"/>
                    </a:cubicBezTo>
                    <a:cubicBezTo>
                      <a:pt x="18" y="8"/>
                      <a:pt x="18" y="8"/>
                      <a:pt x="18" y="8"/>
                    </a:cubicBezTo>
                    <a:cubicBezTo>
                      <a:pt x="18" y="8"/>
                      <a:pt x="18" y="8"/>
                      <a:pt x="19" y="8"/>
                    </a:cubicBezTo>
                    <a:cubicBezTo>
                      <a:pt x="19" y="9"/>
                      <a:pt x="19" y="9"/>
                      <a:pt x="19" y="9"/>
                    </a:cubicBezTo>
                    <a:cubicBezTo>
                      <a:pt x="19" y="10"/>
                      <a:pt x="19" y="10"/>
                      <a:pt x="19" y="10"/>
                    </a:cubicBezTo>
                    <a:cubicBezTo>
                      <a:pt x="18" y="10"/>
                      <a:pt x="18" y="10"/>
                      <a:pt x="18" y="10"/>
                    </a:cubicBezTo>
                    <a:cubicBezTo>
                      <a:pt x="18" y="10"/>
                      <a:pt x="17" y="9"/>
                      <a:pt x="16" y="9"/>
                    </a:cubicBezTo>
                    <a:cubicBezTo>
                      <a:pt x="16" y="10"/>
                      <a:pt x="15" y="10"/>
                      <a:pt x="15" y="11"/>
                    </a:cubicBezTo>
                    <a:cubicBezTo>
                      <a:pt x="15" y="11"/>
                      <a:pt x="15" y="12"/>
                      <a:pt x="15" y="12"/>
                    </a:cubicBezTo>
                    <a:cubicBezTo>
                      <a:pt x="14" y="13"/>
                      <a:pt x="14" y="14"/>
                      <a:pt x="14" y="15"/>
                    </a:cubicBezTo>
                    <a:cubicBezTo>
                      <a:pt x="14" y="16"/>
                      <a:pt x="14" y="16"/>
                      <a:pt x="14" y="16"/>
                    </a:cubicBezTo>
                    <a:cubicBezTo>
                      <a:pt x="14" y="17"/>
                      <a:pt x="14" y="17"/>
                      <a:pt x="13" y="18"/>
                    </a:cubicBezTo>
                    <a:cubicBezTo>
                      <a:pt x="11" y="15"/>
                      <a:pt x="11" y="15"/>
                      <a:pt x="11" y="15"/>
                    </a:cubicBezTo>
                    <a:cubicBezTo>
                      <a:pt x="11" y="15"/>
                      <a:pt x="11" y="15"/>
                      <a:pt x="11" y="15"/>
                    </a:cubicBezTo>
                    <a:cubicBezTo>
                      <a:pt x="11" y="15"/>
                      <a:pt x="11" y="15"/>
                      <a:pt x="11" y="15"/>
                    </a:cubicBezTo>
                    <a:cubicBezTo>
                      <a:pt x="11" y="14"/>
                      <a:pt x="11" y="14"/>
                      <a:pt x="11" y="14"/>
                    </a:cubicBezTo>
                    <a:cubicBezTo>
                      <a:pt x="11" y="14"/>
                      <a:pt x="11" y="14"/>
                      <a:pt x="11" y="14"/>
                    </a:cubicBezTo>
                    <a:cubicBezTo>
                      <a:pt x="10" y="15"/>
                      <a:pt x="10" y="15"/>
                      <a:pt x="10" y="15"/>
                    </a:cubicBezTo>
                    <a:cubicBezTo>
                      <a:pt x="10" y="14"/>
                      <a:pt x="10" y="14"/>
                      <a:pt x="10" y="14"/>
                    </a:cubicBezTo>
                    <a:cubicBezTo>
                      <a:pt x="10" y="15"/>
                      <a:pt x="10" y="15"/>
                      <a:pt x="10" y="15"/>
                    </a:cubicBezTo>
                    <a:cubicBezTo>
                      <a:pt x="9" y="15"/>
                      <a:pt x="8" y="16"/>
                      <a:pt x="8" y="16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7" y="17"/>
                      <a:pt x="7" y="17"/>
                      <a:pt x="7" y="17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5" y="22"/>
                      <a:pt x="5" y="22"/>
                      <a:pt x="5" y="22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1" y="20"/>
                      <a:pt x="1" y="20"/>
                      <a:pt x="0" y="20"/>
                    </a:cubicBezTo>
                    <a:cubicBezTo>
                      <a:pt x="0" y="21"/>
                      <a:pt x="0" y="21"/>
                      <a:pt x="1" y="22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2" y="23"/>
                      <a:pt x="3" y="24"/>
                      <a:pt x="4" y="25"/>
                    </a:cubicBezTo>
                    <a:cubicBezTo>
                      <a:pt x="4" y="26"/>
                      <a:pt x="4" y="26"/>
                      <a:pt x="4" y="26"/>
                    </a:cubicBezTo>
                    <a:cubicBezTo>
                      <a:pt x="4" y="26"/>
                      <a:pt x="4" y="26"/>
                      <a:pt x="4" y="26"/>
                    </a:cubicBezTo>
                    <a:cubicBezTo>
                      <a:pt x="4" y="27"/>
                      <a:pt x="3" y="29"/>
                      <a:pt x="3" y="30"/>
                    </a:cubicBezTo>
                    <a:cubicBezTo>
                      <a:pt x="3" y="31"/>
                      <a:pt x="3" y="31"/>
                      <a:pt x="3" y="31"/>
                    </a:cubicBezTo>
                    <a:cubicBezTo>
                      <a:pt x="3" y="32"/>
                      <a:pt x="2" y="32"/>
                      <a:pt x="2" y="33"/>
                    </a:cubicBezTo>
                    <a:cubicBezTo>
                      <a:pt x="2" y="33"/>
                      <a:pt x="1" y="34"/>
                      <a:pt x="2" y="34"/>
                    </a:cubicBezTo>
                    <a:cubicBezTo>
                      <a:pt x="2" y="35"/>
                      <a:pt x="2" y="35"/>
                      <a:pt x="3" y="35"/>
                    </a:cubicBezTo>
                    <a:cubicBezTo>
                      <a:pt x="4" y="35"/>
                      <a:pt x="4" y="35"/>
                      <a:pt x="4" y="35"/>
                    </a:cubicBezTo>
                    <a:cubicBezTo>
                      <a:pt x="4" y="35"/>
                      <a:pt x="5" y="34"/>
                      <a:pt x="5" y="34"/>
                    </a:cubicBezTo>
                    <a:cubicBezTo>
                      <a:pt x="6" y="34"/>
                      <a:pt x="6" y="33"/>
                      <a:pt x="6" y="33"/>
                    </a:cubicBezTo>
                    <a:cubicBezTo>
                      <a:pt x="5" y="33"/>
                      <a:pt x="5" y="33"/>
                      <a:pt x="5" y="33"/>
                    </a:cubicBezTo>
                    <a:cubicBezTo>
                      <a:pt x="6" y="32"/>
                      <a:pt x="6" y="31"/>
                      <a:pt x="6" y="31"/>
                    </a:cubicBezTo>
                    <a:cubicBezTo>
                      <a:pt x="7" y="30"/>
                      <a:pt x="7" y="30"/>
                      <a:pt x="7" y="29"/>
                    </a:cubicBezTo>
                    <a:cubicBezTo>
                      <a:pt x="8" y="30"/>
                      <a:pt x="8" y="30"/>
                      <a:pt x="8" y="30"/>
                    </a:cubicBezTo>
                    <a:cubicBezTo>
                      <a:pt x="8" y="31"/>
                      <a:pt x="8" y="31"/>
                      <a:pt x="8" y="31"/>
                    </a:cubicBezTo>
                    <a:cubicBezTo>
                      <a:pt x="9" y="31"/>
                      <a:pt x="9" y="32"/>
                      <a:pt x="9" y="32"/>
                    </a:cubicBezTo>
                    <a:cubicBezTo>
                      <a:pt x="10" y="32"/>
                      <a:pt x="10" y="32"/>
                      <a:pt x="10" y="32"/>
                    </a:cubicBezTo>
                    <a:cubicBezTo>
                      <a:pt x="10" y="33"/>
                      <a:pt x="11" y="33"/>
                      <a:pt x="13" y="33"/>
                    </a:cubicBezTo>
                    <a:cubicBezTo>
                      <a:pt x="14" y="32"/>
                      <a:pt x="15" y="31"/>
                      <a:pt x="14" y="31"/>
                    </a:cubicBezTo>
                    <a:cubicBezTo>
                      <a:pt x="14" y="30"/>
                      <a:pt x="14" y="30"/>
                      <a:pt x="14" y="30"/>
                    </a:cubicBezTo>
                    <a:cubicBezTo>
                      <a:pt x="14" y="29"/>
                      <a:pt x="14" y="28"/>
                      <a:pt x="14" y="28"/>
                    </a:cubicBezTo>
                    <a:cubicBezTo>
                      <a:pt x="14" y="27"/>
                      <a:pt x="14" y="27"/>
                      <a:pt x="14" y="27"/>
                    </a:cubicBezTo>
                    <a:cubicBezTo>
                      <a:pt x="15" y="26"/>
                      <a:pt x="15" y="26"/>
                      <a:pt x="15" y="26"/>
                    </a:cubicBezTo>
                    <a:cubicBezTo>
                      <a:pt x="15" y="26"/>
                      <a:pt x="15" y="26"/>
                      <a:pt x="15" y="26"/>
                    </a:cubicBezTo>
                    <a:cubicBezTo>
                      <a:pt x="15" y="27"/>
                      <a:pt x="15" y="27"/>
                      <a:pt x="15" y="27"/>
                    </a:cubicBezTo>
                    <a:cubicBezTo>
                      <a:pt x="16" y="27"/>
                      <a:pt x="16" y="27"/>
                      <a:pt x="16" y="27"/>
                    </a:cubicBezTo>
                    <a:cubicBezTo>
                      <a:pt x="16" y="27"/>
                      <a:pt x="17" y="28"/>
                      <a:pt x="17" y="28"/>
                    </a:cubicBezTo>
                    <a:cubicBezTo>
                      <a:pt x="17" y="28"/>
                      <a:pt x="17" y="28"/>
                      <a:pt x="17" y="28"/>
                    </a:cubicBezTo>
                    <a:cubicBezTo>
                      <a:pt x="18" y="29"/>
                      <a:pt x="18" y="29"/>
                      <a:pt x="19" y="29"/>
                    </a:cubicBezTo>
                    <a:cubicBezTo>
                      <a:pt x="19" y="29"/>
                      <a:pt x="19" y="29"/>
                      <a:pt x="19" y="29"/>
                    </a:cubicBezTo>
                    <a:cubicBezTo>
                      <a:pt x="19" y="29"/>
                      <a:pt x="20" y="29"/>
                      <a:pt x="20" y="28"/>
                    </a:cubicBezTo>
                    <a:cubicBezTo>
                      <a:pt x="21" y="28"/>
                      <a:pt x="22" y="27"/>
                      <a:pt x="22" y="27"/>
                    </a:cubicBezTo>
                    <a:cubicBezTo>
                      <a:pt x="22" y="27"/>
                      <a:pt x="22" y="26"/>
                      <a:pt x="22" y="26"/>
                    </a:cubicBezTo>
                    <a:cubicBezTo>
                      <a:pt x="22" y="25"/>
                      <a:pt x="22" y="25"/>
                      <a:pt x="22" y="25"/>
                    </a:cubicBezTo>
                    <a:cubicBezTo>
                      <a:pt x="22" y="25"/>
                      <a:pt x="22" y="25"/>
                      <a:pt x="22" y="25"/>
                    </a:cubicBezTo>
                    <a:cubicBezTo>
                      <a:pt x="22" y="24"/>
                      <a:pt x="22" y="24"/>
                      <a:pt x="22" y="24"/>
                    </a:cubicBezTo>
                    <a:cubicBezTo>
                      <a:pt x="22" y="24"/>
                      <a:pt x="22" y="23"/>
                      <a:pt x="22" y="22"/>
                    </a:cubicBezTo>
                    <a:cubicBezTo>
                      <a:pt x="22" y="21"/>
                      <a:pt x="22" y="20"/>
                      <a:pt x="22" y="19"/>
                    </a:cubicBezTo>
                    <a:cubicBezTo>
                      <a:pt x="25" y="23"/>
                      <a:pt x="25" y="23"/>
                      <a:pt x="25" y="23"/>
                    </a:cubicBezTo>
                    <a:cubicBezTo>
                      <a:pt x="26" y="23"/>
                      <a:pt x="26" y="23"/>
                      <a:pt x="26" y="23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4"/>
                      <a:pt x="28" y="25"/>
                      <a:pt x="29" y="24"/>
                    </a:cubicBezTo>
                    <a:cubicBezTo>
                      <a:pt x="30" y="23"/>
                      <a:pt x="31" y="22"/>
                      <a:pt x="30" y="21"/>
                    </a:cubicBezTo>
                    <a:cubicBezTo>
                      <a:pt x="30" y="21"/>
                      <a:pt x="30" y="21"/>
                      <a:pt x="29" y="21"/>
                    </a:cubicBezTo>
                    <a:cubicBezTo>
                      <a:pt x="29" y="20"/>
                      <a:pt x="29" y="20"/>
                      <a:pt x="29" y="19"/>
                    </a:cubicBezTo>
                    <a:cubicBezTo>
                      <a:pt x="29" y="18"/>
                      <a:pt x="29" y="17"/>
                      <a:pt x="28" y="16"/>
                    </a:cubicBezTo>
                    <a:cubicBezTo>
                      <a:pt x="29" y="16"/>
                      <a:pt x="29" y="16"/>
                      <a:pt x="30" y="16"/>
                    </a:cubicBezTo>
                    <a:cubicBezTo>
                      <a:pt x="30" y="17"/>
                      <a:pt x="30" y="17"/>
                      <a:pt x="30" y="17"/>
                    </a:cubicBezTo>
                    <a:cubicBezTo>
                      <a:pt x="31" y="17"/>
                      <a:pt x="32" y="18"/>
                      <a:pt x="33" y="18"/>
                    </a:cubicBezTo>
                    <a:cubicBezTo>
                      <a:pt x="33" y="18"/>
                      <a:pt x="33" y="18"/>
                      <a:pt x="33" y="18"/>
                    </a:cubicBezTo>
                    <a:cubicBezTo>
                      <a:pt x="33" y="19"/>
                      <a:pt x="34" y="19"/>
                      <a:pt x="34" y="19"/>
                    </a:cubicBezTo>
                    <a:cubicBezTo>
                      <a:pt x="35" y="19"/>
                      <a:pt x="36" y="19"/>
                      <a:pt x="37" y="19"/>
                    </a:cubicBezTo>
                    <a:cubicBezTo>
                      <a:pt x="38" y="18"/>
                      <a:pt x="39" y="16"/>
                      <a:pt x="39" y="15"/>
                    </a:cubicBezTo>
                    <a:close/>
                    <a:moveTo>
                      <a:pt x="28" y="8"/>
                    </a:moveTo>
                    <a:cubicBezTo>
                      <a:pt x="28" y="7"/>
                      <a:pt x="28" y="7"/>
                      <a:pt x="28" y="6"/>
                    </a:cubicBezTo>
                    <a:cubicBezTo>
                      <a:pt x="31" y="10"/>
                      <a:pt x="31" y="10"/>
                      <a:pt x="31" y="10"/>
                    </a:cubicBezTo>
                    <a:cubicBezTo>
                      <a:pt x="30" y="10"/>
                      <a:pt x="29" y="9"/>
                      <a:pt x="28" y="9"/>
                    </a:cubicBezTo>
                    <a:cubicBezTo>
                      <a:pt x="28" y="9"/>
                      <a:pt x="28" y="9"/>
                      <a:pt x="28" y="9"/>
                    </a:cubicBezTo>
                    <a:cubicBezTo>
                      <a:pt x="28" y="9"/>
                      <a:pt x="28" y="9"/>
                      <a:pt x="28" y="9"/>
                    </a:cubicBezTo>
                    <a:lnTo>
                      <a:pt x="28" y="8"/>
                    </a:lnTo>
                    <a:close/>
                    <a:moveTo>
                      <a:pt x="22" y="12"/>
                    </a:moveTo>
                    <a:cubicBezTo>
                      <a:pt x="22" y="11"/>
                      <a:pt x="22" y="11"/>
                      <a:pt x="22" y="11"/>
                    </a:cubicBezTo>
                    <a:cubicBezTo>
                      <a:pt x="23" y="12"/>
                      <a:pt x="24" y="12"/>
                      <a:pt x="24" y="13"/>
                    </a:cubicBezTo>
                    <a:cubicBezTo>
                      <a:pt x="24" y="13"/>
                      <a:pt x="24" y="13"/>
                      <a:pt x="25" y="13"/>
                    </a:cubicBezTo>
                    <a:cubicBezTo>
                      <a:pt x="25" y="14"/>
                      <a:pt x="25" y="15"/>
                      <a:pt x="25" y="16"/>
                    </a:cubicBezTo>
                    <a:cubicBezTo>
                      <a:pt x="25" y="17"/>
                      <a:pt x="25" y="17"/>
                      <a:pt x="25" y="18"/>
                    </a:cubicBezTo>
                    <a:cubicBezTo>
                      <a:pt x="25" y="18"/>
                      <a:pt x="24" y="17"/>
                      <a:pt x="24" y="17"/>
                    </a:cubicBezTo>
                    <a:cubicBezTo>
                      <a:pt x="23" y="16"/>
                      <a:pt x="22" y="15"/>
                      <a:pt x="22" y="15"/>
                    </a:cubicBezTo>
                    <a:cubicBezTo>
                      <a:pt x="22" y="14"/>
                      <a:pt x="22" y="13"/>
                      <a:pt x="22" y="12"/>
                    </a:cubicBezTo>
                    <a:close/>
                    <a:moveTo>
                      <a:pt x="17" y="14"/>
                    </a:moveTo>
                    <a:cubicBezTo>
                      <a:pt x="17" y="14"/>
                      <a:pt x="17" y="14"/>
                      <a:pt x="17" y="14"/>
                    </a:cubicBezTo>
                    <a:cubicBezTo>
                      <a:pt x="18" y="15"/>
                      <a:pt x="18" y="15"/>
                      <a:pt x="18" y="15"/>
                    </a:cubicBezTo>
                    <a:cubicBezTo>
                      <a:pt x="19" y="16"/>
                      <a:pt x="19" y="16"/>
                      <a:pt x="19" y="16"/>
                    </a:cubicBezTo>
                    <a:cubicBezTo>
                      <a:pt x="19" y="17"/>
                      <a:pt x="19" y="17"/>
                      <a:pt x="19" y="17"/>
                    </a:cubicBezTo>
                    <a:cubicBezTo>
                      <a:pt x="19" y="18"/>
                      <a:pt x="19" y="19"/>
                      <a:pt x="19" y="21"/>
                    </a:cubicBezTo>
                    <a:cubicBezTo>
                      <a:pt x="19" y="22"/>
                      <a:pt x="19" y="22"/>
                      <a:pt x="19" y="23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8" y="23"/>
                      <a:pt x="17" y="22"/>
                      <a:pt x="16" y="21"/>
                    </a:cubicBezTo>
                    <a:cubicBezTo>
                      <a:pt x="16" y="18"/>
                      <a:pt x="17" y="16"/>
                      <a:pt x="17" y="14"/>
                    </a:cubicBezTo>
                    <a:cubicBezTo>
                      <a:pt x="17" y="14"/>
                      <a:pt x="17" y="14"/>
                      <a:pt x="17" y="14"/>
                    </a:cubicBezTo>
                    <a:close/>
                    <a:moveTo>
                      <a:pt x="12" y="25"/>
                    </a:moveTo>
                    <a:cubicBezTo>
                      <a:pt x="12" y="25"/>
                      <a:pt x="12" y="26"/>
                      <a:pt x="11" y="26"/>
                    </a:cubicBezTo>
                    <a:cubicBezTo>
                      <a:pt x="11" y="26"/>
                      <a:pt x="11" y="26"/>
                      <a:pt x="11" y="26"/>
                    </a:cubicBezTo>
                    <a:cubicBezTo>
                      <a:pt x="11" y="27"/>
                      <a:pt x="11" y="27"/>
                      <a:pt x="11" y="28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9" y="24"/>
                      <a:pt x="9" y="22"/>
                      <a:pt x="9" y="21"/>
                    </a:cubicBezTo>
                    <a:cubicBezTo>
                      <a:pt x="10" y="21"/>
                      <a:pt x="10" y="21"/>
                      <a:pt x="10" y="21"/>
                    </a:cubicBezTo>
                    <a:cubicBezTo>
                      <a:pt x="10" y="22"/>
                      <a:pt x="11" y="23"/>
                      <a:pt x="12" y="24"/>
                    </a:cubicBezTo>
                    <a:lnTo>
                      <a:pt x="12" y="25"/>
                    </a:lnTo>
                    <a:close/>
                  </a:path>
                </a:pathLst>
              </a:custGeom>
              <a:solidFill>
                <a:srgbClr val="1A1A1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 defTabSz="1219170" fontAlgn="base">
                  <a:spcBef>
                    <a:spcPct val="0"/>
                  </a:spcBef>
                  <a:spcAft>
                    <a:spcPct val="0"/>
                  </a:spcAft>
                </a:pPr>
                <a:endParaRPr sz="2400">
                  <a:solidFill>
                    <a:srgbClr val="000000"/>
                  </a:solidFill>
                  <a:latin typeface="Comic Sans MS" panose="030F0702030302020204" pitchFamily="66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45" name="i$líḓè"/>
              <p:cNvSpPr/>
              <p:nvPr/>
            </p:nvSpPr>
            <p:spPr bwMode="auto">
              <a:xfrm>
                <a:off x="5748338" y="4168379"/>
                <a:ext cx="183356" cy="91679"/>
              </a:xfrm>
              <a:custGeom>
                <a:avLst/>
                <a:gdLst>
                  <a:gd name="T0" fmla="*/ 71 w 74"/>
                  <a:gd name="T1" fmla="*/ 1 h 37"/>
                  <a:gd name="T2" fmla="*/ 71 w 74"/>
                  <a:gd name="T3" fmla="*/ 1 h 37"/>
                  <a:gd name="T4" fmla="*/ 69 w 74"/>
                  <a:gd name="T5" fmla="*/ 1 h 37"/>
                  <a:gd name="T6" fmla="*/ 61 w 74"/>
                  <a:gd name="T7" fmla="*/ 3 h 37"/>
                  <a:gd name="T8" fmla="*/ 63 w 74"/>
                  <a:gd name="T9" fmla="*/ 7 h 37"/>
                  <a:gd name="T10" fmla="*/ 66 w 74"/>
                  <a:gd name="T11" fmla="*/ 11 h 37"/>
                  <a:gd name="T12" fmla="*/ 65 w 74"/>
                  <a:gd name="T13" fmla="*/ 13 h 37"/>
                  <a:gd name="T14" fmla="*/ 31 w 74"/>
                  <a:gd name="T15" fmla="*/ 20 h 37"/>
                  <a:gd name="T16" fmla="*/ 0 w 74"/>
                  <a:gd name="T17" fmla="*/ 26 h 37"/>
                  <a:gd name="T18" fmla="*/ 0 w 74"/>
                  <a:gd name="T19" fmla="*/ 27 h 37"/>
                  <a:gd name="T20" fmla="*/ 7 w 74"/>
                  <a:gd name="T21" fmla="*/ 35 h 37"/>
                  <a:gd name="T22" fmla="*/ 7 w 74"/>
                  <a:gd name="T23" fmla="*/ 35 h 37"/>
                  <a:gd name="T24" fmla="*/ 7 w 74"/>
                  <a:gd name="T25" fmla="*/ 35 h 37"/>
                  <a:gd name="T26" fmla="*/ 35 w 74"/>
                  <a:gd name="T27" fmla="*/ 30 h 37"/>
                  <a:gd name="T28" fmla="*/ 72 w 74"/>
                  <a:gd name="T29" fmla="*/ 33 h 37"/>
                  <a:gd name="T30" fmla="*/ 73 w 74"/>
                  <a:gd name="T31" fmla="*/ 32 h 37"/>
                  <a:gd name="T32" fmla="*/ 71 w 74"/>
                  <a:gd name="T33" fmla="*/ 1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4" h="37">
                    <a:moveTo>
                      <a:pt x="71" y="1"/>
                    </a:moveTo>
                    <a:cubicBezTo>
                      <a:pt x="71" y="1"/>
                      <a:pt x="71" y="1"/>
                      <a:pt x="71" y="1"/>
                    </a:cubicBezTo>
                    <a:cubicBezTo>
                      <a:pt x="69" y="1"/>
                      <a:pt x="69" y="1"/>
                      <a:pt x="69" y="1"/>
                    </a:cubicBezTo>
                    <a:cubicBezTo>
                      <a:pt x="67" y="1"/>
                      <a:pt x="63" y="0"/>
                      <a:pt x="61" y="3"/>
                    </a:cubicBezTo>
                    <a:cubicBezTo>
                      <a:pt x="60" y="5"/>
                      <a:pt x="62" y="6"/>
                      <a:pt x="63" y="7"/>
                    </a:cubicBezTo>
                    <a:cubicBezTo>
                      <a:pt x="65" y="8"/>
                      <a:pt x="66" y="9"/>
                      <a:pt x="66" y="11"/>
                    </a:cubicBezTo>
                    <a:cubicBezTo>
                      <a:pt x="66" y="12"/>
                      <a:pt x="66" y="12"/>
                      <a:pt x="65" y="13"/>
                    </a:cubicBezTo>
                    <a:cubicBezTo>
                      <a:pt x="61" y="17"/>
                      <a:pt x="45" y="22"/>
                      <a:pt x="31" y="20"/>
                    </a:cubicBezTo>
                    <a:cubicBezTo>
                      <a:pt x="22" y="19"/>
                      <a:pt x="1" y="24"/>
                      <a:pt x="0" y="26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1" y="28"/>
                      <a:pt x="7" y="35"/>
                      <a:pt x="7" y="35"/>
                    </a:cubicBezTo>
                    <a:cubicBezTo>
                      <a:pt x="7" y="35"/>
                      <a:pt x="7" y="35"/>
                      <a:pt x="7" y="35"/>
                    </a:cubicBezTo>
                    <a:cubicBezTo>
                      <a:pt x="7" y="35"/>
                      <a:pt x="7" y="35"/>
                      <a:pt x="7" y="35"/>
                    </a:cubicBezTo>
                    <a:cubicBezTo>
                      <a:pt x="8" y="35"/>
                      <a:pt x="30" y="27"/>
                      <a:pt x="35" y="30"/>
                    </a:cubicBezTo>
                    <a:cubicBezTo>
                      <a:pt x="42" y="34"/>
                      <a:pt x="66" y="37"/>
                      <a:pt x="72" y="33"/>
                    </a:cubicBezTo>
                    <a:cubicBezTo>
                      <a:pt x="73" y="33"/>
                      <a:pt x="73" y="32"/>
                      <a:pt x="73" y="32"/>
                    </a:cubicBezTo>
                    <a:cubicBezTo>
                      <a:pt x="74" y="24"/>
                      <a:pt x="71" y="1"/>
                      <a:pt x="71" y="1"/>
                    </a:cubicBezTo>
                    <a:close/>
                  </a:path>
                </a:pathLst>
              </a:custGeom>
              <a:solidFill>
                <a:srgbClr val="0D27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 defTabSz="1219170" fontAlgn="base">
                  <a:spcBef>
                    <a:spcPct val="0"/>
                  </a:spcBef>
                  <a:spcAft>
                    <a:spcPct val="0"/>
                  </a:spcAft>
                </a:pPr>
                <a:endParaRPr sz="2400">
                  <a:solidFill>
                    <a:srgbClr val="000000"/>
                  </a:solidFill>
                  <a:latin typeface="Comic Sans MS" panose="030F0702030302020204" pitchFamily="66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46" name="íṩḷîḓé"/>
              <p:cNvSpPr/>
              <p:nvPr/>
            </p:nvSpPr>
            <p:spPr bwMode="auto">
              <a:xfrm>
                <a:off x="5564981" y="4218385"/>
                <a:ext cx="366712" cy="58341"/>
              </a:xfrm>
              <a:custGeom>
                <a:avLst/>
                <a:gdLst>
                  <a:gd name="T0" fmla="*/ 147 w 148"/>
                  <a:gd name="T1" fmla="*/ 7 h 24"/>
                  <a:gd name="T2" fmla="*/ 147 w 148"/>
                  <a:gd name="T3" fmla="*/ 7 h 24"/>
                  <a:gd name="T4" fmla="*/ 147 w 148"/>
                  <a:gd name="T5" fmla="*/ 7 h 24"/>
                  <a:gd name="T6" fmla="*/ 147 w 148"/>
                  <a:gd name="T7" fmla="*/ 7 h 24"/>
                  <a:gd name="T8" fmla="*/ 147 w 148"/>
                  <a:gd name="T9" fmla="*/ 9 h 24"/>
                  <a:gd name="T10" fmla="*/ 138 w 148"/>
                  <a:gd name="T11" fmla="*/ 12 h 24"/>
                  <a:gd name="T12" fmla="*/ 115 w 148"/>
                  <a:gd name="T13" fmla="*/ 9 h 24"/>
                  <a:gd name="T14" fmla="*/ 100 w 148"/>
                  <a:gd name="T15" fmla="*/ 7 h 24"/>
                  <a:gd name="T16" fmla="*/ 82 w 148"/>
                  <a:gd name="T17" fmla="*/ 10 h 24"/>
                  <a:gd name="T18" fmla="*/ 34 w 148"/>
                  <a:gd name="T19" fmla="*/ 15 h 24"/>
                  <a:gd name="T20" fmla="*/ 2 w 148"/>
                  <a:gd name="T21" fmla="*/ 0 h 24"/>
                  <a:gd name="T22" fmla="*/ 2 w 148"/>
                  <a:gd name="T23" fmla="*/ 0 h 24"/>
                  <a:gd name="T24" fmla="*/ 2 w 148"/>
                  <a:gd name="T25" fmla="*/ 0 h 24"/>
                  <a:gd name="T26" fmla="*/ 7 w 148"/>
                  <a:gd name="T27" fmla="*/ 14 h 24"/>
                  <a:gd name="T28" fmla="*/ 42 w 148"/>
                  <a:gd name="T29" fmla="*/ 24 h 24"/>
                  <a:gd name="T30" fmla="*/ 58 w 148"/>
                  <a:gd name="T31" fmla="*/ 23 h 24"/>
                  <a:gd name="T32" fmla="*/ 79 w 148"/>
                  <a:gd name="T33" fmla="*/ 19 h 24"/>
                  <a:gd name="T34" fmla="*/ 119 w 148"/>
                  <a:gd name="T35" fmla="*/ 18 h 24"/>
                  <a:gd name="T36" fmla="*/ 145 w 148"/>
                  <a:gd name="T37" fmla="*/ 20 h 24"/>
                  <a:gd name="T38" fmla="*/ 147 w 148"/>
                  <a:gd name="T39" fmla="*/ 16 h 24"/>
                  <a:gd name="T40" fmla="*/ 147 w 148"/>
                  <a:gd name="T41" fmla="*/ 7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48" h="24">
                    <a:moveTo>
                      <a:pt x="147" y="7"/>
                    </a:moveTo>
                    <a:cubicBezTo>
                      <a:pt x="147" y="7"/>
                      <a:pt x="147" y="7"/>
                      <a:pt x="147" y="7"/>
                    </a:cubicBezTo>
                    <a:cubicBezTo>
                      <a:pt x="147" y="7"/>
                      <a:pt x="147" y="7"/>
                      <a:pt x="147" y="7"/>
                    </a:cubicBezTo>
                    <a:cubicBezTo>
                      <a:pt x="147" y="7"/>
                      <a:pt x="147" y="7"/>
                      <a:pt x="147" y="7"/>
                    </a:cubicBezTo>
                    <a:cubicBezTo>
                      <a:pt x="147" y="8"/>
                      <a:pt x="147" y="8"/>
                      <a:pt x="147" y="9"/>
                    </a:cubicBezTo>
                    <a:cubicBezTo>
                      <a:pt x="146" y="10"/>
                      <a:pt x="144" y="12"/>
                      <a:pt x="138" y="12"/>
                    </a:cubicBezTo>
                    <a:cubicBezTo>
                      <a:pt x="133" y="13"/>
                      <a:pt x="123" y="11"/>
                      <a:pt x="115" y="9"/>
                    </a:cubicBezTo>
                    <a:cubicBezTo>
                      <a:pt x="109" y="8"/>
                      <a:pt x="103" y="7"/>
                      <a:pt x="100" y="7"/>
                    </a:cubicBezTo>
                    <a:cubicBezTo>
                      <a:pt x="97" y="7"/>
                      <a:pt x="90" y="8"/>
                      <a:pt x="82" y="10"/>
                    </a:cubicBezTo>
                    <a:cubicBezTo>
                      <a:pt x="67" y="13"/>
                      <a:pt x="47" y="17"/>
                      <a:pt x="34" y="15"/>
                    </a:cubicBezTo>
                    <a:cubicBezTo>
                      <a:pt x="16" y="13"/>
                      <a:pt x="10" y="7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0" y="9"/>
                      <a:pt x="7" y="14"/>
                    </a:cubicBezTo>
                    <a:cubicBezTo>
                      <a:pt x="15" y="20"/>
                      <a:pt x="21" y="24"/>
                      <a:pt x="42" y="24"/>
                    </a:cubicBezTo>
                    <a:cubicBezTo>
                      <a:pt x="47" y="24"/>
                      <a:pt x="52" y="24"/>
                      <a:pt x="58" y="23"/>
                    </a:cubicBezTo>
                    <a:cubicBezTo>
                      <a:pt x="66" y="23"/>
                      <a:pt x="72" y="21"/>
                      <a:pt x="79" y="19"/>
                    </a:cubicBezTo>
                    <a:cubicBezTo>
                      <a:pt x="91" y="16"/>
                      <a:pt x="102" y="13"/>
                      <a:pt x="119" y="18"/>
                    </a:cubicBezTo>
                    <a:cubicBezTo>
                      <a:pt x="119" y="18"/>
                      <a:pt x="138" y="24"/>
                      <a:pt x="145" y="20"/>
                    </a:cubicBezTo>
                    <a:cubicBezTo>
                      <a:pt x="146" y="19"/>
                      <a:pt x="147" y="18"/>
                      <a:pt x="147" y="16"/>
                    </a:cubicBezTo>
                    <a:cubicBezTo>
                      <a:pt x="148" y="12"/>
                      <a:pt x="148" y="8"/>
                      <a:pt x="147" y="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 defTabSz="1219170" fontAlgn="base">
                  <a:spcBef>
                    <a:spcPct val="0"/>
                  </a:spcBef>
                  <a:spcAft>
                    <a:spcPct val="0"/>
                  </a:spcAft>
                </a:pPr>
                <a:endParaRPr sz="2400">
                  <a:solidFill>
                    <a:srgbClr val="000000"/>
                  </a:solidFill>
                  <a:latin typeface="Comic Sans MS" panose="030F0702030302020204" pitchFamily="66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47" name="íṣlïḓe"/>
              <p:cNvSpPr/>
              <p:nvPr/>
            </p:nvSpPr>
            <p:spPr bwMode="auto">
              <a:xfrm>
                <a:off x="5473304" y="2452688"/>
                <a:ext cx="522685" cy="1644254"/>
              </a:xfrm>
              <a:custGeom>
                <a:avLst/>
                <a:gdLst>
                  <a:gd name="T0" fmla="*/ 189 w 211"/>
                  <a:gd name="T1" fmla="*/ 322 h 665"/>
                  <a:gd name="T2" fmla="*/ 211 w 211"/>
                  <a:gd name="T3" fmla="*/ 82 h 665"/>
                  <a:gd name="T4" fmla="*/ 197 w 211"/>
                  <a:gd name="T5" fmla="*/ 21 h 665"/>
                  <a:gd name="T6" fmla="*/ 131 w 211"/>
                  <a:gd name="T7" fmla="*/ 25 h 665"/>
                  <a:gd name="T8" fmla="*/ 74 w 211"/>
                  <a:gd name="T9" fmla="*/ 35 h 665"/>
                  <a:gd name="T10" fmla="*/ 43 w 211"/>
                  <a:gd name="T11" fmla="*/ 47 h 665"/>
                  <a:gd name="T12" fmla="*/ 23 w 211"/>
                  <a:gd name="T13" fmla="*/ 54 h 665"/>
                  <a:gd name="T14" fmla="*/ 3 w 211"/>
                  <a:gd name="T15" fmla="*/ 62 h 665"/>
                  <a:gd name="T16" fmla="*/ 0 w 211"/>
                  <a:gd name="T17" fmla="*/ 118 h 665"/>
                  <a:gd name="T18" fmla="*/ 0 w 211"/>
                  <a:gd name="T19" fmla="*/ 118 h 665"/>
                  <a:gd name="T20" fmla="*/ 0 w 211"/>
                  <a:gd name="T21" fmla="*/ 118 h 665"/>
                  <a:gd name="T22" fmla="*/ 3 w 211"/>
                  <a:gd name="T23" fmla="*/ 167 h 665"/>
                  <a:gd name="T24" fmla="*/ 3 w 211"/>
                  <a:gd name="T25" fmla="*/ 167 h 665"/>
                  <a:gd name="T26" fmla="*/ 10 w 211"/>
                  <a:gd name="T27" fmla="*/ 320 h 665"/>
                  <a:gd name="T28" fmla="*/ 13 w 211"/>
                  <a:gd name="T29" fmla="*/ 366 h 665"/>
                  <a:gd name="T30" fmla="*/ 25 w 211"/>
                  <a:gd name="T31" fmla="*/ 599 h 665"/>
                  <a:gd name="T32" fmla="*/ 27 w 211"/>
                  <a:gd name="T33" fmla="*/ 644 h 665"/>
                  <a:gd name="T34" fmla="*/ 49 w 211"/>
                  <a:gd name="T35" fmla="*/ 665 h 665"/>
                  <a:gd name="T36" fmla="*/ 79 w 211"/>
                  <a:gd name="T37" fmla="*/ 642 h 665"/>
                  <a:gd name="T38" fmla="*/ 83 w 211"/>
                  <a:gd name="T39" fmla="*/ 552 h 665"/>
                  <a:gd name="T40" fmla="*/ 96 w 211"/>
                  <a:gd name="T41" fmla="*/ 245 h 665"/>
                  <a:gd name="T42" fmla="*/ 96 w 211"/>
                  <a:gd name="T43" fmla="*/ 145 h 665"/>
                  <a:gd name="T44" fmla="*/ 98 w 211"/>
                  <a:gd name="T45" fmla="*/ 145 h 665"/>
                  <a:gd name="T46" fmla="*/ 109 w 211"/>
                  <a:gd name="T47" fmla="*/ 346 h 665"/>
                  <a:gd name="T48" fmla="*/ 116 w 211"/>
                  <a:gd name="T49" fmla="*/ 458 h 665"/>
                  <a:gd name="T50" fmla="*/ 122 w 211"/>
                  <a:gd name="T51" fmla="*/ 644 h 665"/>
                  <a:gd name="T52" fmla="*/ 143 w 211"/>
                  <a:gd name="T53" fmla="*/ 665 h 665"/>
                  <a:gd name="T54" fmla="*/ 176 w 211"/>
                  <a:gd name="T55" fmla="*/ 643 h 665"/>
                  <a:gd name="T56" fmla="*/ 182 w 211"/>
                  <a:gd name="T57" fmla="*/ 460 h 665"/>
                  <a:gd name="T58" fmla="*/ 189 w 211"/>
                  <a:gd name="T59" fmla="*/ 322 h 6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11" h="665">
                    <a:moveTo>
                      <a:pt x="189" y="322"/>
                    </a:moveTo>
                    <a:cubicBezTo>
                      <a:pt x="197" y="275"/>
                      <a:pt x="211" y="112"/>
                      <a:pt x="211" y="82"/>
                    </a:cubicBezTo>
                    <a:cubicBezTo>
                      <a:pt x="211" y="33"/>
                      <a:pt x="205" y="43"/>
                      <a:pt x="197" y="21"/>
                    </a:cubicBezTo>
                    <a:cubicBezTo>
                      <a:pt x="189" y="0"/>
                      <a:pt x="131" y="25"/>
                      <a:pt x="131" y="25"/>
                    </a:cubicBezTo>
                    <a:cubicBezTo>
                      <a:pt x="74" y="35"/>
                      <a:pt x="74" y="35"/>
                      <a:pt x="74" y="35"/>
                    </a:cubicBezTo>
                    <a:cubicBezTo>
                      <a:pt x="43" y="47"/>
                      <a:pt x="43" y="47"/>
                      <a:pt x="43" y="47"/>
                    </a:cubicBezTo>
                    <a:cubicBezTo>
                      <a:pt x="36" y="47"/>
                      <a:pt x="29" y="50"/>
                      <a:pt x="23" y="54"/>
                    </a:cubicBezTo>
                    <a:cubicBezTo>
                      <a:pt x="3" y="62"/>
                      <a:pt x="3" y="62"/>
                      <a:pt x="3" y="62"/>
                    </a:cubicBezTo>
                    <a:cubicBezTo>
                      <a:pt x="3" y="68"/>
                      <a:pt x="0" y="91"/>
                      <a:pt x="0" y="118"/>
                    </a:cubicBezTo>
                    <a:cubicBezTo>
                      <a:pt x="0" y="118"/>
                      <a:pt x="0" y="118"/>
                      <a:pt x="0" y="118"/>
                    </a:cubicBezTo>
                    <a:cubicBezTo>
                      <a:pt x="0" y="118"/>
                      <a:pt x="0" y="118"/>
                      <a:pt x="0" y="118"/>
                    </a:cubicBezTo>
                    <a:cubicBezTo>
                      <a:pt x="0" y="134"/>
                      <a:pt x="1" y="152"/>
                      <a:pt x="3" y="167"/>
                    </a:cubicBezTo>
                    <a:cubicBezTo>
                      <a:pt x="3" y="167"/>
                      <a:pt x="3" y="167"/>
                      <a:pt x="3" y="167"/>
                    </a:cubicBezTo>
                    <a:cubicBezTo>
                      <a:pt x="6" y="221"/>
                      <a:pt x="10" y="302"/>
                      <a:pt x="10" y="320"/>
                    </a:cubicBezTo>
                    <a:cubicBezTo>
                      <a:pt x="10" y="348"/>
                      <a:pt x="10" y="351"/>
                      <a:pt x="13" y="366"/>
                    </a:cubicBezTo>
                    <a:cubicBezTo>
                      <a:pt x="17" y="380"/>
                      <a:pt x="25" y="599"/>
                      <a:pt x="25" y="599"/>
                    </a:cubicBezTo>
                    <a:cubicBezTo>
                      <a:pt x="27" y="644"/>
                      <a:pt x="27" y="644"/>
                      <a:pt x="27" y="644"/>
                    </a:cubicBezTo>
                    <a:cubicBezTo>
                      <a:pt x="28" y="656"/>
                      <a:pt x="37" y="665"/>
                      <a:pt x="49" y="665"/>
                    </a:cubicBezTo>
                    <a:cubicBezTo>
                      <a:pt x="60" y="665"/>
                      <a:pt x="78" y="654"/>
                      <a:pt x="79" y="642"/>
                    </a:cubicBezTo>
                    <a:cubicBezTo>
                      <a:pt x="83" y="552"/>
                      <a:pt x="83" y="552"/>
                      <a:pt x="83" y="552"/>
                    </a:cubicBezTo>
                    <a:cubicBezTo>
                      <a:pt x="96" y="245"/>
                      <a:pt x="96" y="245"/>
                      <a:pt x="96" y="245"/>
                    </a:cubicBezTo>
                    <a:cubicBezTo>
                      <a:pt x="96" y="145"/>
                      <a:pt x="96" y="145"/>
                      <a:pt x="96" y="145"/>
                    </a:cubicBezTo>
                    <a:cubicBezTo>
                      <a:pt x="96" y="144"/>
                      <a:pt x="98" y="144"/>
                      <a:pt x="98" y="145"/>
                    </a:cubicBezTo>
                    <a:cubicBezTo>
                      <a:pt x="102" y="200"/>
                      <a:pt x="110" y="330"/>
                      <a:pt x="109" y="346"/>
                    </a:cubicBezTo>
                    <a:cubicBezTo>
                      <a:pt x="106" y="366"/>
                      <a:pt x="116" y="458"/>
                      <a:pt x="116" y="458"/>
                    </a:cubicBezTo>
                    <a:cubicBezTo>
                      <a:pt x="122" y="644"/>
                      <a:pt x="122" y="644"/>
                      <a:pt x="122" y="644"/>
                    </a:cubicBezTo>
                    <a:cubicBezTo>
                      <a:pt x="122" y="656"/>
                      <a:pt x="132" y="665"/>
                      <a:pt x="143" y="665"/>
                    </a:cubicBezTo>
                    <a:cubicBezTo>
                      <a:pt x="155" y="665"/>
                      <a:pt x="175" y="655"/>
                      <a:pt x="176" y="643"/>
                    </a:cubicBezTo>
                    <a:cubicBezTo>
                      <a:pt x="182" y="460"/>
                      <a:pt x="182" y="460"/>
                      <a:pt x="182" y="460"/>
                    </a:cubicBezTo>
                    <a:lnTo>
                      <a:pt x="189" y="322"/>
                    </a:lnTo>
                    <a:close/>
                  </a:path>
                </a:pathLst>
              </a:custGeom>
              <a:solidFill>
                <a:srgbClr val="0D27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 defTabSz="1219170" fontAlgn="base">
                  <a:spcBef>
                    <a:spcPct val="0"/>
                  </a:spcBef>
                  <a:spcAft>
                    <a:spcPct val="0"/>
                  </a:spcAft>
                </a:pPr>
                <a:endParaRPr sz="2400">
                  <a:solidFill>
                    <a:srgbClr val="000000"/>
                  </a:solidFill>
                  <a:latin typeface="Comic Sans MS" panose="030F0702030302020204" pitchFamily="66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48" name="îṥḻîḋé"/>
              <p:cNvSpPr/>
              <p:nvPr/>
            </p:nvSpPr>
            <p:spPr bwMode="auto">
              <a:xfrm>
                <a:off x="5704285" y="2633663"/>
                <a:ext cx="32147" cy="126206"/>
              </a:xfrm>
              <a:prstGeom prst="rect">
                <a:avLst/>
              </a:prstGeom>
              <a:solidFill>
                <a:srgbClr val="030B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 defTabSz="1219170" fontAlgn="base">
                  <a:spcBef>
                    <a:spcPct val="0"/>
                  </a:spcBef>
                  <a:spcAft>
                    <a:spcPct val="0"/>
                  </a:spcAft>
                </a:pPr>
                <a:endParaRPr sz="2400">
                  <a:solidFill>
                    <a:srgbClr val="000000"/>
                  </a:solidFill>
                  <a:latin typeface="Comic Sans MS" panose="030F0702030302020204" pitchFamily="66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49" name="îSļîďê"/>
              <p:cNvSpPr/>
              <p:nvPr/>
            </p:nvSpPr>
            <p:spPr bwMode="auto">
              <a:xfrm>
                <a:off x="5468541" y="2583657"/>
                <a:ext cx="116681" cy="250031"/>
              </a:xfrm>
              <a:custGeom>
                <a:avLst/>
                <a:gdLst>
                  <a:gd name="T0" fmla="*/ 31 w 47"/>
                  <a:gd name="T1" fmla="*/ 43 h 101"/>
                  <a:gd name="T2" fmla="*/ 47 w 47"/>
                  <a:gd name="T3" fmla="*/ 19 h 101"/>
                  <a:gd name="T4" fmla="*/ 5 w 47"/>
                  <a:gd name="T5" fmla="*/ 19 h 101"/>
                  <a:gd name="T6" fmla="*/ 4 w 47"/>
                  <a:gd name="T7" fmla="*/ 101 h 101"/>
                  <a:gd name="T8" fmla="*/ 31 w 47"/>
                  <a:gd name="T9" fmla="*/ 45 h 101"/>
                  <a:gd name="T10" fmla="*/ 31 w 47"/>
                  <a:gd name="T11" fmla="*/ 42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7" h="101">
                    <a:moveTo>
                      <a:pt x="31" y="43"/>
                    </a:moveTo>
                    <a:cubicBezTo>
                      <a:pt x="47" y="19"/>
                      <a:pt x="47" y="19"/>
                      <a:pt x="47" y="19"/>
                    </a:cubicBezTo>
                    <a:cubicBezTo>
                      <a:pt x="47" y="19"/>
                      <a:pt x="10" y="0"/>
                      <a:pt x="5" y="19"/>
                    </a:cubicBezTo>
                    <a:cubicBezTo>
                      <a:pt x="0" y="38"/>
                      <a:pt x="4" y="101"/>
                      <a:pt x="4" y="101"/>
                    </a:cubicBezTo>
                    <a:cubicBezTo>
                      <a:pt x="34" y="96"/>
                      <a:pt x="32" y="57"/>
                      <a:pt x="31" y="45"/>
                    </a:cubicBezTo>
                    <a:cubicBezTo>
                      <a:pt x="31" y="43"/>
                      <a:pt x="31" y="42"/>
                      <a:pt x="31" y="42"/>
                    </a:cubicBezTo>
                  </a:path>
                </a:pathLst>
              </a:custGeom>
              <a:solidFill>
                <a:srgbClr val="06208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 defTabSz="1219170" fontAlgn="base">
                  <a:spcBef>
                    <a:spcPct val="0"/>
                  </a:spcBef>
                  <a:spcAft>
                    <a:spcPct val="0"/>
                  </a:spcAft>
                </a:pPr>
                <a:endParaRPr sz="2400">
                  <a:solidFill>
                    <a:srgbClr val="000000"/>
                  </a:solidFill>
                  <a:latin typeface="Comic Sans MS" panose="030F0702030302020204" pitchFamily="66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50" name="íśḻídê"/>
              <p:cNvSpPr/>
              <p:nvPr/>
            </p:nvSpPr>
            <p:spPr bwMode="auto">
              <a:xfrm>
                <a:off x="5476875" y="2640807"/>
                <a:ext cx="83344" cy="202406"/>
              </a:xfrm>
              <a:custGeom>
                <a:avLst/>
                <a:gdLst>
                  <a:gd name="T0" fmla="*/ 2 w 34"/>
                  <a:gd name="T1" fmla="*/ 82 h 82"/>
                  <a:gd name="T2" fmla="*/ 0 w 34"/>
                  <a:gd name="T3" fmla="*/ 75 h 82"/>
                  <a:gd name="T4" fmla="*/ 1 w 34"/>
                  <a:gd name="T5" fmla="*/ 78 h 82"/>
                  <a:gd name="T6" fmla="*/ 0 w 34"/>
                  <a:gd name="T7" fmla="*/ 75 h 82"/>
                  <a:gd name="T8" fmla="*/ 24 w 34"/>
                  <a:gd name="T9" fmla="*/ 41 h 82"/>
                  <a:gd name="T10" fmla="*/ 25 w 34"/>
                  <a:gd name="T11" fmla="*/ 0 h 82"/>
                  <a:gd name="T12" fmla="*/ 32 w 34"/>
                  <a:gd name="T13" fmla="*/ 1 h 82"/>
                  <a:gd name="T14" fmla="*/ 32 w 34"/>
                  <a:gd name="T15" fmla="*/ 40 h 82"/>
                  <a:gd name="T16" fmla="*/ 2 w 34"/>
                  <a:gd name="T17" fmla="*/ 82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" h="82">
                    <a:moveTo>
                      <a:pt x="2" y="82"/>
                    </a:moveTo>
                    <a:cubicBezTo>
                      <a:pt x="0" y="75"/>
                      <a:pt x="0" y="75"/>
                      <a:pt x="0" y="75"/>
                    </a:cubicBezTo>
                    <a:cubicBezTo>
                      <a:pt x="1" y="78"/>
                      <a:pt x="1" y="78"/>
                      <a:pt x="1" y="78"/>
                    </a:cubicBezTo>
                    <a:cubicBezTo>
                      <a:pt x="0" y="75"/>
                      <a:pt x="0" y="75"/>
                      <a:pt x="0" y="75"/>
                    </a:cubicBezTo>
                    <a:cubicBezTo>
                      <a:pt x="1" y="74"/>
                      <a:pt x="26" y="67"/>
                      <a:pt x="24" y="41"/>
                    </a:cubicBezTo>
                    <a:cubicBezTo>
                      <a:pt x="23" y="11"/>
                      <a:pt x="24" y="0"/>
                      <a:pt x="25" y="0"/>
                    </a:cubicBezTo>
                    <a:cubicBezTo>
                      <a:pt x="32" y="1"/>
                      <a:pt x="32" y="1"/>
                      <a:pt x="32" y="1"/>
                    </a:cubicBezTo>
                    <a:cubicBezTo>
                      <a:pt x="32" y="1"/>
                      <a:pt x="31" y="12"/>
                      <a:pt x="32" y="40"/>
                    </a:cubicBezTo>
                    <a:cubicBezTo>
                      <a:pt x="34" y="72"/>
                      <a:pt x="2" y="82"/>
                      <a:pt x="2" y="82"/>
                    </a:cubicBezTo>
                    <a:close/>
                  </a:path>
                </a:pathLst>
              </a:custGeom>
              <a:solidFill>
                <a:srgbClr val="030B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 defTabSz="1219170" fontAlgn="base">
                  <a:spcBef>
                    <a:spcPct val="0"/>
                  </a:spcBef>
                  <a:spcAft>
                    <a:spcPct val="0"/>
                  </a:spcAft>
                </a:pPr>
                <a:endParaRPr sz="2400">
                  <a:solidFill>
                    <a:srgbClr val="000000"/>
                  </a:solidFill>
                  <a:latin typeface="Comic Sans MS" panose="030F0702030302020204" pitchFamily="66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51" name="îSḻiḍè"/>
              <p:cNvSpPr/>
              <p:nvPr/>
            </p:nvSpPr>
            <p:spPr bwMode="auto">
              <a:xfrm>
                <a:off x="5803106" y="2656285"/>
                <a:ext cx="197644" cy="200025"/>
              </a:xfrm>
              <a:custGeom>
                <a:avLst/>
                <a:gdLst>
                  <a:gd name="T0" fmla="*/ 11 w 80"/>
                  <a:gd name="T1" fmla="*/ 6 h 81"/>
                  <a:gd name="T2" fmla="*/ 31 w 80"/>
                  <a:gd name="T3" fmla="*/ 76 h 81"/>
                  <a:gd name="T4" fmla="*/ 73 w 80"/>
                  <a:gd name="T5" fmla="*/ 81 h 81"/>
                  <a:gd name="T6" fmla="*/ 76 w 80"/>
                  <a:gd name="T7" fmla="*/ 0 h 81"/>
                  <a:gd name="T8" fmla="*/ 11 w 80"/>
                  <a:gd name="T9" fmla="*/ 6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0" h="81">
                    <a:moveTo>
                      <a:pt x="11" y="6"/>
                    </a:moveTo>
                    <a:cubicBezTo>
                      <a:pt x="11" y="6"/>
                      <a:pt x="0" y="70"/>
                      <a:pt x="31" y="76"/>
                    </a:cubicBezTo>
                    <a:cubicBezTo>
                      <a:pt x="62" y="81"/>
                      <a:pt x="73" y="81"/>
                      <a:pt x="73" y="81"/>
                    </a:cubicBezTo>
                    <a:cubicBezTo>
                      <a:pt x="73" y="81"/>
                      <a:pt x="80" y="19"/>
                      <a:pt x="76" y="0"/>
                    </a:cubicBezTo>
                    <a:lnTo>
                      <a:pt x="11" y="6"/>
                    </a:lnTo>
                    <a:close/>
                  </a:path>
                </a:pathLst>
              </a:custGeom>
              <a:solidFill>
                <a:srgbClr val="06208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 defTabSz="1219170" fontAlgn="base">
                  <a:spcBef>
                    <a:spcPct val="0"/>
                  </a:spcBef>
                  <a:spcAft>
                    <a:spcPct val="0"/>
                  </a:spcAft>
                </a:pPr>
                <a:endParaRPr sz="2400">
                  <a:solidFill>
                    <a:srgbClr val="000000"/>
                  </a:solidFill>
                  <a:latin typeface="Comic Sans MS" panose="030F0702030302020204" pitchFamily="66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52" name="iŝliďe"/>
              <p:cNvSpPr/>
              <p:nvPr/>
            </p:nvSpPr>
            <p:spPr bwMode="auto">
              <a:xfrm>
                <a:off x="5795963" y="2647951"/>
                <a:ext cx="188119" cy="220266"/>
              </a:xfrm>
              <a:custGeom>
                <a:avLst/>
                <a:gdLst>
                  <a:gd name="T0" fmla="*/ 76 w 76"/>
                  <a:gd name="T1" fmla="*/ 89 h 89"/>
                  <a:gd name="T2" fmla="*/ 33 w 76"/>
                  <a:gd name="T3" fmla="*/ 83 h 89"/>
                  <a:gd name="T4" fmla="*/ 15 w 76"/>
                  <a:gd name="T5" fmla="*/ 72 h 89"/>
                  <a:gd name="T6" fmla="*/ 9 w 76"/>
                  <a:gd name="T7" fmla="*/ 0 h 89"/>
                  <a:gd name="T8" fmla="*/ 15 w 76"/>
                  <a:gd name="T9" fmla="*/ 2 h 89"/>
                  <a:gd name="T10" fmla="*/ 21 w 76"/>
                  <a:gd name="T11" fmla="*/ 69 h 89"/>
                  <a:gd name="T12" fmla="*/ 34 w 76"/>
                  <a:gd name="T13" fmla="*/ 77 h 89"/>
                  <a:gd name="T14" fmla="*/ 76 w 76"/>
                  <a:gd name="T15" fmla="*/ 82 h 89"/>
                  <a:gd name="T16" fmla="*/ 76 w 76"/>
                  <a:gd name="T17" fmla="*/ 89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6" h="89">
                    <a:moveTo>
                      <a:pt x="76" y="89"/>
                    </a:moveTo>
                    <a:cubicBezTo>
                      <a:pt x="75" y="89"/>
                      <a:pt x="68" y="88"/>
                      <a:pt x="33" y="83"/>
                    </a:cubicBezTo>
                    <a:cubicBezTo>
                      <a:pt x="26" y="82"/>
                      <a:pt x="20" y="79"/>
                      <a:pt x="15" y="72"/>
                    </a:cubicBezTo>
                    <a:cubicBezTo>
                      <a:pt x="0" y="50"/>
                      <a:pt x="9" y="3"/>
                      <a:pt x="9" y="0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5" y="2"/>
                      <a:pt x="6" y="49"/>
                      <a:pt x="21" y="69"/>
                    </a:cubicBezTo>
                    <a:cubicBezTo>
                      <a:pt x="24" y="73"/>
                      <a:pt x="28" y="76"/>
                      <a:pt x="34" y="77"/>
                    </a:cubicBezTo>
                    <a:cubicBezTo>
                      <a:pt x="68" y="82"/>
                      <a:pt x="75" y="82"/>
                      <a:pt x="76" y="82"/>
                    </a:cubicBezTo>
                    <a:lnTo>
                      <a:pt x="76" y="89"/>
                    </a:lnTo>
                    <a:close/>
                  </a:path>
                </a:pathLst>
              </a:custGeom>
              <a:solidFill>
                <a:srgbClr val="030B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 defTabSz="1219170" fontAlgn="base">
                  <a:spcBef>
                    <a:spcPct val="0"/>
                  </a:spcBef>
                  <a:spcAft>
                    <a:spcPct val="0"/>
                  </a:spcAft>
                </a:pPr>
                <a:endParaRPr sz="2400">
                  <a:solidFill>
                    <a:srgbClr val="000000"/>
                  </a:solidFill>
                  <a:latin typeface="Comic Sans MS" panose="030F0702030302020204" pitchFamily="66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53" name="iṣḷíde"/>
              <p:cNvSpPr/>
              <p:nvPr/>
            </p:nvSpPr>
            <p:spPr bwMode="auto">
              <a:xfrm>
                <a:off x="5468541" y="2562226"/>
                <a:ext cx="536972" cy="177404"/>
              </a:xfrm>
              <a:custGeom>
                <a:avLst/>
                <a:gdLst>
                  <a:gd name="T0" fmla="*/ 5 w 217"/>
                  <a:gd name="T1" fmla="*/ 28 h 72"/>
                  <a:gd name="T2" fmla="*/ 38 w 217"/>
                  <a:gd name="T3" fmla="*/ 55 h 72"/>
                  <a:gd name="T4" fmla="*/ 102 w 217"/>
                  <a:gd name="T5" fmla="*/ 34 h 72"/>
                  <a:gd name="T6" fmla="*/ 187 w 217"/>
                  <a:gd name="T7" fmla="*/ 63 h 72"/>
                  <a:gd name="T8" fmla="*/ 217 w 217"/>
                  <a:gd name="T9" fmla="*/ 34 h 72"/>
                  <a:gd name="T10" fmla="*/ 137 w 217"/>
                  <a:gd name="T11" fmla="*/ 14 h 72"/>
                  <a:gd name="T12" fmla="*/ 67 w 217"/>
                  <a:gd name="T13" fmla="*/ 0 h 72"/>
                  <a:gd name="T14" fmla="*/ 32 w 217"/>
                  <a:gd name="T15" fmla="*/ 17 h 72"/>
                  <a:gd name="T16" fmla="*/ 5 w 217"/>
                  <a:gd name="T17" fmla="*/ 28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17" h="72">
                    <a:moveTo>
                      <a:pt x="5" y="28"/>
                    </a:moveTo>
                    <a:cubicBezTo>
                      <a:pt x="5" y="28"/>
                      <a:pt x="0" y="54"/>
                      <a:pt x="38" y="55"/>
                    </a:cubicBezTo>
                    <a:cubicBezTo>
                      <a:pt x="77" y="55"/>
                      <a:pt x="85" y="25"/>
                      <a:pt x="102" y="34"/>
                    </a:cubicBezTo>
                    <a:cubicBezTo>
                      <a:pt x="119" y="43"/>
                      <a:pt x="161" y="72"/>
                      <a:pt x="187" y="63"/>
                    </a:cubicBezTo>
                    <a:cubicBezTo>
                      <a:pt x="213" y="54"/>
                      <a:pt x="217" y="34"/>
                      <a:pt x="217" y="34"/>
                    </a:cubicBezTo>
                    <a:cubicBezTo>
                      <a:pt x="137" y="14"/>
                      <a:pt x="137" y="14"/>
                      <a:pt x="137" y="14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67" y="0"/>
                      <a:pt x="34" y="16"/>
                      <a:pt x="32" y="17"/>
                    </a:cubicBezTo>
                    <a:cubicBezTo>
                      <a:pt x="30" y="18"/>
                      <a:pt x="5" y="28"/>
                      <a:pt x="5" y="28"/>
                    </a:cubicBezTo>
                    <a:close/>
                  </a:path>
                </a:pathLst>
              </a:custGeom>
              <a:solidFill>
                <a:srgbClr val="06208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 defTabSz="1219170" fontAlgn="base">
                  <a:spcBef>
                    <a:spcPct val="0"/>
                  </a:spcBef>
                  <a:spcAft>
                    <a:spcPct val="0"/>
                  </a:spcAft>
                </a:pPr>
                <a:endParaRPr sz="2400">
                  <a:solidFill>
                    <a:srgbClr val="000000"/>
                  </a:solidFill>
                  <a:latin typeface="Comic Sans MS" panose="030F0702030302020204" pitchFamily="66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54" name="ïṣľîḑé"/>
              <p:cNvSpPr/>
              <p:nvPr/>
            </p:nvSpPr>
            <p:spPr bwMode="auto">
              <a:xfrm>
                <a:off x="4843463" y="1985963"/>
                <a:ext cx="578644" cy="376238"/>
              </a:xfrm>
              <a:custGeom>
                <a:avLst/>
                <a:gdLst>
                  <a:gd name="T0" fmla="*/ 37 w 234"/>
                  <a:gd name="T1" fmla="*/ 0 h 152"/>
                  <a:gd name="T2" fmla="*/ 0 w 234"/>
                  <a:gd name="T3" fmla="*/ 0 h 152"/>
                  <a:gd name="T4" fmla="*/ 145 w 234"/>
                  <a:gd name="T5" fmla="*/ 129 h 152"/>
                  <a:gd name="T6" fmla="*/ 177 w 234"/>
                  <a:gd name="T7" fmla="*/ 147 h 152"/>
                  <a:gd name="T8" fmla="*/ 214 w 234"/>
                  <a:gd name="T9" fmla="*/ 133 h 152"/>
                  <a:gd name="T10" fmla="*/ 225 w 234"/>
                  <a:gd name="T11" fmla="*/ 116 h 152"/>
                  <a:gd name="T12" fmla="*/ 180 w 234"/>
                  <a:gd name="T13" fmla="*/ 87 h 152"/>
                  <a:gd name="T14" fmla="*/ 37 w 234"/>
                  <a:gd name="T15" fmla="*/ 0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34" h="152">
                    <a:moveTo>
                      <a:pt x="37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45" y="129"/>
                      <a:pt x="145" y="129"/>
                      <a:pt x="145" y="129"/>
                    </a:cubicBezTo>
                    <a:cubicBezTo>
                      <a:pt x="153" y="136"/>
                      <a:pt x="165" y="144"/>
                      <a:pt x="177" y="147"/>
                    </a:cubicBezTo>
                    <a:cubicBezTo>
                      <a:pt x="191" y="152"/>
                      <a:pt x="206" y="146"/>
                      <a:pt x="214" y="133"/>
                    </a:cubicBezTo>
                    <a:cubicBezTo>
                      <a:pt x="225" y="116"/>
                      <a:pt x="225" y="116"/>
                      <a:pt x="225" y="116"/>
                    </a:cubicBezTo>
                    <a:cubicBezTo>
                      <a:pt x="234" y="99"/>
                      <a:pt x="200" y="101"/>
                      <a:pt x="180" y="87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rgbClr val="FDB1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 defTabSz="1219170" fontAlgn="base">
                  <a:spcBef>
                    <a:spcPct val="0"/>
                  </a:spcBef>
                  <a:spcAft>
                    <a:spcPct val="0"/>
                  </a:spcAft>
                </a:pPr>
                <a:endParaRPr sz="2400">
                  <a:solidFill>
                    <a:srgbClr val="000000"/>
                  </a:solidFill>
                  <a:latin typeface="Comic Sans MS" panose="030F0702030302020204" pitchFamily="66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55" name="îśľidê"/>
              <p:cNvSpPr/>
              <p:nvPr/>
            </p:nvSpPr>
            <p:spPr bwMode="auto">
              <a:xfrm>
                <a:off x="5156597" y="1184672"/>
                <a:ext cx="928687" cy="1083469"/>
              </a:xfrm>
              <a:custGeom>
                <a:avLst/>
                <a:gdLst>
                  <a:gd name="T0" fmla="*/ 192 w 375"/>
                  <a:gd name="T1" fmla="*/ 74 h 438"/>
                  <a:gd name="T2" fmla="*/ 175 w 375"/>
                  <a:gd name="T3" fmla="*/ 136 h 438"/>
                  <a:gd name="T4" fmla="*/ 110 w 375"/>
                  <a:gd name="T5" fmla="*/ 204 h 438"/>
                  <a:gd name="T6" fmla="*/ 68 w 375"/>
                  <a:gd name="T7" fmla="*/ 224 h 438"/>
                  <a:gd name="T8" fmla="*/ 49 w 375"/>
                  <a:gd name="T9" fmla="*/ 265 h 438"/>
                  <a:gd name="T10" fmla="*/ 16 w 375"/>
                  <a:gd name="T11" fmla="*/ 301 h 438"/>
                  <a:gd name="T12" fmla="*/ 17 w 375"/>
                  <a:gd name="T13" fmla="*/ 377 h 438"/>
                  <a:gd name="T14" fmla="*/ 91 w 375"/>
                  <a:gd name="T15" fmla="*/ 399 h 438"/>
                  <a:gd name="T16" fmla="*/ 112 w 375"/>
                  <a:gd name="T17" fmla="*/ 395 h 438"/>
                  <a:gd name="T18" fmla="*/ 141 w 375"/>
                  <a:gd name="T19" fmla="*/ 412 h 438"/>
                  <a:gd name="T20" fmla="*/ 214 w 375"/>
                  <a:gd name="T21" fmla="*/ 436 h 438"/>
                  <a:gd name="T22" fmla="*/ 257 w 375"/>
                  <a:gd name="T23" fmla="*/ 415 h 438"/>
                  <a:gd name="T24" fmla="*/ 272 w 375"/>
                  <a:gd name="T25" fmla="*/ 363 h 438"/>
                  <a:gd name="T26" fmla="*/ 320 w 375"/>
                  <a:gd name="T27" fmla="*/ 320 h 438"/>
                  <a:gd name="T28" fmla="*/ 362 w 375"/>
                  <a:gd name="T29" fmla="*/ 271 h 438"/>
                  <a:gd name="T30" fmla="*/ 355 w 375"/>
                  <a:gd name="T31" fmla="*/ 207 h 438"/>
                  <a:gd name="T32" fmla="*/ 370 w 375"/>
                  <a:gd name="T33" fmla="*/ 147 h 438"/>
                  <a:gd name="T34" fmla="*/ 358 w 375"/>
                  <a:gd name="T35" fmla="*/ 120 h 438"/>
                  <a:gd name="T36" fmla="*/ 346 w 375"/>
                  <a:gd name="T37" fmla="*/ 79 h 438"/>
                  <a:gd name="T38" fmla="*/ 316 w 375"/>
                  <a:gd name="T39" fmla="*/ 19 h 438"/>
                  <a:gd name="T40" fmla="*/ 235 w 375"/>
                  <a:gd name="T41" fmla="*/ 12 h 438"/>
                  <a:gd name="T42" fmla="*/ 192 w 375"/>
                  <a:gd name="T43" fmla="*/ 74 h 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75" h="438">
                    <a:moveTo>
                      <a:pt x="192" y="74"/>
                    </a:moveTo>
                    <a:cubicBezTo>
                      <a:pt x="181" y="101"/>
                      <a:pt x="182" y="108"/>
                      <a:pt x="175" y="136"/>
                    </a:cubicBezTo>
                    <a:cubicBezTo>
                      <a:pt x="168" y="165"/>
                      <a:pt x="137" y="192"/>
                      <a:pt x="110" y="204"/>
                    </a:cubicBezTo>
                    <a:cubicBezTo>
                      <a:pt x="96" y="211"/>
                      <a:pt x="78" y="212"/>
                      <a:pt x="68" y="224"/>
                    </a:cubicBezTo>
                    <a:cubicBezTo>
                      <a:pt x="57" y="235"/>
                      <a:pt x="57" y="252"/>
                      <a:pt x="49" y="265"/>
                    </a:cubicBezTo>
                    <a:cubicBezTo>
                      <a:pt x="41" y="279"/>
                      <a:pt x="26" y="288"/>
                      <a:pt x="16" y="301"/>
                    </a:cubicBezTo>
                    <a:cubicBezTo>
                      <a:pt x="0" y="323"/>
                      <a:pt x="1" y="356"/>
                      <a:pt x="17" y="377"/>
                    </a:cubicBezTo>
                    <a:cubicBezTo>
                      <a:pt x="34" y="398"/>
                      <a:pt x="65" y="407"/>
                      <a:pt x="91" y="399"/>
                    </a:cubicBezTo>
                    <a:cubicBezTo>
                      <a:pt x="98" y="397"/>
                      <a:pt x="104" y="394"/>
                      <a:pt x="112" y="395"/>
                    </a:cubicBezTo>
                    <a:cubicBezTo>
                      <a:pt x="123" y="395"/>
                      <a:pt x="132" y="405"/>
                      <a:pt x="141" y="412"/>
                    </a:cubicBezTo>
                    <a:cubicBezTo>
                      <a:pt x="161" y="429"/>
                      <a:pt x="187" y="438"/>
                      <a:pt x="214" y="436"/>
                    </a:cubicBezTo>
                    <a:cubicBezTo>
                      <a:pt x="230" y="435"/>
                      <a:pt x="248" y="429"/>
                      <a:pt x="257" y="415"/>
                    </a:cubicBezTo>
                    <a:cubicBezTo>
                      <a:pt x="267" y="400"/>
                      <a:pt x="265" y="380"/>
                      <a:pt x="272" y="363"/>
                    </a:cubicBezTo>
                    <a:cubicBezTo>
                      <a:pt x="281" y="343"/>
                      <a:pt x="301" y="331"/>
                      <a:pt x="320" y="320"/>
                    </a:cubicBezTo>
                    <a:cubicBezTo>
                      <a:pt x="339" y="308"/>
                      <a:pt x="358" y="293"/>
                      <a:pt x="362" y="271"/>
                    </a:cubicBezTo>
                    <a:cubicBezTo>
                      <a:pt x="365" y="250"/>
                      <a:pt x="351" y="228"/>
                      <a:pt x="355" y="207"/>
                    </a:cubicBezTo>
                    <a:cubicBezTo>
                      <a:pt x="360" y="184"/>
                      <a:pt x="375" y="170"/>
                      <a:pt x="370" y="147"/>
                    </a:cubicBezTo>
                    <a:cubicBezTo>
                      <a:pt x="368" y="138"/>
                      <a:pt x="361" y="128"/>
                      <a:pt x="358" y="120"/>
                    </a:cubicBezTo>
                    <a:cubicBezTo>
                      <a:pt x="351" y="106"/>
                      <a:pt x="350" y="94"/>
                      <a:pt x="346" y="79"/>
                    </a:cubicBezTo>
                    <a:cubicBezTo>
                      <a:pt x="340" y="54"/>
                      <a:pt x="337" y="34"/>
                      <a:pt x="316" y="19"/>
                    </a:cubicBezTo>
                    <a:cubicBezTo>
                      <a:pt x="295" y="4"/>
                      <a:pt x="258" y="0"/>
                      <a:pt x="235" y="12"/>
                    </a:cubicBezTo>
                    <a:cubicBezTo>
                      <a:pt x="216" y="23"/>
                      <a:pt x="203" y="47"/>
                      <a:pt x="192" y="74"/>
                    </a:cubicBezTo>
                  </a:path>
                </a:pathLst>
              </a:custGeom>
              <a:solidFill>
                <a:srgbClr val="4E64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 defTabSz="1219170" fontAlgn="base">
                  <a:spcBef>
                    <a:spcPct val="0"/>
                  </a:spcBef>
                  <a:spcAft>
                    <a:spcPct val="0"/>
                  </a:spcAft>
                </a:pPr>
                <a:endParaRPr sz="2400">
                  <a:solidFill>
                    <a:srgbClr val="000000"/>
                  </a:solidFill>
                  <a:latin typeface="Comic Sans MS" panose="030F0702030302020204" pitchFamily="66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56" name="íşļiḋé"/>
              <p:cNvSpPr/>
              <p:nvPr/>
            </p:nvSpPr>
            <p:spPr bwMode="auto">
              <a:xfrm>
                <a:off x="5798344" y="1891904"/>
                <a:ext cx="192881" cy="613172"/>
              </a:xfrm>
              <a:custGeom>
                <a:avLst/>
                <a:gdLst>
                  <a:gd name="T0" fmla="*/ 56 w 78"/>
                  <a:gd name="T1" fmla="*/ 7 h 248"/>
                  <a:gd name="T2" fmla="*/ 72 w 78"/>
                  <a:gd name="T3" fmla="*/ 88 h 248"/>
                  <a:gd name="T4" fmla="*/ 52 w 78"/>
                  <a:gd name="T5" fmla="*/ 146 h 248"/>
                  <a:gd name="T6" fmla="*/ 55 w 78"/>
                  <a:gd name="T7" fmla="*/ 182 h 248"/>
                  <a:gd name="T8" fmla="*/ 60 w 78"/>
                  <a:gd name="T9" fmla="*/ 217 h 248"/>
                  <a:gd name="T10" fmla="*/ 45 w 78"/>
                  <a:gd name="T11" fmla="*/ 248 h 248"/>
                  <a:gd name="T12" fmla="*/ 6 w 78"/>
                  <a:gd name="T13" fmla="*/ 167 h 248"/>
                  <a:gd name="T14" fmla="*/ 22 w 78"/>
                  <a:gd name="T15" fmla="*/ 80 h 248"/>
                  <a:gd name="T16" fmla="*/ 38 w 78"/>
                  <a:gd name="T17" fmla="*/ 54 h 248"/>
                  <a:gd name="T18" fmla="*/ 41 w 78"/>
                  <a:gd name="T19" fmla="*/ 15 h 248"/>
                  <a:gd name="T20" fmla="*/ 46 w 78"/>
                  <a:gd name="T21" fmla="*/ 3 h 248"/>
                  <a:gd name="T22" fmla="*/ 56 w 78"/>
                  <a:gd name="T23" fmla="*/ 7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8" h="248">
                    <a:moveTo>
                      <a:pt x="56" y="7"/>
                    </a:moveTo>
                    <a:cubicBezTo>
                      <a:pt x="67" y="33"/>
                      <a:pt x="78" y="61"/>
                      <a:pt x="72" y="88"/>
                    </a:cubicBezTo>
                    <a:cubicBezTo>
                      <a:pt x="67" y="108"/>
                      <a:pt x="54" y="126"/>
                      <a:pt x="52" y="146"/>
                    </a:cubicBezTo>
                    <a:cubicBezTo>
                      <a:pt x="50" y="158"/>
                      <a:pt x="53" y="170"/>
                      <a:pt x="55" y="182"/>
                    </a:cubicBezTo>
                    <a:cubicBezTo>
                      <a:pt x="58" y="193"/>
                      <a:pt x="61" y="205"/>
                      <a:pt x="60" y="217"/>
                    </a:cubicBezTo>
                    <a:cubicBezTo>
                      <a:pt x="59" y="229"/>
                      <a:pt x="54" y="241"/>
                      <a:pt x="45" y="248"/>
                    </a:cubicBezTo>
                    <a:cubicBezTo>
                      <a:pt x="26" y="224"/>
                      <a:pt x="11" y="197"/>
                      <a:pt x="6" y="167"/>
                    </a:cubicBezTo>
                    <a:cubicBezTo>
                      <a:pt x="0" y="137"/>
                      <a:pt x="5" y="105"/>
                      <a:pt x="22" y="80"/>
                    </a:cubicBezTo>
                    <a:cubicBezTo>
                      <a:pt x="28" y="71"/>
                      <a:pt x="35" y="63"/>
                      <a:pt x="38" y="54"/>
                    </a:cubicBezTo>
                    <a:cubicBezTo>
                      <a:pt x="42" y="41"/>
                      <a:pt x="40" y="28"/>
                      <a:pt x="41" y="15"/>
                    </a:cubicBezTo>
                    <a:cubicBezTo>
                      <a:pt x="41" y="10"/>
                      <a:pt x="42" y="6"/>
                      <a:pt x="46" y="3"/>
                    </a:cubicBezTo>
                    <a:cubicBezTo>
                      <a:pt x="50" y="0"/>
                      <a:pt x="56" y="3"/>
                      <a:pt x="56" y="7"/>
                    </a:cubicBezTo>
                  </a:path>
                </a:pathLst>
              </a:custGeom>
              <a:solidFill>
                <a:srgbClr val="FCE0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 defTabSz="1219170" fontAlgn="base">
                  <a:spcBef>
                    <a:spcPct val="0"/>
                  </a:spcBef>
                  <a:spcAft>
                    <a:spcPct val="0"/>
                  </a:spcAft>
                </a:pPr>
                <a:endParaRPr sz="2400">
                  <a:solidFill>
                    <a:srgbClr val="000000"/>
                  </a:solidFill>
                  <a:latin typeface="Comic Sans MS" panose="030F0702030302020204" pitchFamily="66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57" name="íṥ1îḑé"/>
              <p:cNvSpPr/>
              <p:nvPr/>
            </p:nvSpPr>
            <p:spPr bwMode="auto">
              <a:xfrm>
                <a:off x="5253038" y="1706166"/>
                <a:ext cx="389335" cy="633413"/>
              </a:xfrm>
              <a:custGeom>
                <a:avLst/>
                <a:gdLst>
                  <a:gd name="T0" fmla="*/ 143 w 157"/>
                  <a:gd name="T1" fmla="*/ 0 h 256"/>
                  <a:gd name="T2" fmla="*/ 85 w 157"/>
                  <a:gd name="T3" fmla="*/ 38 h 256"/>
                  <a:gd name="T4" fmla="*/ 7 w 157"/>
                  <a:gd name="T5" fmla="*/ 210 h 256"/>
                  <a:gd name="T6" fmla="*/ 18 w 157"/>
                  <a:gd name="T7" fmla="*/ 248 h 256"/>
                  <a:gd name="T8" fmla="*/ 55 w 157"/>
                  <a:gd name="T9" fmla="*/ 235 h 256"/>
                  <a:gd name="T10" fmla="*/ 157 w 157"/>
                  <a:gd name="T11" fmla="*/ 70 h 256"/>
                  <a:gd name="T12" fmla="*/ 143 w 157"/>
                  <a:gd name="T13" fmla="*/ 0 h 2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7" h="256">
                    <a:moveTo>
                      <a:pt x="143" y="0"/>
                    </a:moveTo>
                    <a:cubicBezTo>
                      <a:pt x="126" y="4"/>
                      <a:pt x="102" y="13"/>
                      <a:pt x="85" y="38"/>
                    </a:cubicBezTo>
                    <a:cubicBezTo>
                      <a:pt x="59" y="77"/>
                      <a:pt x="7" y="210"/>
                      <a:pt x="7" y="210"/>
                    </a:cubicBezTo>
                    <a:cubicBezTo>
                      <a:pt x="0" y="225"/>
                      <a:pt x="4" y="238"/>
                      <a:pt x="18" y="248"/>
                    </a:cubicBezTo>
                    <a:cubicBezTo>
                      <a:pt x="30" y="256"/>
                      <a:pt x="47" y="249"/>
                      <a:pt x="55" y="235"/>
                    </a:cubicBezTo>
                    <a:cubicBezTo>
                      <a:pt x="157" y="70"/>
                      <a:pt x="157" y="70"/>
                      <a:pt x="157" y="70"/>
                    </a:cubicBezTo>
                    <a:cubicBezTo>
                      <a:pt x="143" y="0"/>
                      <a:pt x="143" y="0"/>
                      <a:pt x="143" y="0"/>
                    </a:cubicBezTo>
                  </a:path>
                </a:pathLst>
              </a:custGeom>
              <a:solidFill>
                <a:srgbClr val="FFE96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 defTabSz="1219170" fontAlgn="base">
                  <a:spcBef>
                    <a:spcPct val="0"/>
                  </a:spcBef>
                  <a:spcAft>
                    <a:spcPct val="0"/>
                  </a:spcAft>
                </a:pPr>
                <a:endParaRPr sz="2400">
                  <a:solidFill>
                    <a:srgbClr val="000000"/>
                  </a:solidFill>
                  <a:latin typeface="Comic Sans MS" panose="030F0702030302020204" pitchFamily="66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58" name="îṡ1íḑe"/>
              <p:cNvSpPr/>
              <p:nvPr/>
            </p:nvSpPr>
            <p:spPr bwMode="auto">
              <a:xfrm>
                <a:off x="5701904" y="1600201"/>
                <a:ext cx="177403" cy="271463"/>
              </a:xfrm>
              <a:custGeom>
                <a:avLst/>
                <a:gdLst>
                  <a:gd name="T0" fmla="*/ 62 w 72"/>
                  <a:gd name="T1" fmla="*/ 37 h 110"/>
                  <a:gd name="T2" fmla="*/ 61 w 72"/>
                  <a:gd name="T3" fmla="*/ 37 h 110"/>
                  <a:gd name="T4" fmla="*/ 60 w 72"/>
                  <a:gd name="T5" fmla="*/ 4 h 110"/>
                  <a:gd name="T6" fmla="*/ 18 w 72"/>
                  <a:gd name="T7" fmla="*/ 0 h 110"/>
                  <a:gd name="T8" fmla="*/ 10 w 72"/>
                  <a:gd name="T9" fmla="*/ 34 h 110"/>
                  <a:gd name="T10" fmla="*/ 0 w 72"/>
                  <a:gd name="T11" fmla="*/ 67 h 110"/>
                  <a:gd name="T12" fmla="*/ 20 w 72"/>
                  <a:gd name="T13" fmla="*/ 105 h 110"/>
                  <a:gd name="T14" fmla="*/ 32 w 72"/>
                  <a:gd name="T15" fmla="*/ 107 h 110"/>
                  <a:gd name="T16" fmla="*/ 65 w 72"/>
                  <a:gd name="T17" fmla="*/ 76 h 110"/>
                  <a:gd name="T18" fmla="*/ 62 w 72"/>
                  <a:gd name="T19" fmla="*/ 37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2" h="110">
                    <a:moveTo>
                      <a:pt x="62" y="37"/>
                    </a:moveTo>
                    <a:cubicBezTo>
                      <a:pt x="61" y="37"/>
                      <a:pt x="61" y="37"/>
                      <a:pt x="61" y="37"/>
                    </a:cubicBezTo>
                    <a:cubicBezTo>
                      <a:pt x="60" y="4"/>
                      <a:pt x="60" y="4"/>
                      <a:pt x="60" y="4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0" y="34"/>
                      <a:pt x="10" y="34"/>
                      <a:pt x="10" y="34"/>
                    </a:cubicBezTo>
                    <a:cubicBezTo>
                      <a:pt x="7" y="39"/>
                      <a:pt x="0" y="51"/>
                      <a:pt x="0" y="67"/>
                    </a:cubicBezTo>
                    <a:cubicBezTo>
                      <a:pt x="0" y="85"/>
                      <a:pt x="14" y="97"/>
                      <a:pt x="20" y="105"/>
                    </a:cubicBezTo>
                    <a:cubicBezTo>
                      <a:pt x="23" y="109"/>
                      <a:pt x="28" y="110"/>
                      <a:pt x="32" y="107"/>
                    </a:cubicBezTo>
                    <a:cubicBezTo>
                      <a:pt x="43" y="101"/>
                      <a:pt x="61" y="88"/>
                      <a:pt x="65" y="76"/>
                    </a:cubicBezTo>
                    <a:cubicBezTo>
                      <a:pt x="72" y="54"/>
                      <a:pt x="62" y="42"/>
                      <a:pt x="62" y="37"/>
                    </a:cubicBezTo>
                  </a:path>
                </a:pathLst>
              </a:custGeom>
              <a:solidFill>
                <a:srgbClr val="FDB1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 defTabSz="1219170" fontAlgn="base">
                  <a:spcBef>
                    <a:spcPct val="0"/>
                  </a:spcBef>
                  <a:spcAft>
                    <a:spcPct val="0"/>
                  </a:spcAft>
                </a:pPr>
                <a:endParaRPr sz="2400">
                  <a:solidFill>
                    <a:srgbClr val="000000"/>
                  </a:solidFill>
                  <a:latin typeface="Comic Sans MS" panose="030F0702030302020204" pitchFamily="66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59" name="iş1îḑè"/>
              <p:cNvSpPr/>
              <p:nvPr/>
            </p:nvSpPr>
            <p:spPr bwMode="auto">
              <a:xfrm>
                <a:off x="5525691" y="1666876"/>
                <a:ext cx="440531" cy="307181"/>
              </a:xfrm>
              <a:custGeom>
                <a:avLst/>
                <a:gdLst>
                  <a:gd name="T0" fmla="*/ 120 w 178"/>
                  <a:gd name="T1" fmla="*/ 4 h 124"/>
                  <a:gd name="T2" fmla="*/ 136 w 178"/>
                  <a:gd name="T3" fmla="*/ 18 h 124"/>
                  <a:gd name="T4" fmla="*/ 171 w 178"/>
                  <a:gd name="T5" fmla="*/ 27 h 124"/>
                  <a:gd name="T6" fmla="*/ 172 w 178"/>
                  <a:gd name="T7" fmla="*/ 47 h 124"/>
                  <a:gd name="T8" fmla="*/ 154 w 178"/>
                  <a:gd name="T9" fmla="*/ 87 h 124"/>
                  <a:gd name="T10" fmla="*/ 92 w 178"/>
                  <a:gd name="T11" fmla="*/ 122 h 124"/>
                  <a:gd name="T12" fmla="*/ 40 w 178"/>
                  <a:gd name="T13" fmla="*/ 71 h 124"/>
                  <a:gd name="T14" fmla="*/ 30 w 178"/>
                  <a:gd name="T15" fmla="*/ 42 h 124"/>
                  <a:gd name="T16" fmla="*/ 38 w 178"/>
                  <a:gd name="T17" fmla="*/ 17 h 124"/>
                  <a:gd name="T18" fmla="*/ 47 w 178"/>
                  <a:gd name="T19" fmla="*/ 17 h 124"/>
                  <a:gd name="T20" fmla="*/ 82 w 178"/>
                  <a:gd name="T21" fmla="*/ 7 h 124"/>
                  <a:gd name="T22" fmla="*/ 120 w 178"/>
                  <a:gd name="T23" fmla="*/ 4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78" h="124">
                    <a:moveTo>
                      <a:pt x="120" y="4"/>
                    </a:moveTo>
                    <a:cubicBezTo>
                      <a:pt x="132" y="9"/>
                      <a:pt x="124" y="13"/>
                      <a:pt x="136" y="18"/>
                    </a:cubicBezTo>
                    <a:cubicBezTo>
                      <a:pt x="150" y="24"/>
                      <a:pt x="155" y="21"/>
                      <a:pt x="171" y="27"/>
                    </a:cubicBezTo>
                    <a:cubicBezTo>
                      <a:pt x="178" y="30"/>
                      <a:pt x="176" y="41"/>
                      <a:pt x="172" y="47"/>
                    </a:cubicBezTo>
                    <a:cubicBezTo>
                      <a:pt x="164" y="61"/>
                      <a:pt x="169" y="81"/>
                      <a:pt x="154" y="87"/>
                    </a:cubicBezTo>
                    <a:cubicBezTo>
                      <a:pt x="140" y="94"/>
                      <a:pt x="108" y="124"/>
                      <a:pt x="92" y="122"/>
                    </a:cubicBezTo>
                    <a:cubicBezTo>
                      <a:pt x="75" y="121"/>
                      <a:pt x="0" y="88"/>
                      <a:pt x="40" y="71"/>
                    </a:cubicBezTo>
                    <a:cubicBezTo>
                      <a:pt x="53" y="66"/>
                      <a:pt x="33" y="55"/>
                      <a:pt x="30" y="42"/>
                    </a:cubicBezTo>
                    <a:cubicBezTo>
                      <a:pt x="28" y="31"/>
                      <a:pt x="27" y="18"/>
                      <a:pt x="38" y="17"/>
                    </a:cubicBezTo>
                    <a:cubicBezTo>
                      <a:pt x="40" y="16"/>
                      <a:pt x="43" y="17"/>
                      <a:pt x="47" y="17"/>
                    </a:cubicBezTo>
                    <a:cubicBezTo>
                      <a:pt x="58" y="18"/>
                      <a:pt x="75" y="19"/>
                      <a:pt x="82" y="7"/>
                    </a:cubicBezTo>
                    <a:cubicBezTo>
                      <a:pt x="82" y="7"/>
                      <a:pt x="107" y="0"/>
                      <a:pt x="120" y="4"/>
                    </a:cubicBezTo>
                  </a:path>
                </a:pathLst>
              </a:custGeom>
              <a:solidFill>
                <a:srgbClr val="FDB1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 defTabSz="1219170" fontAlgn="base">
                  <a:spcBef>
                    <a:spcPct val="0"/>
                  </a:spcBef>
                  <a:spcAft>
                    <a:spcPct val="0"/>
                  </a:spcAft>
                </a:pPr>
                <a:endParaRPr sz="2400">
                  <a:solidFill>
                    <a:srgbClr val="000000"/>
                  </a:solidFill>
                  <a:latin typeface="Comic Sans MS" panose="030F0702030302020204" pitchFamily="66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60" name="íşľiḑe"/>
              <p:cNvSpPr/>
              <p:nvPr/>
            </p:nvSpPr>
            <p:spPr bwMode="auto">
              <a:xfrm>
                <a:off x="5672138" y="1694260"/>
                <a:ext cx="80962" cy="222647"/>
              </a:xfrm>
              <a:custGeom>
                <a:avLst/>
                <a:gdLst>
                  <a:gd name="T0" fmla="*/ 33 w 33"/>
                  <a:gd name="T1" fmla="*/ 90 h 90"/>
                  <a:gd name="T2" fmla="*/ 9 w 33"/>
                  <a:gd name="T3" fmla="*/ 52 h 90"/>
                  <a:gd name="T4" fmla="*/ 20 w 33"/>
                  <a:gd name="T5" fmla="*/ 0 h 90"/>
                  <a:gd name="T6" fmla="*/ 5 w 33"/>
                  <a:gd name="T7" fmla="*/ 33 h 90"/>
                  <a:gd name="T8" fmla="*/ 0 w 33"/>
                  <a:gd name="T9" fmla="*/ 68 h 90"/>
                  <a:gd name="T10" fmla="*/ 8 w 33"/>
                  <a:gd name="T11" fmla="*/ 81 h 90"/>
                  <a:gd name="T12" fmla="*/ 33 w 33"/>
                  <a:gd name="T13" fmla="*/ 90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3" h="90">
                    <a:moveTo>
                      <a:pt x="33" y="90"/>
                    </a:moveTo>
                    <a:cubicBezTo>
                      <a:pt x="33" y="90"/>
                      <a:pt x="2" y="82"/>
                      <a:pt x="9" y="52"/>
                    </a:cubicBezTo>
                    <a:cubicBezTo>
                      <a:pt x="15" y="32"/>
                      <a:pt x="20" y="0"/>
                      <a:pt x="20" y="0"/>
                    </a:cubicBezTo>
                    <a:cubicBezTo>
                      <a:pt x="5" y="33"/>
                      <a:pt x="5" y="33"/>
                      <a:pt x="5" y="33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8" y="81"/>
                      <a:pt x="8" y="81"/>
                      <a:pt x="8" y="81"/>
                    </a:cubicBezTo>
                    <a:cubicBezTo>
                      <a:pt x="33" y="90"/>
                      <a:pt x="33" y="90"/>
                      <a:pt x="33" y="90"/>
                    </a:cubicBezTo>
                  </a:path>
                </a:pathLst>
              </a:custGeom>
              <a:solidFill>
                <a:srgbClr val="ED9AC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 defTabSz="1219170" fontAlgn="base">
                  <a:spcBef>
                    <a:spcPct val="0"/>
                  </a:spcBef>
                  <a:spcAft>
                    <a:spcPct val="0"/>
                  </a:spcAft>
                </a:pPr>
                <a:endParaRPr sz="2400">
                  <a:solidFill>
                    <a:srgbClr val="000000"/>
                  </a:solidFill>
                  <a:latin typeface="Comic Sans MS" panose="030F0702030302020204" pitchFamily="66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61" name="ïšḷíďê"/>
              <p:cNvSpPr/>
              <p:nvPr/>
            </p:nvSpPr>
            <p:spPr bwMode="auto">
              <a:xfrm>
                <a:off x="5603081" y="1708547"/>
                <a:ext cx="330994" cy="257175"/>
              </a:xfrm>
              <a:custGeom>
                <a:avLst/>
                <a:gdLst>
                  <a:gd name="T0" fmla="*/ 11 w 134"/>
                  <a:gd name="T1" fmla="*/ 0 h 104"/>
                  <a:gd name="T2" fmla="*/ 16 w 134"/>
                  <a:gd name="T3" fmla="*/ 28 h 104"/>
                  <a:gd name="T4" fmla="*/ 68 w 134"/>
                  <a:gd name="T5" fmla="*/ 84 h 104"/>
                  <a:gd name="T6" fmla="*/ 119 w 134"/>
                  <a:gd name="T7" fmla="*/ 43 h 104"/>
                  <a:gd name="T8" fmla="*/ 132 w 134"/>
                  <a:gd name="T9" fmla="*/ 7 h 104"/>
                  <a:gd name="T10" fmla="*/ 132 w 134"/>
                  <a:gd name="T11" fmla="*/ 40 h 104"/>
                  <a:gd name="T12" fmla="*/ 83 w 134"/>
                  <a:gd name="T13" fmla="*/ 100 h 104"/>
                  <a:gd name="T14" fmla="*/ 1 w 134"/>
                  <a:gd name="T15" fmla="*/ 57 h 104"/>
                  <a:gd name="T16" fmla="*/ 11 w 134"/>
                  <a:gd name="T17" fmla="*/ 0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4" h="104">
                    <a:moveTo>
                      <a:pt x="11" y="0"/>
                    </a:moveTo>
                    <a:cubicBezTo>
                      <a:pt x="11" y="0"/>
                      <a:pt x="13" y="12"/>
                      <a:pt x="16" y="28"/>
                    </a:cubicBezTo>
                    <a:cubicBezTo>
                      <a:pt x="22" y="70"/>
                      <a:pt x="45" y="82"/>
                      <a:pt x="68" y="84"/>
                    </a:cubicBezTo>
                    <a:cubicBezTo>
                      <a:pt x="102" y="86"/>
                      <a:pt x="115" y="60"/>
                      <a:pt x="119" y="43"/>
                    </a:cubicBezTo>
                    <a:cubicBezTo>
                      <a:pt x="125" y="25"/>
                      <a:pt x="132" y="7"/>
                      <a:pt x="132" y="7"/>
                    </a:cubicBezTo>
                    <a:cubicBezTo>
                      <a:pt x="132" y="7"/>
                      <a:pt x="134" y="28"/>
                      <a:pt x="132" y="40"/>
                    </a:cubicBezTo>
                    <a:cubicBezTo>
                      <a:pt x="129" y="53"/>
                      <a:pt x="109" y="104"/>
                      <a:pt x="83" y="100"/>
                    </a:cubicBezTo>
                    <a:cubicBezTo>
                      <a:pt x="57" y="96"/>
                      <a:pt x="0" y="73"/>
                      <a:pt x="1" y="57"/>
                    </a:cubicBezTo>
                    <a:cubicBezTo>
                      <a:pt x="2" y="42"/>
                      <a:pt x="11" y="0"/>
                      <a:pt x="11" y="0"/>
                    </a:cubicBezTo>
                  </a:path>
                </a:pathLst>
              </a:custGeom>
              <a:solidFill>
                <a:srgbClr val="ED9AC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 defTabSz="1219170" fontAlgn="base">
                  <a:spcBef>
                    <a:spcPct val="0"/>
                  </a:spcBef>
                  <a:spcAft>
                    <a:spcPct val="0"/>
                  </a:spcAft>
                </a:pPr>
                <a:endParaRPr sz="2400">
                  <a:solidFill>
                    <a:srgbClr val="000000"/>
                  </a:solidFill>
                  <a:latin typeface="Comic Sans MS" panose="030F0702030302020204" pitchFamily="66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62" name="îşľidé"/>
              <p:cNvSpPr/>
              <p:nvPr/>
            </p:nvSpPr>
            <p:spPr bwMode="auto">
              <a:xfrm>
                <a:off x="5743575" y="1615679"/>
                <a:ext cx="121444" cy="103585"/>
              </a:xfrm>
              <a:custGeom>
                <a:avLst/>
                <a:gdLst>
                  <a:gd name="T0" fmla="*/ 47 w 49"/>
                  <a:gd name="T1" fmla="*/ 38 h 42"/>
                  <a:gd name="T2" fmla="*/ 44 w 49"/>
                  <a:gd name="T3" fmla="*/ 24 h 42"/>
                  <a:gd name="T4" fmla="*/ 43 w 49"/>
                  <a:gd name="T5" fmla="*/ 0 h 42"/>
                  <a:gd name="T6" fmla="*/ 40 w 49"/>
                  <a:gd name="T7" fmla="*/ 2 h 42"/>
                  <a:gd name="T8" fmla="*/ 40 w 49"/>
                  <a:gd name="T9" fmla="*/ 4 h 42"/>
                  <a:gd name="T10" fmla="*/ 0 w 49"/>
                  <a:gd name="T11" fmla="*/ 0 h 42"/>
                  <a:gd name="T12" fmla="*/ 18 w 49"/>
                  <a:gd name="T13" fmla="*/ 14 h 42"/>
                  <a:gd name="T14" fmla="*/ 40 w 49"/>
                  <a:gd name="T15" fmla="*/ 5 h 42"/>
                  <a:gd name="T16" fmla="*/ 41 w 49"/>
                  <a:gd name="T17" fmla="*/ 8 h 42"/>
                  <a:gd name="T18" fmla="*/ 35 w 49"/>
                  <a:gd name="T19" fmla="*/ 27 h 42"/>
                  <a:gd name="T20" fmla="*/ 22 w 49"/>
                  <a:gd name="T21" fmla="*/ 35 h 42"/>
                  <a:gd name="T22" fmla="*/ 8 w 49"/>
                  <a:gd name="T23" fmla="*/ 31 h 42"/>
                  <a:gd name="T24" fmla="*/ 27 w 49"/>
                  <a:gd name="T25" fmla="*/ 37 h 42"/>
                  <a:gd name="T26" fmla="*/ 36 w 49"/>
                  <a:gd name="T27" fmla="*/ 34 h 42"/>
                  <a:gd name="T28" fmla="*/ 47 w 49"/>
                  <a:gd name="T29" fmla="*/ 38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9" h="42">
                    <a:moveTo>
                      <a:pt x="47" y="38"/>
                    </a:moveTo>
                    <a:cubicBezTo>
                      <a:pt x="45" y="35"/>
                      <a:pt x="44" y="24"/>
                      <a:pt x="44" y="24"/>
                    </a:cubicBezTo>
                    <a:cubicBezTo>
                      <a:pt x="43" y="0"/>
                      <a:pt x="43" y="0"/>
                      <a:pt x="43" y="0"/>
                    </a:cubicBezTo>
                    <a:cubicBezTo>
                      <a:pt x="40" y="2"/>
                      <a:pt x="40" y="2"/>
                      <a:pt x="40" y="2"/>
                    </a:cubicBezTo>
                    <a:cubicBezTo>
                      <a:pt x="40" y="4"/>
                      <a:pt x="40" y="4"/>
                      <a:pt x="40" y="4"/>
                    </a:cubicBezTo>
                    <a:cubicBezTo>
                      <a:pt x="20" y="13"/>
                      <a:pt x="0" y="0"/>
                      <a:pt x="0" y="0"/>
                    </a:cubicBezTo>
                    <a:cubicBezTo>
                      <a:pt x="0" y="0"/>
                      <a:pt x="5" y="12"/>
                      <a:pt x="18" y="14"/>
                    </a:cubicBezTo>
                    <a:cubicBezTo>
                      <a:pt x="28" y="16"/>
                      <a:pt x="36" y="9"/>
                      <a:pt x="40" y="5"/>
                    </a:cubicBezTo>
                    <a:cubicBezTo>
                      <a:pt x="41" y="8"/>
                      <a:pt x="41" y="8"/>
                      <a:pt x="41" y="8"/>
                    </a:cubicBezTo>
                    <a:cubicBezTo>
                      <a:pt x="40" y="15"/>
                      <a:pt x="43" y="24"/>
                      <a:pt x="35" y="27"/>
                    </a:cubicBezTo>
                    <a:cubicBezTo>
                      <a:pt x="28" y="30"/>
                      <a:pt x="30" y="31"/>
                      <a:pt x="22" y="35"/>
                    </a:cubicBezTo>
                    <a:cubicBezTo>
                      <a:pt x="15" y="39"/>
                      <a:pt x="8" y="31"/>
                      <a:pt x="8" y="31"/>
                    </a:cubicBezTo>
                    <a:cubicBezTo>
                      <a:pt x="13" y="42"/>
                      <a:pt x="23" y="39"/>
                      <a:pt x="27" y="37"/>
                    </a:cubicBezTo>
                    <a:cubicBezTo>
                      <a:pt x="31" y="35"/>
                      <a:pt x="30" y="35"/>
                      <a:pt x="36" y="34"/>
                    </a:cubicBezTo>
                    <a:cubicBezTo>
                      <a:pt x="42" y="34"/>
                      <a:pt x="49" y="42"/>
                      <a:pt x="47" y="38"/>
                    </a:cubicBezTo>
                    <a:close/>
                  </a:path>
                </a:pathLst>
              </a:custGeom>
              <a:solidFill>
                <a:srgbClr val="ED9AC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 defTabSz="1219170" fontAlgn="base">
                  <a:spcBef>
                    <a:spcPct val="0"/>
                  </a:spcBef>
                  <a:spcAft>
                    <a:spcPct val="0"/>
                  </a:spcAft>
                </a:pPr>
                <a:endParaRPr sz="2400">
                  <a:solidFill>
                    <a:srgbClr val="000000"/>
                  </a:solidFill>
                  <a:latin typeface="Comic Sans MS" panose="030F0702030302020204" pitchFamily="66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63" name="i$1ïde"/>
              <p:cNvSpPr/>
              <p:nvPr/>
            </p:nvSpPr>
            <p:spPr bwMode="auto">
              <a:xfrm>
                <a:off x="5865019" y="1489472"/>
                <a:ext cx="80962" cy="241697"/>
              </a:xfrm>
              <a:custGeom>
                <a:avLst/>
                <a:gdLst>
                  <a:gd name="T0" fmla="*/ 33 w 33"/>
                  <a:gd name="T1" fmla="*/ 0 h 98"/>
                  <a:gd name="T2" fmla="*/ 12 w 33"/>
                  <a:gd name="T3" fmla="*/ 31 h 98"/>
                  <a:gd name="T4" fmla="*/ 20 w 33"/>
                  <a:gd name="T5" fmla="*/ 65 h 98"/>
                  <a:gd name="T6" fmla="*/ 3 w 33"/>
                  <a:gd name="T7" fmla="*/ 98 h 98"/>
                  <a:gd name="T8" fmla="*/ 16 w 33"/>
                  <a:gd name="T9" fmla="*/ 77 h 98"/>
                  <a:gd name="T10" fmla="*/ 23 w 33"/>
                  <a:gd name="T11" fmla="*/ 44 h 98"/>
                  <a:gd name="T12" fmla="*/ 33 w 33"/>
                  <a:gd name="T13" fmla="*/ 0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3" h="98">
                    <a:moveTo>
                      <a:pt x="33" y="0"/>
                    </a:moveTo>
                    <a:cubicBezTo>
                      <a:pt x="33" y="0"/>
                      <a:pt x="14" y="13"/>
                      <a:pt x="12" y="31"/>
                    </a:cubicBezTo>
                    <a:cubicBezTo>
                      <a:pt x="10" y="49"/>
                      <a:pt x="23" y="58"/>
                      <a:pt x="20" y="65"/>
                    </a:cubicBezTo>
                    <a:cubicBezTo>
                      <a:pt x="17" y="72"/>
                      <a:pt x="0" y="81"/>
                      <a:pt x="3" y="98"/>
                    </a:cubicBezTo>
                    <a:cubicBezTo>
                      <a:pt x="3" y="98"/>
                      <a:pt x="6" y="84"/>
                      <a:pt x="16" y="77"/>
                    </a:cubicBezTo>
                    <a:cubicBezTo>
                      <a:pt x="26" y="70"/>
                      <a:pt x="26" y="56"/>
                      <a:pt x="23" y="44"/>
                    </a:cubicBezTo>
                    <a:cubicBezTo>
                      <a:pt x="20" y="33"/>
                      <a:pt x="19" y="18"/>
                      <a:pt x="33" y="0"/>
                    </a:cubicBezTo>
                    <a:close/>
                  </a:path>
                </a:pathLst>
              </a:custGeom>
              <a:solidFill>
                <a:srgbClr val="1E3FE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 defTabSz="1219170" fontAlgn="base">
                  <a:spcBef>
                    <a:spcPct val="0"/>
                  </a:spcBef>
                  <a:spcAft>
                    <a:spcPct val="0"/>
                  </a:spcAft>
                </a:pPr>
                <a:endParaRPr sz="2400">
                  <a:solidFill>
                    <a:srgbClr val="000000"/>
                  </a:solidFill>
                  <a:latin typeface="Comic Sans MS" panose="030F0702030302020204" pitchFamily="66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64" name="îsḷiḋe"/>
              <p:cNvSpPr/>
              <p:nvPr/>
            </p:nvSpPr>
            <p:spPr bwMode="auto">
              <a:xfrm>
                <a:off x="5635229" y="1368029"/>
                <a:ext cx="88106" cy="135731"/>
              </a:xfrm>
              <a:custGeom>
                <a:avLst/>
                <a:gdLst>
                  <a:gd name="T0" fmla="*/ 7 w 36"/>
                  <a:gd name="T1" fmla="*/ 8 h 55"/>
                  <a:gd name="T2" fmla="*/ 1 w 36"/>
                  <a:gd name="T3" fmla="*/ 22 h 55"/>
                  <a:gd name="T4" fmla="*/ 19 w 36"/>
                  <a:gd name="T5" fmla="*/ 54 h 55"/>
                  <a:gd name="T6" fmla="*/ 29 w 36"/>
                  <a:gd name="T7" fmla="*/ 54 h 55"/>
                  <a:gd name="T8" fmla="*/ 33 w 36"/>
                  <a:gd name="T9" fmla="*/ 45 h 55"/>
                  <a:gd name="T10" fmla="*/ 32 w 36"/>
                  <a:gd name="T11" fmla="*/ 36 h 55"/>
                  <a:gd name="T12" fmla="*/ 32 w 36"/>
                  <a:gd name="T13" fmla="*/ 9 h 55"/>
                  <a:gd name="T14" fmla="*/ 7 w 36"/>
                  <a:gd name="T15" fmla="*/ 8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6" h="55">
                    <a:moveTo>
                      <a:pt x="7" y="8"/>
                    </a:moveTo>
                    <a:cubicBezTo>
                      <a:pt x="4" y="12"/>
                      <a:pt x="2" y="17"/>
                      <a:pt x="1" y="22"/>
                    </a:cubicBezTo>
                    <a:cubicBezTo>
                      <a:pt x="0" y="35"/>
                      <a:pt x="7" y="49"/>
                      <a:pt x="19" y="54"/>
                    </a:cubicBezTo>
                    <a:cubicBezTo>
                      <a:pt x="22" y="55"/>
                      <a:pt x="26" y="55"/>
                      <a:pt x="29" y="54"/>
                    </a:cubicBezTo>
                    <a:cubicBezTo>
                      <a:pt x="32" y="52"/>
                      <a:pt x="33" y="48"/>
                      <a:pt x="33" y="45"/>
                    </a:cubicBezTo>
                    <a:cubicBezTo>
                      <a:pt x="33" y="42"/>
                      <a:pt x="32" y="39"/>
                      <a:pt x="32" y="36"/>
                    </a:cubicBezTo>
                    <a:cubicBezTo>
                      <a:pt x="31" y="27"/>
                      <a:pt x="36" y="16"/>
                      <a:pt x="32" y="9"/>
                    </a:cubicBezTo>
                    <a:cubicBezTo>
                      <a:pt x="26" y="0"/>
                      <a:pt x="14" y="1"/>
                      <a:pt x="7" y="8"/>
                    </a:cubicBezTo>
                    <a:close/>
                  </a:path>
                </a:pathLst>
              </a:custGeom>
              <a:solidFill>
                <a:srgbClr val="FDB1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 defTabSz="1219170" fontAlgn="base">
                  <a:spcBef>
                    <a:spcPct val="0"/>
                  </a:spcBef>
                  <a:spcAft>
                    <a:spcPct val="0"/>
                  </a:spcAft>
                </a:pPr>
                <a:endParaRPr sz="2400">
                  <a:solidFill>
                    <a:srgbClr val="000000"/>
                  </a:solidFill>
                  <a:latin typeface="Comic Sans MS" panose="030F0702030302020204" pitchFamily="66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65" name="îṥľiḓè"/>
              <p:cNvSpPr/>
              <p:nvPr/>
            </p:nvSpPr>
            <p:spPr bwMode="auto">
              <a:xfrm>
                <a:off x="5669756" y="1190626"/>
                <a:ext cx="305991" cy="448866"/>
              </a:xfrm>
              <a:custGeom>
                <a:avLst/>
                <a:gdLst>
                  <a:gd name="T0" fmla="*/ 3 w 124"/>
                  <a:gd name="T1" fmla="*/ 48 h 182"/>
                  <a:gd name="T2" fmla="*/ 6 w 124"/>
                  <a:gd name="T3" fmla="*/ 126 h 182"/>
                  <a:gd name="T4" fmla="*/ 52 w 124"/>
                  <a:gd name="T5" fmla="*/ 181 h 182"/>
                  <a:gd name="T6" fmla="*/ 108 w 124"/>
                  <a:gd name="T7" fmla="*/ 129 h 182"/>
                  <a:gd name="T8" fmla="*/ 121 w 124"/>
                  <a:gd name="T9" fmla="*/ 55 h 182"/>
                  <a:gd name="T10" fmla="*/ 3 w 124"/>
                  <a:gd name="T11" fmla="*/ 48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4" h="182">
                    <a:moveTo>
                      <a:pt x="3" y="48"/>
                    </a:moveTo>
                    <a:cubicBezTo>
                      <a:pt x="3" y="48"/>
                      <a:pt x="0" y="110"/>
                      <a:pt x="6" y="126"/>
                    </a:cubicBezTo>
                    <a:cubicBezTo>
                      <a:pt x="14" y="145"/>
                      <a:pt x="20" y="179"/>
                      <a:pt x="52" y="181"/>
                    </a:cubicBezTo>
                    <a:cubicBezTo>
                      <a:pt x="82" y="182"/>
                      <a:pt x="101" y="143"/>
                      <a:pt x="108" y="129"/>
                    </a:cubicBezTo>
                    <a:cubicBezTo>
                      <a:pt x="114" y="118"/>
                      <a:pt x="124" y="72"/>
                      <a:pt x="121" y="55"/>
                    </a:cubicBezTo>
                    <a:cubicBezTo>
                      <a:pt x="118" y="38"/>
                      <a:pt x="64" y="0"/>
                      <a:pt x="3" y="48"/>
                    </a:cubicBezTo>
                    <a:close/>
                  </a:path>
                </a:pathLst>
              </a:custGeom>
              <a:solidFill>
                <a:srgbClr val="FDB1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 defTabSz="1219170" fontAlgn="base">
                  <a:spcBef>
                    <a:spcPct val="0"/>
                  </a:spcBef>
                  <a:spcAft>
                    <a:spcPct val="0"/>
                  </a:spcAft>
                </a:pPr>
                <a:endParaRPr sz="2400">
                  <a:solidFill>
                    <a:srgbClr val="000000"/>
                  </a:solidFill>
                  <a:latin typeface="Comic Sans MS" panose="030F0702030302020204" pitchFamily="66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66" name="i$ḻïḓé"/>
              <p:cNvSpPr/>
              <p:nvPr/>
            </p:nvSpPr>
            <p:spPr bwMode="auto">
              <a:xfrm>
                <a:off x="5659041" y="1271588"/>
                <a:ext cx="176212" cy="142875"/>
              </a:xfrm>
              <a:custGeom>
                <a:avLst/>
                <a:gdLst>
                  <a:gd name="T0" fmla="*/ 71 w 71"/>
                  <a:gd name="T1" fmla="*/ 2 h 58"/>
                  <a:gd name="T2" fmla="*/ 49 w 71"/>
                  <a:gd name="T3" fmla="*/ 32 h 58"/>
                  <a:gd name="T4" fmla="*/ 12 w 71"/>
                  <a:gd name="T5" fmla="*/ 47 h 58"/>
                  <a:gd name="T6" fmla="*/ 0 w 71"/>
                  <a:gd name="T7" fmla="*/ 58 h 58"/>
                  <a:gd name="T8" fmla="*/ 24 w 71"/>
                  <a:gd name="T9" fmla="*/ 23 h 58"/>
                  <a:gd name="T10" fmla="*/ 67 w 71"/>
                  <a:gd name="T11" fmla="*/ 0 h 58"/>
                  <a:gd name="T12" fmla="*/ 71 w 71"/>
                  <a:gd name="T13" fmla="*/ 2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1" h="58">
                    <a:moveTo>
                      <a:pt x="71" y="2"/>
                    </a:moveTo>
                    <a:cubicBezTo>
                      <a:pt x="71" y="2"/>
                      <a:pt x="68" y="31"/>
                      <a:pt x="49" y="32"/>
                    </a:cubicBezTo>
                    <a:cubicBezTo>
                      <a:pt x="29" y="33"/>
                      <a:pt x="19" y="37"/>
                      <a:pt x="12" y="47"/>
                    </a:cubicBezTo>
                    <a:cubicBezTo>
                      <a:pt x="6" y="56"/>
                      <a:pt x="0" y="58"/>
                      <a:pt x="0" y="58"/>
                    </a:cubicBezTo>
                    <a:cubicBezTo>
                      <a:pt x="0" y="58"/>
                      <a:pt x="13" y="28"/>
                      <a:pt x="24" y="23"/>
                    </a:cubicBezTo>
                    <a:cubicBezTo>
                      <a:pt x="35" y="18"/>
                      <a:pt x="67" y="0"/>
                      <a:pt x="67" y="0"/>
                    </a:cubicBezTo>
                    <a:lnTo>
                      <a:pt x="71" y="2"/>
                    </a:lnTo>
                    <a:close/>
                  </a:path>
                </a:pathLst>
              </a:custGeom>
              <a:solidFill>
                <a:srgbClr val="ED9AC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 defTabSz="1219170" fontAlgn="base">
                  <a:spcBef>
                    <a:spcPct val="0"/>
                  </a:spcBef>
                  <a:spcAft>
                    <a:spcPct val="0"/>
                  </a:spcAft>
                </a:pPr>
                <a:endParaRPr sz="2400">
                  <a:solidFill>
                    <a:srgbClr val="000000"/>
                  </a:solidFill>
                  <a:latin typeface="Comic Sans MS" panose="030F0702030302020204" pitchFamily="66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67" name="ïsļiḓé"/>
              <p:cNvSpPr/>
              <p:nvPr/>
            </p:nvSpPr>
            <p:spPr bwMode="auto">
              <a:xfrm>
                <a:off x="5926931" y="1377554"/>
                <a:ext cx="73819" cy="141685"/>
              </a:xfrm>
              <a:custGeom>
                <a:avLst/>
                <a:gdLst>
                  <a:gd name="T0" fmla="*/ 26 w 30"/>
                  <a:gd name="T1" fmla="*/ 14 h 57"/>
                  <a:gd name="T2" fmla="*/ 29 w 30"/>
                  <a:gd name="T3" fmla="*/ 29 h 57"/>
                  <a:gd name="T4" fmla="*/ 6 w 30"/>
                  <a:gd name="T5" fmla="*/ 56 h 57"/>
                  <a:gd name="T6" fmla="*/ 0 w 30"/>
                  <a:gd name="T7" fmla="*/ 56 h 57"/>
                  <a:gd name="T8" fmla="*/ 10 w 30"/>
                  <a:gd name="T9" fmla="*/ 6 h 57"/>
                  <a:gd name="T10" fmla="*/ 26 w 30"/>
                  <a:gd name="T11" fmla="*/ 14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" h="57">
                    <a:moveTo>
                      <a:pt x="26" y="14"/>
                    </a:moveTo>
                    <a:cubicBezTo>
                      <a:pt x="29" y="18"/>
                      <a:pt x="30" y="24"/>
                      <a:pt x="29" y="29"/>
                    </a:cubicBezTo>
                    <a:cubicBezTo>
                      <a:pt x="29" y="42"/>
                      <a:pt x="19" y="54"/>
                      <a:pt x="6" y="56"/>
                    </a:cubicBezTo>
                    <a:cubicBezTo>
                      <a:pt x="4" y="57"/>
                      <a:pt x="2" y="57"/>
                      <a:pt x="0" y="56"/>
                    </a:cubicBezTo>
                    <a:cubicBezTo>
                      <a:pt x="0" y="56"/>
                      <a:pt x="8" y="25"/>
                      <a:pt x="10" y="6"/>
                    </a:cubicBezTo>
                    <a:cubicBezTo>
                      <a:pt x="11" y="0"/>
                      <a:pt x="23" y="9"/>
                      <a:pt x="26" y="14"/>
                    </a:cubicBezTo>
                    <a:close/>
                  </a:path>
                </a:pathLst>
              </a:custGeom>
              <a:solidFill>
                <a:srgbClr val="FDB1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 defTabSz="1219170" fontAlgn="base">
                  <a:spcBef>
                    <a:spcPct val="0"/>
                  </a:spcBef>
                  <a:spcAft>
                    <a:spcPct val="0"/>
                  </a:spcAft>
                </a:pPr>
                <a:endParaRPr sz="2400">
                  <a:solidFill>
                    <a:srgbClr val="000000"/>
                  </a:solidFill>
                  <a:latin typeface="Comic Sans MS" panose="030F0702030302020204" pitchFamily="66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68" name="ïšḻîḑè"/>
              <p:cNvSpPr/>
              <p:nvPr/>
            </p:nvSpPr>
            <p:spPr bwMode="auto">
              <a:xfrm>
                <a:off x="5835254" y="1281113"/>
                <a:ext cx="130969" cy="294085"/>
              </a:xfrm>
              <a:custGeom>
                <a:avLst/>
                <a:gdLst>
                  <a:gd name="T0" fmla="*/ 0 w 53"/>
                  <a:gd name="T1" fmla="*/ 0 h 119"/>
                  <a:gd name="T2" fmla="*/ 37 w 53"/>
                  <a:gd name="T3" fmla="*/ 50 h 119"/>
                  <a:gd name="T4" fmla="*/ 43 w 53"/>
                  <a:gd name="T5" fmla="*/ 64 h 119"/>
                  <a:gd name="T6" fmla="*/ 25 w 53"/>
                  <a:gd name="T7" fmla="*/ 119 h 119"/>
                  <a:gd name="T8" fmla="*/ 41 w 53"/>
                  <a:gd name="T9" fmla="*/ 96 h 119"/>
                  <a:gd name="T10" fmla="*/ 53 w 53"/>
                  <a:gd name="T11" fmla="*/ 51 h 119"/>
                  <a:gd name="T12" fmla="*/ 0 w 53"/>
                  <a:gd name="T13" fmla="*/ 0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3" h="119">
                    <a:moveTo>
                      <a:pt x="0" y="0"/>
                    </a:moveTo>
                    <a:cubicBezTo>
                      <a:pt x="0" y="0"/>
                      <a:pt x="8" y="36"/>
                      <a:pt x="37" y="50"/>
                    </a:cubicBezTo>
                    <a:cubicBezTo>
                      <a:pt x="41" y="53"/>
                      <a:pt x="44" y="58"/>
                      <a:pt x="43" y="64"/>
                    </a:cubicBezTo>
                    <a:cubicBezTo>
                      <a:pt x="40" y="81"/>
                      <a:pt x="40" y="94"/>
                      <a:pt x="25" y="119"/>
                    </a:cubicBezTo>
                    <a:cubicBezTo>
                      <a:pt x="25" y="119"/>
                      <a:pt x="32" y="112"/>
                      <a:pt x="41" y="96"/>
                    </a:cubicBezTo>
                    <a:cubicBezTo>
                      <a:pt x="47" y="87"/>
                      <a:pt x="53" y="51"/>
                      <a:pt x="53" y="5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D9AC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 defTabSz="1219170" fontAlgn="base">
                  <a:spcBef>
                    <a:spcPct val="0"/>
                  </a:spcBef>
                  <a:spcAft>
                    <a:spcPct val="0"/>
                  </a:spcAft>
                </a:pPr>
                <a:endParaRPr sz="2400">
                  <a:solidFill>
                    <a:srgbClr val="000000"/>
                  </a:solidFill>
                  <a:latin typeface="Comic Sans MS" panose="030F0702030302020204" pitchFamily="66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69" name="íṥḻiḑè"/>
              <p:cNvSpPr/>
              <p:nvPr/>
            </p:nvSpPr>
            <p:spPr bwMode="auto">
              <a:xfrm>
                <a:off x="5626894" y="1179910"/>
                <a:ext cx="398860" cy="296466"/>
              </a:xfrm>
              <a:custGeom>
                <a:avLst/>
                <a:gdLst>
                  <a:gd name="T0" fmla="*/ 18 w 161"/>
                  <a:gd name="T1" fmla="*/ 90 h 120"/>
                  <a:gd name="T2" fmla="*/ 18 w 161"/>
                  <a:gd name="T3" fmla="*/ 90 h 120"/>
                  <a:gd name="T4" fmla="*/ 34 w 161"/>
                  <a:gd name="T5" fmla="*/ 68 h 120"/>
                  <a:gd name="T6" fmla="*/ 56 w 161"/>
                  <a:gd name="T7" fmla="*/ 64 h 120"/>
                  <a:gd name="T8" fmla="*/ 84 w 161"/>
                  <a:gd name="T9" fmla="*/ 41 h 120"/>
                  <a:gd name="T10" fmla="*/ 99 w 161"/>
                  <a:gd name="T11" fmla="*/ 76 h 120"/>
                  <a:gd name="T12" fmla="*/ 143 w 161"/>
                  <a:gd name="T13" fmla="*/ 91 h 120"/>
                  <a:gd name="T14" fmla="*/ 157 w 161"/>
                  <a:gd name="T15" fmla="*/ 113 h 120"/>
                  <a:gd name="T16" fmla="*/ 58 w 161"/>
                  <a:gd name="T17" fmla="*/ 16 h 120"/>
                  <a:gd name="T18" fmla="*/ 5 w 161"/>
                  <a:gd name="T19" fmla="*/ 97 h 120"/>
                  <a:gd name="T20" fmla="*/ 18 w 161"/>
                  <a:gd name="T21" fmla="*/ 9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61" h="120">
                    <a:moveTo>
                      <a:pt x="18" y="90"/>
                    </a:moveTo>
                    <a:cubicBezTo>
                      <a:pt x="18" y="90"/>
                      <a:pt x="18" y="90"/>
                      <a:pt x="18" y="90"/>
                    </a:cubicBezTo>
                    <a:cubicBezTo>
                      <a:pt x="24" y="84"/>
                      <a:pt x="26" y="73"/>
                      <a:pt x="34" y="68"/>
                    </a:cubicBezTo>
                    <a:cubicBezTo>
                      <a:pt x="40" y="64"/>
                      <a:pt x="49" y="65"/>
                      <a:pt x="56" y="64"/>
                    </a:cubicBezTo>
                    <a:cubicBezTo>
                      <a:pt x="69" y="62"/>
                      <a:pt x="80" y="53"/>
                      <a:pt x="84" y="41"/>
                    </a:cubicBezTo>
                    <a:cubicBezTo>
                      <a:pt x="84" y="54"/>
                      <a:pt x="90" y="67"/>
                      <a:pt x="99" y="76"/>
                    </a:cubicBezTo>
                    <a:cubicBezTo>
                      <a:pt x="115" y="90"/>
                      <a:pt x="136" y="89"/>
                      <a:pt x="143" y="91"/>
                    </a:cubicBezTo>
                    <a:cubicBezTo>
                      <a:pt x="155" y="94"/>
                      <a:pt x="161" y="120"/>
                      <a:pt x="157" y="113"/>
                    </a:cubicBezTo>
                    <a:cubicBezTo>
                      <a:pt x="153" y="105"/>
                      <a:pt x="161" y="0"/>
                      <a:pt x="58" y="16"/>
                    </a:cubicBezTo>
                    <a:cubicBezTo>
                      <a:pt x="19" y="22"/>
                      <a:pt x="0" y="97"/>
                      <a:pt x="5" y="97"/>
                    </a:cubicBezTo>
                    <a:cubicBezTo>
                      <a:pt x="10" y="96"/>
                      <a:pt x="15" y="94"/>
                      <a:pt x="18" y="90"/>
                    </a:cubicBezTo>
                    <a:close/>
                  </a:path>
                </a:pathLst>
              </a:custGeom>
              <a:solidFill>
                <a:srgbClr val="4E64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 defTabSz="1219170" fontAlgn="base">
                  <a:spcBef>
                    <a:spcPct val="0"/>
                  </a:spcBef>
                  <a:spcAft>
                    <a:spcPct val="0"/>
                  </a:spcAft>
                </a:pPr>
                <a:endParaRPr sz="2400">
                  <a:solidFill>
                    <a:srgbClr val="000000"/>
                  </a:solidFill>
                  <a:latin typeface="Comic Sans MS" panose="030F0702030302020204" pitchFamily="66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70" name="íṣḷîḓè"/>
              <p:cNvSpPr/>
              <p:nvPr/>
            </p:nvSpPr>
            <p:spPr bwMode="auto">
              <a:xfrm>
                <a:off x="5619750" y="1234679"/>
                <a:ext cx="242887" cy="439341"/>
              </a:xfrm>
              <a:custGeom>
                <a:avLst/>
                <a:gdLst>
                  <a:gd name="T0" fmla="*/ 98 w 98"/>
                  <a:gd name="T1" fmla="*/ 23 h 178"/>
                  <a:gd name="T2" fmla="*/ 54 w 98"/>
                  <a:gd name="T3" fmla="*/ 57 h 178"/>
                  <a:gd name="T4" fmla="*/ 21 w 98"/>
                  <a:gd name="T5" fmla="*/ 88 h 178"/>
                  <a:gd name="T6" fmla="*/ 35 w 98"/>
                  <a:gd name="T7" fmla="*/ 141 h 178"/>
                  <a:gd name="T8" fmla="*/ 7 w 98"/>
                  <a:gd name="T9" fmla="*/ 178 h 178"/>
                  <a:gd name="T10" fmla="*/ 2 w 98"/>
                  <a:gd name="T11" fmla="*/ 104 h 178"/>
                  <a:gd name="T12" fmla="*/ 9 w 98"/>
                  <a:gd name="T13" fmla="*/ 43 h 178"/>
                  <a:gd name="T14" fmla="*/ 50 w 98"/>
                  <a:gd name="T15" fmla="*/ 3 h 178"/>
                  <a:gd name="T16" fmla="*/ 94 w 98"/>
                  <a:gd name="T17" fmla="*/ 0 h 178"/>
                  <a:gd name="T18" fmla="*/ 98 w 98"/>
                  <a:gd name="T19" fmla="*/ 23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8" h="178">
                    <a:moveTo>
                      <a:pt x="98" y="23"/>
                    </a:moveTo>
                    <a:cubicBezTo>
                      <a:pt x="98" y="23"/>
                      <a:pt x="81" y="49"/>
                      <a:pt x="54" y="57"/>
                    </a:cubicBezTo>
                    <a:cubicBezTo>
                      <a:pt x="26" y="66"/>
                      <a:pt x="23" y="64"/>
                      <a:pt x="21" y="88"/>
                    </a:cubicBezTo>
                    <a:cubicBezTo>
                      <a:pt x="19" y="112"/>
                      <a:pt x="39" y="130"/>
                      <a:pt x="35" y="141"/>
                    </a:cubicBezTo>
                    <a:cubicBezTo>
                      <a:pt x="31" y="152"/>
                      <a:pt x="7" y="178"/>
                      <a:pt x="7" y="178"/>
                    </a:cubicBezTo>
                    <a:cubicBezTo>
                      <a:pt x="7" y="178"/>
                      <a:pt x="5" y="111"/>
                      <a:pt x="2" y="104"/>
                    </a:cubicBezTo>
                    <a:cubicBezTo>
                      <a:pt x="0" y="97"/>
                      <a:pt x="7" y="49"/>
                      <a:pt x="9" y="43"/>
                    </a:cubicBezTo>
                    <a:cubicBezTo>
                      <a:pt x="12" y="38"/>
                      <a:pt x="50" y="3"/>
                      <a:pt x="50" y="3"/>
                    </a:cubicBezTo>
                    <a:cubicBezTo>
                      <a:pt x="94" y="0"/>
                      <a:pt x="94" y="0"/>
                      <a:pt x="94" y="0"/>
                    </a:cubicBezTo>
                    <a:lnTo>
                      <a:pt x="98" y="23"/>
                    </a:lnTo>
                    <a:close/>
                  </a:path>
                </a:pathLst>
              </a:custGeom>
              <a:solidFill>
                <a:srgbClr val="4E64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 defTabSz="1219170" fontAlgn="base">
                  <a:spcBef>
                    <a:spcPct val="0"/>
                  </a:spcBef>
                  <a:spcAft>
                    <a:spcPct val="0"/>
                  </a:spcAft>
                </a:pPr>
                <a:endParaRPr sz="2400">
                  <a:solidFill>
                    <a:srgbClr val="000000"/>
                  </a:solidFill>
                  <a:latin typeface="Comic Sans MS" panose="030F0702030302020204" pitchFamily="66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71" name="îṩliďê"/>
              <p:cNvSpPr/>
              <p:nvPr/>
            </p:nvSpPr>
            <p:spPr bwMode="auto">
              <a:xfrm>
                <a:off x="5470922" y="1703785"/>
                <a:ext cx="557212" cy="1010841"/>
              </a:xfrm>
              <a:custGeom>
                <a:avLst/>
                <a:gdLst>
                  <a:gd name="T0" fmla="*/ 43 w 225"/>
                  <a:gd name="T1" fmla="*/ 4 h 409"/>
                  <a:gd name="T2" fmla="*/ 38 w 225"/>
                  <a:gd name="T3" fmla="*/ 61 h 409"/>
                  <a:gd name="T4" fmla="*/ 18 w 225"/>
                  <a:gd name="T5" fmla="*/ 117 h 409"/>
                  <a:gd name="T6" fmla="*/ 32 w 225"/>
                  <a:gd name="T7" fmla="*/ 189 h 409"/>
                  <a:gd name="T8" fmla="*/ 12 w 225"/>
                  <a:gd name="T9" fmla="*/ 324 h 409"/>
                  <a:gd name="T10" fmla="*/ 4 w 225"/>
                  <a:gd name="T11" fmla="*/ 375 h 409"/>
                  <a:gd name="T12" fmla="*/ 61 w 225"/>
                  <a:gd name="T13" fmla="*/ 384 h 409"/>
                  <a:gd name="T14" fmla="*/ 147 w 225"/>
                  <a:gd name="T15" fmla="*/ 391 h 409"/>
                  <a:gd name="T16" fmla="*/ 218 w 225"/>
                  <a:gd name="T17" fmla="*/ 360 h 409"/>
                  <a:gd name="T18" fmla="*/ 206 w 225"/>
                  <a:gd name="T19" fmla="*/ 302 h 409"/>
                  <a:gd name="T20" fmla="*/ 183 w 225"/>
                  <a:gd name="T21" fmla="*/ 229 h 409"/>
                  <a:gd name="T22" fmla="*/ 183 w 225"/>
                  <a:gd name="T23" fmla="*/ 180 h 409"/>
                  <a:gd name="T24" fmla="*/ 198 w 225"/>
                  <a:gd name="T25" fmla="*/ 150 h 409"/>
                  <a:gd name="T26" fmla="*/ 200 w 225"/>
                  <a:gd name="T27" fmla="*/ 82 h 409"/>
                  <a:gd name="T28" fmla="*/ 205 w 225"/>
                  <a:gd name="T29" fmla="*/ 26 h 409"/>
                  <a:gd name="T30" fmla="*/ 176 w 225"/>
                  <a:gd name="T31" fmla="*/ 11 h 409"/>
                  <a:gd name="T32" fmla="*/ 172 w 225"/>
                  <a:gd name="T33" fmla="*/ 58 h 409"/>
                  <a:gd name="T34" fmla="*/ 118 w 225"/>
                  <a:gd name="T35" fmla="*/ 94 h 409"/>
                  <a:gd name="T36" fmla="*/ 66 w 225"/>
                  <a:gd name="T37" fmla="*/ 39 h 409"/>
                  <a:gd name="T38" fmla="*/ 63 w 225"/>
                  <a:gd name="T39" fmla="*/ 4 h 409"/>
                  <a:gd name="T40" fmla="*/ 43 w 225"/>
                  <a:gd name="T41" fmla="*/ 4 h 4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25" h="409">
                    <a:moveTo>
                      <a:pt x="43" y="4"/>
                    </a:moveTo>
                    <a:cubicBezTo>
                      <a:pt x="47" y="29"/>
                      <a:pt x="47" y="43"/>
                      <a:pt x="38" y="61"/>
                    </a:cubicBezTo>
                    <a:cubicBezTo>
                      <a:pt x="30" y="79"/>
                      <a:pt x="18" y="97"/>
                      <a:pt x="18" y="117"/>
                    </a:cubicBezTo>
                    <a:cubicBezTo>
                      <a:pt x="18" y="130"/>
                      <a:pt x="31" y="176"/>
                      <a:pt x="32" y="189"/>
                    </a:cubicBezTo>
                    <a:cubicBezTo>
                      <a:pt x="33" y="306"/>
                      <a:pt x="14" y="307"/>
                      <a:pt x="12" y="324"/>
                    </a:cubicBezTo>
                    <a:cubicBezTo>
                      <a:pt x="9" y="346"/>
                      <a:pt x="0" y="363"/>
                      <a:pt x="4" y="375"/>
                    </a:cubicBezTo>
                    <a:cubicBezTo>
                      <a:pt x="10" y="393"/>
                      <a:pt x="44" y="394"/>
                      <a:pt x="61" y="384"/>
                    </a:cubicBezTo>
                    <a:cubicBezTo>
                      <a:pt x="82" y="371"/>
                      <a:pt x="103" y="359"/>
                      <a:pt x="147" y="391"/>
                    </a:cubicBezTo>
                    <a:cubicBezTo>
                      <a:pt x="171" y="409"/>
                      <a:pt x="225" y="407"/>
                      <a:pt x="218" y="360"/>
                    </a:cubicBezTo>
                    <a:cubicBezTo>
                      <a:pt x="216" y="348"/>
                      <a:pt x="206" y="313"/>
                      <a:pt x="206" y="302"/>
                    </a:cubicBezTo>
                    <a:cubicBezTo>
                      <a:pt x="205" y="274"/>
                      <a:pt x="188" y="256"/>
                      <a:pt x="183" y="229"/>
                    </a:cubicBezTo>
                    <a:cubicBezTo>
                      <a:pt x="181" y="213"/>
                      <a:pt x="178" y="196"/>
                      <a:pt x="183" y="180"/>
                    </a:cubicBezTo>
                    <a:cubicBezTo>
                      <a:pt x="187" y="169"/>
                      <a:pt x="194" y="160"/>
                      <a:pt x="198" y="150"/>
                    </a:cubicBezTo>
                    <a:cubicBezTo>
                      <a:pt x="207" y="129"/>
                      <a:pt x="202" y="105"/>
                      <a:pt x="200" y="82"/>
                    </a:cubicBezTo>
                    <a:cubicBezTo>
                      <a:pt x="197" y="60"/>
                      <a:pt x="192" y="43"/>
                      <a:pt x="205" y="26"/>
                    </a:cubicBezTo>
                    <a:cubicBezTo>
                      <a:pt x="205" y="25"/>
                      <a:pt x="185" y="8"/>
                      <a:pt x="176" y="11"/>
                    </a:cubicBezTo>
                    <a:cubicBezTo>
                      <a:pt x="172" y="12"/>
                      <a:pt x="177" y="41"/>
                      <a:pt x="172" y="58"/>
                    </a:cubicBezTo>
                    <a:cubicBezTo>
                      <a:pt x="166" y="77"/>
                      <a:pt x="148" y="98"/>
                      <a:pt x="118" y="94"/>
                    </a:cubicBezTo>
                    <a:cubicBezTo>
                      <a:pt x="85" y="90"/>
                      <a:pt x="71" y="59"/>
                      <a:pt x="66" y="39"/>
                    </a:cubicBezTo>
                    <a:cubicBezTo>
                      <a:pt x="59" y="14"/>
                      <a:pt x="65" y="5"/>
                      <a:pt x="63" y="4"/>
                    </a:cubicBezTo>
                    <a:cubicBezTo>
                      <a:pt x="59" y="0"/>
                      <a:pt x="43" y="4"/>
                      <a:pt x="43" y="4"/>
                    </a:cubicBezTo>
                  </a:path>
                </a:pathLst>
              </a:custGeom>
              <a:solidFill>
                <a:srgbClr val="EAD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 defTabSz="1219170" fontAlgn="base">
                  <a:spcBef>
                    <a:spcPct val="0"/>
                  </a:spcBef>
                  <a:spcAft>
                    <a:spcPct val="0"/>
                  </a:spcAft>
                </a:pPr>
                <a:endParaRPr sz="2400">
                  <a:solidFill>
                    <a:srgbClr val="000000"/>
                  </a:solidFill>
                  <a:latin typeface="Comic Sans MS" panose="030F0702030302020204" pitchFamily="66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72" name="îsľídê"/>
              <p:cNvSpPr/>
              <p:nvPr/>
            </p:nvSpPr>
            <p:spPr bwMode="auto">
              <a:xfrm>
                <a:off x="5844779" y="1935957"/>
                <a:ext cx="188119" cy="626269"/>
              </a:xfrm>
              <a:custGeom>
                <a:avLst/>
                <a:gdLst>
                  <a:gd name="T0" fmla="*/ 12 w 76"/>
                  <a:gd name="T1" fmla="*/ 100 h 253"/>
                  <a:gd name="T2" fmla="*/ 3 w 76"/>
                  <a:gd name="T3" fmla="*/ 208 h 253"/>
                  <a:gd name="T4" fmla="*/ 76 w 76"/>
                  <a:gd name="T5" fmla="*/ 253 h 253"/>
                  <a:gd name="T6" fmla="*/ 66 w 76"/>
                  <a:gd name="T7" fmla="*/ 0 h 253"/>
                  <a:gd name="T8" fmla="*/ 41 w 76"/>
                  <a:gd name="T9" fmla="*/ 25 h 253"/>
                  <a:gd name="T10" fmla="*/ 12 w 76"/>
                  <a:gd name="T11" fmla="*/ 100 h 2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6" h="253">
                    <a:moveTo>
                      <a:pt x="12" y="100"/>
                    </a:moveTo>
                    <a:cubicBezTo>
                      <a:pt x="12" y="100"/>
                      <a:pt x="0" y="186"/>
                      <a:pt x="3" y="208"/>
                    </a:cubicBezTo>
                    <a:cubicBezTo>
                      <a:pt x="9" y="253"/>
                      <a:pt x="76" y="253"/>
                      <a:pt x="76" y="253"/>
                    </a:cubicBezTo>
                    <a:cubicBezTo>
                      <a:pt x="66" y="0"/>
                      <a:pt x="66" y="0"/>
                      <a:pt x="66" y="0"/>
                    </a:cubicBezTo>
                    <a:cubicBezTo>
                      <a:pt x="41" y="25"/>
                      <a:pt x="41" y="25"/>
                      <a:pt x="41" y="25"/>
                    </a:cubicBezTo>
                    <a:lnTo>
                      <a:pt x="12" y="100"/>
                    </a:lnTo>
                    <a:close/>
                  </a:path>
                </a:pathLst>
              </a:custGeom>
              <a:solidFill>
                <a:srgbClr val="F857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 defTabSz="1219170" fontAlgn="base">
                  <a:spcBef>
                    <a:spcPct val="0"/>
                  </a:spcBef>
                  <a:spcAft>
                    <a:spcPct val="0"/>
                  </a:spcAft>
                </a:pPr>
                <a:endParaRPr sz="2400">
                  <a:solidFill>
                    <a:srgbClr val="000000"/>
                  </a:solidFill>
                  <a:latin typeface="Comic Sans MS" panose="030F0702030302020204" pitchFamily="66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73" name="îṥľiḍè"/>
              <p:cNvSpPr/>
              <p:nvPr/>
            </p:nvSpPr>
            <p:spPr bwMode="auto">
              <a:xfrm>
                <a:off x="5884069" y="1719263"/>
                <a:ext cx="320278" cy="627460"/>
              </a:xfrm>
              <a:custGeom>
                <a:avLst/>
                <a:gdLst>
                  <a:gd name="T0" fmla="*/ 109 w 129"/>
                  <a:gd name="T1" fmla="*/ 248 h 254"/>
                  <a:gd name="T2" fmla="*/ 109 w 129"/>
                  <a:gd name="T3" fmla="*/ 248 h 254"/>
                  <a:gd name="T4" fmla="*/ 73 w 129"/>
                  <a:gd name="T5" fmla="*/ 232 h 254"/>
                  <a:gd name="T6" fmla="*/ 0 w 129"/>
                  <a:gd name="T7" fmla="*/ 74 h 254"/>
                  <a:gd name="T8" fmla="*/ 7 w 129"/>
                  <a:gd name="T9" fmla="*/ 2 h 254"/>
                  <a:gd name="T10" fmla="*/ 69 w 129"/>
                  <a:gd name="T11" fmla="*/ 47 h 254"/>
                  <a:gd name="T12" fmla="*/ 124 w 129"/>
                  <a:gd name="T13" fmla="*/ 212 h 254"/>
                  <a:gd name="T14" fmla="*/ 109 w 129"/>
                  <a:gd name="T15" fmla="*/ 248 h 2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9" h="254">
                    <a:moveTo>
                      <a:pt x="109" y="248"/>
                    </a:moveTo>
                    <a:cubicBezTo>
                      <a:pt x="109" y="248"/>
                      <a:pt x="109" y="248"/>
                      <a:pt x="109" y="248"/>
                    </a:cubicBezTo>
                    <a:cubicBezTo>
                      <a:pt x="95" y="254"/>
                      <a:pt x="79" y="246"/>
                      <a:pt x="73" y="232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7" y="2"/>
                      <a:pt x="44" y="0"/>
                      <a:pt x="69" y="47"/>
                    </a:cubicBezTo>
                    <a:cubicBezTo>
                      <a:pt x="91" y="89"/>
                      <a:pt x="124" y="212"/>
                      <a:pt x="124" y="212"/>
                    </a:cubicBezTo>
                    <a:cubicBezTo>
                      <a:pt x="129" y="227"/>
                      <a:pt x="122" y="243"/>
                      <a:pt x="109" y="248"/>
                    </a:cubicBezTo>
                    <a:close/>
                  </a:path>
                </a:pathLst>
              </a:custGeom>
              <a:solidFill>
                <a:srgbClr val="F857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 defTabSz="1219170" fontAlgn="base">
                  <a:spcBef>
                    <a:spcPct val="0"/>
                  </a:spcBef>
                  <a:spcAft>
                    <a:spcPct val="0"/>
                  </a:spcAft>
                </a:pPr>
                <a:endParaRPr sz="2400">
                  <a:solidFill>
                    <a:srgbClr val="000000"/>
                  </a:solidFill>
                  <a:latin typeface="Comic Sans MS" panose="030F0702030302020204" pitchFamily="66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74" name="isḻiḓe"/>
              <p:cNvSpPr/>
              <p:nvPr/>
            </p:nvSpPr>
            <p:spPr bwMode="auto">
              <a:xfrm>
                <a:off x="5456635" y="1866901"/>
                <a:ext cx="291703" cy="665560"/>
              </a:xfrm>
              <a:custGeom>
                <a:avLst/>
                <a:gdLst>
                  <a:gd name="T0" fmla="*/ 93 w 118"/>
                  <a:gd name="T1" fmla="*/ 11 h 269"/>
                  <a:gd name="T2" fmla="*/ 85 w 118"/>
                  <a:gd name="T3" fmla="*/ 102 h 269"/>
                  <a:gd name="T4" fmla="*/ 116 w 118"/>
                  <a:gd name="T5" fmla="*/ 135 h 269"/>
                  <a:gd name="T6" fmla="*/ 99 w 118"/>
                  <a:gd name="T7" fmla="*/ 169 h 269"/>
                  <a:gd name="T8" fmla="*/ 113 w 118"/>
                  <a:gd name="T9" fmla="*/ 193 h 269"/>
                  <a:gd name="T10" fmla="*/ 73 w 118"/>
                  <a:gd name="T11" fmla="*/ 254 h 269"/>
                  <a:gd name="T12" fmla="*/ 0 w 118"/>
                  <a:gd name="T13" fmla="*/ 256 h 269"/>
                  <a:gd name="T14" fmla="*/ 65 w 118"/>
                  <a:gd name="T15" fmla="*/ 34 h 269"/>
                  <a:gd name="T16" fmla="*/ 85 w 118"/>
                  <a:gd name="T17" fmla="*/ 0 h 269"/>
                  <a:gd name="T18" fmla="*/ 93 w 118"/>
                  <a:gd name="T19" fmla="*/ 11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8" h="269">
                    <a:moveTo>
                      <a:pt x="93" y="11"/>
                    </a:moveTo>
                    <a:cubicBezTo>
                      <a:pt x="93" y="11"/>
                      <a:pt x="78" y="63"/>
                      <a:pt x="85" y="102"/>
                    </a:cubicBezTo>
                    <a:cubicBezTo>
                      <a:pt x="91" y="140"/>
                      <a:pt x="118" y="116"/>
                      <a:pt x="116" y="135"/>
                    </a:cubicBezTo>
                    <a:cubicBezTo>
                      <a:pt x="113" y="154"/>
                      <a:pt x="96" y="157"/>
                      <a:pt x="99" y="169"/>
                    </a:cubicBezTo>
                    <a:cubicBezTo>
                      <a:pt x="103" y="181"/>
                      <a:pt x="118" y="176"/>
                      <a:pt x="113" y="193"/>
                    </a:cubicBezTo>
                    <a:cubicBezTo>
                      <a:pt x="109" y="210"/>
                      <a:pt x="106" y="243"/>
                      <a:pt x="73" y="254"/>
                    </a:cubicBezTo>
                    <a:cubicBezTo>
                      <a:pt x="27" y="269"/>
                      <a:pt x="0" y="256"/>
                      <a:pt x="0" y="256"/>
                    </a:cubicBezTo>
                    <a:cubicBezTo>
                      <a:pt x="65" y="34"/>
                      <a:pt x="65" y="34"/>
                      <a:pt x="65" y="34"/>
                    </a:cubicBezTo>
                    <a:cubicBezTo>
                      <a:pt x="85" y="0"/>
                      <a:pt x="85" y="0"/>
                      <a:pt x="85" y="0"/>
                    </a:cubicBezTo>
                    <a:lnTo>
                      <a:pt x="93" y="11"/>
                    </a:lnTo>
                    <a:close/>
                  </a:path>
                </a:pathLst>
              </a:custGeom>
              <a:solidFill>
                <a:srgbClr val="D6C8F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 defTabSz="1219170" fontAlgn="base">
                  <a:spcBef>
                    <a:spcPct val="0"/>
                  </a:spcBef>
                  <a:spcAft>
                    <a:spcPct val="0"/>
                  </a:spcAft>
                </a:pPr>
                <a:endParaRPr sz="2400">
                  <a:solidFill>
                    <a:srgbClr val="000000"/>
                  </a:solidFill>
                  <a:latin typeface="Comic Sans MS" panose="030F0702030302020204" pitchFamily="66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75" name="íSļîḑe"/>
              <p:cNvSpPr/>
              <p:nvPr/>
            </p:nvSpPr>
            <p:spPr bwMode="auto">
              <a:xfrm>
                <a:off x="4741069" y="1960960"/>
                <a:ext cx="267891" cy="79772"/>
              </a:xfrm>
              <a:custGeom>
                <a:avLst/>
                <a:gdLst>
                  <a:gd name="T0" fmla="*/ 59 w 108"/>
                  <a:gd name="T1" fmla="*/ 4 h 32"/>
                  <a:gd name="T2" fmla="*/ 8 w 108"/>
                  <a:gd name="T3" fmla="*/ 2 h 32"/>
                  <a:gd name="T4" fmla="*/ 12 w 108"/>
                  <a:gd name="T5" fmla="*/ 10 h 32"/>
                  <a:gd name="T6" fmla="*/ 55 w 108"/>
                  <a:gd name="T7" fmla="*/ 22 h 32"/>
                  <a:gd name="T8" fmla="*/ 90 w 108"/>
                  <a:gd name="T9" fmla="*/ 32 h 32"/>
                  <a:gd name="T10" fmla="*/ 108 w 108"/>
                  <a:gd name="T11" fmla="*/ 28 h 32"/>
                  <a:gd name="T12" fmla="*/ 87 w 108"/>
                  <a:gd name="T13" fmla="*/ 15 h 32"/>
                  <a:gd name="T14" fmla="*/ 59 w 108"/>
                  <a:gd name="T15" fmla="*/ 4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8" h="32">
                    <a:moveTo>
                      <a:pt x="59" y="4"/>
                    </a:moveTo>
                    <a:cubicBezTo>
                      <a:pt x="41" y="7"/>
                      <a:pt x="18" y="2"/>
                      <a:pt x="8" y="2"/>
                    </a:cubicBezTo>
                    <a:cubicBezTo>
                      <a:pt x="4" y="2"/>
                      <a:pt x="0" y="6"/>
                      <a:pt x="12" y="10"/>
                    </a:cubicBezTo>
                    <a:cubicBezTo>
                      <a:pt x="24" y="14"/>
                      <a:pt x="47" y="16"/>
                      <a:pt x="55" y="22"/>
                    </a:cubicBezTo>
                    <a:cubicBezTo>
                      <a:pt x="62" y="27"/>
                      <a:pt x="90" y="32"/>
                      <a:pt x="90" y="32"/>
                    </a:cubicBezTo>
                    <a:cubicBezTo>
                      <a:pt x="108" y="28"/>
                      <a:pt x="108" y="28"/>
                      <a:pt x="108" y="28"/>
                    </a:cubicBezTo>
                    <a:cubicBezTo>
                      <a:pt x="108" y="28"/>
                      <a:pt x="92" y="20"/>
                      <a:pt x="87" y="15"/>
                    </a:cubicBezTo>
                    <a:cubicBezTo>
                      <a:pt x="87" y="15"/>
                      <a:pt x="82" y="0"/>
                      <a:pt x="59" y="4"/>
                    </a:cubicBezTo>
                    <a:close/>
                  </a:path>
                </a:pathLst>
              </a:custGeom>
              <a:solidFill>
                <a:srgbClr val="FDB1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 defTabSz="1219170" fontAlgn="base">
                  <a:spcBef>
                    <a:spcPct val="0"/>
                  </a:spcBef>
                  <a:spcAft>
                    <a:spcPct val="0"/>
                  </a:spcAft>
                </a:pPr>
                <a:endParaRPr sz="2400">
                  <a:solidFill>
                    <a:srgbClr val="000000"/>
                  </a:solidFill>
                  <a:latin typeface="Comic Sans MS" panose="030F0702030302020204" pitchFamily="66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76" name="iśliḑè"/>
              <p:cNvSpPr/>
              <p:nvPr/>
            </p:nvSpPr>
            <p:spPr bwMode="auto">
              <a:xfrm>
                <a:off x="5840016" y="1310879"/>
                <a:ext cx="151210" cy="286941"/>
              </a:xfrm>
              <a:custGeom>
                <a:avLst/>
                <a:gdLst>
                  <a:gd name="T0" fmla="*/ 11 w 61"/>
                  <a:gd name="T1" fmla="*/ 22 h 116"/>
                  <a:gd name="T2" fmla="*/ 11 w 61"/>
                  <a:gd name="T3" fmla="*/ 22 h 116"/>
                  <a:gd name="T4" fmla="*/ 33 w 61"/>
                  <a:gd name="T5" fmla="*/ 37 h 116"/>
                  <a:gd name="T6" fmla="*/ 46 w 61"/>
                  <a:gd name="T7" fmla="*/ 58 h 116"/>
                  <a:gd name="T8" fmla="*/ 38 w 61"/>
                  <a:gd name="T9" fmla="*/ 81 h 116"/>
                  <a:gd name="T10" fmla="*/ 49 w 61"/>
                  <a:gd name="T11" fmla="*/ 116 h 116"/>
                  <a:gd name="T12" fmla="*/ 42 w 61"/>
                  <a:gd name="T13" fmla="*/ 100 h 116"/>
                  <a:gd name="T14" fmla="*/ 43 w 61"/>
                  <a:gd name="T15" fmla="*/ 83 h 116"/>
                  <a:gd name="T16" fmla="*/ 53 w 61"/>
                  <a:gd name="T17" fmla="*/ 68 h 116"/>
                  <a:gd name="T18" fmla="*/ 46 w 61"/>
                  <a:gd name="T19" fmla="*/ 27 h 116"/>
                  <a:gd name="T20" fmla="*/ 22 w 61"/>
                  <a:gd name="T21" fmla="*/ 16 h 116"/>
                  <a:gd name="T22" fmla="*/ 12 w 61"/>
                  <a:gd name="T23" fmla="*/ 10 h 116"/>
                  <a:gd name="T24" fmla="*/ 4 w 61"/>
                  <a:gd name="T25" fmla="*/ 0 h 116"/>
                  <a:gd name="T26" fmla="*/ 11 w 61"/>
                  <a:gd name="T27" fmla="*/ 22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1" h="116">
                    <a:moveTo>
                      <a:pt x="11" y="22"/>
                    </a:moveTo>
                    <a:cubicBezTo>
                      <a:pt x="11" y="22"/>
                      <a:pt x="11" y="22"/>
                      <a:pt x="11" y="22"/>
                    </a:cubicBezTo>
                    <a:cubicBezTo>
                      <a:pt x="18" y="28"/>
                      <a:pt x="26" y="32"/>
                      <a:pt x="33" y="37"/>
                    </a:cubicBezTo>
                    <a:cubicBezTo>
                      <a:pt x="40" y="42"/>
                      <a:pt x="47" y="49"/>
                      <a:pt x="46" y="58"/>
                    </a:cubicBezTo>
                    <a:cubicBezTo>
                      <a:pt x="46" y="66"/>
                      <a:pt x="40" y="73"/>
                      <a:pt x="38" y="81"/>
                    </a:cubicBezTo>
                    <a:cubicBezTo>
                      <a:pt x="33" y="93"/>
                      <a:pt x="38" y="108"/>
                      <a:pt x="49" y="116"/>
                    </a:cubicBezTo>
                    <a:cubicBezTo>
                      <a:pt x="47" y="111"/>
                      <a:pt x="44" y="106"/>
                      <a:pt x="42" y="100"/>
                    </a:cubicBezTo>
                    <a:cubicBezTo>
                      <a:pt x="41" y="95"/>
                      <a:pt x="41" y="89"/>
                      <a:pt x="43" y="83"/>
                    </a:cubicBezTo>
                    <a:cubicBezTo>
                      <a:pt x="45" y="77"/>
                      <a:pt x="50" y="73"/>
                      <a:pt x="53" y="68"/>
                    </a:cubicBezTo>
                    <a:cubicBezTo>
                      <a:pt x="61" y="55"/>
                      <a:pt x="58" y="37"/>
                      <a:pt x="46" y="27"/>
                    </a:cubicBezTo>
                    <a:cubicBezTo>
                      <a:pt x="39" y="22"/>
                      <a:pt x="30" y="20"/>
                      <a:pt x="22" y="16"/>
                    </a:cubicBezTo>
                    <a:cubicBezTo>
                      <a:pt x="19" y="15"/>
                      <a:pt x="15" y="13"/>
                      <a:pt x="12" y="10"/>
                    </a:cubicBezTo>
                    <a:cubicBezTo>
                      <a:pt x="8" y="7"/>
                      <a:pt x="7" y="3"/>
                      <a:pt x="4" y="0"/>
                    </a:cubicBezTo>
                    <a:cubicBezTo>
                      <a:pt x="0" y="7"/>
                      <a:pt x="6" y="17"/>
                      <a:pt x="11" y="22"/>
                    </a:cubicBezTo>
                    <a:close/>
                  </a:path>
                </a:pathLst>
              </a:custGeom>
              <a:solidFill>
                <a:srgbClr val="B3BE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 defTabSz="1219170" fontAlgn="base">
                  <a:spcBef>
                    <a:spcPct val="0"/>
                  </a:spcBef>
                  <a:spcAft>
                    <a:spcPct val="0"/>
                  </a:spcAft>
                </a:pPr>
                <a:endParaRPr sz="2400">
                  <a:solidFill>
                    <a:srgbClr val="000000"/>
                  </a:solidFill>
                  <a:latin typeface="Comic Sans MS" panose="030F0702030302020204" pitchFamily="66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77" name="íš1iḓé"/>
              <p:cNvSpPr/>
              <p:nvPr/>
            </p:nvSpPr>
            <p:spPr bwMode="auto">
              <a:xfrm>
                <a:off x="5642372" y="1266826"/>
                <a:ext cx="209550" cy="397669"/>
              </a:xfrm>
              <a:custGeom>
                <a:avLst/>
                <a:gdLst>
                  <a:gd name="T0" fmla="*/ 61 w 85"/>
                  <a:gd name="T1" fmla="*/ 34 h 161"/>
                  <a:gd name="T2" fmla="*/ 61 w 85"/>
                  <a:gd name="T3" fmla="*/ 34 h 161"/>
                  <a:gd name="T4" fmla="*/ 38 w 85"/>
                  <a:gd name="T5" fmla="*/ 46 h 161"/>
                  <a:gd name="T6" fmla="*/ 21 w 85"/>
                  <a:gd name="T7" fmla="*/ 71 h 161"/>
                  <a:gd name="T8" fmla="*/ 22 w 85"/>
                  <a:gd name="T9" fmla="*/ 101 h 161"/>
                  <a:gd name="T10" fmla="*/ 26 w 85"/>
                  <a:gd name="T11" fmla="*/ 124 h 161"/>
                  <a:gd name="T12" fmla="*/ 7 w 85"/>
                  <a:gd name="T13" fmla="*/ 161 h 161"/>
                  <a:gd name="T14" fmla="*/ 9 w 85"/>
                  <a:gd name="T15" fmla="*/ 138 h 161"/>
                  <a:gd name="T16" fmla="*/ 15 w 85"/>
                  <a:gd name="T17" fmla="*/ 115 h 161"/>
                  <a:gd name="T18" fmla="*/ 9 w 85"/>
                  <a:gd name="T19" fmla="*/ 97 h 161"/>
                  <a:gd name="T20" fmla="*/ 0 w 85"/>
                  <a:gd name="T21" fmla="*/ 63 h 161"/>
                  <a:gd name="T22" fmla="*/ 14 w 85"/>
                  <a:gd name="T23" fmla="*/ 32 h 161"/>
                  <a:gd name="T24" fmla="*/ 39 w 85"/>
                  <a:gd name="T25" fmla="*/ 22 h 161"/>
                  <a:gd name="T26" fmla="*/ 65 w 85"/>
                  <a:gd name="T27" fmla="*/ 16 h 161"/>
                  <a:gd name="T28" fmla="*/ 77 w 85"/>
                  <a:gd name="T29" fmla="*/ 10 h 161"/>
                  <a:gd name="T30" fmla="*/ 85 w 85"/>
                  <a:gd name="T31" fmla="*/ 0 h 161"/>
                  <a:gd name="T32" fmla="*/ 61 w 85"/>
                  <a:gd name="T33" fmla="*/ 34 h 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85" h="161">
                    <a:moveTo>
                      <a:pt x="61" y="34"/>
                    </a:moveTo>
                    <a:cubicBezTo>
                      <a:pt x="61" y="34"/>
                      <a:pt x="61" y="34"/>
                      <a:pt x="61" y="34"/>
                    </a:cubicBezTo>
                    <a:cubicBezTo>
                      <a:pt x="54" y="38"/>
                      <a:pt x="45" y="41"/>
                      <a:pt x="38" y="46"/>
                    </a:cubicBezTo>
                    <a:cubicBezTo>
                      <a:pt x="30" y="52"/>
                      <a:pt x="24" y="61"/>
                      <a:pt x="21" y="71"/>
                    </a:cubicBezTo>
                    <a:cubicBezTo>
                      <a:pt x="19" y="81"/>
                      <a:pt x="19" y="91"/>
                      <a:pt x="22" y="101"/>
                    </a:cubicBezTo>
                    <a:cubicBezTo>
                      <a:pt x="24" y="108"/>
                      <a:pt x="27" y="116"/>
                      <a:pt x="26" y="124"/>
                    </a:cubicBezTo>
                    <a:cubicBezTo>
                      <a:pt x="24" y="138"/>
                      <a:pt x="9" y="147"/>
                      <a:pt x="7" y="161"/>
                    </a:cubicBezTo>
                    <a:cubicBezTo>
                      <a:pt x="3" y="154"/>
                      <a:pt x="6" y="145"/>
                      <a:pt x="9" y="138"/>
                    </a:cubicBezTo>
                    <a:cubicBezTo>
                      <a:pt x="12" y="130"/>
                      <a:pt x="16" y="123"/>
                      <a:pt x="15" y="115"/>
                    </a:cubicBezTo>
                    <a:cubicBezTo>
                      <a:pt x="15" y="108"/>
                      <a:pt x="12" y="103"/>
                      <a:pt x="9" y="97"/>
                    </a:cubicBezTo>
                    <a:cubicBezTo>
                      <a:pt x="4" y="86"/>
                      <a:pt x="0" y="75"/>
                      <a:pt x="0" y="63"/>
                    </a:cubicBezTo>
                    <a:cubicBezTo>
                      <a:pt x="0" y="51"/>
                      <a:pt x="5" y="39"/>
                      <a:pt x="14" y="32"/>
                    </a:cubicBezTo>
                    <a:cubicBezTo>
                      <a:pt x="21" y="26"/>
                      <a:pt x="30" y="24"/>
                      <a:pt x="39" y="22"/>
                    </a:cubicBezTo>
                    <a:cubicBezTo>
                      <a:pt x="48" y="20"/>
                      <a:pt x="57" y="19"/>
                      <a:pt x="65" y="16"/>
                    </a:cubicBezTo>
                    <a:cubicBezTo>
                      <a:pt x="69" y="15"/>
                      <a:pt x="73" y="12"/>
                      <a:pt x="77" y="10"/>
                    </a:cubicBezTo>
                    <a:cubicBezTo>
                      <a:pt x="80" y="7"/>
                      <a:pt x="82" y="2"/>
                      <a:pt x="85" y="0"/>
                    </a:cubicBezTo>
                    <a:cubicBezTo>
                      <a:pt x="85" y="13"/>
                      <a:pt x="72" y="28"/>
                      <a:pt x="61" y="34"/>
                    </a:cubicBezTo>
                    <a:close/>
                  </a:path>
                </a:pathLst>
              </a:custGeom>
              <a:solidFill>
                <a:srgbClr val="1E3FE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 defTabSz="1219170" fontAlgn="base">
                  <a:spcBef>
                    <a:spcPct val="0"/>
                  </a:spcBef>
                  <a:spcAft>
                    <a:spcPct val="0"/>
                  </a:spcAft>
                </a:pPr>
                <a:endParaRPr sz="2400">
                  <a:solidFill>
                    <a:srgbClr val="000000"/>
                  </a:solidFill>
                  <a:latin typeface="Comic Sans MS" panose="030F0702030302020204" pitchFamily="66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78" name="ïşļiḍe"/>
              <p:cNvSpPr/>
              <p:nvPr/>
            </p:nvSpPr>
            <p:spPr bwMode="auto">
              <a:xfrm>
                <a:off x="4956572" y="1997870"/>
                <a:ext cx="332185" cy="259556"/>
              </a:xfrm>
              <a:custGeom>
                <a:avLst/>
                <a:gdLst>
                  <a:gd name="T0" fmla="*/ 0 w 279"/>
                  <a:gd name="T1" fmla="*/ 0 h 218"/>
                  <a:gd name="T2" fmla="*/ 258 w 279"/>
                  <a:gd name="T3" fmla="*/ 218 h 218"/>
                  <a:gd name="T4" fmla="*/ 279 w 279"/>
                  <a:gd name="T5" fmla="*/ 169 h 218"/>
                  <a:gd name="T6" fmla="*/ 0 w 279"/>
                  <a:gd name="T7" fmla="*/ 0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79" h="218">
                    <a:moveTo>
                      <a:pt x="0" y="0"/>
                    </a:moveTo>
                    <a:lnTo>
                      <a:pt x="258" y="218"/>
                    </a:lnTo>
                    <a:lnTo>
                      <a:pt x="279" y="1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D9AC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 defTabSz="1219170" fontAlgn="base">
                  <a:spcBef>
                    <a:spcPct val="0"/>
                  </a:spcBef>
                  <a:spcAft>
                    <a:spcPct val="0"/>
                  </a:spcAft>
                </a:pPr>
                <a:endParaRPr sz="2400">
                  <a:solidFill>
                    <a:srgbClr val="000000"/>
                  </a:solidFill>
                  <a:latin typeface="Comic Sans MS" panose="030F0702030302020204" pitchFamily="66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79" name="iślíḍé"/>
              <p:cNvSpPr/>
              <p:nvPr/>
            </p:nvSpPr>
            <p:spPr bwMode="auto">
              <a:xfrm>
                <a:off x="5144691" y="2151460"/>
                <a:ext cx="108347" cy="190500"/>
              </a:xfrm>
              <a:custGeom>
                <a:avLst/>
                <a:gdLst>
                  <a:gd name="T0" fmla="*/ 26 w 44"/>
                  <a:gd name="T1" fmla="*/ 65 h 77"/>
                  <a:gd name="T2" fmla="*/ 17 w 44"/>
                  <a:gd name="T3" fmla="*/ 17 h 77"/>
                  <a:gd name="T4" fmla="*/ 44 w 44"/>
                  <a:gd name="T5" fmla="*/ 19 h 77"/>
                  <a:gd name="T6" fmla="*/ 40 w 44"/>
                  <a:gd name="T7" fmla="*/ 73 h 77"/>
                  <a:gd name="T8" fmla="*/ 42 w 44"/>
                  <a:gd name="T9" fmla="*/ 77 h 77"/>
                  <a:gd name="T10" fmla="*/ 26 w 44"/>
                  <a:gd name="T11" fmla="*/ 65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4" h="77">
                    <a:moveTo>
                      <a:pt x="26" y="65"/>
                    </a:moveTo>
                    <a:cubicBezTo>
                      <a:pt x="26" y="65"/>
                      <a:pt x="34" y="34"/>
                      <a:pt x="17" y="17"/>
                    </a:cubicBezTo>
                    <a:cubicBezTo>
                      <a:pt x="0" y="0"/>
                      <a:pt x="44" y="19"/>
                      <a:pt x="44" y="19"/>
                    </a:cubicBezTo>
                    <a:cubicBezTo>
                      <a:pt x="40" y="73"/>
                      <a:pt x="40" y="73"/>
                      <a:pt x="40" y="73"/>
                    </a:cubicBezTo>
                    <a:cubicBezTo>
                      <a:pt x="42" y="77"/>
                      <a:pt x="42" y="77"/>
                      <a:pt x="42" y="77"/>
                    </a:cubicBezTo>
                    <a:lnTo>
                      <a:pt x="26" y="65"/>
                    </a:lnTo>
                    <a:close/>
                  </a:path>
                </a:pathLst>
              </a:custGeom>
              <a:solidFill>
                <a:srgbClr val="ED9AC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 defTabSz="1219170" fontAlgn="base">
                  <a:spcBef>
                    <a:spcPct val="0"/>
                  </a:spcBef>
                  <a:spcAft>
                    <a:spcPct val="0"/>
                  </a:spcAft>
                </a:pPr>
                <a:endParaRPr sz="2400">
                  <a:solidFill>
                    <a:srgbClr val="000000"/>
                  </a:solidFill>
                  <a:latin typeface="Comic Sans MS" panose="030F0702030302020204" pitchFamily="66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80" name="íṥḷiḑê"/>
              <p:cNvSpPr/>
              <p:nvPr/>
            </p:nvSpPr>
            <p:spPr bwMode="auto">
              <a:xfrm>
                <a:off x="5857875" y="1708547"/>
                <a:ext cx="140494" cy="613172"/>
              </a:xfrm>
              <a:custGeom>
                <a:avLst/>
                <a:gdLst>
                  <a:gd name="T0" fmla="*/ 36 w 57"/>
                  <a:gd name="T1" fmla="*/ 8 h 248"/>
                  <a:gd name="T2" fmla="*/ 2 w 57"/>
                  <a:gd name="T3" fmla="*/ 248 h 248"/>
                  <a:gd name="T4" fmla="*/ 11 w 57"/>
                  <a:gd name="T5" fmla="*/ 84 h 248"/>
                  <a:gd name="T6" fmla="*/ 0 w 57"/>
                  <a:gd name="T7" fmla="*/ 0 h 248"/>
                  <a:gd name="T8" fmla="*/ 36 w 57"/>
                  <a:gd name="T9" fmla="*/ 8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248">
                    <a:moveTo>
                      <a:pt x="36" y="8"/>
                    </a:moveTo>
                    <a:cubicBezTo>
                      <a:pt x="36" y="8"/>
                      <a:pt x="57" y="198"/>
                      <a:pt x="2" y="248"/>
                    </a:cubicBezTo>
                    <a:cubicBezTo>
                      <a:pt x="2" y="248"/>
                      <a:pt x="14" y="126"/>
                      <a:pt x="11" y="84"/>
                    </a:cubicBezTo>
                    <a:cubicBezTo>
                      <a:pt x="9" y="47"/>
                      <a:pt x="0" y="0"/>
                      <a:pt x="0" y="0"/>
                    </a:cubicBezTo>
                    <a:cubicBezTo>
                      <a:pt x="0" y="0"/>
                      <a:pt x="36" y="5"/>
                      <a:pt x="36" y="8"/>
                    </a:cubicBezTo>
                    <a:close/>
                  </a:path>
                </a:pathLst>
              </a:custGeom>
              <a:solidFill>
                <a:srgbClr val="E331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 defTabSz="1219170" fontAlgn="base">
                  <a:spcBef>
                    <a:spcPct val="0"/>
                  </a:spcBef>
                  <a:spcAft>
                    <a:spcPct val="0"/>
                  </a:spcAft>
                </a:pPr>
                <a:endParaRPr sz="2400">
                  <a:solidFill>
                    <a:srgbClr val="000000"/>
                  </a:solidFill>
                  <a:latin typeface="Comic Sans MS" panose="030F0702030302020204" pitchFamily="66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81" name="isļíḍé"/>
              <p:cNvSpPr/>
              <p:nvPr/>
            </p:nvSpPr>
            <p:spPr bwMode="auto">
              <a:xfrm>
                <a:off x="5220891" y="1694260"/>
                <a:ext cx="500062" cy="825104"/>
              </a:xfrm>
              <a:custGeom>
                <a:avLst/>
                <a:gdLst>
                  <a:gd name="T0" fmla="*/ 202 w 202"/>
                  <a:gd name="T1" fmla="*/ 0 h 334"/>
                  <a:gd name="T2" fmla="*/ 173 w 202"/>
                  <a:gd name="T3" fmla="*/ 147 h 334"/>
                  <a:gd name="T4" fmla="*/ 183 w 202"/>
                  <a:gd name="T5" fmla="*/ 305 h 334"/>
                  <a:gd name="T6" fmla="*/ 91 w 202"/>
                  <a:gd name="T7" fmla="*/ 327 h 334"/>
                  <a:gd name="T8" fmla="*/ 123 w 202"/>
                  <a:gd name="T9" fmla="*/ 151 h 334"/>
                  <a:gd name="T10" fmla="*/ 49 w 202"/>
                  <a:gd name="T11" fmla="*/ 281 h 334"/>
                  <a:gd name="T12" fmla="*/ 0 w 202"/>
                  <a:gd name="T13" fmla="*/ 260 h 334"/>
                  <a:gd name="T14" fmla="*/ 7 w 202"/>
                  <a:gd name="T15" fmla="*/ 185 h 334"/>
                  <a:gd name="T16" fmla="*/ 31 w 202"/>
                  <a:gd name="T17" fmla="*/ 187 h 334"/>
                  <a:gd name="T18" fmla="*/ 86 w 202"/>
                  <a:gd name="T19" fmla="*/ 53 h 334"/>
                  <a:gd name="T20" fmla="*/ 162 w 202"/>
                  <a:gd name="T21" fmla="*/ 5 h 334"/>
                  <a:gd name="T22" fmla="*/ 202 w 202"/>
                  <a:gd name="T23" fmla="*/ 0 h 3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02" h="334">
                    <a:moveTo>
                      <a:pt x="202" y="0"/>
                    </a:moveTo>
                    <a:cubicBezTo>
                      <a:pt x="202" y="0"/>
                      <a:pt x="174" y="97"/>
                      <a:pt x="173" y="147"/>
                    </a:cubicBezTo>
                    <a:cubicBezTo>
                      <a:pt x="173" y="197"/>
                      <a:pt x="196" y="276"/>
                      <a:pt x="183" y="305"/>
                    </a:cubicBezTo>
                    <a:cubicBezTo>
                      <a:pt x="170" y="334"/>
                      <a:pt x="91" y="327"/>
                      <a:pt x="91" y="327"/>
                    </a:cubicBezTo>
                    <a:cubicBezTo>
                      <a:pt x="91" y="327"/>
                      <a:pt x="122" y="176"/>
                      <a:pt x="123" y="151"/>
                    </a:cubicBezTo>
                    <a:cubicBezTo>
                      <a:pt x="123" y="151"/>
                      <a:pt x="74" y="277"/>
                      <a:pt x="49" y="281"/>
                    </a:cubicBezTo>
                    <a:cubicBezTo>
                      <a:pt x="23" y="285"/>
                      <a:pt x="0" y="260"/>
                      <a:pt x="0" y="260"/>
                    </a:cubicBezTo>
                    <a:cubicBezTo>
                      <a:pt x="7" y="185"/>
                      <a:pt x="7" y="185"/>
                      <a:pt x="7" y="185"/>
                    </a:cubicBezTo>
                    <a:cubicBezTo>
                      <a:pt x="7" y="185"/>
                      <a:pt x="25" y="201"/>
                      <a:pt x="31" y="187"/>
                    </a:cubicBezTo>
                    <a:cubicBezTo>
                      <a:pt x="37" y="173"/>
                      <a:pt x="84" y="57"/>
                      <a:pt x="86" y="53"/>
                    </a:cubicBezTo>
                    <a:cubicBezTo>
                      <a:pt x="89" y="49"/>
                      <a:pt x="123" y="5"/>
                      <a:pt x="162" y="5"/>
                    </a:cubicBezTo>
                    <a:cubicBezTo>
                      <a:pt x="200" y="6"/>
                      <a:pt x="202" y="0"/>
                      <a:pt x="202" y="0"/>
                    </a:cubicBezTo>
                  </a:path>
                </a:pathLst>
              </a:custGeom>
              <a:solidFill>
                <a:srgbClr val="F857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 defTabSz="1219170" fontAlgn="base">
                  <a:spcBef>
                    <a:spcPct val="0"/>
                  </a:spcBef>
                  <a:spcAft>
                    <a:spcPct val="0"/>
                  </a:spcAft>
                </a:pPr>
                <a:endParaRPr sz="2400">
                  <a:solidFill>
                    <a:srgbClr val="000000"/>
                  </a:solidFill>
                  <a:latin typeface="Comic Sans MS" panose="030F0702030302020204" pitchFamily="66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82" name="îṥ1iḓé"/>
              <p:cNvSpPr/>
              <p:nvPr/>
            </p:nvSpPr>
            <p:spPr bwMode="auto">
              <a:xfrm>
                <a:off x="5523310" y="1694260"/>
                <a:ext cx="197644" cy="627460"/>
              </a:xfrm>
              <a:custGeom>
                <a:avLst/>
                <a:gdLst>
                  <a:gd name="T0" fmla="*/ 43 w 80"/>
                  <a:gd name="T1" fmla="*/ 6 h 254"/>
                  <a:gd name="T2" fmla="*/ 64 w 80"/>
                  <a:gd name="T3" fmla="*/ 254 h 254"/>
                  <a:gd name="T4" fmla="*/ 52 w 80"/>
                  <a:gd name="T5" fmla="*/ 169 h 254"/>
                  <a:gd name="T6" fmla="*/ 59 w 80"/>
                  <a:gd name="T7" fmla="*/ 87 h 254"/>
                  <a:gd name="T8" fmla="*/ 80 w 80"/>
                  <a:gd name="T9" fmla="*/ 0 h 254"/>
                  <a:gd name="T10" fmla="*/ 43 w 80"/>
                  <a:gd name="T11" fmla="*/ 6 h 2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0" h="254">
                    <a:moveTo>
                      <a:pt x="43" y="6"/>
                    </a:moveTo>
                    <a:cubicBezTo>
                      <a:pt x="43" y="6"/>
                      <a:pt x="0" y="193"/>
                      <a:pt x="64" y="254"/>
                    </a:cubicBezTo>
                    <a:cubicBezTo>
                      <a:pt x="64" y="254"/>
                      <a:pt x="53" y="180"/>
                      <a:pt x="52" y="169"/>
                    </a:cubicBezTo>
                    <a:cubicBezTo>
                      <a:pt x="52" y="157"/>
                      <a:pt x="52" y="122"/>
                      <a:pt x="59" y="87"/>
                    </a:cubicBezTo>
                    <a:cubicBezTo>
                      <a:pt x="67" y="51"/>
                      <a:pt x="80" y="0"/>
                      <a:pt x="80" y="0"/>
                    </a:cubicBezTo>
                    <a:cubicBezTo>
                      <a:pt x="80" y="0"/>
                      <a:pt x="43" y="2"/>
                      <a:pt x="43" y="6"/>
                    </a:cubicBezTo>
                  </a:path>
                </a:pathLst>
              </a:custGeom>
              <a:solidFill>
                <a:srgbClr val="E331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 defTabSz="1219170" fontAlgn="base">
                  <a:spcBef>
                    <a:spcPct val="0"/>
                  </a:spcBef>
                  <a:spcAft>
                    <a:spcPct val="0"/>
                  </a:spcAft>
                </a:pPr>
                <a:endParaRPr sz="2400">
                  <a:solidFill>
                    <a:srgbClr val="000000"/>
                  </a:solidFill>
                  <a:latin typeface="Comic Sans MS" panose="030F0702030302020204" pitchFamily="66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83" name="í$líḋê"/>
              <p:cNvSpPr/>
              <p:nvPr/>
            </p:nvSpPr>
            <p:spPr bwMode="auto">
              <a:xfrm>
                <a:off x="5686425" y="1694260"/>
                <a:ext cx="34528" cy="2381"/>
              </a:xfrm>
              <a:custGeom>
                <a:avLst/>
                <a:gdLst>
                  <a:gd name="T0" fmla="*/ 14 w 14"/>
                  <a:gd name="T1" fmla="*/ 0 h 1"/>
                  <a:gd name="T2" fmla="*/ 0 w 14"/>
                  <a:gd name="T3" fmla="*/ 1 h 1"/>
                  <a:gd name="T4" fmla="*/ 13 w 14"/>
                  <a:gd name="T5" fmla="*/ 0 h 1"/>
                  <a:gd name="T6" fmla="*/ 14 w 14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" h="1">
                    <a:moveTo>
                      <a:pt x="14" y="0"/>
                    </a:moveTo>
                    <a:cubicBezTo>
                      <a:pt x="12" y="0"/>
                      <a:pt x="7" y="0"/>
                      <a:pt x="0" y="1"/>
                    </a:cubicBezTo>
                    <a:cubicBezTo>
                      <a:pt x="7" y="1"/>
                      <a:pt x="12" y="0"/>
                      <a:pt x="13" y="0"/>
                    </a:cubicBezTo>
                    <a:cubicBezTo>
                      <a:pt x="14" y="0"/>
                      <a:pt x="14" y="0"/>
                      <a:pt x="14" y="0"/>
                    </a:cubicBezTo>
                  </a:path>
                </a:pathLst>
              </a:custGeom>
              <a:solidFill>
                <a:srgbClr val="9A9D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 defTabSz="1219170" fontAlgn="base">
                  <a:spcBef>
                    <a:spcPct val="0"/>
                  </a:spcBef>
                  <a:spcAft>
                    <a:spcPct val="0"/>
                  </a:spcAft>
                </a:pPr>
                <a:endParaRPr sz="2400">
                  <a:solidFill>
                    <a:srgbClr val="000000"/>
                  </a:solidFill>
                  <a:latin typeface="Comic Sans MS" panose="030F0702030302020204" pitchFamily="66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84" name="îṡļîḑe"/>
              <p:cNvSpPr/>
              <p:nvPr/>
            </p:nvSpPr>
            <p:spPr bwMode="auto">
              <a:xfrm>
                <a:off x="5718572" y="1694260"/>
                <a:ext cx="2381" cy="2381"/>
              </a:xfrm>
              <a:custGeom>
                <a:avLst/>
                <a:gdLst>
                  <a:gd name="T0" fmla="*/ 1 w 1"/>
                  <a:gd name="T1" fmla="*/ 0 h 1"/>
                  <a:gd name="T2" fmla="*/ 1 w 1"/>
                  <a:gd name="T3" fmla="*/ 0 h 1"/>
                  <a:gd name="T4" fmla="*/ 0 w 1"/>
                  <a:gd name="T5" fmla="*/ 0 h 1"/>
                  <a:gd name="T6" fmla="*/ 1 w 1"/>
                  <a:gd name="T7" fmla="*/ 0 h 1"/>
                  <a:gd name="T8" fmla="*/ 1 w 1"/>
                  <a:gd name="T9" fmla="*/ 0 h 1"/>
                  <a:gd name="T10" fmla="*/ 1 w 1"/>
                  <a:gd name="T11" fmla="*/ 0 h 1"/>
                  <a:gd name="T12" fmla="*/ 1 w 1"/>
                  <a:gd name="T13" fmla="*/ 0 h 1"/>
                  <a:gd name="T14" fmla="*/ 1 w 1"/>
                  <a:gd name="T15" fmla="*/ 0 h 1"/>
                  <a:gd name="T16" fmla="*/ 1 w 1"/>
                  <a:gd name="T17" fmla="*/ 0 h 1"/>
                  <a:gd name="T18" fmla="*/ 1 w 1"/>
                  <a:gd name="T19" fmla="*/ 0 h 1"/>
                  <a:gd name="T20" fmla="*/ 1 w 1"/>
                  <a:gd name="T21" fmla="*/ 0 h 1"/>
                  <a:gd name="T22" fmla="*/ 1 w 1"/>
                  <a:gd name="T23" fmla="*/ 1 h 1"/>
                  <a:gd name="T24" fmla="*/ 1 w 1"/>
                  <a:gd name="T2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1"/>
                    </a:cubicBez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solidFill>
                <a:srgbClr val="FEC9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 defTabSz="1219170" fontAlgn="base">
                  <a:spcBef>
                    <a:spcPct val="0"/>
                  </a:spcBef>
                  <a:spcAft>
                    <a:spcPct val="0"/>
                  </a:spcAft>
                </a:pPr>
                <a:endParaRPr sz="2400">
                  <a:solidFill>
                    <a:srgbClr val="000000"/>
                  </a:solidFill>
                  <a:latin typeface="Comic Sans MS" panose="030F0702030302020204" pitchFamily="66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85" name="ïṣḻîḓe"/>
              <p:cNvSpPr/>
              <p:nvPr/>
            </p:nvSpPr>
            <p:spPr bwMode="auto">
              <a:xfrm>
                <a:off x="5716191" y="1694260"/>
                <a:ext cx="4762" cy="20241"/>
              </a:xfrm>
              <a:custGeom>
                <a:avLst/>
                <a:gdLst>
                  <a:gd name="T0" fmla="*/ 2 w 2"/>
                  <a:gd name="T1" fmla="*/ 0 h 8"/>
                  <a:gd name="T2" fmla="*/ 2 w 2"/>
                  <a:gd name="T3" fmla="*/ 1 h 8"/>
                  <a:gd name="T4" fmla="*/ 0 w 2"/>
                  <a:gd name="T5" fmla="*/ 8 h 8"/>
                  <a:gd name="T6" fmla="*/ 0 w 2"/>
                  <a:gd name="T7" fmla="*/ 8 h 8"/>
                  <a:gd name="T8" fmla="*/ 2 w 2"/>
                  <a:gd name="T9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8">
                    <a:moveTo>
                      <a:pt x="2" y="0"/>
                    </a:moveTo>
                    <a:cubicBezTo>
                      <a:pt x="2" y="1"/>
                      <a:pt x="2" y="1"/>
                      <a:pt x="2" y="1"/>
                    </a:cubicBezTo>
                    <a:cubicBezTo>
                      <a:pt x="1" y="2"/>
                      <a:pt x="1" y="5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solidFill>
                <a:srgbClr val="F5BC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 defTabSz="1219170" fontAlgn="base">
                  <a:spcBef>
                    <a:spcPct val="0"/>
                  </a:spcBef>
                  <a:spcAft>
                    <a:spcPct val="0"/>
                  </a:spcAft>
                </a:pPr>
                <a:endParaRPr sz="2400">
                  <a:solidFill>
                    <a:srgbClr val="000000"/>
                  </a:solidFill>
                  <a:latin typeface="Comic Sans MS" panose="030F0702030302020204" pitchFamily="66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86" name="îṡliďé"/>
              <p:cNvSpPr/>
              <p:nvPr/>
            </p:nvSpPr>
            <p:spPr bwMode="auto">
              <a:xfrm>
                <a:off x="5720954" y="1694260"/>
                <a:ext cx="1191" cy="1191"/>
              </a:xfrm>
              <a:prstGeom prst="ellipse">
                <a:avLst/>
              </a:prstGeom>
              <a:solidFill>
                <a:srgbClr val="FB96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 defTabSz="1219170" fontAlgn="base">
                  <a:spcBef>
                    <a:spcPct val="0"/>
                  </a:spcBef>
                  <a:spcAft>
                    <a:spcPct val="0"/>
                  </a:spcAft>
                </a:pPr>
                <a:endParaRPr sz="2400">
                  <a:solidFill>
                    <a:srgbClr val="000000"/>
                  </a:solidFill>
                  <a:latin typeface="Comic Sans MS" panose="030F0702030302020204" pitchFamily="66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87" name="ïṣļïḍê"/>
              <p:cNvSpPr/>
              <p:nvPr/>
            </p:nvSpPr>
            <p:spPr bwMode="auto">
              <a:xfrm>
                <a:off x="5434013" y="1706166"/>
                <a:ext cx="197644" cy="119063"/>
              </a:xfrm>
              <a:custGeom>
                <a:avLst/>
                <a:gdLst>
                  <a:gd name="T0" fmla="*/ 0 w 80"/>
                  <a:gd name="T1" fmla="*/ 48 h 48"/>
                  <a:gd name="T2" fmla="*/ 0 w 80"/>
                  <a:gd name="T3" fmla="*/ 48 h 48"/>
                  <a:gd name="T4" fmla="*/ 0 w 80"/>
                  <a:gd name="T5" fmla="*/ 48 h 48"/>
                  <a:gd name="T6" fmla="*/ 0 w 80"/>
                  <a:gd name="T7" fmla="*/ 48 h 48"/>
                  <a:gd name="T8" fmla="*/ 60 w 80"/>
                  <a:gd name="T9" fmla="*/ 2 h 48"/>
                  <a:gd name="T10" fmla="*/ 0 w 80"/>
                  <a:gd name="T11" fmla="*/ 48 h 48"/>
                  <a:gd name="T12" fmla="*/ 60 w 80"/>
                  <a:gd name="T13" fmla="*/ 2 h 48"/>
                  <a:gd name="T14" fmla="*/ 74 w 80"/>
                  <a:gd name="T15" fmla="*/ 0 h 48"/>
                  <a:gd name="T16" fmla="*/ 70 w 80"/>
                  <a:gd name="T17" fmla="*/ 0 h 48"/>
                  <a:gd name="T18" fmla="*/ 62 w 80"/>
                  <a:gd name="T19" fmla="*/ 2 h 48"/>
                  <a:gd name="T20" fmla="*/ 69 w 80"/>
                  <a:gd name="T21" fmla="*/ 1 h 48"/>
                  <a:gd name="T22" fmla="*/ 70 w 80"/>
                  <a:gd name="T23" fmla="*/ 0 h 48"/>
                  <a:gd name="T24" fmla="*/ 70 w 80"/>
                  <a:gd name="T25" fmla="*/ 0 h 48"/>
                  <a:gd name="T26" fmla="*/ 75 w 80"/>
                  <a:gd name="T27" fmla="*/ 0 h 48"/>
                  <a:gd name="T28" fmla="*/ 76 w 80"/>
                  <a:gd name="T29" fmla="*/ 0 h 48"/>
                  <a:gd name="T30" fmla="*/ 80 w 80"/>
                  <a:gd name="T31" fmla="*/ 0 h 48"/>
                  <a:gd name="T32" fmla="*/ 80 w 80"/>
                  <a:gd name="T33" fmla="*/ 0 h 48"/>
                  <a:gd name="T34" fmla="*/ 74 w 80"/>
                  <a:gd name="T35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80" h="48">
                    <a:moveTo>
                      <a:pt x="0" y="48"/>
                    </a:moveTo>
                    <a:cubicBezTo>
                      <a:pt x="0" y="48"/>
                      <a:pt x="0" y="48"/>
                      <a:pt x="0" y="48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0" y="48"/>
                      <a:pt x="0" y="48"/>
                      <a:pt x="0" y="48"/>
                    </a:cubicBezTo>
                    <a:moveTo>
                      <a:pt x="60" y="2"/>
                    </a:moveTo>
                    <a:cubicBezTo>
                      <a:pt x="23" y="12"/>
                      <a:pt x="2" y="45"/>
                      <a:pt x="0" y="48"/>
                    </a:cubicBezTo>
                    <a:cubicBezTo>
                      <a:pt x="3" y="44"/>
                      <a:pt x="29" y="11"/>
                      <a:pt x="60" y="2"/>
                    </a:cubicBezTo>
                    <a:moveTo>
                      <a:pt x="74" y="0"/>
                    </a:moveTo>
                    <a:cubicBezTo>
                      <a:pt x="72" y="0"/>
                      <a:pt x="71" y="0"/>
                      <a:pt x="70" y="0"/>
                    </a:cubicBezTo>
                    <a:cubicBezTo>
                      <a:pt x="68" y="1"/>
                      <a:pt x="65" y="1"/>
                      <a:pt x="62" y="2"/>
                    </a:cubicBezTo>
                    <a:cubicBezTo>
                      <a:pt x="65" y="1"/>
                      <a:pt x="67" y="1"/>
                      <a:pt x="69" y="1"/>
                    </a:cubicBezTo>
                    <a:cubicBezTo>
                      <a:pt x="70" y="0"/>
                      <a:pt x="70" y="0"/>
                      <a:pt x="70" y="0"/>
                    </a:cubicBezTo>
                    <a:cubicBezTo>
                      <a:pt x="70" y="0"/>
                      <a:pt x="70" y="0"/>
                      <a:pt x="70" y="0"/>
                    </a:cubicBezTo>
                    <a:cubicBezTo>
                      <a:pt x="72" y="0"/>
                      <a:pt x="73" y="0"/>
                      <a:pt x="75" y="0"/>
                    </a:cubicBezTo>
                    <a:cubicBezTo>
                      <a:pt x="75" y="0"/>
                      <a:pt x="76" y="0"/>
                      <a:pt x="76" y="0"/>
                    </a:cubicBezTo>
                    <a:cubicBezTo>
                      <a:pt x="77" y="0"/>
                      <a:pt x="78" y="0"/>
                      <a:pt x="80" y="0"/>
                    </a:cubicBezTo>
                    <a:cubicBezTo>
                      <a:pt x="80" y="0"/>
                      <a:pt x="80" y="0"/>
                      <a:pt x="80" y="0"/>
                    </a:cubicBezTo>
                    <a:cubicBezTo>
                      <a:pt x="79" y="0"/>
                      <a:pt x="76" y="0"/>
                      <a:pt x="74" y="0"/>
                    </a:cubicBezTo>
                  </a:path>
                </a:pathLst>
              </a:custGeom>
              <a:solidFill>
                <a:srgbClr val="9A9D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 defTabSz="1219170" fontAlgn="base">
                  <a:spcBef>
                    <a:spcPct val="0"/>
                  </a:spcBef>
                  <a:spcAft>
                    <a:spcPct val="0"/>
                  </a:spcAft>
                </a:pPr>
                <a:endParaRPr sz="2400">
                  <a:solidFill>
                    <a:srgbClr val="000000"/>
                  </a:solidFill>
                  <a:latin typeface="Comic Sans MS" panose="030F0702030302020204" pitchFamily="66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88" name="išļîde"/>
              <p:cNvSpPr/>
              <p:nvPr/>
            </p:nvSpPr>
            <p:spPr bwMode="auto">
              <a:xfrm>
                <a:off x="5605463" y="1706166"/>
                <a:ext cx="2381" cy="2381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1 h 1"/>
                  <a:gd name="T4" fmla="*/ 1 w 1"/>
                  <a:gd name="T5" fmla="*/ 0 h 1"/>
                  <a:gd name="T6" fmla="*/ 1 w 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1" y="0"/>
                      <a:pt x="1" y="0"/>
                      <a:pt x="0" y="1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solidFill>
                <a:srgbClr val="FFE96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 defTabSz="1219170" fontAlgn="base">
                  <a:spcBef>
                    <a:spcPct val="0"/>
                  </a:spcBef>
                  <a:spcAft>
                    <a:spcPct val="0"/>
                  </a:spcAft>
                </a:pPr>
                <a:endParaRPr sz="2400">
                  <a:solidFill>
                    <a:srgbClr val="000000"/>
                  </a:solidFill>
                  <a:latin typeface="Comic Sans MS" panose="030F0702030302020204" pitchFamily="66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89" name="íşlïḍè"/>
              <p:cNvSpPr/>
              <p:nvPr/>
            </p:nvSpPr>
            <p:spPr bwMode="auto">
              <a:xfrm>
                <a:off x="5434013" y="1706166"/>
                <a:ext cx="197644" cy="119063"/>
              </a:xfrm>
              <a:custGeom>
                <a:avLst/>
                <a:gdLst>
                  <a:gd name="T0" fmla="*/ 75 w 80"/>
                  <a:gd name="T1" fmla="*/ 0 h 48"/>
                  <a:gd name="T2" fmla="*/ 70 w 80"/>
                  <a:gd name="T3" fmla="*/ 0 h 48"/>
                  <a:gd name="T4" fmla="*/ 69 w 80"/>
                  <a:gd name="T5" fmla="*/ 1 h 48"/>
                  <a:gd name="T6" fmla="*/ 62 w 80"/>
                  <a:gd name="T7" fmla="*/ 2 h 48"/>
                  <a:gd name="T8" fmla="*/ 60 w 80"/>
                  <a:gd name="T9" fmla="*/ 2 h 48"/>
                  <a:gd name="T10" fmla="*/ 0 w 80"/>
                  <a:gd name="T11" fmla="*/ 48 h 48"/>
                  <a:gd name="T12" fmla="*/ 0 w 80"/>
                  <a:gd name="T13" fmla="*/ 48 h 48"/>
                  <a:gd name="T14" fmla="*/ 0 w 80"/>
                  <a:gd name="T15" fmla="*/ 48 h 48"/>
                  <a:gd name="T16" fmla="*/ 78 w 80"/>
                  <a:gd name="T17" fmla="*/ 8 h 48"/>
                  <a:gd name="T18" fmla="*/ 79 w 80"/>
                  <a:gd name="T19" fmla="*/ 1 h 48"/>
                  <a:gd name="T20" fmla="*/ 80 w 80"/>
                  <a:gd name="T21" fmla="*/ 0 h 48"/>
                  <a:gd name="T22" fmla="*/ 76 w 80"/>
                  <a:gd name="T23" fmla="*/ 0 h 48"/>
                  <a:gd name="T24" fmla="*/ 75 w 80"/>
                  <a:gd name="T25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0" h="48">
                    <a:moveTo>
                      <a:pt x="75" y="0"/>
                    </a:moveTo>
                    <a:cubicBezTo>
                      <a:pt x="73" y="0"/>
                      <a:pt x="72" y="0"/>
                      <a:pt x="70" y="0"/>
                    </a:cubicBezTo>
                    <a:cubicBezTo>
                      <a:pt x="70" y="0"/>
                      <a:pt x="70" y="0"/>
                      <a:pt x="69" y="1"/>
                    </a:cubicBezTo>
                    <a:cubicBezTo>
                      <a:pt x="67" y="1"/>
                      <a:pt x="65" y="1"/>
                      <a:pt x="62" y="2"/>
                    </a:cubicBezTo>
                    <a:cubicBezTo>
                      <a:pt x="62" y="2"/>
                      <a:pt x="61" y="2"/>
                      <a:pt x="60" y="2"/>
                    </a:cubicBezTo>
                    <a:cubicBezTo>
                      <a:pt x="29" y="11"/>
                      <a:pt x="3" y="44"/>
                      <a:pt x="0" y="48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17" y="24"/>
                      <a:pt x="51" y="13"/>
                      <a:pt x="78" y="8"/>
                    </a:cubicBezTo>
                    <a:cubicBezTo>
                      <a:pt x="78" y="3"/>
                      <a:pt x="79" y="1"/>
                      <a:pt x="79" y="1"/>
                    </a:cubicBezTo>
                    <a:cubicBezTo>
                      <a:pt x="79" y="1"/>
                      <a:pt x="79" y="0"/>
                      <a:pt x="80" y="0"/>
                    </a:cubicBezTo>
                    <a:cubicBezTo>
                      <a:pt x="78" y="0"/>
                      <a:pt x="77" y="0"/>
                      <a:pt x="76" y="0"/>
                    </a:cubicBezTo>
                    <a:cubicBezTo>
                      <a:pt x="76" y="0"/>
                      <a:pt x="75" y="0"/>
                      <a:pt x="75" y="0"/>
                    </a:cubicBezTo>
                  </a:path>
                </a:pathLst>
              </a:custGeom>
              <a:solidFill>
                <a:srgbClr val="FB96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 defTabSz="1219170" fontAlgn="base">
                  <a:spcBef>
                    <a:spcPct val="0"/>
                  </a:spcBef>
                  <a:spcAft>
                    <a:spcPct val="0"/>
                  </a:spcAft>
                </a:pPr>
                <a:endParaRPr sz="2400">
                  <a:solidFill>
                    <a:srgbClr val="000000"/>
                  </a:solidFill>
                  <a:latin typeface="Comic Sans MS" panose="030F0702030302020204" pitchFamily="66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90" name="íṥļíḍê"/>
              <p:cNvSpPr/>
              <p:nvPr/>
            </p:nvSpPr>
            <p:spPr bwMode="auto">
              <a:xfrm>
                <a:off x="5626894" y="1694260"/>
                <a:ext cx="94060" cy="32147"/>
              </a:xfrm>
              <a:custGeom>
                <a:avLst/>
                <a:gdLst>
                  <a:gd name="T0" fmla="*/ 38 w 38"/>
                  <a:gd name="T1" fmla="*/ 0 h 13"/>
                  <a:gd name="T2" fmla="*/ 38 w 38"/>
                  <a:gd name="T3" fmla="*/ 0 h 13"/>
                  <a:gd name="T4" fmla="*/ 38 w 38"/>
                  <a:gd name="T5" fmla="*/ 0 h 13"/>
                  <a:gd name="T6" fmla="*/ 37 w 38"/>
                  <a:gd name="T7" fmla="*/ 0 h 13"/>
                  <a:gd name="T8" fmla="*/ 24 w 38"/>
                  <a:gd name="T9" fmla="*/ 1 h 13"/>
                  <a:gd name="T10" fmla="*/ 2 w 38"/>
                  <a:gd name="T11" fmla="*/ 5 h 13"/>
                  <a:gd name="T12" fmla="*/ 2 w 38"/>
                  <a:gd name="T13" fmla="*/ 5 h 13"/>
                  <a:gd name="T14" fmla="*/ 2 w 38"/>
                  <a:gd name="T15" fmla="*/ 5 h 13"/>
                  <a:gd name="T16" fmla="*/ 1 w 38"/>
                  <a:gd name="T17" fmla="*/ 6 h 13"/>
                  <a:gd name="T18" fmla="*/ 0 w 38"/>
                  <a:gd name="T19" fmla="*/ 13 h 13"/>
                  <a:gd name="T20" fmla="*/ 36 w 38"/>
                  <a:gd name="T21" fmla="*/ 8 h 13"/>
                  <a:gd name="T22" fmla="*/ 38 w 38"/>
                  <a:gd name="T23" fmla="*/ 1 h 13"/>
                  <a:gd name="T24" fmla="*/ 38 w 38"/>
                  <a:gd name="T25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8" h="13">
                    <a:moveTo>
                      <a:pt x="38" y="0"/>
                    </a:moveTo>
                    <a:cubicBezTo>
                      <a:pt x="38" y="0"/>
                      <a:pt x="38" y="0"/>
                      <a:pt x="38" y="0"/>
                    </a:cubicBezTo>
                    <a:cubicBezTo>
                      <a:pt x="38" y="0"/>
                      <a:pt x="38" y="0"/>
                      <a:pt x="38" y="0"/>
                    </a:cubicBezTo>
                    <a:cubicBezTo>
                      <a:pt x="38" y="0"/>
                      <a:pt x="37" y="0"/>
                      <a:pt x="37" y="0"/>
                    </a:cubicBezTo>
                    <a:cubicBezTo>
                      <a:pt x="36" y="0"/>
                      <a:pt x="31" y="1"/>
                      <a:pt x="24" y="1"/>
                    </a:cubicBezTo>
                    <a:cubicBezTo>
                      <a:pt x="15" y="2"/>
                      <a:pt x="4" y="4"/>
                      <a:pt x="2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1" y="5"/>
                      <a:pt x="1" y="6"/>
                      <a:pt x="1" y="6"/>
                    </a:cubicBezTo>
                    <a:cubicBezTo>
                      <a:pt x="1" y="6"/>
                      <a:pt x="0" y="8"/>
                      <a:pt x="0" y="13"/>
                    </a:cubicBezTo>
                    <a:cubicBezTo>
                      <a:pt x="19" y="9"/>
                      <a:pt x="34" y="8"/>
                      <a:pt x="36" y="8"/>
                    </a:cubicBezTo>
                    <a:cubicBezTo>
                      <a:pt x="37" y="5"/>
                      <a:pt x="37" y="2"/>
                      <a:pt x="38" y="1"/>
                    </a:cubicBezTo>
                    <a:cubicBezTo>
                      <a:pt x="38" y="0"/>
                      <a:pt x="38" y="0"/>
                      <a:pt x="38" y="0"/>
                    </a:cubicBezTo>
                  </a:path>
                </a:pathLst>
              </a:custGeom>
              <a:solidFill>
                <a:srgbClr val="EF804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 defTabSz="1219170" fontAlgn="base">
                  <a:spcBef>
                    <a:spcPct val="0"/>
                  </a:spcBef>
                  <a:spcAft>
                    <a:spcPct val="0"/>
                  </a:spcAft>
                </a:pPr>
                <a:endParaRPr sz="2400">
                  <a:solidFill>
                    <a:srgbClr val="000000"/>
                  </a:solidFill>
                  <a:latin typeface="Comic Sans MS" panose="030F0702030302020204" pitchFamily="66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91" name="ïSḷiḑè"/>
              <p:cNvSpPr/>
              <p:nvPr/>
            </p:nvSpPr>
            <p:spPr bwMode="auto">
              <a:xfrm>
                <a:off x="5220891" y="2059782"/>
                <a:ext cx="309562" cy="353616"/>
              </a:xfrm>
              <a:custGeom>
                <a:avLst/>
                <a:gdLst>
                  <a:gd name="T0" fmla="*/ 125 w 125"/>
                  <a:gd name="T1" fmla="*/ 0 h 143"/>
                  <a:gd name="T2" fmla="*/ 101 w 125"/>
                  <a:gd name="T3" fmla="*/ 16 h 143"/>
                  <a:gd name="T4" fmla="*/ 88 w 125"/>
                  <a:gd name="T5" fmla="*/ 50 h 143"/>
                  <a:gd name="T6" fmla="*/ 69 w 125"/>
                  <a:gd name="T7" fmla="*/ 76 h 143"/>
                  <a:gd name="T8" fmla="*/ 51 w 125"/>
                  <a:gd name="T9" fmla="*/ 94 h 143"/>
                  <a:gd name="T10" fmla="*/ 3 w 125"/>
                  <a:gd name="T11" fmla="*/ 83 h 143"/>
                  <a:gd name="T12" fmla="*/ 0 w 125"/>
                  <a:gd name="T13" fmla="*/ 112 h 143"/>
                  <a:gd name="T14" fmla="*/ 52 w 125"/>
                  <a:gd name="T15" fmla="*/ 132 h 143"/>
                  <a:gd name="T16" fmla="*/ 125 w 125"/>
                  <a:gd name="T17" fmla="*/ 0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5" h="143">
                    <a:moveTo>
                      <a:pt x="125" y="0"/>
                    </a:moveTo>
                    <a:cubicBezTo>
                      <a:pt x="125" y="0"/>
                      <a:pt x="117" y="2"/>
                      <a:pt x="101" y="16"/>
                    </a:cubicBezTo>
                    <a:cubicBezTo>
                      <a:pt x="86" y="29"/>
                      <a:pt x="89" y="37"/>
                      <a:pt x="88" y="50"/>
                    </a:cubicBezTo>
                    <a:cubicBezTo>
                      <a:pt x="86" y="62"/>
                      <a:pt x="79" y="71"/>
                      <a:pt x="69" y="76"/>
                    </a:cubicBezTo>
                    <a:cubicBezTo>
                      <a:pt x="59" y="81"/>
                      <a:pt x="51" y="81"/>
                      <a:pt x="51" y="94"/>
                    </a:cubicBezTo>
                    <a:cubicBezTo>
                      <a:pt x="50" y="107"/>
                      <a:pt x="17" y="105"/>
                      <a:pt x="3" y="83"/>
                    </a:cubicBezTo>
                    <a:cubicBezTo>
                      <a:pt x="0" y="112"/>
                      <a:pt x="0" y="112"/>
                      <a:pt x="0" y="112"/>
                    </a:cubicBezTo>
                    <a:cubicBezTo>
                      <a:pt x="0" y="112"/>
                      <a:pt x="29" y="143"/>
                      <a:pt x="52" y="132"/>
                    </a:cubicBezTo>
                    <a:cubicBezTo>
                      <a:pt x="76" y="120"/>
                      <a:pt x="125" y="0"/>
                      <a:pt x="125" y="0"/>
                    </a:cubicBezTo>
                    <a:close/>
                  </a:path>
                </a:pathLst>
              </a:custGeom>
              <a:solidFill>
                <a:srgbClr val="E331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 defTabSz="1219170" fontAlgn="base">
                  <a:spcBef>
                    <a:spcPct val="0"/>
                  </a:spcBef>
                  <a:spcAft>
                    <a:spcPct val="0"/>
                  </a:spcAft>
                </a:pPr>
                <a:endParaRPr sz="2400">
                  <a:solidFill>
                    <a:srgbClr val="000000"/>
                  </a:solidFill>
                  <a:latin typeface="Comic Sans MS" panose="030F0702030302020204" pitchFamily="66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92" name="íslîḑé"/>
              <p:cNvSpPr/>
              <p:nvPr/>
            </p:nvSpPr>
            <p:spPr bwMode="auto">
              <a:xfrm>
                <a:off x="5716191" y="1379935"/>
                <a:ext cx="89297" cy="25004"/>
              </a:xfrm>
              <a:custGeom>
                <a:avLst/>
                <a:gdLst>
                  <a:gd name="T0" fmla="*/ 32 w 36"/>
                  <a:gd name="T1" fmla="*/ 9 h 10"/>
                  <a:gd name="T2" fmla="*/ 32 w 36"/>
                  <a:gd name="T3" fmla="*/ 9 h 10"/>
                  <a:gd name="T4" fmla="*/ 26 w 36"/>
                  <a:gd name="T5" fmla="*/ 7 h 10"/>
                  <a:gd name="T6" fmla="*/ 0 w 36"/>
                  <a:gd name="T7" fmla="*/ 7 h 10"/>
                  <a:gd name="T8" fmla="*/ 13 w 36"/>
                  <a:gd name="T9" fmla="*/ 1 h 10"/>
                  <a:gd name="T10" fmla="*/ 28 w 36"/>
                  <a:gd name="T11" fmla="*/ 0 h 10"/>
                  <a:gd name="T12" fmla="*/ 32 w 36"/>
                  <a:gd name="T13" fmla="*/ 0 h 10"/>
                  <a:gd name="T14" fmla="*/ 32 w 36"/>
                  <a:gd name="T15" fmla="*/ 9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6" h="10">
                    <a:moveTo>
                      <a:pt x="32" y="9"/>
                    </a:moveTo>
                    <a:cubicBezTo>
                      <a:pt x="32" y="9"/>
                      <a:pt x="32" y="9"/>
                      <a:pt x="32" y="9"/>
                    </a:cubicBezTo>
                    <a:cubicBezTo>
                      <a:pt x="30" y="10"/>
                      <a:pt x="28" y="8"/>
                      <a:pt x="26" y="7"/>
                    </a:cubicBezTo>
                    <a:cubicBezTo>
                      <a:pt x="19" y="3"/>
                      <a:pt x="8" y="3"/>
                      <a:pt x="0" y="7"/>
                    </a:cubicBezTo>
                    <a:cubicBezTo>
                      <a:pt x="4" y="4"/>
                      <a:pt x="8" y="2"/>
                      <a:pt x="13" y="1"/>
                    </a:cubicBezTo>
                    <a:cubicBezTo>
                      <a:pt x="18" y="0"/>
                      <a:pt x="23" y="0"/>
                      <a:pt x="28" y="0"/>
                    </a:cubicBezTo>
                    <a:cubicBezTo>
                      <a:pt x="29" y="0"/>
                      <a:pt x="31" y="0"/>
                      <a:pt x="32" y="0"/>
                    </a:cubicBezTo>
                    <a:cubicBezTo>
                      <a:pt x="35" y="2"/>
                      <a:pt x="36" y="8"/>
                      <a:pt x="32" y="9"/>
                    </a:cubicBezTo>
                    <a:close/>
                  </a:path>
                </a:pathLst>
              </a:custGeom>
              <a:solidFill>
                <a:srgbClr val="1E3FE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 defTabSz="1219170" fontAlgn="base">
                  <a:spcBef>
                    <a:spcPct val="0"/>
                  </a:spcBef>
                  <a:spcAft>
                    <a:spcPct val="0"/>
                  </a:spcAft>
                </a:pPr>
                <a:endParaRPr sz="2400">
                  <a:solidFill>
                    <a:srgbClr val="000000"/>
                  </a:solidFill>
                  <a:latin typeface="Comic Sans MS" panose="030F0702030302020204" pitchFamily="66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93" name="íšḻîḑé"/>
              <p:cNvSpPr/>
              <p:nvPr/>
            </p:nvSpPr>
            <p:spPr bwMode="auto">
              <a:xfrm>
                <a:off x="5840016" y="1388270"/>
                <a:ext cx="89297" cy="36910"/>
              </a:xfrm>
              <a:custGeom>
                <a:avLst/>
                <a:gdLst>
                  <a:gd name="T0" fmla="*/ 4 w 36"/>
                  <a:gd name="T1" fmla="*/ 9 h 15"/>
                  <a:gd name="T2" fmla="*/ 4 w 36"/>
                  <a:gd name="T3" fmla="*/ 9 h 15"/>
                  <a:gd name="T4" fmla="*/ 10 w 36"/>
                  <a:gd name="T5" fmla="*/ 8 h 15"/>
                  <a:gd name="T6" fmla="*/ 36 w 36"/>
                  <a:gd name="T7" fmla="*/ 15 h 15"/>
                  <a:gd name="T8" fmla="*/ 25 w 36"/>
                  <a:gd name="T9" fmla="*/ 5 h 15"/>
                  <a:gd name="T10" fmla="*/ 11 w 36"/>
                  <a:gd name="T11" fmla="*/ 1 h 15"/>
                  <a:gd name="T12" fmla="*/ 7 w 36"/>
                  <a:gd name="T13" fmla="*/ 0 h 15"/>
                  <a:gd name="T14" fmla="*/ 4 w 36"/>
                  <a:gd name="T15" fmla="*/ 9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6" h="15">
                    <a:moveTo>
                      <a:pt x="4" y="9"/>
                    </a:moveTo>
                    <a:cubicBezTo>
                      <a:pt x="4" y="9"/>
                      <a:pt x="4" y="9"/>
                      <a:pt x="4" y="9"/>
                    </a:cubicBezTo>
                    <a:cubicBezTo>
                      <a:pt x="6" y="10"/>
                      <a:pt x="8" y="9"/>
                      <a:pt x="10" y="8"/>
                    </a:cubicBezTo>
                    <a:cubicBezTo>
                      <a:pt x="19" y="6"/>
                      <a:pt x="29" y="8"/>
                      <a:pt x="36" y="15"/>
                    </a:cubicBezTo>
                    <a:cubicBezTo>
                      <a:pt x="33" y="10"/>
                      <a:pt x="29" y="7"/>
                      <a:pt x="25" y="5"/>
                    </a:cubicBezTo>
                    <a:cubicBezTo>
                      <a:pt x="20" y="3"/>
                      <a:pt x="16" y="2"/>
                      <a:pt x="11" y="1"/>
                    </a:cubicBezTo>
                    <a:cubicBezTo>
                      <a:pt x="10" y="1"/>
                      <a:pt x="8" y="0"/>
                      <a:pt x="7" y="0"/>
                    </a:cubicBezTo>
                    <a:cubicBezTo>
                      <a:pt x="3" y="1"/>
                      <a:pt x="0" y="7"/>
                      <a:pt x="4" y="9"/>
                    </a:cubicBezTo>
                    <a:close/>
                  </a:path>
                </a:pathLst>
              </a:custGeom>
              <a:solidFill>
                <a:srgbClr val="1E3FE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 defTabSz="1219170" fontAlgn="base">
                  <a:spcBef>
                    <a:spcPct val="0"/>
                  </a:spcBef>
                  <a:spcAft>
                    <a:spcPct val="0"/>
                  </a:spcAft>
                </a:pPr>
                <a:endParaRPr sz="2400">
                  <a:solidFill>
                    <a:srgbClr val="000000"/>
                  </a:solidFill>
                  <a:latin typeface="Comic Sans MS" panose="030F0702030302020204" pitchFamily="66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94" name="î$ļîdê"/>
              <p:cNvSpPr/>
              <p:nvPr/>
            </p:nvSpPr>
            <p:spPr bwMode="auto">
              <a:xfrm>
                <a:off x="5711429" y="1425179"/>
                <a:ext cx="82153" cy="36910"/>
              </a:xfrm>
              <a:custGeom>
                <a:avLst/>
                <a:gdLst>
                  <a:gd name="T0" fmla="*/ 33 w 33"/>
                  <a:gd name="T1" fmla="*/ 15 h 15"/>
                  <a:gd name="T2" fmla="*/ 18 w 33"/>
                  <a:gd name="T3" fmla="*/ 6 h 15"/>
                  <a:gd name="T4" fmla="*/ 0 w 33"/>
                  <a:gd name="T5" fmla="*/ 3 h 15"/>
                  <a:gd name="T6" fmla="*/ 6 w 33"/>
                  <a:gd name="T7" fmla="*/ 5 h 15"/>
                  <a:gd name="T8" fmla="*/ 33 w 33"/>
                  <a:gd name="T9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15">
                    <a:moveTo>
                      <a:pt x="33" y="15"/>
                    </a:moveTo>
                    <a:cubicBezTo>
                      <a:pt x="33" y="15"/>
                      <a:pt x="28" y="7"/>
                      <a:pt x="18" y="6"/>
                    </a:cubicBezTo>
                    <a:cubicBezTo>
                      <a:pt x="9" y="5"/>
                      <a:pt x="5" y="11"/>
                      <a:pt x="0" y="3"/>
                    </a:cubicBezTo>
                    <a:cubicBezTo>
                      <a:pt x="0" y="3"/>
                      <a:pt x="2" y="6"/>
                      <a:pt x="6" y="5"/>
                    </a:cubicBezTo>
                    <a:cubicBezTo>
                      <a:pt x="11" y="3"/>
                      <a:pt x="26" y="0"/>
                      <a:pt x="33" y="15"/>
                    </a:cubicBezTo>
                    <a:close/>
                  </a:path>
                </a:pathLst>
              </a:custGeom>
              <a:solidFill>
                <a:srgbClr val="1E3FE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 defTabSz="1219170" fontAlgn="base">
                  <a:spcBef>
                    <a:spcPct val="0"/>
                  </a:spcBef>
                  <a:spcAft>
                    <a:spcPct val="0"/>
                  </a:spcAft>
                </a:pPr>
                <a:endParaRPr sz="2400">
                  <a:solidFill>
                    <a:srgbClr val="000000"/>
                  </a:solidFill>
                  <a:latin typeface="Comic Sans MS" panose="030F0702030302020204" pitchFamily="66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95" name="îŝ1ïďè"/>
              <p:cNvSpPr/>
              <p:nvPr/>
            </p:nvSpPr>
            <p:spPr bwMode="auto">
              <a:xfrm>
                <a:off x="5840016" y="1432322"/>
                <a:ext cx="86916" cy="36910"/>
              </a:xfrm>
              <a:custGeom>
                <a:avLst/>
                <a:gdLst>
                  <a:gd name="T0" fmla="*/ 0 w 35"/>
                  <a:gd name="T1" fmla="*/ 13 h 15"/>
                  <a:gd name="T2" fmla="*/ 16 w 35"/>
                  <a:gd name="T3" fmla="*/ 7 h 15"/>
                  <a:gd name="T4" fmla="*/ 35 w 35"/>
                  <a:gd name="T5" fmla="*/ 8 h 15"/>
                  <a:gd name="T6" fmla="*/ 28 w 35"/>
                  <a:gd name="T7" fmla="*/ 9 h 15"/>
                  <a:gd name="T8" fmla="*/ 0 w 35"/>
                  <a:gd name="T9" fmla="*/ 13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" h="15">
                    <a:moveTo>
                      <a:pt x="0" y="13"/>
                    </a:moveTo>
                    <a:cubicBezTo>
                      <a:pt x="0" y="13"/>
                      <a:pt x="7" y="6"/>
                      <a:pt x="16" y="7"/>
                    </a:cubicBezTo>
                    <a:cubicBezTo>
                      <a:pt x="26" y="9"/>
                      <a:pt x="29" y="15"/>
                      <a:pt x="35" y="8"/>
                    </a:cubicBezTo>
                    <a:cubicBezTo>
                      <a:pt x="35" y="8"/>
                      <a:pt x="32" y="11"/>
                      <a:pt x="28" y="9"/>
                    </a:cubicBezTo>
                    <a:cubicBezTo>
                      <a:pt x="25" y="6"/>
                      <a:pt x="10" y="0"/>
                      <a:pt x="0" y="13"/>
                    </a:cubicBezTo>
                    <a:close/>
                  </a:path>
                </a:pathLst>
              </a:custGeom>
              <a:solidFill>
                <a:srgbClr val="1E3FE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 defTabSz="1219170" fontAlgn="base">
                  <a:spcBef>
                    <a:spcPct val="0"/>
                  </a:spcBef>
                  <a:spcAft>
                    <a:spcPct val="0"/>
                  </a:spcAft>
                </a:pPr>
                <a:endParaRPr sz="2400">
                  <a:solidFill>
                    <a:srgbClr val="000000"/>
                  </a:solidFill>
                  <a:latin typeface="Comic Sans MS" panose="030F0702030302020204" pitchFamily="66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96" name="iṩlïdè"/>
              <p:cNvSpPr/>
              <p:nvPr/>
            </p:nvSpPr>
            <p:spPr bwMode="auto">
              <a:xfrm>
                <a:off x="5768579" y="1551385"/>
                <a:ext cx="78581" cy="34529"/>
              </a:xfrm>
              <a:custGeom>
                <a:avLst/>
                <a:gdLst>
                  <a:gd name="T0" fmla="*/ 0 w 32"/>
                  <a:gd name="T1" fmla="*/ 1 h 14"/>
                  <a:gd name="T2" fmla="*/ 14 w 32"/>
                  <a:gd name="T3" fmla="*/ 14 h 14"/>
                  <a:gd name="T4" fmla="*/ 32 w 32"/>
                  <a:gd name="T5" fmla="*/ 1 h 14"/>
                  <a:gd name="T6" fmla="*/ 15 w 32"/>
                  <a:gd name="T7" fmla="*/ 7 h 14"/>
                  <a:gd name="T8" fmla="*/ 0 w 32"/>
                  <a:gd name="T9" fmla="*/ 1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" h="14">
                    <a:moveTo>
                      <a:pt x="0" y="1"/>
                    </a:moveTo>
                    <a:cubicBezTo>
                      <a:pt x="0" y="0"/>
                      <a:pt x="7" y="14"/>
                      <a:pt x="14" y="14"/>
                    </a:cubicBezTo>
                    <a:cubicBezTo>
                      <a:pt x="22" y="13"/>
                      <a:pt x="32" y="1"/>
                      <a:pt x="32" y="1"/>
                    </a:cubicBezTo>
                    <a:cubicBezTo>
                      <a:pt x="32" y="1"/>
                      <a:pt x="23" y="7"/>
                      <a:pt x="15" y="7"/>
                    </a:cubicBezTo>
                    <a:cubicBezTo>
                      <a:pt x="8" y="6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2446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 defTabSz="1219170" fontAlgn="base">
                  <a:spcBef>
                    <a:spcPct val="0"/>
                  </a:spcBef>
                  <a:spcAft>
                    <a:spcPct val="0"/>
                  </a:spcAft>
                </a:pPr>
                <a:endParaRPr sz="2400">
                  <a:solidFill>
                    <a:srgbClr val="000000"/>
                  </a:solidFill>
                  <a:latin typeface="Comic Sans MS" panose="030F0702030302020204" pitchFamily="66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97" name="işlíḍê"/>
              <p:cNvSpPr/>
              <p:nvPr/>
            </p:nvSpPr>
            <p:spPr bwMode="auto">
              <a:xfrm>
                <a:off x="5757863" y="1540670"/>
                <a:ext cx="96441" cy="22622"/>
              </a:xfrm>
              <a:custGeom>
                <a:avLst/>
                <a:gdLst>
                  <a:gd name="T0" fmla="*/ 14 w 39"/>
                  <a:gd name="T1" fmla="*/ 0 h 9"/>
                  <a:gd name="T2" fmla="*/ 20 w 39"/>
                  <a:gd name="T3" fmla="*/ 2 h 9"/>
                  <a:gd name="T4" fmla="*/ 25 w 39"/>
                  <a:gd name="T5" fmla="*/ 2 h 9"/>
                  <a:gd name="T6" fmla="*/ 39 w 39"/>
                  <a:gd name="T7" fmla="*/ 4 h 9"/>
                  <a:gd name="T8" fmla="*/ 28 w 39"/>
                  <a:gd name="T9" fmla="*/ 9 h 9"/>
                  <a:gd name="T10" fmla="*/ 19 w 39"/>
                  <a:gd name="T11" fmla="*/ 8 h 9"/>
                  <a:gd name="T12" fmla="*/ 11 w 39"/>
                  <a:gd name="T13" fmla="*/ 8 h 9"/>
                  <a:gd name="T14" fmla="*/ 0 w 39"/>
                  <a:gd name="T15" fmla="*/ 3 h 9"/>
                  <a:gd name="T16" fmla="*/ 14 w 39"/>
                  <a:gd name="T17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9" h="9">
                    <a:moveTo>
                      <a:pt x="14" y="0"/>
                    </a:moveTo>
                    <a:cubicBezTo>
                      <a:pt x="17" y="1"/>
                      <a:pt x="18" y="2"/>
                      <a:pt x="20" y="2"/>
                    </a:cubicBezTo>
                    <a:cubicBezTo>
                      <a:pt x="21" y="2"/>
                      <a:pt x="24" y="1"/>
                      <a:pt x="25" y="2"/>
                    </a:cubicBezTo>
                    <a:cubicBezTo>
                      <a:pt x="31" y="2"/>
                      <a:pt x="31" y="6"/>
                      <a:pt x="39" y="4"/>
                    </a:cubicBezTo>
                    <a:cubicBezTo>
                      <a:pt x="39" y="4"/>
                      <a:pt x="36" y="8"/>
                      <a:pt x="28" y="9"/>
                    </a:cubicBezTo>
                    <a:cubicBezTo>
                      <a:pt x="24" y="9"/>
                      <a:pt x="22" y="8"/>
                      <a:pt x="19" y="8"/>
                    </a:cubicBezTo>
                    <a:cubicBezTo>
                      <a:pt x="17" y="8"/>
                      <a:pt x="14" y="9"/>
                      <a:pt x="11" y="8"/>
                    </a:cubicBezTo>
                    <a:cubicBezTo>
                      <a:pt x="8" y="8"/>
                      <a:pt x="0" y="3"/>
                      <a:pt x="0" y="3"/>
                    </a:cubicBezTo>
                    <a:cubicBezTo>
                      <a:pt x="9" y="4"/>
                      <a:pt x="9" y="0"/>
                      <a:pt x="14" y="0"/>
                    </a:cubicBezTo>
                    <a:close/>
                  </a:path>
                </a:pathLst>
              </a:custGeom>
              <a:solidFill>
                <a:srgbClr val="EF2B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 defTabSz="1219170" fontAlgn="base">
                  <a:spcBef>
                    <a:spcPct val="0"/>
                  </a:spcBef>
                  <a:spcAft>
                    <a:spcPct val="0"/>
                  </a:spcAft>
                </a:pPr>
                <a:endParaRPr sz="2400">
                  <a:solidFill>
                    <a:srgbClr val="000000"/>
                  </a:solidFill>
                  <a:latin typeface="Comic Sans MS" panose="030F0702030302020204" pitchFamily="66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98" name="ïšľîḑé"/>
              <p:cNvSpPr/>
              <p:nvPr/>
            </p:nvSpPr>
            <p:spPr bwMode="auto">
              <a:xfrm>
                <a:off x="5785247" y="1494235"/>
                <a:ext cx="52387" cy="25004"/>
              </a:xfrm>
              <a:custGeom>
                <a:avLst/>
                <a:gdLst>
                  <a:gd name="T0" fmla="*/ 2 w 21"/>
                  <a:gd name="T1" fmla="*/ 0 h 10"/>
                  <a:gd name="T2" fmla="*/ 2 w 21"/>
                  <a:gd name="T3" fmla="*/ 3 h 10"/>
                  <a:gd name="T4" fmla="*/ 6 w 21"/>
                  <a:gd name="T5" fmla="*/ 5 h 10"/>
                  <a:gd name="T6" fmla="*/ 10 w 21"/>
                  <a:gd name="T7" fmla="*/ 9 h 10"/>
                  <a:gd name="T8" fmla="*/ 15 w 21"/>
                  <a:gd name="T9" fmla="*/ 6 h 10"/>
                  <a:gd name="T10" fmla="*/ 20 w 21"/>
                  <a:gd name="T11" fmla="*/ 2 h 10"/>
                  <a:gd name="T12" fmla="*/ 19 w 21"/>
                  <a:gd name="T13" fmla="*/ 7 h 10"/>
                  <a:gd name="T14" fmla="*/ 15 w 21"/>
                  <a:gd name="T15" fmla="*/ 7 h 10"/>
                  <a:gd name="T16" fmla="*/ 10 w 21"/>
                  <a:gd name="T17" fmla="*/ 10 h 10"/>
                  <a:gd name="T18" fmla="*/ 5 w 21"/>
                  <a:gd name="T19" fmla="*/ 5 h 10"/>
                  <a:gd name="T20" fmla="*/ 1 w 21"/>
                  <a:gd name="T21" fmla="*/ 4 h 10"/>
                  <a:gd name="T22" fmla="*/ 2 w 21"/>
                  <a:gd name="T23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1" h="10">
                    <a:moveTo>
                      <a:pt x="2" y="0"/>
                    </a:moveTo>
                    <a:cubicBezTo>
                      <a:pt x="2" y="0"/>
                      <a:pt x="1" y="1"/>
                      <a:pt x="2" y="3"/>
                    </a:cubicBezTo>
                    <a:cubicBezTo>
                      <a:pt x="2" y="5"/>
                      <a:pt x="6" y="5"/>
                      <a:pt x="6" y="5"/>
                    </a:cubicBezTo>
                    <a:cubicBezTo>
                      <a:pt x="6" y="6"/>
                      <a:pt x="7" y="9"/>
                      <a:pt x="10" y="9"/>
                    </a:cubicBezTo>
                    <a:cubicBezTo>
                      <a:pt x="13" y="9"/>
                      <a:pt x="14" y="6"/>
                      <a:pt x="15" y="6"/>
                    </a:cubicBezTo>
                    <a:cubicBezTo>
                      <a:pt x="15" y="6"/>
                      <a:pt x="20" y="7"/>
                      <a:pt x="20" y="2"/>
                    </a:cubicBezTo>
                    <a:cubicBezTo>
                      <a:pt x="20" y="2"/>
                      <a:pt x="21" y="5"/>
                      <a:pt x="19" y="7"/>
                    </a:cubicBezTo>
                    <a:cubicBezTo>
                      <a:pt x="18" y="8"/>
                      <a:pt x="15" y="6"/>
                      <a:pt x="15" y="7"/>
                    </a:cubicBezTo>
                    <a:cubicBezTo>
                      <a:pt x="14" y="7"/>
                      <a:pt x="14" y="10"/>
                      <a:pt x="10" y="10"/>
                    </a:cubicBezTo>
                    <a:cubicBezTo>
                      <a:pt x="5" y="9"/>
                      <a:pt x="6" y="6"/>
                      <a:pt x="5" y="5"/>
                    </a:cubicBezTo>
                    <a:cubicBezTo>
                      <a:pt x="5" y="5"/>
                      <a:pt x="2" y="6"/>
                      <a:pt x="1" y="4"/>
                    </a:cubicBezTo>
                    <a:cubicBezTo>
                      <a:pt x="0" y="3"/>
                      <a:pt x="1" y="1"/>
                      <a:pt x="2" y="0"/>
                    </a:cubicBezTo>
                    <a:close/>
                  </a:path>
                </a:pathLst>
              </a:custGeom>
              <a:solidFill>
                <a:srgbClr val="1E3FE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 defTabSz="1219170" fontAlgn="base">
                  <a:spcBef>
                    <a:spcPct val="0"/>
                  </a:spcBef>
                  <a:spcAft>
                    <a:spcPct val="0"/>
                  </a:spcAft>
                </a:pPr>
                <a:endParaRPr sz="2400">
                  <a:solidFill>
                    <a:srgbClr val="000000"/>
                  </a:solidFill>
                  <a:latin typeface="Comic Sans MS" panose="030F0702030302020204" pitchFamily="66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99" name="íṣḻïḓe"/>
              <p:cNvSpPr/>
              <p:nvPr/>
            </p:nvSpPr>
            <p:spPr bwMode="auto">
              <a:xfrm>
                <a:off x="5651897" y="1212057"/>
                <a:ext cx="353616" cy="195263"/>
              </a:xfrm>
              <a:custGeom>
                <a:avLst/>
                <a:gdLst>
                  <a:gd name="T0" fmla="*/ 0 w 143"/>
                  <a:gd name="T1" fmla="*/ 68 h 79"/>
                  <a:gd name="T2" fmla="*/ 78 w 143"/>
                  <a:gd name="T3" fmla="*/ 16 h 79"/>
                  <a:gd name="T4" fmla="*/ 133 w 143"/>
                  <a:gd name="T5" fmla="*/ 78 h 79"/>
                  <a:gd name="T6" fmla="*/ 136 w 143"/>
                  <a:gd name="T7" fmla="*/ 79 h 79"/>
                  <a:gd name="T8" fmla="*/ 81 w 143"/>
                  <a:gd name="T9" fmla="*/ 7 h 79"/>
                  <a:gd name="T10" fmla="*/ 0 w 143"/>
                  <a:gd name="T11" fmla="*/ 68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3" h="79">
                    <a:moveTo>
                      <a:pt x="0" y="68"/>
                    </a:moveTo>
                    <a:cubicBezTo>
                      <a:pt x="0" y="68"/>
                      <a:pt x="30" y="10"/>
                      <a:pt x="78" y="16"/>
                    </a:cubicBezTo>
                    <a:cubicBezTo>
                      <a:pt x="134" y="22"/>
                      <a:pt x="133" y="78"/>
                      <a:pt x="133" y="78"/>
                    </a:cubicBezTo>
                    <a:cubicBezTo>
                      <a:pt x="136" y="79"/>
                      <a:pt x="136" y="79"/>
                      <a:pt x="136" y="79"/>
                    </a:cubicBezTo>
                    <a:cubicBezTo>
                      <a:pt x="136" y="79"/>
                      <a:pt x="143" y="14"/>
                      <a:pt x="81" y="7"/>
                    </a:cubicBezTo>
                    <a:cubicBezTo>
                      <a:pt x="19" y="0"/>
                      <a:pt x="0" y="68"/>
                      <a:pt x="0" y="68"/>
                    </a:cubicBezTo>
                    <a:close/>
                  </a:path>
                </a:pathLst>
              </a:custGeom>
              <a:solidFill>
                <a:srgbClr val="EF2B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 defTabSz="1219170" fontAlgn="base">
                  <a:spcBef>
                    <a:spcPct val="0"/>
                  </a:spcBef>
                  <a:spcAft>
                    <a:spcPct val="0"/>
                  </a:spcAft>
                </a:pPr>
                <a:endParaRPr sz="2400">
                  <a:solidFill>
                    <a:srgbClr val="000000"/>
                  </a:solidFill>
                  <a:latin typeface="Comic Sans MS" panose="030F0702030302020204" pitchFamily="66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00" name="íSḻïḋê"/>
              <p:cNvSpPr/>
              <p:nvPr/>
            </p:nvSpPr>
            <p:spPr bwMode="auto">
              <a:xfrm>
                <a:off x="5904310" y="2210991"/>
                <a:ext cx="291703" cy="330994"/>
              </a:xfrm>
              <a:custGeom>
                <a:avLst/>
                <a:gdLst>
                  <a:gd name="T0" fmla="*/ 9 w 118"/>
                  <a:gd name="T1" fmla="*/ 124 h 134"/>
                  <a:gd name="T2" fmla="*/ 18 w 118"/>
                  <a:gd name="T3" fmla="*/ 130 h 134"/>
                  <a:gd name="T4" fmla="*/ 37 w 118"/>
                  <a:gd name="T5" fmla="*/ 128 h 134"/>
                  <a:gd name="T6" fmla="*/ 113 w 118"/>
                  <a:gd name="T7" fmla="*/ 39 h 134"/>
                  <a:gd name="T8" fmla="*/ 115 w 118"/>
                  <a:gd name="T9" fmla="*/ 37 h 134"/>
                  <a:gd name="T10" fmla="*/ 100 w 118"/>
                  <a:gd name="T11" fmla="*/ 9 h 134"/>
                  <a:gd name="T12" fmla="*/ 68 w 118"/>
                  <a:gd name="T13" fmla="*/ 8 h 134"/>
                  <a:gd name="T14" fmla="*/ 4 w 118"/>
                  <a:gd name="T15" fmla="*/ 105 h 134"/>
                  <a:gd name="T16" fmla="*/ 9 w 118"/>
                  <a:gd name="T17" fmla="*/ 124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8" h="134">
                    <a:moveTo>
                      <a:pt x="9" y="124"/>
                    </a:moveTo>
                    <a:cubicBezTo>
                      <a:pt x="18" y="130"/>
                      <a:pt x="18" y="130"/>
                      <a:pt x="18" y="130"/>
                    </a:cubicBezTo>
                    <a:cubicBezTo>
                      <a:pt x="24" y="134"/>
                      <a:pt x="33" y="133"/>
                      <a:pt x="37" y="128"/>
                    </a:cubicBezTo>
                    <a:cubicBezTo>
                      <a:pt x="113" y="39"/>
                      <a:pt x="113" y="39"/>
                      <a:pt x="113" y="39"/>
                    </a:cubicBezTo>
                    <a:cubicBezTo>
                      <a:pt x="114" y="39"/>
                      <a:pt x="115" y="38"/>
                      <a:pt x="115" y="37"/>
                    </a:cubicBezTo>
                    <a:cubicBezTo>
                      <a:pt x="118" y="29"/>
                      <a:pt x="112" y="17"/>
                      <a:pt x="100" y="9"/>
                    </a:cubicBezTo>
                    <a:cubicBezTo>
                      <a:pt x="87" y="1"/>
                      <a:pt x="73" y="0"/>
                      <a:pt x="68" y="8"/>
                    </a:cubicBezTo>
                    <a:cubicBezTo>
                      <a:pt x="4" y="105"/>
                      <a:pt x="4" y="105"/>
                      <a:pt x="4" y="105"/>
                    </a:cubicBezTo>
                    <a:cubicBezTo>
                      <a:pt x="0" y="111"/>
                      <a:pt x="2" y="119"/>
                      <a:pt x="9" y="124"/>
                    </a:cubicBezTo>
                    <a:close/>
                  </a:path>
                </a:pathLst>
              </a:custGeom>
              <a:solidFill>
                <a:srgbClr val="F857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 defTabSz="1219170" fontAlgn="base">
                  <a:spcBef>
                    <a:spcPct val="0"/>
                  </a:spcBef>
                  <a:spcAft>
                    <a:spcPct val="0"/>
                  </a:spcAft>
                </a:pPr>
                <a:endParaRPr sz="2400">
                  <a:solidFill>
                    <a:srgbClr val="000000"/>
                  </a:solidFill>
                  <a:latin typeface="Comic Sans MS" panose="030F0702030302020204" pitchFamily="66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01" name="îśļîďê"/>
              <p:cNvSpPr/>
              <p:nvPr/>
            </p:nvSpPr>
            <p:spPr bwMode="auto">
              <a:xfrm>
                <a:off x="4823222" y="1941910"/>
                <a:ext cx="86916" cy="61913"/>
              </a:xfrm>
              <a:custGeom>
                <a:avLst/>
                <a:gdLst>
                  <a:gd name="T0" fmla="*/ 31 w 35"/>
                  <a:gd name="T1" fmla="*/ 16 h 25"/>
                  <a:gd name="T2" fmla="*/ 15 w 35"/>
                  <a:gd name="T3" fmla="*/ 5 h 25"/>
                  <a:gd name="T4" fmla="*/ 2 w 35"/>
                  <a:gd name="T5" fmla="*/ 0 h 25"/>
                  <a:gd name="T6" fmla="*/ 0 w 35"/>
                  <a:gd name="T7" fmla="*/ 4 h 25"/>
                  <a:gd name="T8" fmla="*/ 7 w 35"/>
                  <a:gd name="T9" fmla="*/ 12 h 25"/>
                  <a:gd name="T10" fmla="*/ 25 w 35"/>
                  <a:gd name="T11" fmla="*/ 21 h 25"/>
                  <a:gd name="T12" fmla="*/ 27 w 35"/>
                  <a:gd name="T13" fmla="*/ 22 h 25"/>
                  <a:gd name="T14" fmla="*/ 28 w 35"/>
                  <a:gd name="T15" fmla="*/ 22 h 25"/>
                  <a:gd name="T16" fmla="*/ 31 w 35"/>
                  <a:gd name="T17" fmla="*/ 16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5" h="25">
                    <a:moveTo>
                      <a:pt x="31" y="16"/>
                    </a:moveTo>
                    <a:cubicBezTo>
                      <a:pt x="26" y="12"/>
                      <a:pt x="21" y="8"/>
                      <a:pt x="15" y="5"/>
                    </a:cubicBezTo>
                    <a:cubicBezTo>
                      <a:pt x="12" y="3"/>
                      <a:pt x="7" y="0"/>
                      <a:pt x="2" y="0"/>
                    </a:cubicBezTo>
                    <a:cubicBezTo>
                      <a:pt x="1" y="1"/>
                      <a:pt x="0" y="2"/>
                      <a:pt x="0" y="4"/>
                    </a:cubicBezTo>
                    <a:cubicBezTo>
                      <a:pt x="0" y="8"/>
                      <a:pt x="4" y="10"/>
                      <a:pt x="7" y="12"/>
                    </a:cubicBezTo>
                    <a:cubicBezTo>
                      <a:pt x="13" y="15"/>
                      <a:pt x="19" y="18"/>
                      <a:pt x="25" y="21"/>
                    </a:cubicBezTo>
                    <a:cubicBezTo>
                      <a:pt x="25" y="22"/>
                      <a:pt x="26" y="22"/>
                      <a:pt x="27" y="22"/>
                    </a:cubicBezTo>
                    <a:cubicBezTo>
                      <a:pt x="28" y="22"/>
                      <a:pt x="28" y="22"/>
                      <a:pt x="28" y="22"/>
                    </a:cubicBezTo>
                    <a:cubicBezTo>
                      <a:pt x="31" y="25"/>
                      <a:pt x="35" y="19"/>
                      <a:pt x="31" y="16"/>
                    </a:cubicBezTo>
                    <a:close/>
                  </a:path>
                </a:pathLst>
              </a:custGeom>
              <a:solidFill>
                <a:srgbClr val="FDB1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 defTabSz="1219170" fontAlgn="base">
                  <a:spcBef>
                    <a:spcPct val="0"/>
                  </a:spcBef>
                  <a:spcAft>
                    <a:spcPct val="0"/>
                  </a:spcAft>
                </a:pPr>
                <a:endParaRPr sz="2400">
                  <a:solidFill>
                    <a:srgbClr val="000000"/>
                  </a:solidFill>
                  <a:latin typeface="Comic Sans MS" panose="030F0702030302020204" pitchFamily="66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337" name="组合 336"/>
            <p:cNvGrpSpPr/>
            <p:nvPr/>
          </p:nvGrpSpPr>
          <p:grpSpPr>
            <a:xfrm>
              <a:off x="5915780" y="1342253"/>
              <a:ext cx="379699" cy="373322"/>
              <a:chOff x="2593181" y="1014413"/>
              <a:chExt cx="779860" cy="766763"/>
            </a:xfrm>
          </p:grpSpPr>
          <p:sp>
            <p:nvSpPr>
              <p:cNvPr id="338" name="ïšlíḑé"/>
              <p:cNvSpPr/>
              <p:nvPr/>
            </p:nvSpPr>
            <p:spPr bwMode="auto">
              <a:xfrm>
                <a:off x="2593181" y="1014413"/>
                <a:ext cx="779860" cy="766763"/>
              </a:xfrm>
              <a:prstGeom prst="ellipse">
                <a:avLst/>
              </a:prstGeom>
              <a:solidFill>
                <a:srgbClr val="F857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 defTabSz="1219170" fontAlgn="base">
                  <a:spcBef>
                    <a:spcPct val="0"/>
                  </a:spcBef>
                  <a:spcAft>
                    <a:spcPct val="0"/>
                  </a:spcAft>
                </a:pPr>
                <a:endParaRPr sz="2400">
                  <a:solidFill>
                    <a:srgbClr val="000000"/>
                  </a:solidFill>
                  <a:latin typeface="Comic Sans MS" panose="030F0702030302020204" pitchFamily="66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39" name="iṩḻíḑê"/>
              <p:cNvSpPr/>
              <p:nvPr/>
            </p:nvSpPr>
            <p:spPr bwMode="auto">
              <a:xfrm>
                <a:off x="2661047" y="1081088"/>
                <a:ext cx="645319" cy="633413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 defTabSz="1219170" fontAlgn="base">
                  <a:spcBef>
                    <a:spcPct val="0"/>
                  </a:spcBef>
                  <a:spcAft>
                    <a:spcPct val="0"/>
                  </a:spcAft>
                </a:pPr>
                <a:endParaRPr sz="2400">
                  <a:solidFill>
                    <a:srgbClr val="000000"/>
                  </a:solidFill>
                  <a:latin typeface="Comic Sans MS" panose="030F0702030302020204" pitchFamily="66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40" name="íṣļïḋe"/>
              <p:cNvSpPr/>
              <p:nvPr/>
            </p:nvSpPr>
            <p:spPr bwMode="auto">
              <a:xfrm>
                <a:off x="2937272" y="1377554"/>
                <a:ext cx="77391" cy="77391"/>
              </a:xfrm>
              <a:prstGeom prst="ellipse">
                <a:avLst/>
              </a:prstGeom>
              <a:solidFill>
                <a:srgbClr val="F05A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 defTabSz="1219170" fontAlgn="base">
                  <a:spcBef>
                    <a:spcPct val="0"/>
                  </a:spcBef>
                  <a:spcAft>
                    <a:spcPct val="0"/>
                  </a:spcAft>
                </a:pPr>
                <a:endParaRPr sz="2400">
                  <a:solidFill>
                    <a:srgbClr val="000000"/>
                  </a:solidFill>
                  <a:latin typeface="Comic Sans MS" panose="030F0702030302020204" pitchFamily="66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41" name="îṡ1îḋè"/>
              <p:cNvSpPr/>
              <p:nvPr/>
            </p:nvSpPr>
            <p:spPr bwMode="auto">
              <a:xfrm>
                <a:off x="2838450" y="1163241"/>
                <a:ext cx="146447" cy="264319"/>
              </a:xfrm>
              <a:custGeom>
                <a:avLst/>
                <a:gdLst>
                  <a:gd name="T0" fmla="*/ 55 w 59"/>
                  <a:gd name="T1" fmla="*/ 106 h 107"/>
                  <a:gd name="T2" fmla="*/ 55 w 59"/>
                  <a:gd name="T3" fmla="*/ 106 h 107"/>
                  <a:gd name="T4" fmla="*/ 46 w 59"/>
                  <a:gd name="T5" fmla="*/ 103 h 107"/>
                  <a:gd name="T6" fmla="*/ 2 w 59"/>
                  <a:gd name="T7" fmla="*/ 9 h 107"/>
                  <a:gd name="T8" fmla="*/ 5 w 59"/>
                  <a:gd name="T9" fmla="*/ 1 h 107"/>
                  <a:gd name="T10" fmla="*/ 13 w 59"/>
                  <a:gd name="T11" fmla="*/ 4 h 107"/>
                  <a:gd name="T12" fmla="*/ 58 w 59"/>
                  <a:gd name="T13" fmla="*/ 97 h 107"/>
                  <a:gd name="T14" fmla="*/ 55 w 59"/>
                  <a:gd name="T15" fmla="*/ 106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9" h="107">
                    <a:moveTo>
                      <a:pt x="55" y="106"/>
                    </a:moveTo>
                    <a:cubicBezTo>
                      <a:pt x="55" y="106"/>
                      <a:pt x="55" y="106"/>
                      <a:pt x="55" y="106"/>
                    </a:cubicBezTo>
                    <a:cubicBezTo>
                      <a:pt x="51" y="107"/>
                      <a:pt x="48" y="106"/>
                      <a:pt x="46" y="103"/>
                    </a:cubicBezTo>
                    <a:cubicBezTo>
                      <a:pt x="2" y="9"/>
                      <a:pt x="2" y="9"/>
                      <a:pt x="2" y="9"/>
                    </a:cubicBezTo>
                    <a:cubicBezTo>
                      <a:pt x="0" y="6"/>
                      <a:pt x="2" y="2"/>
                      <a:pt x="5" y="1"/>
                    </a:cubicBezTo>
                    <a:cubicBezTo>
                      <a:pt x="8" y="0"/>
                      <a:pt x="12" y="1"/>
                      <a:pt x="13" y="4"/>
                    </a:cubicBezTo>
                    <a:cubicBezTo>
                      <a:pt x="58" y="97"/>
                      <a:pt x="58" y="97"/>
                      <a:pt x="58" y="97"/>
                    </a:cubicBezTo>
                    <a:cubicBezTo>
                      <a:pt x="59" y="101"/>
                      <a:pt x="58" y="104"/>
                      <a:pt x="55" y="106"/>
                    </a:cubicBezTo>
                    <a:close/>
                  </a:path>
                </a:pathLst>
              </a:custGeom>
              <a:solidFill>
                <a:srgbClr val="F05A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 defTabSz="1219170" fontAlgn="base">
                  <a:spcBef>
                    <a:spcPct val="0"/>
                  </a:spcBef>
                  <a:spcAft>
                    <a:spcPct val="0"/>
                  </a:spcAft>
                </a:pPr>
                <a:endParaRPr sz="2400">
                  <a:solidFill>
                    <a:srgbClr val="000000"/>
                  </a:solidFill>
                  <a:latin typeface="Comic Sans MS" panose="030F0702030302020204" pitchFamily="66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42" name="iŝḷïdé"/>
              <p:cNvSpPr/>
              <p:nvPr/>
            </p:nvSpPr>
            <p:spPr bwMode="auto">
              <a:xfrm>
                <a:off x="2974181" y="1385888"/>
                <a:ext cx="226219" cy="46435"/>
              </a:xfrm>
              <a:custGeom>
                <a:avLst/>
                <a:gdLst>
                  <a:gd name="T0" fmla="*/ 0 w 91"/>
                  <a:gd name="T1" fmla="*/ 13 h 19"/>
                  <a:gd name="T2" fmla="*/ 0 w 91"/>
                  <a:gd name="T3" fmla="*/ 13 h 19"/>
                  <a:gd name="T4" fmla="*/ 6 w 91"/>
                  <a:gd name="T5" fmla="*/ 7 h 19"/>
                  <a:gd name="T6" fmla="*/ 85 w 91"/>
                  <a:gd name="T7" fmla="*/ 0 h 19"/>
                  <a:gd name="T8" fmla="*/ 91 w 91"/>
                  <a:gd name="T9" fmla="*/ 5 h 19"/>
                  <a:gd name="T10" fmla="*/ 86 w 91"/>
                  <a:gd name="T11" fmla="*/ 11 h 19"/>
                  <a:gd name="T12" fmla="*/ 7 w 91"/>
                  <a:gd name="T13" fmla="*/ 18 h 19"/>
                  <a:gd name="T14" fmla="*/ 0 w 91"/>
                  <a:gd name="T15" fmla="*/ 13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1" h="19">
                    <a:moveTo>
                      <a:pt x="0" y="13"/>
                    </a:moveTo>
                    <a:cubicBezTo>
                      <a:pt x="0" y="13"/>
                      <a:pt x="0" y="13"/>
                      <a:pt x="0" y="13"/>
                    </a:cubicBezTo>
                    <a:cubicBezTo>
                      <a:pt x="0" y="10"/>
                      <a:pt x="3" y="7"/>
                      <a:pt x="6" y="7"/>
                    </a:cubicBezTo>
                    <a:cubicBezTo>
                      <a:pt x="85" y="0"/>
                      <a:pt x="85" y="0"/>
                      <a:pt x="85" y="0"/>
                    </a:cubicBezTo>
                    <a:cubicBezTo>
                      <a:pt x="88" y="0"/>
                      <a:pt x="91" y="2"/>
                      <a:pt x="91" y="5"/>
                    </a:cubicBezTo>
                    <a:cubicBezTo>
                      <a:pt x="91" y="8"/>
                      <a:pt x="89" y="11"/>
                      <a:pt x="86" y="11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4" y="19"/>
                      <a:pt x="1" y="16"/>
                      <a:pt x="0" y="13"/>
                    </a:cubicBezTo>
                    <a:close/>
                  </a:path>
                </a:pathLst>
              </a:custGeom>
              <a:solidFill>
                <a:srgbClr val="F05A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 defTabSz="1219170" fontAlgn="base">
                  <a:spcBef>
                    <a:spcPct val="0"/>
                  </a:spcBef>
                  <a:spcAft>
                    <a:spcPct val="0"/>
                  </a:spcAft>
                </a:pPr>
                <a:endParaRPr sz="2400">
                  <a:solidFill>
                    <a:srgbClr val="000000"/>
                  </a:solidFill>
                  <a:latin typeface="Comic Sans MS" panose="030F0702030302020204" pitchFamily="66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43" name="íśḷîďé"/>
              <p:cNvSpPr/>
              <p:nvPr/>
            </p:nvSpPr>
            <p:spPr bwMode="auto">
              <a:xfrm>
                <a:off x="2969419" y="1639491"/>
                <a:ext cx="25003" cy="59531"/>
              </a:xfrm>
              <a:custGeom>
                <a:avLst/>
                <a:gdLst>
                  <a:gd name="T0" fmla="*/ 5 w 10"/>
                  <a:gd name="T1" fmla="*/ 24 h 24"/>
                  <a:gd name="T2" fmla="*/ 5 w 10"/>
                  <a:gd name="T3" fmla="*/ 24 h 24"/>
                  <a:gd name="T4" fmla="*/ 0 w 10"/>
                  <a:gd name="T5" fmla="*/ 20 h 24"/>
                  <a:gd name="T6" fmla="*/ 0 w 10"/>
                  <a:gd name="T7" fmla="*/ 4 h 24"/>
                  <a:gd name="T8" fmla="*/ 5 w 10"/>
                  <a:gd name="T9" fmla="*/ 0 h 24"/>
                  <a:gd name="T10" fmla="*/ 10 w 10"/>
                  <a:gd name="T11" fmla="*/ 4 h 24"/>
                  <a:gd name="T12" fmla="*/ 10 w 10"/>
                  <a:gd name="T13" fmla="*/ 20 h 24"/>
                  <a:gd name="T14" fmla="*/ 5 w 10"/>
                  <a:gd name="T1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" h="24">
                    <a:moveTo>
                      <a:pt x="5" y="24"/>
                    </a:moveTo>
                    <a:cubicBezTo>
                      <a:pt x="5" y="24"/>
                      <a:pt x="5" y="24"/>
                      <a:pt x="5" y="24"/>
                    </a:cubicBezTo>
                    <a:cubicBezTo>
                      <a:pt x="2" y="24"/>
                      <a:pt x="0" y="22"/>
                      <a:pt x="0" y="20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7" y="0"/>
                      <a:pt x="10" y="2"/>
                      <a:pt x="10" y="4"/>
                    </a:cubicBezTo>
                    <a:cubicBezTo>
                      <a:pt x="10" y="20"/>
                      <a:pt x="10" y="20"/>
                      <a:pt x="10" y="20"/>
                    </a:cubicBezTo>
                    <a:cubicBezTo>
                      <a:pt x="10" y="22"/>
                      <a:pt x="7" y="24"/>
                      <a:pt x="5" y="24"/>
                    </a:cubicBezTo>
                    <a:close/>
                  </a:path>
                </a:pathLst>
              </a:custGeom>
              <a:solidFill>
                <a:srgbClr val="F05A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 defTabSz="1219170" fontAlgn="base">
                  <a:spcBef>
                    <a:spcPct val="0"/>
                  </a:spcBef>
                  <a:spcAft>
                    <a:spcPct val="0"/>
                  </a:spcAft>
                </a:pPr>
                <a:endParaRPr sz="2400">
                  <a:solidFill>
                    <a:srgbClr val="000000"/>
                  </a:solidFill>
                  <a:latin typeface="Comic Sans MS" panose="030F0702030302020204" pitchFamily="66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44" name="íṡlîďè"/>
              <p:cNvSpPr/>
              <p:nvPr/>
            </p:nvSpPr>
            <p:spPr bwMode="auto">
              <a:xfrm>
                <a:off x="2969419" y="1096566"/>
                <a:ext cx="25003" cy="58341"/>
              </a:xfrm>
              <a:custGeom>
                <a:avLst/>
                <a:gdLst>
                  <a:gd name="T0" fmla="*/ 5 w 10"/>
                  <a:gd name="T1" fmla="*/ 24 h 24"/>
                  <a:gd name="T2" fmla="*/ 5 w 10"/>
                  <a:gd name="T3" fmla="*/ 24 h 24"/>
                  <a:gd name="T4" fmla="*/ 0 w 10"/>
                  <a:gd name="T5" fmla="*/ 20 h 24"/>
                  <a:gd name="T6" fmla="*/ 0 w 10"/>
                  <a:gd name="T7" fmla="*/ 4 h 24"/>
                  <a:gd name="T8" fmla="*/ 5 w 10"/>
                  <a:gd name="T9" fmla="*/ 0 h 24"/>
                  <a:gd name="T10" fmla="*/ 10 w 10"/>
                  <a:gd name="T11" fmla="*/ 4 h 24"/>
                  <a:gd name="T12" fmla="*/ 10 w 10"/>
                  <a:gd name="T13" fmla="*/ 20 h 24"/>
                  <a:gd name="T14" fmla="*/ 5 w 10"/>
                  <a:gd name="T1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" h="24">
                    <a:moveTo>
                      <a:pt x="5" y="24"/>
                    </a:moveTo>
                    <a:cubicBezTo>
                      <a:pt x="5" y="24"/>
                      <a:pt x="5" y="24"/>
                      <a:pt x="5" y="24"/>
                    </a:cubicBezTo>
                    <a:cubicBezTo>
                      <a:pt x="2" y="24"/>
                      <a:pt x="0" y="22"/>
                      <a:pt x="0" y="20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7" y="0"/>
                      <a:pt x="10" y="2"/>
                      <a:pt x="10" y="4"/>
                    </a:cubicBezTo>
                    <a:cubicBezTo>
                      <a:pt x="10" y="20"/>
                      <a:pt x="10" y="20"/>
                      <a:pt x="10" y="20"/>
                    </a:cubicBezTo>
                    <a:cubicBezTo>
                      <a:pt x="10" y="22"/>
                      <a:pt x="7" y="24"/>
                      <a:pt x="5" y="24"/>
                    </a:cubicBezTo>
                    <a:close/>
                  </a:path>
                </a:pathLst>
              </a:custGeom>
              <a:solidFill>
                <a:srgbClr val="F05A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 defTabSz="1219170" fontAlgn="base">
                  <a:spcBef>
                    <a:spcPct val="0"/>
                  </a:spcBef>
                  <a:spcAft>
                    <a:spcPct val="0"/>
                  </a:spcAft>
                </a:pPr>
                <a:endParaRPr sz="2400">
                  <a:solidFill>
                    <a:srgbClr val="000000"/>
                  </a:solidFill>
                  <a:latin typeface="Comic Sans MS" panose="030F0702030302020204" pitchFamily="66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45" name="îśliḋe"/>
              <p:cNvSpPr/>
              <p:nvPr/>
            </p:nvSpPr>
            <p:spPr bwMode="auto">
              <a:xfrm>
                <a:off x="3228975" y="1385888"/>
                <a:ext cx="61912" cy="23813"/>
              </a:xfrm>
              <a:custGeom>
                <a:avLst/>
                <a:gdLst>
                  <a:gd name="T0" fmla="*/ 25 w 25"/>
                  <a:gd name="T1" fmla="*/ 5 h 10"/>
                  <a:gd name="T2" fmla="*/ 25 w 25"/>
                  <a:gd name="T3" fmla="*/ 5 h 10"/>
                  <a:gd name="T4" fmla="*/ 20 w 25"/>
                  <a:gd name="T5" fmla="*/ 10 h 10"/>
                  <a:gd name="T6" fmla="*/ 5 w 25"/>
                  <a:gd name="T7" fmla="*/ 10 h 10"/>
                  <a:gd name="T8" fmla="*/ 0 w 25"/>
                  <a:gd name="T9" fmla="*/ 5 h 10"/>
                  <a:gd name="T10" fmla="*/ 5 w 25"/>
                  <a:gd name="T11" fmla="*/ 0 h 10"/>
                  <a:gd name="T12" fmla="*/ 20 w 25"/>
                  <a:gd name="T13" fmla="*/ 0 h 10"/>
                  <a:gd name="T14" fmla="*/ 25 w 25"/>
                  <a:gd name="T15" fmla="*/ 5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5" h="10">
                    <a:moveTo>
                      <a:pt x="25" y="5"/>
                    </a:moveTo>
                    <a:cubicBezTo>
                      <a:pt x="25" y="5"/>
                      <a:pt x="25" y="5"/>
                      <a:pt x="25" y="5"/>
                    </a:cubicBezTo>
                    <a:cubicBezTo>
                      <a:pt x="25" y="8"/>
                      <a:pt x="23" y="10"/>
                      <a:pt x="20" y="10"/>
                    </a:cubicBezTo>
                    <a:cubicBezTo>
                      <a:pt x="5" y="10"/>
                      <a:pt x="5" y="10"/>
                      <a:pt x="5" y="10"/>
                    </a:cubicBezTo>
                    <a:cubicBezTo>
                      <a:pt x="2" y="10"/>
                      <a:pt x="0" y="8"/>
                      <a:pt x="0" y="5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3" y="0"/>
                      <a:pt x="25" y="2"/>
                      <a:pt x="25" y="5"/>
                    </a:cubicBezTo>
                    <a:close/>
                  </a:path>
                </a:pathLst>
              </a:custGeom>
              <a:solidFill>
                <a:srgbClr val="F05A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 defTabSz="1219170" fontAlgn="base">
                  <a:spcBef>
                    <a:spcPct val="0"/>
                  </a:spcBef>
                  <a:spcAft>
                    <a:spcPct val="0"/>
                  </a:spcAft>
                </a:pPr>
                <a:endParaRPr sz="2400">
                  <a:solidFill>
                    <a:srgbClr val="000000"/>
                  </a:solidFill>
                  <a:latin typeface="Comic Sans MS" panose="030F0702030302020204" pitchFamily="66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46" name="íSľîďè"/>
              <p:cNvSpPr/>
              <p:nvPr/>
            </p:nvSpPr>
            <p:spPr bwMode="auto">
              <a:xfrm>
                <a:off x="2675335" y="1385888"/>
                <a:ext cx="61912" cy="23813"/>
              </a:xfrm>
              <a:custGeom>
                <a:avLst/>
                <a:gdLst>
                  <a:gd name="T0" fmla="*/ 25 w 25"/>
                  <a:gd name="T1" fmla="*/ 5 h 10"/>
                  <a:gd name="T2" fmla="*/ 25 w 25"/>
                  <a:gd name="T3" fmla="*/ 5 h 10"/>
                  <a:gd name="T4" fmla="*/ 20 w 25"/>
                  <a:gd name="T5" fmla="*/ 10 h 10"/>
                  <a:gd name="T6" fmla="*/ 5 w 25"/>
                  <a:gd name="T7" fmla="*/ 10 h 10"/>
                  <a:gd name="T8" fmla="*/ 0 w 25"/>
                  <a:gd name="T9" fmla="*/ 5 h 10"/>
                  <a:gd name="T10" fmla="*/ 5 w 25"/>
                  <a:gd name="T11" fmla="*/ 0 h 10"/>
                  <a:gd name="T12" fmla="*/ 20 w 25"/>
                  <a:gd name="T13" fmla="*/ 0 h 10"/>
                  <a:gd name="T14" fmla="*/ 25 w 25"/>
                  <a:gd name="T15" fmla="*/ 5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5" h="10">
                    <a:moveTo>
                      <a:pt x="25" y="5"/>
                    </a:moveTo>
                    <a:cubicBezTo>
                      <a:pt x="25" y="5"/>
                      <a:pt x="25" y="5"/>
                      <a:pt x="25" y="5"/>
                    </a:cubicBezTo>
                    <a:cubicBezTo>
                      <a:pt x="25" y="8"/>
                      <a:pt x="23" y="10"/>
                      <a:pt x="20" y="10"/>
                    </a:cubicBezTo>
                    <a:cubicBezTo>
                      <a:pt x="5" y="10"/>
                      <a:pt x="5" y="10"/>
                      <a:pt x="5" y="10"/>
                    </a:cubicBezTo>
                    <a:cubicBezTo>
                      <a:pt x="2" y="10"/>
                      <a:pt x="0" y="8"/>
                      <a:pt x="0" y="5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3" y="0"/>
                      <a:pt x="25" y="2"/>
                      <a:pt x="25" y="5"/>
                    </a:cubicBezTo>
                    <a:close/>
                  </a:path>
                </a:pathLst>
              </a:custGeom>
              <a:solidFill>
                <a:srgbClr val="F05A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 defTabSz="1219170" fontAlgn="base">
                  <a:spcBef>
                    <a:spcPct val="0"/>
                  </a:spcBef>
                  <a:spcAft>
                    <a:spcPct val="0"/>
                  </a:spcAft>
                </a:pPr>
                <a:endParaRPr sz="2400">
                  <a:solidFill>
                    <a:srgbClr val="000000"/>
                  </a:solidFill>
                  <a:latin typeface="Comic Sans MS" panose="030F0702030302020204" pitchFamily="66" charset="0"/>
                  <a:ea typeface="宋体" panose="02010600030101010101" pitchFamily="2" charset="-122"/>
                </a:endParaRPr>
              </a:p>
            </p:txBody>
          </p:sp>
        </p:grpSp>
      </p:grpSp>
      <p:sp>
        <p:nvSpPr>
          <p:cNvPr id="24" name="五边形 4"/>
          <p:cNvSpPr/>
          <p:nvPr/>
        </p:nvSpPr>
        <p:spPr>
          <a:xfrm>
            <a:off x="911424" y="356659"/>
            <a:ext cx="3072341" cy="864096"/>
          </a:xfrm>
          <a:prstGeom prst="homePlat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 fontAlgn="base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srgbClr val="8FD2FB"/>
              </a:solidFill>
              <a:latin typeface="Times New Roman"/>
              <a:ea typeface="宋体"/>
            </a:endParaRPr>
          </a:p>
        </p:txBody>
      </p:sp>
      <p:sp>
        <p:nvSpPr>
          <p:cNvPr id="3" name="AutoShape 3">
            <a:hlinkClick r:id="" action="ppaction://noaction" highlightClick="1">
              <a:snd r:embed="rId5" name="1.WAV"/>
            </a:hlinkClick>
          </p:cNvPr>
          <p:cNvSpPr>
            <a:spLocks noChangeArrowheads="1"/>
          </p:cNvSpPr>
          <p:nvPr/>
        </p:nvSpPr>
        <p:spPr bwMode="auto">
          <a:xfrm>
            <a:off x="911424" y="352340"/>
            <a:ext cx="2880320" cy="938833"/>
          </a:xfrm>
          <a:prstGeom prst="flowChartAlternateProcess">
            <a:avLst/>
          </a:prstGeom>
          <a:noFill/>
          <a:ln w="38100" cmpd="sng">
            <a:noFill/>
            <a:miter lim="800000"/>
          </a:ln>
          <a:effectLst/>
        </p:spPr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4267" b="1" spc="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探究新知</a:t>
            </a:r>
          </a:p>
        </p:txBody>
      </p:sp>
      <p:sp>
        <p:nvSpPr>
          <p:cNvPr id="4" name="矩形 3"/>
          <p:cNvSpPr/>
          <p:nvPr/>
        </p:nvSpPr>
        <p:spPr>
          <a:xfrm>
            <a:off x="527381" y="356659"/>
            <a:ext cx="274139" cy="86409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 fontAlgn="base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srgbClr val="8FD2FB"/>
              </a:solidFill>
              <a:latin typeface="Times New Roman"/>
              <a:ea typeface="宋体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43339" y="349957"/>
            <a:ext cx="274139" cy="864096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 fontAlgn="base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srgbClr val="8FD2FB"/>
              </a:solidFill>
              <a:latin typeface="Times New Roman"/>
              <a:ea typeface="宋体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10711570" y="6257763"/>
            <a:ext cx="1306948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917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067" dirty="0">
                <a:solidFill>
                  <a:srgbClr val="808080">
                    <a:lumMod val="60000"/>
                    <a:lumOff val="4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返回目录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8" name="Rectangle 5"/>
              <p:cNvSpPr>
                <a:spLocks noChangeArrowheads="1"/>
              </p:cNvSpPr>
              <p:nvPr/>
            </p:nvSpPr>
            <p:spPr bwMode="auto">
              <a:xfrm>
                <a:off x="3326671" y="1794911"/>
                <a:ext cx="4774677" cy="166237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defTabSz="1219170" fontAlgn="base">
                  <a:spcBef>
                    <a:spcPct val="50000"/>
                  </a:spcBef>
                  <a:spcAft>
                    <a:spcPct val="0"/>
                  </a:spcAft>
                </a:pPr>
                <a:r>
                  <a:rPr lang="zh-CN" altLang="en-US" sz="2400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李伯伯家有一块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zh-CN" altLang="en-US" sz="2400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公顷的地。种土豆的面积占这块地的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den>
                    </m:f>
                  </m:oMath>
                </a14:m>
                <a:r>
                  <a:rPr lang="zh-CN" altLang="en-US" sz="2400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，种玉米的面积占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den>
                    </m:f>
                  </m:oMath>
                </a14:m>
                <a:r>
                  <a:rPr lang="zh-CN" altLang="en-US" sz="2400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。</a:t>
                </a:r>
                <a:endParaRPr lang="en-US" altLang="zh-CN" sz="24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58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326671" y="1794911"/>
                <a:ext cx="4774677" cy="1662378"/>
              </a:xfrm>
              <a:prstGeom prst="rect">
                <a:avLst/>
              </a:prstGeom>
              <a:blipFill>
                <a:blip r:embed="rId6"/>
                <a:stretch>
                  <a:fillRect l="-2043" r="-1660" b="-2564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9" name="Rectangle 6"/>
          <p:cNvSpPr>
            <a:spLocks noChangeArrowheads="1"/>
          </p:cNvSpPr>
          <p:nvPr/>
        </p:nvSpPr>
        <p:spPr bwMode="auto">
          <a:xfrm>
            <a:off x="3595413" y="3223726"/>
            <a:ext cx="184731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endParaRPr lang="zh-CN" altLang="en-US" sz="3200" spc="400" dirty="0">
              <a:solidFill>
                <a:srgbClr val="FB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60" name="图片 159"/>
          <p:cNvPicPr>
            <a:picLocks noChangeAspect="1"/>
          </p:cNvPicPr>
          <p:nvPr/>
        </p:nvPicPr>
        <p:blipFill>
          <a:blip r:embed="rId7" cstate="print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720771" y="3423535"/>
            <a:ext cx="898739" cy="898739"/>
          </a:xfrm>
          <a:prstGeom prst="rect">
            <a:avLst/>
          </a:prstGeom>
        </p:spPr>
      </p:pic>
      <p:sp>
        <p:nvSpPr>
          <p:cNvPr id="161" name="矩形 160"/>
          <p:cNvSpPr/>
          <p:nvPr/>
        </p:nvSpPr>
        <p:spPr>
          <a:xfrm>
            <a:off x="4606693" y="3114835"/>
            <a:ext cx="184731" cy="6667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endParaRPr lang="zh-CN" altLang="en-US" sz="3733" dirty="0">
              <a:solidFill>
                <a:srgbClr val="FF0000"/>
              </a:solidFill>
              <a:latin typeface="Comic Sans MS" panose="030F0702030302020204" pitchFamily="66" charset="0"/>
              <a:ea typeface="宋体" panose="02010600030101010101" pitchFamily="2" charset="-122"/>
            </a:endParaRPr>
          </a:p>
        </p:txBody>
      </p:sp>
      <p:sp>
        <p:nvSpPr>
          <p:cNvPr id="162" name="矩形 161"/>
          <p:cNvSpPr/>
          <p:nvPr/>
        </p:nvSpPr>
        <p:spPr>
          <a:xfrm>
            <a:off x="6282166" y="3210317"/>
            <a:ext cx="18473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endParaRPr lang="zh-CN" altLang="en-US" sz="3200" spc="400" dirty="0">
              <a:solidFill>
                <a:srgbClr val="FB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63" name="图片 162"/>
          <p:cNvPicPr>
            <a:picLocks noChangeAspect="1"/>
          </p:cNvPicPr>
          <p:nvPr/>
        </p:nvPicPr>
        <p:blipFill>
          <a:blip r:embed="rId8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1405" y="1761629"/>
            <a:ext cx="687128" cy="687128"/>
          </a:xfrm>
          <a:prstGeom prst="rect">
            <a:avLst/>
          </a:prstGeom>
        </p:spPr>
      </p:pic>
      <p:sp>
        <p:nvSpPr>
          <p:cNvPr id="164" name="矩形 163"/>
          <p:cNvSpPr/>
          <p:nvPr/>
        </p:nvSpPr>
        <p:spPr>
          <a:xfrm>
            <a:off x="6812226" y="3109135"/>
            <a:ext cx="184731" cy="6667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endParaRPr lang="zh-CN" altLang="en-US" sz="3733" dirty="0">
              <a:solidFill>
                <a:srgbClr val="FF0000"/>
              </a:solidFill>
              <a:latin typeface="Comic Sans MS" panose="030F0702030302020204" pitchFamily="66" charset="0"/>
              <a:ea typeface="宋体" panose="02010600030101010101" pitchFamily="2" charset="-122"/>
            </a:endParaRPr>
          </a:p>
        </p:txBody>
      </p:sp>
      <p:pic>
        <p:nvPicPr>
          <p:cNvPr id="347" name="图片 346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2417" y="5872512"/>
            <a:ext cx="385251" cy="385251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3420844" y="3586995"/>
            <a:ext cx="4989027" cy="912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 fontAlgn="base">
              <a:spcBef>
                <a:spcPct val="50000"/>
              </a:spcBef>
              <a:spcAft>
                <a:spcPct val="0"/>
              </a:spcAft>
            </a:pPr>
            <a:r>
              <a:rPr lang="zh-CN" altLang="en-US" sz="2133" u="sng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133" u="sng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133" u="sng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）种土豆的面积是多少公顷？</a:t>
            </a:r>
            <a:endParaRPr lang="en-US" altLang="zh-CN" sz="2133" u="sng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1219170" fontAlgn="base">
              <a:spcBef>
                <a:spcPct val="50000"/>
              </a:spcBef>
              <a:spcAft>
                <a:spcPct val="0"/>
              </a:spcAft>
            </a:pPr>
            <a:r>
              <a:rPr lang="zh-CN" altLang="en-US" sz="2133" u="sng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133" u="sng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133" u="sng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）种玉米的面积是多少公顷？</a:t>
            </a:r>
            <a:endParaRPr lang="en-US" altLang="zh-CN" sz="2133" u="sng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32" name="图片 131" descr="横向校标_画板 1_WPS图片">
            <a:extLst>
              <a:ext uri="{FF2B5EF4-FFF2-40B4-BE49-F238E27FC236}">
                <a16:creationId xmlns:a16="http://schemas.microsoft.com/office/drawing/2014/main" id="{E40B5220-4F39-C932-7394-8CD14A53BE6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10111105" y="6098285"/>
            <a:ext cx="2245995" cy="89052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peelOff"/>
      </p:transition>
    </mc:Choice>
    <mc:Fallback xmlns="">
      <p:transition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250"/>
                                            <p:tgtEl>
                                              <p:spTgt spid="16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" dur="250" fill="hold"/>
                                            <p:tgtEl>
                                              <p:spTgt spid="1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250" fill="hold"/>
                                            <p:tgtEl>
                                              <p:spTgt spid="1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1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3" dur="250"/>
                                            <p:tgtEl>
                                              <p:spTgt spid="1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4" fill="hold">
                          <p:stCondLst>
                            <p:cond delay="indefinite"/>
                          </p:stCondLst>
                          <p:childTnLst>
                            <p:par>
                              <p:cTn id="1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6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8" dur="250"/>
                                            <p:tgtEl>
                                              <p:spTgt spid="1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20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2" dur="250"/>
                                            <p:tgtEl>
                                              <p:spTgt spid="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3" fill="hold">
                          <p:stCondLst>
                            <p:cond delay="indefinite"/>
                          </p:stCondLst>
                          <p:childTnLst>
                            <p:par>
                              <p:cTn id="2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5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7" dur="250"/>
                                            <p:tgtEl>
                                              <p:spTgt spid="2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8" fill="hold">
                                <p:stCondLst>
                                  <p:cond delay="250"/>
                                </p:stCondLst>
                                <p:childTnLst>
                                  <p:par>
                                    <p:cTn id="29" presetID="22" presetClass="entr" presetSubtype="8" fill="hold" grpId="0" nodeType="afterEffect" nodePh="1">
                                      <p:stCondLst>
                                        <p:cond delay="0"/>
                                      </p:stCondLst>
                                      <p:endCondLst>
                                        <p:cond evt="begin" delay="0">
                                          <p:tn val="29"/>
                                        </p:cond>
                                      </p:end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1" dur="250"/>
                                            <p:tgtEl>
                                              <p:spTgt spid="1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2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33" presetID="2" presetClass="entr" presetSubtype="1" fill="hold" grpId="0" nodeType="afterEffect" nodePh="1" p14:presetBounceEnd="80000">
                                      <p:stCondLst>
                                        <p:cond delay="0"/>
                                      </p:stCondLst>
                                      <p:endCondLst>
                                        <p:cond evt="begin" delay="0">
                                          <p:tn val="33"/>
                                        </p:cond>
                                      </p:end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35" dur="250" fill="hold"/>
                                            <p:tgtEl>
                                              <p:spTgt spid="16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36" dur="250" fill="hold"/>
                                            <p:tgtEl>
                                              <p:spTgt spid="16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7" fill="hold">
                                <p:stCondLst>
                                  <p:cond delay="750"/>
                                </p:stCondLst>
                                <p:childTnLst>
                                  <p:par>
                                    <p:cTn id="38" presetID="22" presetClass="entr" presetSubtype="8" fill="hold" grpId="0" nodeType="afterEffect" nodePh="1">
                                      <p:stCondLst>
                                        <p:cond delay="0"/>
                                      </p:stCondLst>
                                      <p:endCondLst>
                                        <p:cond evt="begin" delay="0">
                                          <p:tn val="38"/>
                                        </p:cond>
                                      </p:end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0" dur="250"/>
                                            <p:tgtEl>
                                              <p:spTgt spid="1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1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42" presetID="2" presetClass="entr" presetSubtype="1" fill="hold" grpId="0" nodeType="afterEffect" nodePh="1" p14:presetBounceEnd="80000">
                                      <p:stCondLst>
                                        <p:cond delay="0"/>
                                      </p:stCondLst>
                                      <p:endCondLst>
                                        <p:cond evt="begin" delay="0">
                                          <p:tn val="42"/>
                                        </p:cond>
                                      </p:end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44" dur="250" fill="hold"/>
                                            <p:tgtEl>
                                              <p:spTgt spid="16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45" dur="250" fill="hold"/>
                                            <p:tgtEl>
                                              <p:spTgt spid="16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6" fill="hold">
                                <p:stCondLst>
                                  <p:cond delay="1250"/>
                                </p:stCondLst>
                                <p:childTnLst>
                                  <p:par>
                                    <p:cTn id="47" presetID="26" presetClass="emph" presetSubtype="0" repeatCount="2000" fill="hold" grpId="1" nodeType="afterEffect" nodePh="1">
                                      <p:stCondLst>
                                        <p:cond delay="0"/>
                                      </p:stCondLst>
                                      <p:endCondLst>
                                        <p:cond evt="begin" delay="0">
                                          <p:tn val="47"/>
                                        </p:cond>
                                      </p:endCondLst>
                                      <p:childTnLst>
                                        <p:animEffect transition="out" filter="fade">
                                          <p:cBhvr>
                                            <p:cTn id="48" dur="200" tmFilter="0, 0; .2, .5; .8, .5; 1, 0"/>
                                            <p:tgtEl>
                                              <p:spTgt spid="161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49" dur="100" autoRev="1" fill="hold"/>
                                            <p:tgtEl>
                                              <p:spTgt spid="161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0" presetID="26" presetClass="emph" presetSubtype="0" repeatCount="2000" fill="hold" grpId="1" nodeType="withEffect" nodePh="1">
                                      <p:stCondLst>
                                        <p:cond delay="0"/>
                                      </p:stCondLst>
                                      <p:endCondLst>
                                        <p:cond evt="begin" delay="0">
                                          <p:tn val="50"/>
                                        </p:cond>
                                      </p:endCondLst>
                                      <p:childTnLst>
                                        <p:animEffect transition="out" filter="fade">
                                          <p:cBhvr>
                                            <p:cTn id="51" dur="200" tmFilter="0, 0; .2, .5; .8, .5; 1, 0"/>
                                            <p:tgtEl>
                                              <p:spTgt spid="164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52" dur="100" autoRev="1" fill="hold"/>
                                            <p:tgtEl>
                                              <p:spTgt spid="164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58" grpId="0"/>
          <p:bldP spid="159" grpId="0"/>
          <p:bldP spid="161" grpId="0"/>
          <p:bldP spid="161" grpId="1"/>
          <p:bldP spid="162" grpId="0"/>
          <p:bldP spid="164" grpId="0"/>
          <p:bldP spid="164" grpId="1"/>
          <p:bldP spid="2" grpId="0" uiExpand="1" build="p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250"/>
                                            <p:tgtEl>
                                              <p:spTgt spid="16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" dur="250" fill="hold"/>
                                            <p:tgtEl>
                                              <p:spTgt spid="1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250" fill="hold"/>
                                            <p:tgtEl>
                                              <p:spTgt spid="1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1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3" dur="250"/>
                                            <p:tgtEl>
                                              <p:spTgt spid="1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4" fill="hold">
                          <p:stCondLst>
                            <p:cond delay="indefinite"/>
                          </p:stCondLst>
                          <p:childTnLst>
                            <p:par>
                              <p:cTn id="1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6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8" dur="250"/>
                                            <p:tgtEl>
                                              <p:spTgt spid="1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20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2" dur="250"/>
                                            <p:tgtEl>
                                              <p:spTgt spid="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3" fill="hold">
                          <p:stCondLst>
                            <p:cond delay="indefinite"/>
                          </p:stCondLst>
                          <p:childTnLst>
                            <p:par>
                              <p:cTn id="2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5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7" dur="250"/>
                                            <p:tgtEl>
                                              <p:spTgt spid="2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8" fill="hold">
                                <p:stCondLst>
                                  <p:cond delay="250"/>
                                </p:stCondLst>
                                <p:childTnLst>
                                  <p:par>
                                    <p:cTn id="29" presetID="22" presetClass="entr" presetSubtype="8" fill="hold" grpId="0" nodeType="afterEffect" nodePh="1">
                                      <p:stCondLst>
                                        <p:cond delay="0"/>
                                      </p:stCondLst>
                                      <p:endCondLst>
                                        <p:cond evt="begin" delay="0">
                                          <p:tn val="29"/>
                                        </p:cond>
                                      </p:end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1" dur="250"/>
                                            <p:tgtEl>
                                              <p:spTgt spid="1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2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33" presetID="2" presetClass="entr" presetSubtype="1" fill="hold" grpId="0" nodeType="afterEffect" nodePh="1">
                                      <p:stCondLst>
                                        <p:cond delay="0"/>
                                      </p:stCondLst>
                                      <p:endCondLst>
                                        <p:cond evt="begin" delay="0">
                                          <p:tn val="33"/>
                                        </p:cond>
                                      </p:end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250" fill="hold"/>
                                            <p:tgtEl>
                                              <p:spTgt spid="16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250" fill="hold"/>
                                            <p:tgtEl>
                                              <p:spTgt spid="16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7" fill="hold">
                                <p:stCondLst>
                                  <p:cond delay="750"/>
                                </p:stCondLst>
                                <p:childTnLst>
                                  <p:par>
                                    <p:cTn id="38" presetID="22" presetClass="entr" presetSubtype="8" fill="hold" grpId="0" nodeType="afterEffect" nodePh="1">
                                      <p:stCondLst>
                                        <p:cond delay="0"/>
                                      </p:stCondLst>
                                      <p:endCondLst>
                                        <p:cond evt="begin" delay="0">
                                          <p:tn val="38"/>
                                        </p:cond>
                                      </p:end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0" dur="250"/>
                                            <p:tgtEl>
                                              <p:spTgt spid="1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1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42" presetID="2" presetClass="entr" presetSubtype="1" fill="hold" grpId="0" nodeType="afterEffect" nodePh="1">
                                      <p:stCondLst>
                                        <p:cond delay="0"/>
                                      </p:stCondLst>
                                      <p:endCondLst>
                                        <p:cond evt="begin" delay="0">
                                          <p:tn val="42"/>
                                        </p:cond>
                                      </p:end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4" dur="250" fill="hold"/>
                                            <p:tgtEl>
                                              <p:spTgt spid="16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5" dur="250" fill="hold"/>
                                            <p:tgtEl>
                                              <p:spTgt spid="16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6" fill="hold">
                                <p:stCondLst>
                                  <p:cond delay="1250"/>
                                </p:stCondLst>
                                <p:childTnLst>
                                  <p:par>
                                    <p:cTn id="47" presetID="26" presetClass="emph" presetSubtype="0" repeatCount="2000" fill="hold" grpId="1" nodeType="afterEffect" nodePh="1">
                                      <p:stCondLst>
                                        <p:cond delay="0"/>
                                      </p:stCondLst>
                                      <p:endCondLst>
                                        <p:cond evt="begin" delay="0">
                                          <p:tn val="47"/>
                                        </p:cond>
                                      </p:endCondLst>
                                      <p:childTnLst>
                                        <p:animEffect transition="out" filter="fade">
                                          <p:cBhvr>
                                            <p:cTn id="48" dur="200" tmFilter="0, 0; .2, .5; .8, .5; 1, 0"/>
                                            <p:tgtEl>
                                              <p:spTgt spid="161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49" dur="100" autoRev="1" fill="hold"/>
                                            <p:tgtEl>
                                              <p:spTgt spid="161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0" presetID="26" presetClass="emph" presetSubtype="0" repeatCount="2000" fill="hold" grpId="1" nodeType="withEffect" nodePh="1">
                                      <p:stCondLst>
                                        <p:cond delay="0"/>
                                      </p:stCondLst>
                                      <p:endCondLst>
                                        <p:cond evt="begin" delay="0">
                                          <p:tn val="50"/>
                                        </p:cond>
                                      </p:endCondLst>
                                      <p:childTnLst>
                                        <p:animEffect transition="out" filter="fade">
                                          <p:cBhvr>
                                            <p:cTn id="51" dur="200" tmFilter="0, 0; .2, .5; .8, .5; 1, 0"/>
                                            <p:tgtEl>
                                              <p:spTgt spid="164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52" dur="100" autoRev="1" fill="hold"/>
                                            <p:tgtEl>
                                              <p:spTgt spid="164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58" grpId="0"/>
          <p:bldP spid="159" grpId="0"/>
          <p:bldP spid="161" grpId="0"/>
          <p:bldP spid="161" grpId="1"/>
          <p:bldP spid="162" grpId="0"/>
          <p:bldP spid="164" grpId="0"/>
          <p:bldP spid="164" grpId="1"/>
          <p:bldP spid="2" grpId="0" uiExpand="1" build="p"/>
        </p:bldLst>
      </p:timing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组合 109"/>
          <p:cNvGrpSpPr/>
          <p:nvPr/>
        </p:nvGrpSpPr>
        <p:grpSpPr>
          <a:xfrm>
            <a:off x="1403928" y="1493864"/>
            <a:ext cx="6970597" cy="4527905"/>
            <a:chOff x="2339752" y="1779662"/>
            <a:chExt cx="3955256" cy="1783556"/>
          </a:xfrm>
        </p:grpSpPr>
        <p:sp>
          <p:nvSpPr>
            <p:cNvPr id="111" name="ïsľiďe"/>
            <p:cNvSpPr/>
            <p:nvPr/>
          </p:nvSpPr>
          <p:spPr bwMode="auto">
            <a:xfrm>
              <a:off x="2339752" y="1779662"/>
              <a:ext cx="3955256" cy="1783556"/>
            </a:xfrm>
            <a:prstGeom prst="rect">
              <a:avLst/>
            </a:prstGeom>
            <a:solidFill>
              <a:srgbClr val="BDBDBD"/>
            </a:solidFill>
            <a:ln w="9525">
              <a:solidFill>
                <a:srgbClr val="000000"/>
              </a:solidFill>
              <a:miter lim="800000"/>
            </a:ln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112" name="íṣḻidè"/>
            <p:cNvSpPr/>
            <p:nvPr/>
          </p:nvSpPr>
          <p:spPr bwMode="auto">
            <a:xfrm>
              <a:off x="2456925" y="1870038"/>
              <a:ext cx="3805237" cy="1682573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</a:ln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 dirty="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113" name="íṥļiḋê"/>
            <p:cNvSpPr/>
            <p:nvPr/>
          </p:nvSpPr>
          <p:spPr bwMode="auto">
            <a:xfrm flipV="1">
              <a:off x="2514887" y="1972154"/>
              <a:ext cx="93406" cy="47614"/>
            </a:xfrm>
            <a:prstGeom prst="rect">
              <a:avLst/>
            </a:prstGeom>
            <a:solidFill>
              <a:srgbClr val="BDBDBD"/>
            </a:solidFill>
            <a:ln w="9525">
              <a:solidFill>
                <a:srgbClr val="000000"/>
              </a:solidFill>
              <a:miter lim="800000"/>
            </a:ln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114" name="îş1ïḑé"/>
            <p:cNvSpPr/>
            <p:nvPr/>
          </p:nvSpPr>
          <p:spPr bwMode="auto">
            <a:xfrm flipV="1">
              <a:off x="2514886" y="2039959"/>
              <a:ext cx="149371" cy="34589"/>
            </a:xfrm>
            <a:prstGeom prst="rect">
              <a:avLst/>
            </a:prstGeom>
            <a:solidFill>
              <a:srgbClr val="E0E0E0"/>
            </a:solidFill>
            <a:ln w="9525">
              <a:solidFill>
                <a:srgbClr val="000000"/>
              </a:solidFill>
              <a:miter lim="800000"/>
            </a:ln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115" name="ïš1íḓé"/>
            <p:cNvSpPr/>
            <p:nvPr/>
          </p:nvSpPr>
          <p:spPr bwMode="auto">
            <a:xfrm flipV="1">
              <a:off x="2514886" y="2095918"/>
              <a:ext cx="120440" cy="34589"/>
            </a:xfrm>
            <a:prstGeom prst="rect">
              <a:avLst/>
            </a:prstGeom>
            <a:solidFill>
              <a:srgbClr val="E0E0E0"/>
            </a:solidFill>
            <a:ln w="9525">
              <a:solidFill>
                <a:srgbClr val="000000"/>
              </a:solidFill>
              <a:miter lim="800000"/>
            </a:ln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85" name="组合 84"/>
          <p:cNvGrpSpPr/>
          <p:nvPr/>
        </p:nvGrpSpPr>
        <p:grpSpPr>
          <a:xfrm>
            <a:off x="10718681" y="2074453"/>
            <a:ext cx="1101137" cy="3775935"/>
            <a:chOff x="5392306" y="2027545"/>
            <a:chExt cx="748852" cy="2567905"/>
          </a:xfrm>
        </p:grpSpPr>
        <p:sp>
          <p:nvSpPr>
            <p:cNvPr id="86" name="iṥḻïḑe"/>
            <p:cNvSpPr/>
            <p:nvPr/>
          </p:nvSpPr>
          <p:spPr bwMode="auto">
            <a:xfrm>
              <a:off x="5392306" y="4367351"/>
              <a:ext cx="331389" cy="212318"/>
            </a:xfrm>
            <a:custGeom>
              <a:avLst/>
              <a:gdLst>
                <a:gd name="T0" fmla="*/ 57 w 257"/>
                <a:gd name="T1" fmla="*/ 85 h 165"/>
                <a:gd name="T2" fmla="*/ 25 w 257"/>
                <a:gd name="T3" fmla="*/ 100 h 165"/>
                <a:gd name="T4" fmla="*/ 1 w 257"/>
                <a:gd name="T5" fmla="*/ 126 h 165"/>
                <a:gd name="T6" fmla="*/ 2 w 257"/>
                <a:gd name="T7" fmla="*/ 137 h 165"/>
                <a:gd name="T8" fmla="*/ 13 w 257"/>
                <a:gd name="T9" fmla="*/ 146 h 165"/>
                <a:gd name="T10" fmla="*/ 148 w 257"/>
                <a:gd name="T11" fmla="*/ 147 h 165"/>
                <a:gd name="T12" fmla="*/ 171 w 257"/>
                <a:gd name="T13" fmla="*/ 138 h 165"/>
                <a:gd name="T14" fmla="*/ 201 w 257"/>
                <a:gd name="T15" fmla="*/ 135 h 165"/>
                <a:gd name="T16" fmla="*/ 232 w 257"/>
                <a:gd name="T17" fmla="*/ 131 h 165"/>
                <a:gd name="T18" fmla="*/ 246 w 257"/>
                <a:gd name="T19" fmla="*/ 125 h 165"/>
                <a:gd name="T20" fmla="*/ 252 w 257"/>
                <a:gd name="T21" fmla="*/ 110 h 165"/>
                <a:gd name="T22" fmla="*/ 232 w 257"/>
                <a:gd name="T23" fmla="*/ 21 h 165"/>
                <a:gd name="T24" fmla="*/ 224 w 257"/>
                <a:gd name="T25" fmla="*/ 11 h 165"/>
                <a:gd name="T26" fmla="*/ 210 w 257"/>
                <a:gd name="T27" fmla="*/ 8 h 165"/>
                <a:gd name="T28" fmla="*/ 149 w 257"/>
                <a:gd name="T29" fmla="*/ 0 h 165"/>
                <a:gd name="T30" fmla="*/ 117 w 257"/>
                <a:gd name="T31" fmla="*/ 17 h 165"/>
                <a:gd name="T32" fmla="*/ 57 w 257"/>
                <a:gd name="T33" fmla="*/ 85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57" h="165">
                  <a:moveTo>
                    <a:pt x="57" y="85"/>
                  </a:moveTo>
                  <a:cubicBezTo>
                    <a:pt x="47" y="91"/>
                    <a:pt x="35" y="95"/>
                    <a:pt x="25" y="100"/>
                  </a:cubicBezTo>
                  <a:cubicBezTo>
                    <a:pt x="15" y="106"/>
                    <a:pt x="4" y="114"/>
                    <a:pt x="1" y="126"/>
                  </a:cubicBezTo>
                  <a:cubicBezTo>
                    <a:pt x="0" y="129"/>
                    <a:pt x="1" y="133"/>
                    <a:pt x="2" y="137"/>
                  </a:cubicBezTo>
                  <a:cubicBezTo>
                    <a:pt x="5" y="141"/>
                    <a:pt x="9" y="144"/>
                    <a:pt x="13" y="146"/>
                  </a:cubicBezTo>
                  <a:cubicBezTo>
                    <a:pt x="56" y="165"/>
                    <a:pt x="105" y="165"/>
                    <a:pt x="148" y="147"/>
                  </a:cubicBezTo>
                  <a:cubicBezTo>
                    <a:pt x="155" y="144"/>
                    <a:pt x="163" y="140"/>
                    <a:pt x="171" y="138"/>
                  </a:cubicBezTo>
                  <a:cubicBezTo>
                    <a:pt x="181" y="136"/>
                    <a:pt x="191" y="135"/>
                    <a:pt x="201" y="135"/>
                  </a:cubicBezTo>
                  <a:cubicBezTo>
                    <a:pt x="211" y="134"/>
                    <a:pt x="221" y="133"/>
                    <a:pt x="232" y="131"/>
                  </a:cubicBezTo>
                  <a:cubicBezTo>
                    <a:pt x="237" y="130"/>
                    <a:pt x="242" y="128"/>
                    <a:pt x="246" y="125"/>
                  </a:cubicBezTo>
                  <a:cubicBezTo>
                    <a:pt x="250" y="121"/>
                    <a:pt x="252" y="115"/>
                    <a:pt x="252" y="110"/>
                  </a:cubicBezTo>
                  <a:cubicBezTo>
                    <a:pt x="257" y="79"/>
                    <a:pt x="250" y="47"/>
                    <a:pt x="232" y="21"/>
                  </a:cubicBezTo>
                  <a:cubicBezTo>
                    <a:pt x="230" y="17"/>
                    <a:pt x="227" y="14"/>
                    <a:pt x="224" y="11"/>
                  </a:cubicBezTo>
                  <a:cubicBezTo>
                    <a:pt x="219" y="9"/>
                    <a:pt x="215" y="8"/>
                    <a:pt x="210" y="8"/>
                  </a:cubicBezTo>
                  <a:cubicBezTo>
                    <a:pt x="190" y="5"/>
                    <a:pt x="169" y="1"/>
                    <a:pt x="149" y="0"/>
                  </a:cubicBezTo>
                  <a:cubicBezTo>
                    <a:pt x="134" y="0"/>
                    <a:pt x="127" y="7"/>
                    <a:pt x="117" y="17"/>
                  </a:cubicBezTo>
                  <a:cubicBezTo>
                    <a:pt x="95" y="38"/>
                    <a:pt x="83" y="69"/>
                    <a:pt x="57" y="85"/>
                  </a:cubicBezTo>
                  <a:close/>
                </a:path>
              </a:pathLst>
            </a:custGeom>
            <a:solidFill>
              <a:srgbClr val="3234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87" name="işľîďé"/>
            <p:cNvSpPr/>
            <p:nvPr/>
          </p:nvSpPr>
          <p:spPr bwMode="auto">
            <a:xfrm>
              <a:off x="5834157" y="4364482"/>
              <a:ext cx="182193" cy="230968"/>
            </a:xfrm>
            <a:custGeom>
              <a:avLst/>
              <a:gdLst>
                <a:gd name="T0" fmla="*/ 9 w 142"/>
                <a:gd name="T1" fmla="*/ 84 h 179"/>
                <a:gd name="T2" fmla="*/ 23 w 142"/>
                <a:gd name="T3" fmla="*/ 140 h 179"/>
                <a:gd name="T4" fmla="*/ 42 w 142"/>
                <a:gd name="T5" fmla="*/ 157 h 179"/>
                <a:gd name="T6" fmla="*/ 127 w 142"/>
                <a:gd name="T7" fmla="*/ 165 h 179"/>
                <a:gd name="T8" fmla="*/ 138 w 142"/>
                <a:gd name="T9" fmla="*/ 156 h 179"/>
                <a:gd name="T10" fmla="*/ 137 w 142"/>
                <a:gd name="T11" fmla="*/ 133 h 179"/>
                <a:gd name="T12" fmla="*/ 99 w 142"/>
                <a:gd name="T13" fmla="*/ 0 h 179"/>
                <a:gd name="T14" fmla="*/ 16 w 142"/>
                <a:gd name="T15" fmla="*/ 19 h 179"/>
                <a:gd name="T16" fmla="*/ 9 w 142"/>
                <a:gd name="T17" fmla="*/ 84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2" h="179">
                  <a:moveTo>
                    <a:pt x="9" y="84"/>
                  </a:moveTo>
                  <a:cubicBezTo>
                    <a:pt x="9" y="104"/>
                    <a:pt x="11" y="124"/>
                    <a:pt x="23" y="140"/>
                  </a:cubicBezTo>
                  <a:cubicBezTo>
                    <a:pt x="28" y="147"/>
                    <a:pt x="35" y="153"/>
                    <a:pt x="42" y="157"/>
                  </a:cubicBezTo>
                  <a:cubicBezTo>
                    <a:pt x="68" y="173"/>
                    <a:pt x="101" y="179"/>
                    <a:pt x="127" y="165"/>
                  </a:cubicBezTo>
                  <a:cubicBezTo>
                    <a:pt x="132" y="163"/>
                    <a:pt x="135" y="160"/>
                    <a:pt x="138" y="156"/>
                  </a:cubicBezTo>
                  <a:cubicBezTo>
                    <a:pt x="142" y="150"/>
                    <a:pt x="140" y="141"/>
                    <a:pt x="137" y="133"/>
                  </a:cubicBezTo>
                  <a:cubicBezTo>
                    <a:pt x="99" y="0"/>
                    <a:pt x="99" y="0"/>
                    <a:pt x="99" y="0"/>
                  </a:cubicBezTo>
                  <a:cubicBezTo>
                    <a:pt x="74" y="4"/>
                    <a:pt x="38" y="7"/>
                    <a:pt x="16" y="19"/>
                  </a:cubicBezTo>
                  <a:cubicBezTo>
                    <a:pt x="0" y="28"/>
                    <a:pt x="9" y="67"/>
                    <a:pt x="9" y="84"/>
                  </a:cubicBezTo>
                  <a:close/>
                </a:path>
              </a:pathLst>
            </a:custGeom>
            <a:solidFill>
              <a:srgbClr val="3234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88" name="îSliďè"/>
            <p:cNvSpPr/>
            <p:nvPr/>
          </p:nvSpPr>
          <p:spPr bwMode="auto">
            <a:xfrm>
              <a:off x="5410956" y="3376054"/>
              <a:ext cx="103290" cy="164978"/>
            </a:xfrm>
            <a:custGeom>
              <a:avLst/>
              <a:gdLst>
                <a:gd name="T0" fmla="*/ 20 w 80"/>
                <a:gd name="T1" fmla="*/ 36 h 128"/>
                <a:gd name="T2" fmla="*/ 5 w 80"/>
                <a:gd name="T3" fmla="*/ 53 h 128"/>
                <a:gd name="T4" fmla="*/ 2 w 80"/>
                <a:gd name="T5" fmla="*/ 79 h 128"/>
                <a:gd name="T6" fmla="*/ 20 w 80"/>
                <a:gd name="T7" fmla="*/ 114 h 128"/>
                <a:gd name="T8" fmla="*/ 56 w 80"/>
                <a:gd name="T9" fmla="*/ 126 h 128"/>
                <a:gd name="T10" fmla="*/ 80 w 80"/>
                <a:gd name="T11" fmla="*/ 99 h 128"/>
                <a:gd name="T12" fmla="*/ 77 w 80"/>
                <a:gd name="T13" fmla="*/ 82 h 128"/>
                <a:gd name="T14" fmla="*/ 49 w 80"/>
                <a:gd name="T15" fmla="*/ 3 h 128"/>
                <a:gd name="T16" fmla="*/ 47 w 80"/>
                <a:gd name="T17" fmla="*/ 0 h 128"/>
                <a:gd name="T18" fmla="*/ 44 w 80"/>
                <a:gd name="T19" fmla="*/ 1 h 128"/>
                <a:gd name="T20" fmla="*/ 21 w 80"/>
                <a:gd name="T21" fmla="*/ 14 h 128"/>
                <a:gd name="T22" fmla="*/ 20 w 80"/>
                <a:gd name="T23" fmla="*/ 36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0" h="128">
                  <a:moveTo>
                    <a:pt x="20" y="36"/>
                  </a:moveTo>
                  <a:cubicBezTo>
                    <a:pt x="18" y="44"/>
                    <a:pt x="10" y="47"/>
                    <a:pt x="5" y="53"/>
                  </a:cubicBezTo>
                  <a:cubicBezTo>
                    <a:pt x="0" y="60"/>
                    <a:pt x="0" y="70"/>
                    <a:pt x="2" y="79"/>
                  </a:cubicBezTo>
                  <a:cubicBezTo>
                    <a:pt x="5" y="92"/>
                    <a:pt x="11" y="104"/>
                    <a:pt x="20" y="114"/>
                  </a:cubicBezTo>
                  <a:cubicBezTo>
                    <a:pt x="29" y="124"/>
                    <a:pt x="43" y="128"/>
                    <a:pt x="56" y="126"/>
                  </a:cubicBezTo>
                  <a:cubicBezTo>
                    <a:pt x="69" y="124"/>
                    <a:pt x="80" y="112"/>
                    <a:pt x="80" y="99"/>
                  </a:cubicBezTo>
                  <a:cubicBezTo>
                    <a:pt x="80" y="93"/>
                    <a:pt x="79" y="87"/>
                    <a:pt x="77" y="82"/>
                  </a:cubicBezTo>
                  <a:cubicBezTo>
                    <a:pt x="49" y="3"/>
                    <a:pt x="49" y="3"/>
                    <a:pt x="49" y="3"/>
                  </a:cubicBezTo>
                  <a:cubicBezTo>
                    <a:pt x="49" y="2"/>
                    <a:pt x="48" y="1"/>
                    <a:pt x="47" y="0"/>
                  </a:cubicBezTo>
                  <a:cubicBezTo>
                    <a:pt x="46" y="0"/>
                    <a:pt x="45" y="0"/>
                    <a:pt x="44" y="1"/>
                  </a:cubicBezTo>
                  <a:cubicBezTo>
                    <a:pt x="38" y="4"/>
                    <a:pt x="25" y="7"/>
                    <a:pt x="21" y="14"/>
                  </a:cubicBezTo>
                  <a:cubicBezTo>
                    <a:pt x="17" y="20"/>
                    <a:pt x="23" y="29"/>
                    <a:pt x="20" y="36"/>
                  </a:cubicBezTo>
                  <a:close/>
                </a:path>
              </a:pathLst>
            </a:custGeom>
            <a:solidFill>
              <a:srgbClr val="FBB3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89" name="iş1ídé"/>
            <p:cNvSpPr/>
            <p:nvPr/>
          </p:nvSpPr>
          <p:spPr bwMode="auto">
            <a:xfrm>
              <a:off x="5420997" y="3334451"/>
              <a:ext cx="81772" cy="83206"/>
            </a:xfrm>
            <a:custGeom>
              <a:avLst/>
              <a:gdLst>
                <a:gd name="T0" fmla="*/ 0 w 64"/>
                <a:gd name="T1" fmla="*/ 65 h 65"/>
                <a:gd name="T2" fmla="*/ 28 w 64"/>
                <a:gd name="T3" fmla="*/ 54 h 65"/>
                <a:gd name="T4" fmla="*/ 57 w 64"/>
                <a:gd name="T5" fmla="*/ 55 h 65"/>
                <a:gd name="T6" fmla="*/ 64 w 64"/>
                <a:gd name="T7" fmla="*/ 60 h 65"/>
                <a:gd name="T8" fmla="*/ 46 w 64"/>
                <a:gd name="T9" fmla="*/ 3 h 65"/>
                <a:gd name="T10" fmla="*/ 44 w 64"/>
                <a:gd name="T11" fmla="*/ 0 h 65"/>
                <a:gd name="T12" fmla="*/ 41 w 64"/>
                <a:gd name="T13" fmla="*/ 0 h 65"/>
                <a:gd name="T14" fmla="*/ 14 w 64"/>
                <a:gd name="T15" fmla="*/ 7 h 65"/>
                <a:gd name="T16" fmla="*/ 4 w 64"/>
                <a:gd name="T17" fmla="*/ 19 h 65"/>
                <a:gd name="T18" fmla="*/ 0 w 64"/>
                <a:gd name="T19" fmla="*/ 65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4" h="65">
                  <a:moveTo>
                    <a:pt x="0" y="65"/>
                  </a:moveTo>
                  <a:cubicBezTo>
                    <a:pt x="10" y="64"/>
                    <a:pt x="18" y="58"/>
                    <a:pt x="28" y="54"/>
                  </a:cubicBezTo>
                  <a:cubicBezTo>
                    <a:pt x="37" y="50"/>
                    <a:pt x="49" y="49"/>
                    <a:pt x="57" y="55"/>
                  </a:cubicBezTo>
                  <a:cubicBezTo>
                    <a:pt x="59" y="57"/>
                    <a:pt x="61" y="60"/>
                    <a:pt x="64" y="60"/>
                  </a:cubicBezTo>
                  <a:cubicBezTo>
                    <a:pt x="60" y="40"/>
                    <a:pt x="54" y="21"/>
                    <a:pt x="46" y="3"/>
                  </a:cubicBezTo>
                  <a:cubicBezTo>
                    <a:pt x="46" y="2"/>
                    <a:pt x="45" y="1"/>
                    <a:pt x="44" y="0"/>
                  </a:cubicBezTo>
                  <a:cubicBezTo>
                    <a:pt x="43" y="0"/>
                    <a:pt x="42" y="0"/>
                    <a:pt x="41" y="0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4" y="10"/>
                    <a:pt x="3" y="9"/>
                    <a:pt x="4" y="19"/>
                  </a:cubicBezTo>
                  <a:cubicBezTo>
                    <a:pt x="4" y="23"/>
                    <a:pt x="6" y="65"/>
                    <a:pt x="0" y="65"/>
                  </a:cubicBezTo>
                </a:path>
              </a:pathLst>
            </a:custGeom>
            <a:solidFill>
              <a:srgbClr val="3234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90" name="ï$ḻiḋè"/>
            <p:cNvSpPr/>
            <p:nvPr/>
          </p:nvSpPr>
          <p:spPr bwMode="auto">
            <a:xfrm>
              <a:off x="5395175" y="2683150"/>
              <a:ext cx="163543" cy="685731"/>
            </a:xfrm>
            <a:custGeom>
              <a:avLst/>
              <a:gdLst>
                <a:gd name="T0" fmla="*/ 17 w 127"/>
                <a:gd name="T1" fmla="*/ 3 h 534"/>
                <a:gd name="T2" fmla="*/ 13 w 127"/>
                <a:gd name="T3" fmla="*/ 24 h 534"/>
                <a:gd name="T4" fmla="*/ 18 w 127"/>
                <a:gd name="T5" fmla="*/ 130 h 534"/>
                <a:gd name="T6" fmla="*/ 22 w 127"/>
                <a:gd name="T7" fmla="*/ 155 h 534"/>
                <a:gd name="T8" fmla="*/ 23 w 127"/>
                <a:gd name="T9" fmla="*/ 191 h 534"/>
                <a:gd name="T10" fmla="*/ 19 w 127"/>
                <a:gd name="T11" fmla="*/ 345 h 534"/>
                <a:gd name="T12" fmla="*/ 5 w 127"/>
                <a:gd name="T13" fmla="*/ 399 h 534"/>
                <a:gd name="T14" fmla="*/ 1 w 127"/>
                <a:gd name="T15" fmla="*/ 416 h 534"/>
                <a:gd name="T16" fmla="*/ 17 w 127"/>
                <a:gd name="T17" fmla="*/ 531 h 534"/>
                <a:gd name="T18" fmla="*/ 81 w 127"/>
                <a:gd name="T19" fmla="*/ 534 h 534"/>
                <a:gd name="T20" fmla="*/ 114 w 127"/>
                <a:gd name="T21" fmla="*/ 338 h 534"/>
                <a:gd name="T22" fmla="*/ 119 w 127"/>
                <a:gd name="T23" fmla="*/ 240 h 534"/>
                <a:gd name="T24" fmla="*/ 118 w 127"/>
                <a:gd name="T25" fmla="*/ 75 h 534"/>
                <a:gd name="T26" fmla="*/ 100 w 127"/>
                <a:gd name="T27" fmla="*/ 26 h 534"/>
                <a:gd name="T28" fmla="*/ 60 w 127"/>
                <a:gd name="T29" fmla="*/ 3 h 534"/>
                <a:gd name="T30" fmla="*/ 32 w 127"/>
                <a:gd name="T31" fmla="*/ 2 h 534"/>
                <a:gd name="T32" fmla="*/ 17 w 127"/>
                <a:gd name="T33" fmla="*/ 3 h 5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7" h="534">
                  <a:moveTo>
                    <a:pt x="17" y="3"/>
                  </a:moveTo>
                  <a:cubicBezTo>
                    <a:pt x="13" y="9"/>
                    <a:pt x="13" y="17"/>
                    <a:pt x="13" y="24"/>
                  </a:cubicBezTo>
                  <a:cubicBezTo>
                    <a:pt x="13" y="59"/>
                    <a:pt x="13" y="95"/>
                    <a:pt x="18" y="130"/>
                  </a:cubicBezTo>
                  <a:cubicBezTo>
                    <a:pt x="20" y="138"/>
                    <a:pt x="21" y="147"/>
                    <a:pt x="22" y="155"/>
                  </a:cubicBezTo>
                  <a:cubicBezTo>
                    <a:pt x="23" y="167"/>
                    <a:pt x="23" y="179"/>
                    <a:pt x="23" y="191"/>
                  </a:cubicBezTo>
                  <a:cubicBezTo>
                    <a:pt x="19" y="345"/>
                    <a:pt x="19" y="345"/>
                    <a:pt x="19" y="345"/>
                  </a:cubicBezTo>
                  <a:cubicBezTo>
                    <a:pt x="18" y="363"/>
                    <a:pt x="17" y="384"/>
                    <a:pt x="5" y="399"/>
                  </a:cubicBezTo>
                  <a:cubicBezTo>
                    <a:pt x="2" y="403"/>
                    <a:pt x="0" y="410"/>
                    <a:pt x="1" y="416"/>
                  </a:cubicBezTo>
                  <a:cubicBezTo>
                    <a:pt x="4" y="454"/>
                    <a:pt x="10" y="493"/>
                    <a:pt x="17" y="531"/>
                  </a:cubicBezTo>
                  <a:cubicBezTo>
                    <a:pt x="37" y="521"/>
                    <a:pt x="61" y="523"/>
                    <a:pt x="81" y="534"/>
                  </a:cubicBezTo>
                  <a:cubicBezTo>
                    <a:pt x="101" y="470"/>
                    <a:pt x="112" y="404"/>
                    <a:pt x="114" y="338"/>
                  </a:cubicBezTo>
                  <a:cubicBezTo>
                    <a:pt x="115" y="305"/>
                    <a:pt x="114" y="272"/>
                    <a:pt x="119" y="240"/>
                  </a:cubicBezTo>
                  <a:cubicBezTo>
                    <a:pt x="127" y="185"/>
                    <a:pt x="124" y="129"/>
                    <a:pt x="118" y="75"/>
                  </a:cubicBezTo>
                  <a:cubicBezTo>
                    <a:pt x="116" y="57"/>
                    <a:pt x="112" y="39"/>
                    <a:pt x="100" y="26"/>
                  </a:cubicBezTo>
                  <a:cubicBezTo>
                    <a:pt x="90" y="14"/>
                    <a:pt x="76" y="6"/>
                    <a:pt x="60" y="3"/>
                  </a:cubicBezTo>
                  <a:cubicBezTo>
                    <a:pt x="51" y="0"/>
                    <a:pt x="42" y="1"/>
                    <a:pt x="32" y="2"/>
                  </a:cubicBezTo>
                  <a:cubicBezTo>
                    <a:pt x="27" y="2"/>
                    <a:pt x="22" y="3"/>
                    <a:pt x="17" y="3"/>
                  </a:cubicBezTo>
                </a:path>
              </a:pathLst>
            </a:custGeom>
            <a:solidFill>
              <a:srgbClr val="5B55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91" name="îsľîḋê"/>
            <p:cNvSpPr/>
            <p:nvPr/>
          </p:nvSpPr>
          <p:spPr bwMode="auto">
            <a:xfrm>
              <a:off x="5396610" y="2684585"/>
              <a:ext cx="157804" cy="684297"/>
            </a:xfrm>
            <a:custGeom>
              <a:avLst/>
              <a:gdLst>
                <a:gd name="T0" fmla="*/ 45 w 123"/>
                <a:gd name="T1" fmla="*/ 0 h 533"/>
                <a:gd name="T2" fmla="*/ 31 w 123"/>
                <a:gd name="T3" fmla="*/ 1 h 533"/>
                <a:gd name="T4" fmla="*/ 17 w 123"/>
                <a:gd name="T5" fmla="*/ 2 h 533"/>
                <a:gd name="T6" fmla="*/ 16 w 123"/>
                <a:gd name="T7" fmla="*/ 2 h 533"/>
                <a:gd name="T8" fmla="*/ 12 w 123"/>
                <a:gd name="T9" fmla="*/ 23 h 533"/>
                <a:gd name="T10" fmla="*/ 12 w 123"/>
                <a:gd name="T11" fmla="*/ 23 h 533"/>
                <a:gd name="T12" fmla="*/ 17 w 123"/>
                <a:gd name="T13" fmla="*/ 129 h 533"/>
                <a:gd name="T14" fmla="*/ 21 w 123"/>
                <a:gd name="T15" fmla="*/ 154 h 533"/>
                <a:gd name="T16" fmla="*/ 22 w 123"/>
                <a:gd name="T17" fmla="*/ 177 h 533"/>
                <a:gd name="T18" fmla="*/ 22 w 123"/>
                <a:gd name="T19" fmla="*/ 190 h 533"/>
                <a:gd name="T20" fmla="*/ 18 w 123"/>
                <a:gd name="T21" fmla="*/ 344 h 533"/>
                <a:gd name="T22" fmla="*/ 4 w 123"/>
                <a:gd name="T23" fmla="*/ 398 h 533"/>
                <a:gd name="T24" fmla="*/ 0 w 123"/>
                <a:gd name="T25" fmla="*/ 412 h 533"/>
                <a:gd name="T26" fmla="*/ 0 w 123"/>
                <a:gd name="T27" fmla="*/ 415 h 533"/>
                <a:gd name="T28" fmla="*/ 16 w 123"/>
                <a:gd name="T29" fmla="*/ 530 h 533"/>
                <a:gd name="T30" fmla="*/ 45 w 123"/>
                <a:gd name="T31" fmla="*/ 523 h 533"/>
                <a:gd name="T32" fmla="*/ 80 w 123"/>
                <a:gd name="T33" fmla="*/ 533 h 533"/>
                <a:gd name="T34" fmla="*/ 113 w 123"/>
                <a:gd name="T35" fmla="*/ 337 h 533"/>
                <a:gd name="T36" fmla="*/ 118 w 123"/>
                <a:gd name="T37" fmla="*/ 239 h 533"/>
                <a:gd name="T38" fmla="*/ 123 w 123"/>
                <a:gd name="T39" fmla="*/ 169 h 533"/>
                <a:gd name="T40" fmla="*/ 117 w 123"/>
                <a:gd name="T41" fmla="*/ 74 h 533"/>
                <a:gd name="T42" fmla="*/ 99 w 123"/>
                <a:gd name="T43" fmla="*/ 25 h 533"/>
                <a:gd name="T44" fmla="*/ 59 w 123"/>
                <a:gd name="T45" fmla="*/ 2 h 533"/>
                <a:gd name="T46" fmla="*/ 45 w 123"/>
                <a:gd name="T47" fmla="*/ 0 h 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23" h="533">
                  <a:moveTo>
                    <a:pt x="45" y="0"/>
                  </a:moveTo>
                  <a:cubicBezTo>
                    <a:pt x="41" y="0"/>
                    <a:pt x="36" y="1"/>
                    <a:pt x="31" y="1"/>
                  </a:cubicBezTo>
                  <a:cubicBezTo>
                    <a:pt x="27" y="1"/>
                    <a:pt x="22" y="2"/>
                    <a:pt x="17" y="2"/>
                  </a:cubicBezTo>
                  <a:cubicBezTo>
                    <a:pt x="17" y="2"/>
                    <a:pt x="16" y="2"/>
                    <a:pt x="16" y="2"/>
                  </a:cubicBezTo>
                  <a:cubicBezTo>
                    <a:pt x="12" y="8"/>
                    <a:pt x="12" y="15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58"/>
                    <a:pt x="12" y="94"/>
                    <a:pt x="17" y="129"/>
                  </a:cubicBezTo>
                  <a:cubicBezTo>
                    <a:pt x="19" y="137"/>
                    <a:pt x="20" y="146"/>
                    <a:pt x="21" y="154"/>
                  </a:cubicBezTo>
                  <a:cubicBezTo>
                    <a:pt x="22" y="162"/>
                    <a:pt x="22" y="169"/>
                    <a:pt x="22" y="177"/>
                  </a:cubicBezTo>
                  <a:cubicBezTo>
                    <a:pt x="22" y="181"/>
                    <a:pt x="22" y="185"/>
                    <a:pt x="22" y="190"/>
                  </a:cubicBezTo>
                  <a:cubicBezTo>
                    <a:pt x="18" y="344"/>
                    <a:pt x="18" y="344"/>
                    <a:pt x="18" y="344"/>
                  </a:cubicBezTo>
                  <a:cubicBezTo>
                    <a:pt x="17" y="362"/>
                    <a:pt x="16" y="383"/>
                    <a:pt x="4" y="398"/>
                  </a:cubicBezTo>
                  <a:cubicBezTo>
                    <a:pt x="1" y="402"/>
                    <a:pt x="0" y="407"/>
                    <a:pt x="0" y="412"/>
                  </a:cubicBezTo>
                  <a:cubicBezTo>
                    <a:pt x="0" y="413"/>
                    <a:pt x="0" y="414"/>
                    <a:pt x="0" y="415"/>
                  </a:cubicBezTo>
                  <a:cubicBezTo>
                    <a:pt x="3" y="453"/>
                    <a:pt x="9" y="492"/>
                    <a:pt x="16" y="530"/>
                  </a:cubicBezTo>
                  <a:cubicBezTo>
                    <a:pt x="25" y="526"/>
                    <a:pt x="35" y="523"/>
                    <a:pt x="45" y="523"/>
                  </a:cubicBezTo>
                  <a:cubicBezTo>
                    <a:pt x="57" y="523"/>
                    <a:pt x="69" y="527"/>
                    <a:pt x="80" y="533"/>
                  </a:cubicBezTo>
                  <a:cubicBezTo>
                    <a:pt x="100" y="469"/>
                    <a:pt x="111" y="403"/>
                    <a:pt x="113" y="337"/>
                  </a:cubicBezTo>
                  <a:cubicBezTo>
                    <a:pt x="114" y="304"/>
                    <a:pt x="113" y="271"/>
                    <a:pt x="118" y="239"/>
                  </a:cubicBezTo>
                  <a:cubicBezTo>
                    <a:pt x="121" y="216"/>
                    <a:pt x="123" y="192"/>
                    <a:pt x="123" y="169"/>
                  </a:cubicBezTo>
                  <a:cubicBezTo>
                    <a:pt x="123" y="137"/>
                    <a:pt x="120" y="105"/>
                    <a:pt x="117" y="74"/>
                  </a:cubicBezTo>
                  <a:cubicBezTo>
                    <a:pt x="115" y="56"/>
                    <a:pt x="111" y="38"/>
                    <a:pt x="99" y="25"/>
                  </a:cubicBezTo>
                  <a:cubicBezTo>
                    <a:pt x="89" y="13"/>
                    <a:pt x="75" y="5"/>
                    <a:pt x="59" y="2"/>
                  </a:cubicBezTo>
                  <a:cubicBezTo>
                    <a:pt x="55" y="1"/>
                    <a:pt x="50" y="0"/>
                    <a:pt x="45" y="0"/>
                  </a:cubicBezTo>
                </a:path>
              </a:pathLst>
            </a:custGeom>
            <a:solidFill>
              <a:srgbClr val="524C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92" name="iṥ1îde"/>
            <p:cNvSpPr/>
            <p:nvPr/>
          </p:nvSpPr>
          <p:spPr bwMode="auto">
            <a:xfrm>
              <a:off x="5445386" y="3182385"/>
              <a:ext cx="595353" cy="1242350"/>
            </a:xfrm>
            <a:custGeom>
              <a:avLst/>
              <a:gdLst>
                <a:gd name="T0" fmla="*/ 27 w 463"/>
                <a:gd name="T1" fmla="*/ 60 h 967"/>
                <a:gd name="T2" fmla="*/ 69 w 463"/>
                <a:gd name="T3" fmla="*/ 469 h 967"/>
                <a:gd name="T4" fmla="*/ 78 w 463"/>
                <a:gd name="T5" fmla="*/ 500 h 967"/>
                <a:gd name="T6" fmla="*/ 66 w 463"/>
                <a:gd name="T7" fmla="*/ 557 h 967"/>
                <a:gd name="T8" fmla="*/ 69 w 463"/>
                <a:gd name="T9" fmla="*/ 690 h 967"/>
                <a:gd name="T10" fmla="*/ 79 w 463"/>
                <a:gd name="T11" fmla="*/ 745 h 967"/>
                <a:gd name="T12" fmla="*/ 77 w 463"/>
                <a:gd name="T13" fmla="*/ 799 h 967"/>
                <a:gd name="T14" fmla="*/ 96 w 463"/>
                <a:gd name="T15" fmla="*/ 888 h 967"/>
                <a:gd name="T16" fmla="*/ 96 w 463"/>
                <a:gd name="T17" fmla="*/ 895 h 967"/>
                <a:gd name="T18" fmla="*/ 89 w 463"/>
                <a:gd name="T19" fmla="*/ 905 h 967"/>
                <a:gd name="T20" fmla="*/ 78 w 463"/>
                <a:gd name="T21" fmla="*/ 947 h 967"/>
                <a:gd name="T22" fmla="*/ 143 w 463"/>
                <a:gd name="T23" fmla="*/ 947 h 967"/>
                <a:gd name="T24" fmla="*/ 207 w 463"/>
                <a:gd name="T25" fmla="*/ 967 h 967"/>
                <a:gd name="T26" fmla="*/ 210 w 463"/>
                <a:gd name="T27" fmla="*/ 888 h 967"/>
                <a:gd name="T28" fmla="*/ 225 w 463"/>
                <a:gd name="T29" fmla="*/ 845 h 967"/>
                <a:gd name="T30" fmla="*/ 215 w 463"/>
                <a:gd name="T31" fmla="*/ 805 h 967"/>
                <a:gd name="T32" fmla="*/ 215 w 463"/>
                <a:gd name="T33" fmla="*/ 779 h 967"/>
                <a:gd name="T34" fmla="*/ 209 w 463"/>
                <a:gd name="T35" fmla="*/ 632 h 967"/>
                <a:gd name="T36" fmla="*/ 202 w 463"/>
                <a:gd name="T37" fmla="*/ 604 h 967"/>
                <a:gd name="T38" fmla="*/ 195 w 463"/>
                <a:gd name="T39" fmla="*/ 586 h 967"/>
                <a:gd name="T40" fmla="*/ 203 w 463"/>
                <a:gd name="T41" fmla="*/ 566 h 967"/>
                <a:gd name="T42" fmla="*/ 211 w 463"/>
                <a:gd name="T43" fmla="*/ 527 h 967"/>
                <a:gd name="T44" fmla="*/ 228 w 463"/>
                <a:gd name="T45" fmla="*/ 418 h 967"/>
                <a:gd name="T46" fmla="*/ 224 w 463"/>
                <a:gd name="T47" fmla="*/ 324 h 967"/>
                <a:gd name="T48" fmla="*/ 246 w 463"/>
                <a:gd name="T49" fmla="*/ 486 h 967"/>
                <a:gd name="T50" fmla="*/ 250 w 463"/>
                <a:gd name="T51" fmla="*/ 539 h 967"/>
                <a:gd name="T52" fmla="*/ 269 w 463"/>
                <a:gd name="T53" fmla="*/ 576 h 967"/>
                <a:gd name="T54" fmla="*/ 270 w 463"/>
                <a:gd name="T55" fmla="*/ 601 h 967"/>
                <a:gd name="T56" fmla="*/ 280 w 463"/>
                <a:gd name="T57" fmla="*/ 623 h 967"/>
                <a:gd name="T58" fmla="*/ 285 w 463"/>
                <a:gd name="T59" fmla="*/ 741 h 967"/>
                <a:gd name="T60" fmla="*/ 290 w 463"/>
                <a:gd name="T61" fmla="*/ 800 h 967"/>
                <a:gd name="T62" fmla="*/ 293 w 463"/>
                <a:gd name="T63" fmla="*/ 819 h 967"/>
                <a:gd name="T64" fmla="*/ 286 w 463"/>
                <a:gd name="T65" fmla="*/ 842 h 967"/>
                <a:gd name="T66" fmla="*/ 306 w 463"/>
                <a:gd name="T67" fmla="*/ 966 h 967"/>
                <a:gd name="T68" fmla="*/ 355 w 463"/>
                <a:gd name="T69" fmla="*/ 939 h 967"/>
                <a:gd name="T70" fmla="*/ 411 w 463"/>
                <a:gd name="T71" fmla="*/ 947 h 967"/>
                <a:gd name="T72" fmla="*/ 425 w 463"/>
                <a:gd name="T73" fmla="*/ 880 h 967"/>
                <a:gd name="T74" fmla="*/ 432 w 463"/>
                <a:gd name="T75" fmla="*/ 864 h 967"/>
                <a:gd name="T76" fmla="*/ 426 w 463"/>
                <a:gd name="T77" fmla="*/ 834 h 967"/>
                <a:gd name="T78" fmla="*/ 424 w 463"/>
                <a:gd name="T79" fmla="*/ 784 h 967"/>
                <a:gd name="T80" fmla="*/ 417 w 463"/>
                <a:gd name="T81" fmla="*/ 617 h 967"/>
                <a:gd name="T82" fmla="*/ 409 w 463"/>
                <a:gd name="T83" fmla="*/ 585 h 967"/>
                <a:gd name="T84" fmla="*/ 405 w 463"/>
                <a:gd name="T85" fmla="*/ 574 h 967"/>
                <a:gd name="T86" fmla="*/ 401 w 463"/>
                <a:gd name="T87" fmla="*/ 553 h 967"/>
                <a:gd name="T88" fmla="*/ 397 w 463"/>
                <a:gd name="T89" fmla="*/ 489 h 967"/>
                <a:gd name="T90" fmla="*/ 419 w 463"/>
                <a:gd name="T91" fmla="*/ 356 h 967"/>
                <a:gd name="T92" fmla="*/ 431 w 463"/>
                <a:gd name="T93" fmla="*/ 297 h 967"/>
                <a:gd name="T94" fmla="*/ 442 w 463"/>
                <a:gd name="T95" fmla="*/ 216 h 967"/>
                <a:gd name="T96" fmla="*/ 460 w 463"/>
                <a:gd name="T97" fmla="*/ 144 h 967"/>
                <a:gd name="T98" fmla="*/ 432 w 463"/>
                <a:gd name="T99" fmla="*/ 34 h 967"/>
                <a:gd name="T100" fmla="*/ 386 w 463"/>
                <a:gd name="T101" fmla="*/ 18 h 967"/>
                <a:gd name="T102" fmla="*/ 55 w 463"/>
                <a:gd name="T103" fmla="*/ 41 h 967"/>
                <a:gd name="T104" fmla="*/ 27 w 463"/>
                <a:gd name="T105" fmla="*/ 60 h 9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63" h="967">
                  <a:moveTo>
                    <a:pt x="27" y="60"/>
                  </a:moveTo>
                  <a:cubicBezTo>
                    <a:pt x="0" y="198"/>
                    <a:pt x="14" y="340"/>
                    <a:pt x="69" y="469"/>
                  </a:cubicBezTo>
                  <a:cubicBezTo>
                    <a:pt x="73" y="479"/>
                    <a:pt x="77" y="489"/>
                    <a:pt x="78" y="500"/>
                  </a:cubicBezTo>
                  <a:cubicBezTo>
                    <a:pt x="81" y="519"/>
                    <a:pt x="72" y="538"/>
                    <a:pt x="66" y="557"/>
                  </a:cubicBezTo>
                  <a:cubicBezTo>
                    <a:pt x="54" y="600"/>
                    <a:pt x="61" y="646"/>
                    <a:pt x="69" y="690"/>
                  </a:cubicBezTo>
                  <a:cubicBezTo>
                    <a:pt x="72" y="709"/>
                    <a:pt x="76" y="727"/>
                    <a:pt x="79" y="745"/>
                  </a:cubicBezTo>
                  <a:cubicBezTo>
                    <a:pt x="82" y="763"/>
                    <a:pt x="85" y="783"/>
                    <a:pt x="77" y="799"/>
                  </a:cubicBezTo>
                  <a:cubicBezTo>
                    <a:pt x="84" y="829"/>
                    <a:pt x="89" y="858"/>
                    <a:pt x="96" y="888"/>
                  </a:cubicBezTo>
                  <a:cubicBezTo>
                    <a:pt x="96" y="891"/>
                    <a:pt x="97" y="893"/>
                    <a:pt x="96" y="895"/>
                  </a:cubicBezTo>
                  <a:cubicBezTo>
                    <a:pt x="95" y="899"/>
                    <a:pt x="92" y="903"/>
                    <a:pt x="89" y="905"/>
                  </a:cubicBezTo>
                  <a:cubicBezTo>
                    <a:pt x="78" y="916"/>
                    <a:pt x="74" y="932"/>
                    <a:pt x="78" y="947"/>
                  </a:cubicBezTo>
                  <a:cubicBezTo>
                    <a:pt x="96" y="934"/>
                    <a:pt x="122" y="939"/>
                    <a:pt x="143" y="947"/>
                  </a:cubicBezTo>
                  <a:cubicBezTo>
                    <a:pt x="163" y="956"/>
                    <a:pt x="184" y="967"/>
                    <a:pt x="207" y="967"/>
                  </a:cubicBezTo>
                  <a:cubicBezTo>
                    <a:pt x="203" y="941"/>
                    <a:pt x="200" y="913"/>
                    <a:pt x="210" y="888"/>
                  </a:cubicBezTo>
                  <a:cubicBezTo>
                    <a:pt x="216" y="874"/>
                    <a:pt x="226" y="860"/>
                    <a:pt x="225" y="845"/>
                  </a:cubicBezTo>
                  <a:cubicBezTo>
                    <a:pt x="225" y="831"/>
                    <a:pt x="217" y="819"/>
                    <a:pt x="215" y="805"/>
                  </a:cubicBezTo>
                  <a:cubicBezTo>
                    <a:pt x="214" y="796"/>
                    <a:pt x="214" y="788"/>
                    <a:pt x="215" y="779"/>
                  </a:cubicBezTo>
                  <a:cubicBezTo>
                    <a:pt x="221" y="730"/>
                    <a:pt x="215" y="681"/>
                    <a:pt x="209" y="632"/>
                  </a:cubicBezTo>
                  <a:cubicBezTo>
                    <a:pt x="208" y="623"/>
                    <a:pt x="206" y="613"/>
                    <a:pt x="202" y="604"/>
                  </a:cubicBezTo>
                  <a:cubicBezTo>
                    <a:pt x="199" y="598"/>
                    <a:pt x="195" y="593"/>
                    <a:pt x="195" y="586"/>
                  </a:cubicBezTo>
                  <a:cubicBezTo>
                    <a:pt x="195" y="579"/>
                    <a:pt x="201" y="573"/>
                    <a:pt x="203" y="566"/>
                  </a:cubicBezTo>
                  <a:cubicBezTo>
                    <a:pt x="207" y="553"/>
                    <a:pt x="200" y="535"/>
                    <a:pt x="211" y="527"/>
                  </a:cubicBezTo>
                  <a:cubicBezTo>
                    <a:pt x="240" y="505"/>
                    <a:pt x="229" y="454"/>
                    <a:pt x="228" y="418"/>
                  </a:cubicBezTo>
                  <a:cubicBezTo>
                    <a:pt x="228" y="387"/>
                    <a:pt x="226" y="355"/>
                    <a:pt x="224" y="324"/>
                  </a:cubicBezTo>
                  <a:cubicBezTo>
                    <a:pt x="243" y="376"/>
                    <a:pt x="250" y="431"/>
                    <a:pt x="246" y="486"/>
                  </a:cubicBezTo>
                  <a:cubicBezTo>
                    <a:pt x="245" y="504"/>
                    <a:pt x="243" y="522"/>
                    <a:pt x="250" y="539"/>
                  </a:cubicBezTo>
                  <a:cubicBezTo>
                    <a:pt x="255" y="552"/>
                    <a:pt x="266" y="562"/>
                    <a:pt x="269" y="576"/>
                  </a:cubicBezTo>
                  <a:cubicBezTo>
                    <a:pt x="270" y="584"/>
                    <a:pt x="269" y="593"/>
                    <a:pt x="270" y="601"/>
                  </a:cubicBezTo>
                  <a:cubicBezTo>
                    <a:pt x="270" y="609"/>
                    <a:pt x="273" y="619"/>
                    <a:pt x="280" y="623"/>
                  </a:cubicBezTo>
                  <a:cubicBezTo>
                    <a:pt x="281" y="662"/>
                    <a:pt x="284" y="703"/>
                    <a:pt x="285" y="741"/>
                  </a:cubicBezTo>
                  <a:cubicBezTo>
                    <a:pt x="284" y="761"/>
                    <a:pt x="286" y="781"/>
                    <a:pt x="290" y="800"/>
                  </a:cubicBezTo>
                  <a:cubicBezTo>
                    <a:pt x="291" y="806"/>
                    <a:pt x="292" y="813"/>
                    <a:pt x="293" y="819"/>
                  </a:cubicBezTo>
                  <a:cubicBezTo>
                    <a:pt x="292" y="827"/>
                    <a:pt x="289" y="835"/>
                    <a:pt x="286" y="842"/>
                  </a:cubicBezTo>
                  <a:cubicBezTo>
                    <a:pt x="272" y="884"/>
                    <a:pt x="280" y="931"/>
                    <a:pt x="306" y="966"/>
                  </a:cubicBezTo>
                  <a:cubicBezTo>
                    <a:pt x="316" y="949"/>
                    <a:pt x="335" y="940"/>
                    <a:pt x="355" y="939"/>
                  </a:cubicBezTo>
                  <a:cubicBezTo>
                    <a:pt x="374" y="937"/>
                    <a:pt x="393" y="942"/>
                    <a:pt x="411" y="947"/>
                  </a:cubicBezTo>
                  <a:cubicBezTo>
                    <a:pt x="408" y="924"/>
                    <a:pt x="413" y="900"/>
                    <a:pt x="425" y="880"/>
                  </a:cubicBezTo>
                  <a:cubicBezTo>
                    <a:pt x="428" y="875"/>
                    <a:pt x="430" y="870"/>
                    <a:pt x="432" y="864"/>
                  </a:cubicBezTo>
                  <a:cubicBezTo>
                    <a:pt x="434" y="854"/>
                    <a:pt x="429" y="844"/>
                    <a:pt x="426" y="834"/>
                  </a:cubicBezTo>
                  <a:cubicBezTo>
                    <a:pt x="422" y="818"/>
                    <a:pt x="423" y="801"/>
                    <a:pt x="424" y="784"/>
                  </a:cubicBezTo>
                  <a:cubicBezTo>
                    <a:pt x="428" y="728"/>
                    <a:pt x="425" y="672"/>
                    <a:pt x="417" y="617"/>
                  </a:cubicBezTo>
                  <a:cubicBezTo>
                    <a:pt x="415" y="606"/>
                    <a:pt x="413" y="595"/>
                    <a:pt x="409" y="585"/>
                  </a:cubicBezTo>
                  <a:cubicBezTo>
                    <a:pt x="408" y="581"/>
                    <a:pt x="406" y="577"/>
                    <a:pt x="405" y="574"/>
                  </a:cubicBezTo>
                  <a:cubicBezTo>
                    <a:pt x="403" y="567"/>
                    <a:pt x="402" y="560"/>
                    <a:pt x="401" y="553"/>
                  </a:cubicBezTo>
                  <a:cubicBezTo>
                    <a:pt x="397" y="489"/>
                    <a:pt x="397" y="489"/>
                    <a:pt x="397" y="489"/>
                  </a:cubicBezTo>
                  <a:cubicBezTo>
                    <a:pt x="394" y="444"/>
                    <a:pt x="408" y="400"/>
                    <a:pt x="419" y="356"/>
                  </a:cubicBezTo>
                  <a:cubicBezTo>
                    <a:pt x="423" y="337"/>
                    <a:pt x="428" y="317"/>
                    <a:pt x="431" y="297"/>
                  </a:cubicBezTo>
                  <a:cubicBezTo>
                    <a:pt x="436" y="270"/>
                    <a:pt x="436" y="242"/>
                    <a:pt x="442" y="216"/>
                  </a:cubicBezTo>
                  <a:cubicBezTo>
                    <a:pt x="448" y="192"/>
                    <a:pt x="458" y="168"/>
                    <a:pt x="460" y="144"/>
                  </a:cubicBezTo>
                  <a:cubicBezTo>
                    <a:pt x="463" y="105"/>
                    <a:pt x="447" y="69"/>
                    <a:pt x="432" y="34"/>
                  </a:cubicBezTo>
                  <a:cubicBezTo>
                    <a:pt x="426" y="19"/>
                    <a:pt x="401" y="21"/>
                    <a:pt x="386" y="18"/>
                  </a:cubicBezTo>
                  <a:cubicBezTo>
                    <a:pt x="275" y="0"/>
                    <a:pt x="159" y="0"/>
                    <a:pt x="55" y="41"/>
                  </a:cubicBezTo>
                  <a:cubicBezTo>
                    <a:pt x="44" y="45"/>
                    <a:pt x="35" y="52"/>
                    <a:pt x="27" y="60"/>
                  </a:cubicBezTo>
                  <a:close/>
                </a:path>
              </a:pathLst>
            </a:custGeom>
            <a:solidFill>
              <a:srgbClr val="3C3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93" name="ïs1iḋè"/>
            <p:cNvSpPr/>
            <p:nvPr/>
          </p:nvSpPr>
          <p:spPr bwMode="auto">
            <a:xfrm>
              <a:off x="5561586" y="2305855"/>
              <a:ext cx="266833" cy="248183"/>
            </a:xfrm>
            <a:custGeom>
              <a:avLst/>
              <a:gdLst>
                <a:gd name="T0" fmla="*/ 16 w 208"/>
                <a:gd name="T1" fmla="*/ 33 h 193"/>
                <a:gd name="T2" fmla="*/ 28 w 208"/>
                <a:gd name="T3" fmla="*/ 81 h 193"/>
                <a:gd name="T4" fmla="*/ 34 w 208"/>
                <a:gd name="T5" fmla="*/ 115 h 193"/>
                <a:gd name="T6" fmla="*/ 31 w 208"/>
                <a:gd name="T7" fmla="*/ 127 h 193"/>
                <a:gd name="T8" fmla="*/ 24 w 208"/>
                <a:gd name="T9" fmla="*/ 134 h 193"/>
                <a:gd name="T10" fmla="*/ 0 w 208"/>
                <a:gd name="T11" fmla="*/ 160 h 193"/>
                <a:gd name="T12" fmla="*/ 21 w 208"/>
                <a:gd name="T13" fmla="*/ 167 h 193"/>
                <a:gd name="T14" fmla="*/ 67 w 208"/>
                <a:gd name="T15" fmla="*/ 190 h 193"/>
                <a:gd name="T16" fmla="*/ 116 w 208"/>
                <a:gd name="T17" fmla="*/ 186 h 193"/>
                <a:gd name="T18" fmla="*/ 179 w 208"/>
                <a:gd name="T19" fmla="*/ 156 h 193"/>
                <a:gd name="T20" fmla="*/ 208 w 208"/>
                <a:gd name="T21" fmla="*/ 105 h 193"/>
                <a:gd name="T22" fmla="*/ 161 w 208"/>
                <a:gd name="T23" fmla="*/ 69 h 193"/>
                <a:gd name="T24" fmla="*/ 154 w 208"/>
                <a:gd name="T25" fmla="*/ 48 h 193"/>
                <a:gd name="T26" fmla="*/ 143 w 208"/>
                <a:gd name="T27" fmla="*/ 0 h 193"/>
                <a:gd name="T28" fmla="*/ 111 w 208"/>
                <a:gd name="T29" fmla="*/ 16 h 193"/>
                <a:gd name="T30" fmla="*/ 74 w 208"/>
                <a:gd name="T31" fmla="*/ 21 h 193"/>
                <a:gd name="T32" fmla="*/ 9 w 208"/>
                <a:gd name="T33" fmla="*/ 29 h 193"/>
                <a:gd name="T34" fmla="*/ 3 w 208"/>
                <a:gd name="T35" fmla="*/ 35 h 193"/>
                <a:gd name="T36" fmla="*/ 16 w 208"/>
                <a:gd name="T37" fmla="*/ 33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08" h="193">
                  <a:moveTo>
                    <a:pt x="16" y="33"/>
                  </a:moveTo>
                  <a:cubicBezTo>
                    <a:pt x="28" y="81"/>
                    <a:pt x="28" y="81"/>
                    <a:pt x="28" y="81"/>
                  </a:cubicBezTo>
                  <a:cubicBezTo>
                    <a:pt x="32" y="92"/>
                    <a:pt x="34" y="103"/>
                    <a:pt x="34" y="115"/>
                  </a:cubicBezTo>
                  <a:cubicBezTo>
                    <a:pt x="34" y="119"/>
                    <a:pt x="33" y="123"/>
                    <a:pt x="31" y="127"/>
                  </a:cubicBezTo>
                  <a:cubicBezTo>
                    <a:pt x="29" y="130"/>
                    <a:pt x="27" y="132"/>
                    <a:pt x="24" y="134"/>
                  </a:cubicBezTo>
                  <a:cubicBezTo>
                    <a:pt x="15" y="141"/>
                    <a:pt x="9" y="156"/>
                    <a:pt x="0" y="160"/>
                  </a:cubicBezTo>
                  <a:cubicBezTo>
                    <a:pt x="5" y="169"/>
                    <a:pt x="12" y="163"/>
                    <a:pt x="21" y="167"/>
                  </a:cubicBezTo>
                  <a:cubicBezTo>
                    <a:pt x="36" y="175"/>
                    <a:pt x="50" y="186"/>
                    <a:pt x="67" y="190"/>
                  </a:cubicBezTo>
                  <a:cubicBezTo>
                    <a:pt x="83" y="193"/>
                    <a:pt x="100" y="190"/>
                    <a:pt x="116" y="186"/>
                  </a:cubicBezTo>
                  <a:cubicBezTo>
                    <a:pt x="139" y="179"/>
                    <a:pt x="161" y="171"/>
                    <a:pt x="179" y="156"/>
                  </a:cubicBezTo>
                  <a:cubicBezTo>
                    <a:pt x="197" y="141"/>
                    <a:pt x="208" y="128"/>
                    <a:pt x="208" y="105"/>
                  </a:cubicBezTo>
                  <a:cubicBezTo>
                    <a:pt x="188" y="107"/>
                    <a:pt x="170" y="87"/>
                    <a:pt x="161" y="69"/>
                  </a:cubicBezTo>
                  <a:cubicBezTo>
                    <a:pt x="158" y="62"/>
                    <a:pt x="156" y="55"/>
                    <a:pt x="154" y="48"/>
                  </a:cubicBezTo>
                  <a:cubicBezTo>
                    <a:pt x="143" y="0"/>
                    <a:pt x="143" y="0"/>
                    <a:pt x="143" y="0"/>
                  </a:cubicBezTo>
                  <a:cubicBezTo>
                    <a:pt x="132" y="3"/>
                    <a:pt x="122" y="11"/>
                    <a:pt x="111" y="16"/>
                  </a:cubicBezTo>
                  <a:cubicBezTo>
                    <a:pt x="100" y="20"/>
                    <a:pt x="87" y="20"/>
                    <a:pt x="74" y="21"/>
                  </a:cubicBezTo>
                  <a:cubicBezTo>
                    <a:pt x="52" y="22"/>
                    <a:pt x="30" y="25"/>
                    <a:pt x="9" y="29"/>
                  </a:cubicBezTo>
                  <a:cubicBezTo>
                    <a:pt x="6" y="30"/>
                    <a:pt x="2" y="32"/>
                    <a:pt x="3" y="35"/>
                  </a:cubicBezTo>
                  <a:cubicBezTo>
                    <a:pt x="16" y="33"/>
                    <a:pt x="16" y="33"/>
                    <a:pt x="16" y="33"/>
                  </a:cubicBezTo>
                </a:path>
              </a:pathLst>
            </a:custGeom>
            <a:solidFill>
              <a:srgbClr val="FBB3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94" name="íṥḻiḓe"/>
            <p:cNvSpPr/>
            <p:nvPr/>
          </p:nvSpPr>
          <p:spPr bwMode="auto">
            <a:xfrm>
              <a:off x="5561586" y="2305855"/>
              <a:ext cx="266833" cy="245314"/>
            </a:xfrm>
            <a:custGeom>
              <a:avLst/>
              <a:gdLst>
                <a:gd name="T0" fmla="*/ 143 w 208"/>
                <a:gd name="T1" fmla="*/ 0 h 191"/>
                <a:gd name="T2" fmla="*/ 111 w 208"/>
                <a:gd name="T3" fmla="*/ 16 h 191"/>
                <a:gd name="T4" fmla="*/ 74 w 208"/>
                <a:gd name="T5" fmla="*/ 21 h 191"/>
                <a:gd name="T6" fmla="*/ 9 w 208"/>
                <a:gd name="T7" fmla="*/ 29 h 191"/>
                <a:gd name="T8" fmla="*/ 3 w 208"/>
                <a:gd name="T9" fmla="*/ 34 h 191"/>
                <a:gd name="T10" fmla="*/ 3 w 208"/>
                <a:gd name="T11" fmla="*/ 35 h 191"/>
                <a:gd name="T12" fmla="*/ 16 w 208"/>
                <a:gd name="T13" fmla="*/ 33 h 191"/>
                <a:gd name="T14" fmla="*/ 28 w 208"/>
                <a:gd name="T15" fmla="*/ 81 h 191"/>
                <a:gd name="T16" fmla="*/ 34 w 208"/>
                <a:gd name="T17" fmla="*/ 115 h 191"/>
                <a:gd name="T18" fmla="*/ 34 w 208"/>
                <a:gd name="T19" fmla="*/ 115 h 191"/>
                <a:gd name="T20" fmla="*/ 31 w 208"/>
                <a:gd name="T21" fmla="*/ 127 h 191"/>
                <a:gd name="T22" fmla="*/ 24 w 208"/>
                <a:gd name="T23" fmla="*/ 134 h 191"/>
                <a:gd name="T24" fmla="*/ 0 w 208"/>
                <a:gd name="T25" fmla="*/ 160 h 191"/>
                <a:gd name="T26" fmla="*/ 21 w 208"/>
                <a:gd name="T27" fmla="*/ 167 h 191"/>
                <a:gd name="T28" fmla="*/ 67 w 208"/>
                <a:gd name="T29" fmla="*/ 190 h 191"/>
                <a:gd name="T30" fmla="*/ 82 w 208"/>
                <a:gd name="T31" fmla="*/ 191 h 191"/>
                <a:gd name="T32" fmla="*/ 116 w 208"/>
                <a:gd name="T33" fmla="*/ 186 h 191"/>
                <a:gd name="T34" fmla="*/ 179 w 208"/>
                <a:gd name="T35" fmla="*/ 156 h 191"/>
                <a:gd name="T36" fmla="*/ 208 w 208"/>
                <a:gd name="T37" fmla="*/ 105 h 191"/>
                <a:gd name="T38" fmla="*/ 208 w 208"/>
                <a:gd name="T39" fmla="*/ 105 h 191"/>
                <a:gd name="T40" fmla="*/ 204 w 208"/>
                <a:gd name="T41" fmla="*/ 105 h 191"/>
                <a:gd name="T42" fmla="*/ 161 w 208"/>
                <a:gd name="T43" fmla="*/ 69 h 191"/>
                <a:gd name="T44" fmla="*/ 154 w 208"/>
                <a:gd name="T45" fmla="*/ 48 h 191"/>
                <a:gd name="T46" fmla="*/ 143 w 208"/>
                <a:gd name="T47" fmla="*/ 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08" h="191">
                  <a:moveTo>
                    <a:pt x="143" y="0"/>
                  </a:moveTo>
                  <a:cubicBezTo>
                    <a:pt x="132" y="3"/>
                    <a:pt x="122" y="11"/>
                    <a:pt x="111" y="16"/>
                  </a:cubicBezTo>
                  <a:cubicBezTo>
                    <a:pt x="100" y="20"/>
                    <a:pt x="87" y="20"/>
                    <a:pt x="74" y="21"/>
                  </a:cubicBezTo>
                  <a:cubicBezTo>
                    <a:pt x="52" y="22"/>
                    <a:pt x="30" y="25"/>
                    <a:pt x="9" y="29"/>
                  </a:cubicBezTo>
                  <a:cubicBezTo>
                    <a:pt x="6" y="30"/>
                    <a:pt x="3" y="32"/>
                    <a:pt x="3" y="34"/>
                  </a:cubicBezTo>
                  <a:cubicBezTo>
                    <a:pt x="3" y="34"/>
                    <a:pt x="3" y="35"/>
                    <a:pt x="3" y="35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28" y="81"/>
                    <a:pt x="28" y="81"/>
                    <a:pt x="28" y="81"/>
                  </a:cubicBezTo>
                  <a:cubicBezTo>
                    <a:pt x="32" y="92"/>
                    <a:pt x="34" y="103"/>
                    <a:pt x="34" y="115"/>
                  </a:cubicBezTo>
                  <a:cubicBezTo>
                    <a:pt x="34" y="115"/>
                    <a:pt x="34" y="115"/>
                    <a:pt x="34" y="115"/>
                  </a:cubicBezTo>
                  <a:cubicBezTo>
                    <a:pt x="34" y="119"/>
                    <a:pt x="33" y="123"/>
                    <a:pt x="31" y="127"/>
                  </a:cubicBezTo>
                  <a:cubicBezTo>
                    <a:pt x="29" y="130"/>
                    <a:pt x="27" y="132"/>
                    <a:pt x="24" y="134"/>
                  </a:cubicBezTo>
                  <a:cubicBezTo>
                    <a:pt x="15" y="141"/>
                    <a:pt x="9" y="156"/>
                    <a:pt x="0" y="160"/>
                  </a:cubicBezTo>
                  <a:cubicBezTo>
                    <a:pt x="5" y="169"/>
                    <a:pt x="12" y="163"/>
                    <a:pt x="21" y="167"/>
                  </a:cubicBezTo>
                  <a:cubicBezTo>
                    <a:pt x="36" y="175"/>
                    <a:pt x="50" y="186"/>
                    <a:pt x="67" y="190"/>
                  </a:cubicBezTo>
                  <a:cubicBezTo>
                    <a:pt x="72" y="191"/>
                    <a:pt x="77" y="191"/>
                    <a:pt x="82" y="191"/>
                  </a:cubicBezTo>
                  <a:cubicBezTo>
                    <a:pt x="93" y="191"/>
                    <a:pt x="105" y="189"/>
                    <a:pt x="116" y="186"/>
                  </a:cubicBezTo>
                  <a:cubicBezTo>
                    <a:pt x="139" y="179"/>
                    <a:pt x="161" y="171"/>
                    <a:pt x="179" y="156"/>
                  </a:cubicBezTo>
                  <a:cubicBezTo>
                    <a:pt x="197" y="142"/>
                    <a:pt x="208" y="129"/>
                    <a:pt x="208" y="105"/>
                  </a:cubicBezTo>
                  <a:cubicBezTo>
                    <a:pt x="208" y="105"/>
                    <a:pt x="208" y="105"/>
                    <a:pt x="208" y="105"/>
                  </a:cubicBezTo>
                  <a:cubicBezTo>
                    <a:pt x="206" y="105"/>
                    <a:pt x="205" y="105"/>
                    <a:pt x="204" y="105"/>
                  </a:cubicBezTo>
                  <a:cubicBezTo>
                    <a:pt x="186" y="105"/>
                    <a:pt x="169" y="86"/>
                    <a:pt x="161" y="69"/>
                  </a:cubicBezTo>
                  <a:cubicBezTo>
                    <a:pt x="158" y="62"/>
                    <a:pt x="156" y="55"/>
                    <a:pt x="154" y="48"/>
                  </a:cubicBezTo>
                  <a:cubicBezTo>
                    <a:pt x="143" y="0"/>
                    <a:pt x="143" y="0"/>
                    <a:pt x="143" y="0"/>
                  </a:cubicBezTo>
                </a:path>
              </a:pathLst>
            </a:custGeom>
            <a:solidFill>
              <a:srgbClr val="E1A1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95" name="ïṧļídè"/>
            <p:cNvSpPr/>
            <p:nvPr/>
          </p:nvSpPr>
          <p:spPr bwMode="auto">
            <a:xfrm>
              <a:off x="5514246" y="2110751"/>
              <a:ext cx="271137" cy="272571"/>
            </a:xfrm>
            <a:prstGeom prst="ellipse">
              <a:avLst/>
            </a:prstGeom>
            <a:solidFill>
              <a:srgbClr val="FBB3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96" name="işḷidê"/>
            <p:cNvSpPr/>
            <p:nvPr/>
          </p:nvSpPr>
          <p:spPr bwMode="auto">
            <a:xfrm>
              <a:off x="5528592" y="2374715"/>
              <a:ext cx="286917" cy="203711"/>
            </a:xfrm>
            <a:custGeom>
              <a:avLst/>
              <a:gdLst>
                <a:gd name="T0" fmla="*/ 123 w 223"/>
                <a:gd name="T1" fmla="*/ 75 h 159"/>
                <a:gd name="T2" fmla="*/ 147 w 223"/>
                <a:gd name="T3" fmla="*/ 43 h 159"/>
                <a:gd name="T4" fmla="*/ 186 w 223"/>
                <a:gd name="T5" fmla="*/ 0 h 159"/>
                <a:gd name="T6" fmla="*/ 218 w 223"/>
                <a:gd name="T7" fmla="*/ 38 h 159"/>
                <a:gd name="T8" fmla="*/ 222 w 223"/>
                <a:gd name="T9" fmla="*/ 44 h 159"/>
                <a:gd name="T10" fmla="*/ 219 w 223"/>
                <a:gd name="T11" fmla="*/ 56 h 159"/>
                <a:gd name="T12" fmla="*/ 187 w 223"/>
                <a:gd name="T13" fmla="*/ 87 h 159"/>
                <a:gd name="T14" fmla="*/ 108 w 223"/>
                <a:gd name="T15" fmla="*/ 157 h 159"/>
                <a:gd name="T16" fmla="*/ 104 w 223"/>
                <a:gd name="T17" fmla="*/ 159 h 159"/>
                <a:gd name="T18" fmla="*/ 100 w 223"/>
                <a:gd name="T19" fmla="*/ 158 h 159"/>
                <a:gd name="T20" fmla="*/ 44 w 223"/>
                <a:gd name="T21" fmla="*/ 112 h 159"/>
                <a:gd name="T22" fmla="*/ 39 w 223"/>
                <a:gd name="T23" fmla="*/ 110 h 159"/>
                <a:gd name="T24" fmla="*/ 36 w 223"/>
                <a:gd name="T25" fmla="*/ 111 h 159"/>
                <a:gd name="T26" fmla="*/ 0 w 223"/>
                <a:gd name="T27" fmla="*/ 129 h 159"/>
                <a:gd name="T28" fmla="*/ 32 w 223"/>
                <a:gd name="T29" fmla="*/ 73 h 159"/>
                <a:gd name="T30" fmla="*/ 36 w 223"/>
                <a:gd name="T31" fmla="*/ 51 h 159"/>
                <a:gd name="T32" fmla="*/ 52 w 223"/>
                <a:gd name="T33" fmla="*/ 36 h 159"/>
                <a:gd name="T34" fmla="*/ 61 w 223"/>
                <a:gd name="T35" fmla="*/ 79 h 159"/>
                <a:gd name="T36" fmla="*/ 100 w 223"/>
                <a:gd name="T37" fmla="*/ 99 h 159"/>
                <a:gd name="T38" fmla="*/ 123 w 223"/>
                <a:gd name="T39" fmla="*/ 75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3" h="159">
                  <a:moveTo>
                    <a:pt x="123" y="75"/>
                  </a:moveTo>
                  <a:cubicBezTo>
                    <a:pt x="129" y="63"/>
                    <a:pt x="137" y="52"/>
                    <a:pt x="147" y="43"/>
                  </a:cubicBezTo>
                  <a:cubicBezTo>
                    <a:pt x="162" y="30"/>
                    <a:pt x="182" y="20"/>
                    <a:pt x="186" y="0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20" y="40"/>
                    <a:pt x="221" y="42"/>
                    <a:pt x="222" y="44"/>
                  </a:cubicBezTo>
                  <a:cubicBezTo>
                    <a:pt x="223" y="48"/>
                    <a:pt x="222" y="53"/>
                    <a:pt x="219" y="56"/>
                  </a:cubicBezTo>
                  <a:cubicBezTo>
                    <a:pt x="211" y="69"/>
                    <a:pt x="198" y="78"/>
                    <a:pt x="187" y="87"/>
                  </a:cubicBezTo>
                  <a:cubicBezTo>
                    <a:pt x="159" y="109"/>
                    <a:pt x="133" y="132"/>
                    <a:pt x="108" y="157"/>
                  </a:cubicBezTo>
                  <a:cubicBezTo>
                    <a:pt x="107" y="158"/>
                    <a:pt x="106" y="159"/>
                    <a:pt x="104" y="159"/>
                  </a:cubicBezTo>
                  <a:cubicBezTo>
                    <a:pt x="102" y="159"/>
                    <a:pt x="101" y="159"/>
                    <a:pt x="100" y="158"/>
                  </a:cubicBezTo>
                  <a:cubicBezTo>
                    <a:pt x="78" y="147"/>
                    <a:pt x="59" y="131"/>
                    <a:pt x="44" y="112"/>
                  </a:cubicBezTo>
                  <a:cubicBezTo>
                    <a:pt x="43" y="111"/>
                    <a:pt x="41" y="109"/>
                    <a:pt x="39" y="110"/>
                  </a:cubicBezTo>
                  <a:cubicBezTo>
                    <a:pt x="38" y="110"/>
                    <a:pt x="37" y="110"/>
                    <a:pt x="36" y="111"/>
                  </a:cubicBezTo>
                  <a:cubicBezTo>
                    <a:pt x="25" y="120"/>
                    <a:pt x="14" y="130"/>
                    <a:pt x="0" y="129"/>
                  </a:cubicBezTo>
                  <a:cubicBezTo>
                    <a:pt x="18" y="116"/>
                    <a:pt x="28" y="95"/>
                    <a:pt x="32" y="73"/>
                  </a:cubicBezTo>
                  <a:cubicBezTo>
                    <a:pt x="32" y="66"/>
                    <a:pt x="34" y="58"/>
                    <a:pt x="36" y="51"/>
                  </a:cubicBezTo>
                  <a:cubicBezTo>
                    <a:pt x="39" y="44"/>
                    <a:pt x="44" y="38"/>
                    <a:pt x="52" y="36"/>
                  </a:cubicBezTo>
                  <a:cubicBezTo>
                    <a:pt x="43" y="50"/>
                    <a:pt x="49" y="69"/>
                    <a:pt x="61" y="79"/>
                  </a:cubicBezTo>
                  <a:cubicBezTo>
                    <a:pt x="72" y="89"/>
                    <a:pt x="86" y="96"/>
                    <a:pt x="100" y="99"/>
                  </a:cubicBezTo>
                  <a:cubicBezTo>
                    <a:pt x="114" y="101"/>
                    <a:pt x="118" y="86"/>
                    <a:pt x="123" y="75"/>
                  </a:cubicBezTo>
                  <a:close/>
                </a:path>
              </a:pathLst>
            </a:custGeom>
            <a:solidFill>
              <a:srgbClr val="3234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97" name="işḷíďè"/>
            <p:cNvSpPr/>
            <p:nvPr/>
          </p:nvSpPr>
          <p:spPr bwMode="auto">
            <a:xfrm>
              <a:off x="5442516" y="3175212"/>
              <a:ext cx="408857" cy="131982"/>
            </a:xfrm>
            <a:custGeom>
              <a:avLst/>
              <a:gdLst>
                <a:gd name="T0" fmla="*/ 52 w 318"/>
                <a:gd name="T1" fmla="*/ 77 h 103"/>
                <a:gd name="T2" fmla="*/ 96 w 318"/>
                <a:gd name="T3" fmla="*/ 92 h 103"/>
                <a:gd name="T4" fmla="*/ 179 w 318"/>
                <a:gd name="T5" fmla="*/ 101 h 103"/>
                <a:gd name="T6" fmla="*/ 203 w 318"/>
                <a:gd name="T7" fmla="*/ 93 h 103"/>
                <a:gd name="T8" fmla="*/ 208 w 318"/>
                <a:gd name="T9" fmla="*/ 88 h 103"/>
                <a:gd name="T10" fmla="*/ 219 w 318"/>
                <a:gd name="T11" fmla="*/ 84 h 103"/>
                <a:gd name="T12" fmla="*/ 316 w 318"/>
                <a:gd name="T13" fmla="*/ 23 h 103"/>
                <a:gd name="T14" fmla="*/ 318 w 318"/>
                <a:gd name="T15" fmla="*/ 20 h 103"/>
                <a:gd name="T16" fmla="*/ 317 w 318"/>
                <a:gd name="T17" fmla="*/ 18 h 103"/>
                <a:gd name="T18" fmla="*/ 301 w 318"/>
                <a:gd name="T19" fmla="*/ 0 h 103"/>
                <a:gd name="T20" fmla="*/ 176 w 318"/>
                <a:gd name="T21" fmla="*/ 3 h 103"/>
                <a:gd name="T22" fmla="*/ 151 w 318"/>
                <a:gd name="T23" fmla="*/ 4 h 103"/>
                <a:gd name="T24" fmla="*/ 126 w 318"/>
                <a:gd name="T25" fmla="*/ 9 h 103"/>
                <a:gd name="T26" fmla="*/ 33 w 318"/>
                <a:gd name="T27" fmla="*/ 22 h 103"/>
                <a:gd name="T28" fmla="*/ 26 w 318"/>
                <a:gd name="T29" fmla="*/ 24 h 103"/>
                <a:gd name="T30" fmla="*/ 23 w 318"/>
                <a:gd name="T31" fmla="*/ 28 h 103"/>
                <a:gd name="T32" fmla="*/ 12 w 318"/>
                <a:gd name="T33" fmla="*/ 43 h 103"/>
                <a:gd name="T34" fmla="*/ 3 w 318"/>
                <a:gd name="T35" fmla="*/ 61 h 103"/>
                <a:gd name="T36" fmla="*/ 16 w 318"/>
                <a:gd name="T37" fmla="*/ 76 h 103"/>
                <a:gd name="T38" fmla="*/ 52 w 318"/>
                <a:gd name="T39" fmla="*/ 77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18" h="103">
                  <a:moveTo>
                    <a:pt x="52" y="77"/>
                  </a:moveTo>
                  <a:cubicBezTo>
                    <a:pt x="67" y="81"/>
                    <a:pt x="81" y="87"/>
                    <a:pt x="96" y="92"/>
                  </a:cubicBezTo>
                  <a:cubicBezTo>
                    <a:pt x="123" y="100"/>
                    <a:pt x="151" y="103"/>
                    <a:pt x="179" y="101"/>
                  </a:cubicBezTo>
                  <a:cubicBezTo>
                    <a:pt x="187" y="100"/>
                    <a:pt x="196" y="98"/>
                    <a:pt x="203" y="93"/>
                  </a:cubicBezTo>
                  <a:cubicBezTo>
                    <a:pt x="205" y="91"/>
                    <a:pt x="206" y="90"/>
                    <a:pt x="208" y="88"/>
                  </a:cubicBezTo>
                  <a:cubicBezTo>
                    <a:pt x="212" y="86"/>
                    <a:pt x="215" y="85"/>
                    <a:pt x="219" y="84"/>
                  </a:cubicBezTo>
                  <a:cubicBezTo>
                    <a:pt x="256" y="72"/>
                    <a:pt x="286" y="48"/>
                    <a:pt x="316" y="23"/>
                  </a:cubicBezTo>
                  <a:cubicBezTo>
                    <a:pt x="317" y="23"/>
                    <a:pt x="318" y="22"/>
                    <a:pt x="318" y="20"/>
                  </a:cubicBezTo>
                  <a:cubicBezTo>
                    <a:pt x="318" y="19"/>
                    <a:pt x="318" y="19"/>
                    <a:pt x="317" y="18"/>
                  </a:cubicBezTo>
                  <a:cubicBezTo>
                    <a:pt x="301" y="0"/>
                    <a:pt x="301" y="0"/>
                    <a:pt x="301" y="0"/>
                  </a:cubicBezTo>
                  <a:cubicBezTo>
                    <a:pt x="260" y="7"/>
                    <a:pt x="218" y="4"/>
                    <a:pt x="176" y="3"/>
                  </a:cubicBezTo>
                  <a:cubicBezTo>
                    <a:pt x="168" y="3"/>
                    <a:pt x="159" y="3"/>
                    <a:pt x="151" y="4"/>
                  </a:cubicBezTo>
                  <a:cubicBezTo>
                    <a:pt x="142" y="5"/>
                    <a:pt x="134" y="7"/>
                    <a:pt x="126" y="9"/>
                  </a:cubicBezTo>
                  <a:cubicBezTo>
                    <a:pt x="95" y="16"/>
                    <a:pt x="64" y="18"/>
                    <a:pt x="33" y="22"/>
                  </a:cubicBezTo>
                  <a:cubicBezTo>
                    <a:pt x="30" y="23"/>
                    <a:pt x="28" y="23"/>
                    <a:pt x="26" y="24"/>
                  </a:cubicBezTo>
                  <a:cubicBezTo>
                    <a:pt x="25" y="25"/>
                    <a:pt x="24" y="27"/>
                    <a:pt x="23" y="28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8" y="49"/>
                    <a:pt x="5" y="55"/>
                    <a:pt x="3" y="61"/>
                  </a:cubicBezTo>
                  <a:cubicBezTo>
                    <a:pt x="0" y="73"/>
                    <a:pt x="6" y="77"/>
                    <a:pt x="16" y="76"/>
                  </a:cubicBezTo>
                  <a:cubicBezTo>
                    <a:pt x="28" y="74"/>
                    <a:pt x="40" y="74"/>
                    <a:pt x="52" y="77"/>
                  </a:cubicBezTo>
                  <a:close/>
                </a:path>
              </a:pathLst>
            </a:custGeom>
            <a:solidFill>
              <a:srgbClr val="3234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98" name="íśḻïḑê"/>
            <p:cNvSpPr/>
            <p:nvPr/>
          </p:nvSpPr>
          <p:spPr bwMode="auto">
            <a:xfrm>
              <a:off x="5409521" y="2422055"/>
              <a:ext cx="681428" cy="819148"/>
            </a:xfrm>
            <a:custGeom>
              <a:avLst/>
              <a:gdLst>
                <a:gd name="T0" fmla="*/ 201 w 530"/>
                <a:gd name="T1" fmla="*/ 101 h 639"/>
                <a:gd name="T2" fmla="*/ 159 w 530"/>
                <a:gd name="T3" fmla="*/ 69 h 639"/>
                <a:gd name="T4" fmla="*/ 139 w 530"/>
                <a:gd name="T5" fmla="*/ 61 h 639"/>
                <a:gd name="T6" fmla="*/ 119 w 530"/>
                <a:gd name="T7" fmla="*/ 66 h 639"/>
                <a:gd name="T8" fmla="*/ 110 w 530"/>
                <a:gd name="T9" fmla="*/ 77 h 639"/>
                <a:gd name="T10" fmla="*/ 95 w 530"/>
                <a:gd name="T11" fmla="*/ 85 h 639"/>
                <a:gd name="T12" fmla="*/ 44 w 530"/>
                <a:gd name="T13" fmla="*/ 115 h 639"/>
                <a:gd name="T14" fmla="*/ 20 w 530"/>
                <a:gd name="T15" fmla="*/ 136 h 639"/>
                <a:gd name="T16" fmla="*/ 0 w 530"/>
                <a:gd name="T17" fmla="*/ 220 h 639"/>
                <a:gd name="T18" fmla="*/ 34 w 530"/>
                <a:gd name="T19" fmla="*/ 271 h 639"/>
                <a:gd name="T20" fmla="*/ 68 w 530"/>
                <a:gd name="T21" fmla="*/ 319 h 639"/>
                <a:gd name="T22" fmla="*/ 82 w 530"/>
                <a:gd name="T23" fmla="*/ 357 h 639"/>
                <a:gd name="T24" fmla="*/ 76 w 530"/>
                <a:gd name="T25" fmla="*/ 390 h 639"/>
                <a:gd name="T26" fmla="*/ 78 w 530"/>
                <a:gd name="T27" fmla="*/ 402 h 639"/>
                <a:gd name="T28" fmla="*/ 74 w 530"/>
                <a:gd name="T29" fmla="*/ 426 h 639"/>
                <a:gd name="T30" fmla="*/ 77 w 530"/>
                <a:gd name="T31" fmla="*/ 460 h 639"/>
                <a:gd name="T32" fmla="*/ 74 w 530"/>
                <a:gd name="T33" fmla="*/ 483 h 639"/>
                <a:gd name="T34" fmla="*/ 59 w 530"/>
                <a:gd name="T35" fmla="*/ 593 h 639"/>
                <a:gd name="T36" fmla="*/ 37 w 530"/>
                <a:gd name="T37" fmla="*/ 597 h 639"/>
                <a:gd name="T38" fmla="*/ 37 w 530"/>
                <a:gd name="T39" fmla="*/ 624 h 639"/>
                <a:gd name="T40" fmla="*/ 32 w 530"/>
                <a:gd name="T41" fmla="*/ 627 h 639"/>
                <a:gd name="T42" fmla="*/ 141 w 530"/>
                <a:gd name="T43" fmla="*/ 633 h 639"/>
                <a:gd name="T44" fmla="*/ 232 w 530"/>
                <a:gd name="T45" fmla="*/ 636 h 639"/>
                <a:gd name="T46" fmla="*/ 319 w 530"/>
                <a:gd name="T47" fmla="*/ 613 h 639"/>
                <a:gd name="T48" fmla="*/ 339 w 530"/>
                <a:gd name="T49" fmla="*/ 599 h 639"/>
                <a:gd name="T50" fmla="*/ 369 w 530"/>
                <a:gd name="T51" fmla="*/ 589 h 639"/>
                <a:gd name="T52" fmla="*/ 429 w 530"/>
                <a:gd name="T53" fmla="*/ 584 h 639"/>
                <a:gd name="T54" fmla="*/ 458 w 530"/>
                <a:gd name="T55" fmla="*/ 578 h 639"/>
                <a:gd name="T56" fmla="*/ 470 w 530"/>
                <a:gd name="T57" fmla="*/ 549 h 639"/>
                <a:gd name="T58" fmla="*/ 472 w 530"/>
                <a:gd name="T59" fmla="*/ 515 h 639"/>
                <a:gd name="T60" fmla="*/ 470 w 530"/>
                <a:gd name="T61" fmla="*/ 488 h 639"/>
                <a:gd name="T62" fmla="*/ 466 w 530"/>
                <a:gd name="T63" fmla="*/ 469 h 639"/>
                <a:gd name="T64" fmla="*/ 451 w 530"/>
                <a:gd name="T65" fmla="*/ 416 h 639"/>
                <a:gd name="T66" fmla="*/ 455 w 530"/>
                <a:gd name="T67" fmla="*/ 347 h 639"/>
                <a:gd name="T68" fmla="*/ 451 w 530"/>
                <a:gd name="T69" fmla="*/ 332 h 639"/>
                <a:gd name="T70" fmla="*/ 447 w 530"/>
                <a:gd name="T71" fmla="*/ 328 h 639"/>
                <a:gd name="T72" fmla="*/ 448 w 530"/>
                <a:gd name="T73" fmla="*/ 323 h 639"/>
                <a:gd name="T74" fmla="*/ 479 w 530"/>
                <a:gd name="T75" fmla="*/ 278 h 639"/>
                <a:gd name="T76" fmla="*/ 530 w 530"/>
                <a:gd name="T77" fmla="*/ 200 h 639"/>
                <a:gd name="T78" fmla="*/ 463 w 530"/>
                <a:gd name="T79" fmla="*/ 48 h 639"/>
                <a:gd name="T80" fmla="*/ 434 w 530"/>
                <a:gd name="T81" fmla="*/ 27 h 639"/>
                <a:gd name="T82" fmla="*/ 412 w 530"/>
                <a:gd name="T83" fmla="*/ 24 h 639"/>
                <a:gd name="T84" fmla="*/ 320 w 530"/>
                <a:gd name="T85" fmla="*/ 4 h 639"/>
                <a:gd name="T86" fmla="*/ 314 w 530"/>
                <a:gd name="T87" fmla="*/ 1 h 639"/>
                <a:gd name="T88" fmla="*/ 300 w 530"/>
                <a:gd name="T89" fmla="*/ 11 h 639"/>
                <a:gd name="T90" fmla="*/ 262 w 530"/>
                <a:gd name="T91" fmla="*/ 39 h 639"/>
                <a:gd name="T92" fmla="*/ 201 w 530"/>
                <a:gd name="T93" fmla="*/ 101 h 6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30" h="639">
                  <a:moveTo>
                    <a:pt x="201" y="101"/>
                  </a:moveTo>
                  <a:cubicBezTo>
                    <a:pt x="188" y="89"/>
                    <a:pt x="175" y="78"/>
                    <a:pt x="159" y="69"/>
                  </a:cubicBezTo>
                  <a:cubicBezTo>
                    <a:pt x="153" y="65"/>
                    <a:pt x="147" y="62"/>
                    <a:pt x="139" y="61"/>
                  </a:cubicBezTo>
                  <a:cubicBezTo>
                    <a:pt x="132" y="60"/>
                    <a:pt x="125" y="61"/>
                    <a:pt x="119" y="66"/>
                  </a:cubicBezTo>
                  <a:cubicBezTo>
                    <a:pt x="115" y="69"/>
                    <a:pt x="113" y="74"/>
                    <a:pt x="110" y="77"/>
                  </a:cubicBezTo>
                  <a:cubicBezTo>
                    <a:pt x="105" y="81"/>
                    <a:pt x="100" y="83"/>
                    <a:pt x="95" y="85"/>
                  </a:cubicBezTo>
                  <a:cubicBezTo>
                    <a:pt x="77" y="93"/>
                    <a:pt x="60" y="103"/>
                    <a:pt x="44" y="115"/>
                  </a:cubicBezTo>
                  <a:cubicBezTo>
                    <a:pt x="35" y="121"/>
                    <a:pt x="27" y="128"/>
                    <a:pt x="20" y="136"/>
                  </a:cubicBezTo>
                  <a:cubicBezTo>
                    <a:pt x="2" y="159"/>
                    <a:pt x="0" y="191"/>
                    <a:pt x="0" y="220"/>
                  </a:cubicBezTo>
                  <a:cubicBezTo>
                    <a:pt x="0" y="241"/>
                    <a:pt x="20" y="256"/>
                    <a:pt x="34" y="271"/>
                  </a:cubicBezTo>
                  <a:cubicBezTo>
                    <a:pt x="46" y="286"/>
                    <a:pt x="58" y="302"/>
                    <a:pt x="68" y="319"/>
                  </a:cubicBezTo>
                  <a:cubicBezTo>
                    <a:pt x="75" y="331"/>
                    <a:pt x="83" y="343"/>
                    <a:pt x="82" y="357"/>
                  </a:cubicBezTo>
                  <a:cubicBezTo>
                    <a:pt x="81" y="368"/>
                    <a:pt x="74" y="379"/>
                    <a:pt x="76" y="390"/>
                  </a:cubicBezTo>
                  <a:cubicBezTo>
                    <a:pt x="76" y="394"/>
                    <a:pt x="77" y="398"/>
                    <a:pt x="78" y="402"/>
                  </a:cubicBezTo>
                  <a:cubicBezTo>
                    <a:pt x="78" y="410"/>
                    <a:pt x="75" y="418"/>
                    <a:pt x="74" y="426"/>
                  </a:cubicBezTo>
                  <a:cubicBezTo>
                    <a:pt x="73" y="437"/>
                    <a:pt x="77" y="448"/>
                    <a:pt x="77" y="460"/>
                  </a:cubicBezTo>
                  <a:cubicBezTo>
                    <a:pt x="77" y="467"/>
                    <a:pt x="76" y="475"/>
                    <a:pt x="74" y="483"/>
                  </a:cubicBezTo>
                  <a:cubicBezTo>
                    <a:pt x="66" y="519"/>
                    <a:pt x="57" y="556"/>
                    <a:pt x="59" y="593"/>
                  </a:cubicBezTo>
                  <a:cubicBezTo>
                    <a:pt x="37" y="597"/>
                    <a:pt x="37" y="597"/>
                    <a:pt x="37" y="597"/>
                  </a:cubicBezTo>
                  <a:cubicBezTo>
                    <a:pt x="44" y="605"/>
                    <a:pt x="44" y="616"/>
                    <a:pt x="37" y="624"/>
                  </a:cubicBezTo>
                  <a:cubicBezTo>
                    <a:pt x="36" y="625"/>
                    <a:pt x="34" y="626"/>
                    <a:pt x="32" y="627"/>
                  </a:cubicBezTo>
                  <a:cubicBezTo>
                    <a:pt x="67" y="639"/>
                    <a:pt x="104" y="633"/>
                    <a:pt x="141" y="633"/>
                  </a:cubicBezTo>
                  <a:cubicBezTo>
                    <a:pt x="171" y="633"/>
                    <a:pt x="202" y="637"/>
                    <a:pt x="232" y="636"/>
                  </a:cubicBezTo>
                  <a:cubicBezTo>
                    <a:pt x="262" y="636"/>
                    <a:pt x="294" y="630"/>
                    <a:pt x="319" y="613"/>
                  </a:cubicBezTo>
                  <a:cubicBezTo>
                    <a:pt x="325" y="609"/>
                    <a:pt x="332" y="603"/>
                    <a:pt x="339" y="599"/>
                  </a:cubicBezTo>
                  <a:cubicBezTo>
                    <a:pt x="348" y="594"/>
                    <a:pt x="359" y="591"/>
                    <a:pt x="369" y="589"/>
                  </a:cubicBezTo>
                  <a:cubicBezTo>
                    <a:pt x="389" y="585"/>
                    <a:pt x="409" y="583"/>
                    <a:pt x="429" y="584"/>
                  </a:cubicBezTo>
                  <a:cubicBezTo>
                    <a:pt x="439" y="584"/>
                    <a:pt x="450" y="584"/>
                    <a:pt x="458" y="578"/>
                  </a:cubicBezTo>
                  <a:cubicBezTo>
                    <a:pt x="466" y="572"/>
                    <a:pt x="469" y="560"/>
                    <a:pt x="470" y="549"/>
                  </a:cubicBezTo>
                  <a:cubicBezTo>
                    <a:pt x="471" y="538"/>
                    <a:pt x="472" y="526"/>
                    <a:pt x="472" y="515"/>
                  </a:cubicBezTo>
                  <a:cubicBezTo>
                    <a:pt x="472" y="506"/>
                    <a:pt x="472" y="497"/>
                    <a:pt x="470" y="488"/>
                  </a:cubicBezTo>
                  <a:cubicBezTo>
                    <a:pt x="469" y="482"/>
                    <a:pt x="468" y="475"/>
                    <a:pt x="466" y="469"/>
                  </a:cubicBezTo>
                  <a:cubicBezTo>
                    <a:pt x="451" y="416"/>
                    <a:pt x="451" y="416"/>
                    <a:pt x="451" y="416"/>
                  </a:cubicBezTo>
                  <a:cubicBezTo>
                    <a:pt x="444" y="394"/>
                    <a:pt x="453" y="370"/>
                    <a:pt x="455" y="347"/>
                  </a:cubicBezTo>
                  <a:cubicBezTo>
                    <a:pt x="455" y="342"/>
                    <a:pt x="455" y="336"/>
                    <a:pt x="451" y="332"/>
                  </a:cubicBezTo>
                  <a:cubicBezTo>
                    <a:pt x="450" y="331"/>
                    <a:pt x="448" y="330"/>
                    <a:pt x="447" y="328"/>
                  </a:cubicBezTo>
                  <a:cubicBezTo>
                    <a:pt x="447" y="327"/>
                    <a:pt x="447" y="325"/>
                    <a:pt x="448" y="323"/>
                  </a:cubicBezTo>
                  <a:cubicBezTo>
                    <a:pt x="456" y="307"/>
                    <a:pt x="468" y="293"/>
                    <a:pt x="479" y="278"/>
                  </a:cubicBezTo>
                  <a:cubicBezTo>
                    <a:pt x="498" y="253"/>
                    <a:pt x="515" y="227"/>
                    <a:pt x="530" y="200"/>
                  </a:cubicBezTo>
                  <a:cubicBezTo>
                    <a:pt x="526" y="143"/>
                    <a:pt x="502" y="90"/>
                    <a:pt x="463" y="48"/>
                  </a:cubicBezTo>
                  <a:cubicBezTo>
                    <a:pt x="455" y="40"/>
                    <a:pt x="446" y="31"/>
                    <a:pt x="434" y="27"/>
                  </a:cubicBezTo>
                  <a:cubicBezTo>
                    <a:pt x="427" y="25"/>
                    <a:pt x="419" y="24"/>
                    <a:pt x="412" y="24"/>
                  </a:cubicBezTo>
                  <a:cubicBezTo>
                    <a:pt x="380" y="22"/>
                    <a:pt x="348" y="20"/>
                    <a:pt x="320" y="4"/>
                  </a:cubicBezTo>
                  <a:cubicBezTo>
                    <a:pt x="318" y="3"/>
                    <a:pt x="316" y="2"/>
                    <a:pt x="314" y="1"/>
                  </a:cubicBezTo>
                  <a:cubicBezTo>
                    <a:pt x="308" y="0"/>
                    <a:pt x="303" y="6"/>
                    <a:pt x="300" y="11"/>
                  </a:cubicBezTo>
                  <a:cubicBezTo>
                    <a:pt x="289" y="23"/>
                    <a:pt x="275" y="30"/>
                    <a:pt x="262" y="39"/>
                  </a:cubicBezTo>
                  <a:cubicBezTo>
                    <a:pt x="237" y="55"/>
                    <a:pt x="218" y="78"/>
                    <a:pt x="201" y="101"/>
                  </a:cubicBezTo>
                  <a:close/>
                </a:path>
              </a:pathLst>
            </a:custGeom>
            <a:solidFill>
              <a:srgbClr val="5B55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99" name="íṣḻîḓé"/>
            <p:cNvSpPr/>
            <p:nvPr/>
          </p:nvSpPr>
          <p:spPr bwMode="auto">
            <a:xfrm>
              <a:off x="5894410" y="2641547"/>
              <a:ext cx="246748" cy="553749"/>
            </a:xfrm>
            <a:custGeom>
              <a:avLst/>
              <a:gdLst>
                <a:gd name="T0" fmla="*/ 156 w 192"/>
                <a:gd name="T1" fmla="*/ 45 h 432"/>
                <a:gd name="T2" fmla="*/ 164 w 192"/>
                <a:gd name="T3" fmla="*/ 107 h 432"/>
                <a:gd name="T4" fmla="*/ 170 w 192"/>
                <a:gd name="T5" fmla="*/ 143 h 432"/>
                <a:gd name="T6" fmla="*/ 178 w 192"/>
                <a:gd name="T7" fmla="*/ 162 h 432"/>
                <a:gd name="T8" fmla="*/ 189 w 192"/>
                <a:gd name="T9" fmla="*/ 178 h 432"/>
                <a:gd name="T10" fmla="*/ 191 w 192"/>
                <a:gd name="T11" fmla="*/ 190 h 432"/>
                <a:gd name="T12" fmla="*/ 191 w 192"/>
                <a:gd name="T13" fmla="*/ 218 h 432"/>
                <a:gd name="T14" fmla="*/ 185 w 192"/>
                <a:gd name="T15" fmla="*/ 261 h 432"/>
                <a:gd name="T16" fmla="*/ 167 w 192"/>
                <a:gd name="T17" fmla="*/ 313 h 432"/>
                <a:gd name="T18" fmla="*/ 132 w 192"/>
                <a:gd name="T19" fmla="*/ 395 h 432"/>
                <a:gd name="T20" fmla="*/ 121 w 192"/>
                <a:gd name="T21" fmla="*/ 405 h 432"/>
                <a:gd name="T22" fmla="*/ 111 w 192"/>
                <a:gd name="T23" fmla="*/ 406 h 432"/>
                <a:gd name="T24" fmla="*/ 89 w 192"/>
                <a:gd name="T25" fmla="*/ 432 h 432"/>
                <a:gd name="T26" fmla="*/ 74 w 192"/>
                <a:gd name="T27" fmla="*/ 417 h 432"/>
                <a:gd name="T28" fmla="*/ 39 w 192"/>
                <a:gd name="T29" fmla="*/ 389 h 432"/>
                <a:gd name="T30" fmla="*/ 0 w 192"/>
                <a:gd name="T31" fmla="*/ 364 h 432"/>
                <a:gd name="T32" fmla="*/ 74 w 192"/>
                <a:gd name="T33" fmla="*/ 275 h 432"/>
                <a:gd name="T34" fmla="*/ 78 w 192"/>
                <a:gd name="T35" fmla="*/ 257 h 432"/>
                <a:gd name="T36" fmla="*/ 87 w 192"/>
                <a:gd name="T37" fmla="*/ 243 h 432"/>
                <a:gd name="T38" fmla="*/ 79 w 192"/>
                <a:gd name="T39" fmla="*/ 224 h 432"/>
                <a:gd name="T40" fmla="*/ 84 w 192"/>
                <a:gd name="T41" fmla="*/ 211 h 432"/>
                <a:gd name="T42" fmla="*/ 84 w 192"/>
                <a:gd name="T43" fmla="*/ 195 h 432"/>
                <a:gd name="T44" fmla="*/ 79 w 192"/>
                <a:gd name="T45" fmla="*/ 168 h 432"/>
                <a:gd name="T46" fmla="*/ 77 w 192"/>
                <a:gd name="T47" fmla="*/ 160 h 432"/>
                <a:gd name="T48" fmla="*/ 71 w 192"/>
                <a:gd name="T49" fmla="*/ 154 h 432"/>
                <a:gd name="T50" fmla="*/ 71 w 192"/>
                <a:gd name="T51" fmla="*/ 119 h 432"/>
                <a:gd name="T52" fmla="*/ 112 w 192"/>
                <a:gd name="T53" fmla="*/ 47 h 432"/>
                <a:gd name="T54" fmla="*/ 128 w 192"/>
                <a:gd name="T55" fmla="*/ 24 h 432"/>
                <a:gd name="T56" fmla="*/ 138 w 192"/>
                <a:gd name="T57" fmla="*/ 0 h 432"/>
                <a:gd name="T58" fmla="*/ 156 w 192"/>
                <a:gd name="T59" fmla="*/ 45 h 4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92" h="432">
                  <a:moveTo>
                    <a:pt x="156" y="45"/>
                  </a:moveTo>
                  <a:cubicBezTo>
                    <a:pt x="162" y="65"/>
                    <a:pt x="162" y="86"/>
                    <a:pt x="164" y="107"/>
                  </a:cubicBezTo>
                  <a:cubicBezTo>
                    <a:pt x="165" y="119"/>
                    <a:pt x="167" y="131"/>
                    <a:pt x="170" y="143"/>
                  </a:cubicBezTo>
                  <a:cubicBezTo>
                    <a:pt x="172" y="150"/>
                    <a:pt x="174" y="156"/>
                    <a:pt x="178" y="162"/>
                  </a:cubicBezTo>
                  <a:cubicBezTo>
                    <a:pt x="182" y="167"/>
                    <a:pt x="187" y="172"/>
                    <a:pt x="189" y="178"/>
                  </a:cubicBezTo>
                  <a:cubicBezTo>
                    <a:pt x="190" y="182"/>
                    <a:pt x="191" y="186"/>
                    <a:pt x="191" y="190"/>
                  </a:cubicBezTo>
                  <a:cubicBezTo>
                    <a:pt x="191" y="218"/>
                    <a:pt x="191" y="218"/>
                    <a:pt x="191" y="218"/>
                  </a:cubicBezTo>
                  <a:cubicBezTo>
                    <a:pt x="192" y="232"/>
                    <a:pt x="190" y="247"/>
                    <a:pt x="185" y="261"/>
                  </a:cubicBezTo>
                  <a:cubicBezTo>
                    <a:pt x="167" y="313"/>
                    <a:pt x="167" y="313"/>
                    <a:pt x="167" y="313"/>
                  </a:cubicBezTo>
                  <a:cubicBezTo>
                    <a:pt x="158" y="342"/>
                    <a:pt x="148" y="370"/>
                    <a:pt x="132" y="395"/>
                  </a:cubicBezTo>
                  <a:cubicBezTo>
                    <a:pt x="129" y="399"/>
                    <a:pt x="126" y="403"/>
                    <a:pt x="121" y="405"/>
                  </a:cubicBezTo>
                  <a:cubicBezTo>
                    <a:pt x="118" y="406"/>
                    <a:pt x="115" y="406"/>
                    <a:pt x="111" y="406"/>
                  </a:cubicBezTo>
                  <a:cubicBezTo>
                    <a:pt x="98" y="409"/>
                    <a:pt x="89" y="420"/>
                    <a:pt x="89" y="432"/>
                  </a:cubicBezTo>
                  <a:cubicBezTo>
                    <a:pt x="85" y="426"/>
                    <a:pt x="80" y="421"/>
                    <a:pt x="74" y="417"/>
                  </a:cubicBezTo>
                  <a:cubicBezTo>
                    <a:pt x="39" y="389"/>
                    <a:pt x="39" y="389"/>
                    <a:pt x="39" y="389"/>
                  </a:cubicBezTo>
                  <a:cubicBezTo>
                    <a:pt x="27" y="379"/>
                    <a:pt x="15" y="370"/>
                    <a:pt x="0" y="364"/>
                  </a:cubicBezTo>
                  <a:cubicBezTo>
                    <a:pt x="40" y="351"/>
                    <a:pt x="69" y="316"/>
                    <a:pt x="74" y="275"/>
                  </a:cubicBezTo>
                  <a:cubicBezTo>
                    <a:pt x="74" y="269"/>
                    <a:pt x="75" y="263"/>
                    <a:pt x="78" y="257"/>
                  </a:cubicBezTo>
                  <a:cubicBezTo>
                    <a:pt x="81" y="253"/>
                    <a:pt x="86" y="249"/>
                    <a:pt x="87" y="243"/>
                  </a:cubicBezTo>
                  <a:cubicBezTo>
                    <a:pt x="87" y="236"/>
                    <a:pt x="79" y="231"/>
                    <a:pt x="79" y="224"/>
                  </a:cubicBezTo>
                  <a:cubicBezTo>
                    <a:pt x="79" y="220"/>
                    <a:pt x="83" y="216"/>
                    <a:pt x="84" y="211"/>
                  </a:cubicBezTo>
                  <a:cubicBezTo>
                    <a:pt x="86" y="206"/>
                    <a:pt x="86" y="200"/>
                    <a:pt x="84" y="195"/>
                  </a:cubicBezTo>
                  <a:cubicBezTo>
                    <a:pt x="79" y="168"/>
                    <a:pt x="79" y="168"/>
                    <a:pt x="79" y="168"/>
                  </a:cubicBezTo>
                  <a:cubicBezTo>
                    <a:pt x="79" y="165"/>
                    <a:pt x="78" y="163"/>
                    <a:pt x="77" y="160"/>
                  </a:cubicBezTo>
                  <a:cubicBezTo>
                    <a:pt x="75" y="158"/>
                    <a:pt x="73" y="156"/>
                    <a:pt x="71" y="154"/>
                  </a:cubicBezTo>
                  <a:cubicBezTo>
                    <a:pt x="63" y="145"/>
                    <a:pt x="66" y="130"/>
                    <a:pt x="71" y="119"/>
                  </a:cubicBezTo>
                  <a:cubicBezTo>
                    <a:pt x="81" y="93"/>
                    <a:pt x="95" y="69"/>
                    <a:pt x="112" y="47"/>
                  </a:cubicBezTo>
                  <a:cubicBezTo>
                    <a:pt x="118" y="39"/>
                    <a:pt x="123" y="32"/>
                    <a:pt x="128" y="24"/>
                  </a:cubicBezTo>
                  <a:cubicBezTo>
                    <a:pt x="132" y="16"/>
                    <a:pt x="133" y="6"/>
                    <a:pt x="138" y="0"/>
                  </a:cubicBezTo>
                  <a:cubicBezTo>
                    <a:pt x="143" y="15"/>
                    <a:pt x="151" y="30"/>
                    <a:pt x="156" y="45"/>
                  </a:cubicBezTo>
                  <a:close/>
                </a:path>
              </a:pathLst>
            </a:custGeom>
            <a:solidFill>
              <a:srgbClr val="5B55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100" name="íṥľiďè"/>
            <p:cNvSpPr/>
            <p:nvPr/>
          </p:nvSpPr>
          <p:spPr bwMode="auto">
            <a:xfrm>
              <a:off x="5862849" y="3100614"/>
              <a:ext cx="142024" cy="137720"/>
            </a:xfrm>
            <a:custGeom>
              <a:avLst/>
              <a:gdLst>
                <a:gd name="T0" fmla="*/ 23 w 110"/>
                <a:gd name="T1" fmla="*/ 8 h 107"/>
                <a:gd name="T2" fmla="*/ 18 w 110"/>
                <a:gd name="T3" fmla="*/ 12 h 107"/>
                <a:gd name="T4" fmla="*/ 0 w 110"/>
                <a:gd name="T5" fmla="*/ 25 h 107"/>
                <a:gd name="T6" fmla="*/ 12 w 110"/>
                <a:gd name="T7" fmla="*/ 34 h 107"/>
                <a:gd name="T8" fmla="*/ 88 w 110"/>
                <a:gd name="T9" fmla="*/ 107 h 107"/>
                <a:gd name="T10" fmla="*/ 109 w 110"/>
                <a:gd name="T11" fmla="*/ 90 h 107"/>
                <a:gd name="T12" fmla="*/ 110 w 110"/>
                <a:gd name="T13" fmla="*/ 82 h 107"/>
                <a:gd name="T14" fmla="*/ 104 w 110"/>
                <a:gd name="T15" fmla="*/ 42 h 107"/>
                <a:gd name="T16" fmla="*/ 96 w 110"/>
                <a:gd name="T17" fmla="*/ 23 h 107"/>
                <a:gd name="T18" fmla="*/ 73 w 110"/>
                <a:gd name="T19" fmla="*/ 10 h 107"/>
                <a:gd name="T20" fmla="*/ 23 w 110"/>
                <a:gd name="T21" fmla="*/ 8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0" h="107">
                  <a:moveTo>
                    <a:pt x="23" y="8"/>
                  </a:moveTo>
                  <a:cubicBezTo>
                    <a:pt x="21" y="9"/>
                    <a:pt x="20" y="10"/>
                    <a:pt x="18" y="12"/>
                  </a:cubicBezTo>
                  <a:cubicBezTo>
                    <a:pt x="14" y="18"/>
                    <a:pt x="7" y="23"/>
                    <a:pt x="0" y="25"/>
                  </a:cubicBezTo>
                  <a:cubicBezTo>
                    <a:pt x="4" y="28"/>
                    <a:pt x="8" y="31"/>
                    <a:pt x="12" y="34"/>
                  </a:cubicBezTo>
                  <a:cubicBezTo>
                    <a:pt x="39" y="55"/>
                    <a:pt x="65" y="80"/>
                    <a:pt x="88" y="107"/>
                  </a:cubicBezTo>
                  <a:cubicBezTo>
                    <a:pt x="90" y="98"/>
                    <a:pt x="105" y="98"/>
                    <a:pt x="109" y="90"/>
                  </a:cubicBezTo>
                  <a:cubicBezTo>
                    <a:pt x="110" y="87"/>
                    <a:pt x="110" y="85"/>
                    <a:pt x="110" y="82"/>
                  </a:cubicBezTo>
                  <a:cubicBezTo>
                    <a:pt x="109" y="68"/>
                    <a:pt x="107" y="55"/>
                    <a:pt x="104" y="42"/>
                  </a:cubicBezTo>
                  <a:cubicBezTo>
                    <a:pt x="103" y="35"/>
                    <a:pt x="100" y="29"/>
                    <a:pt x="96" y="23"/>
                  </a:cubicBezTo>
                  <a:cubicBezTo>
                    <a:pt x="90" y="16"/>
                    <a:pt x="82" y="13"/>
                    <a:pt x="73" y="10"/>
                  </a:cubicBezTo>
                  <a:cubicBezTo>
                    <a:pt x="61" y="6"/>
                    <a:pt x="36" y="0"/>
                    <a:pt x="23" y="8"/>
                  </a:cubicBezTo>
                  <a:close/>
                </a:path>
              </a:pathLst>
            </a:custGeom>
            <a:solidFill>
              <a:srgbClr val="3234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101" name="íšľîḑe"/>
            <p:cNvSpPr/>
            <p:nvPr/>
          </p:nvSpPr>
          <p:spPr bwMode="auto">
            <a:xfrm>
              <a:off x="5745213" y="3127871"/>
              <a:ext cx="229533" cy="129113"/>
            </a:xfrm>
            <a:custGeom>
              <a:avLst/>
              <a:gdLst>
                <a:gd name="T0" fmla="*/ 65 w 179"/>
                <a:gd name="T1" fmla="*/ 18 h 101"/>
                <a:gd name="T2" fmla="*/ 29 w 179"/>
                <a:gd name="T3" fmla="*/ 44 h 101"/>
                <a:gd name="T4" fmla="*/ 0 w 179"/>
                <a:gd name="T5" fmla="*/ 57 h 101"/>
                <a:gd name="T6" fmla="*/ 27 w 179"/>
                <a:gd name="T7" fmla="*/ 71 h 101"/>
                <a:gd name="T8" fmla="*/ 58 w 179"/>
                <a:gd name="T9" fmla="*/ 60 h 101"/>
                <a:gd name="T10" fmla="*/ 81 w 179"/>
                <a:gd name="T11" fmla="*/ 54 h 101"/>
                <a:gd name="T12" fmla="*/ 77 w 179"/>
                <a:gd name="T13" fmla="*/ 72 h 101"/>
                <a:gd name="T14" fmla="*/ 87 w 179"/>
                <a:gd name="T15" fmla="*/ 86 h 101"/>
                <a:gd name="T16" fmla="*/ 171 w 179"/>
                <a:gd name="T17" fmla="*/ 98 h 101"/>
                <a:gd name="T18" fmla="*/ 175 w 179"/>
                <a:gd name="T19" fmla="*/ 97 h 101"/>
                <a:gd name="T20" fmla="*/ 177 w 179"/>
                <a:gd name="T21" fmla="*/ 91 h 101"/>
                <a:gd name="T22" fmla="*/ 178 w 179"/>
                <a:gd name="T23" fmla="*/ 72 h 101"/>
                <a:gd name="T24" fmla="*/ 166 w 179"/>
                <a:gd name="T25" fmla="*/ 46 h 101"/>
                <a:gd name="T26" fmla="*/ 116 w 179"/>
                <a:gd name="T27" fmla="*/ 10 h 101"/>
                <a:gd name="T28" fmla="*/ 65 w 179"/>
                <a:gd name="T29" fmla="*/ 1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79" h="101">
                  <a:moveTo>
                    <a:pt x="65" y="18"/>
                  </a:moveTo>
                  <a:cubicBezTo>
                    <a:pt x="53" y="27"/>
                    <a:pt x="42" y="38"/>
                    <a:pt x="29" y="44"/>
                  </a:cubicBezTo>
                  <a:cubicBezTo>
                    <a:pt x="19" y="48"/>
                    <a:pt x="9" y="50"/>
                    <a:pt x="0" y="57"/>
                  </a:cubicBezTo>
                  <a:cubicBezTo>
                    <a:pt x="5" y="67"/>
                    <a:pt x="17" y="72"/>
                    <a:pt x="27" y="71"/>
                  </a:cubicBezTo>
                  <a:cubicBezTo>
                    <a:pt x="38" y="70"/>
                    <a:pt x="49" y="66"/>
                    <a:pt x="58" y="60"/>
                  </a:cubicBezTo>
                  <a:cubicBezTo>
                    <a:pt x="65" y="56"/>
                    <a:pt x="73" y="51"/>
                    <a:pt x="81" y="54"/>
                  </a:cubicBezTo>
                  <a:cubicBezTo>
                    <a:pt x="82" y="60"/>
                    <a:pt x="77" y="66"/>
                    <a:pt x="77" y="72"/>
                  </a:cubicBezTo>
                  <a:cubicBezTo>
                    <a:pt x="77" y="78"/>
                    <a:pt x="82" y="82"/>
                    <a:pt x="87" y="86"/>
                  </a:cubicBezTo>
                  <a:cubicBezTo>
                    <a:pt x="111" y="101"/>
                    <a:pt x="142" y="100"/>
                    <a:pt x="171" y="98"/>
                  </a:cubicBezTo>
                  <a:cubicBezTo>
                    <a:pt x="173" y="98"/>
                    <a:pt x="174" y="98"/>
                    <a:pt x="175" y="97"/>
                  </a:cubicBezTo>
                  <a:cubicBezTo>
                    <a:pt x="177" y="95"/>
                    <a:pt x="177" y="93"/>
                    <a:pt x="177" y="91"/>
                  </a:cubicBezTo>
                  <a:cubicBezTo>
                    <a:pt x="178" y="85"/>
                    <a:pt x="178" y="79"/>
                    <a:pt x="178" y="72"/>
                  </a:cubicBezTo>
                  <a:cubicBezTo>
                    <a:pt x="179" y="62"/>
                    <a:pt x="175" y="52"/>
                    <a:pt x="166" y="46"/>
                  </a:cubicBezTo>
                  <a:cubicBezTo>
                    <a:pt x="151" y="32"/>
                    <a:pt x="134" y="21"/>
                    <a:pt x="116" y="10"/>
                  </a:cubicBezTo>
                  <a:cubicBezTo>
                    <a:pt x="99" y="0"/>
                    <a:pt x="81" y="6"/>
                    <a:pt x="65" y="18"/>
                  </a:cubicBezTo>
                  <a:close/>
                </a:path>
              </a:pathLst>
            </a:custGeom>
            <a:solidFill>
              <a:srgbClr val="FBB3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102" name="íš1ídè"/>
            <p:cNvSpPr/>
            <p:nvPr/>
          </p:nvSpPr>
          <p:spPr bwMode="auto">
            <a:xfrm>
              <a:off x="5657704" y="2186784"/>
              <a:ext cx="87510" cy="76033"/>
            </a:xfrm>
            <a:custGeom>
              <a:avLst/>
              <a:gdLst>
                <a:gd name="T0" fmla="*/ 31 w 68"/>
                <a:gd name="T1" fmla="*/ 2 h 59"/>
                <a:gd name="T2" fmla="*/ 2 w 68"/>
                <a:gd name="T3" fmla="*/ 34 h 59"/>
                <a:gd name="T4" fmla="*/ 37 w 68"/>
                <a:gd name="T5" fmla="*/ 57 h 59"/>
                <a:gd name="T6" fmla="*/ 66 w 68"/>
                <a:gd name="T7" fmla="*/ 26 h 59"/>
                <a:gd name="T8" fmla="*/ 31 w 68"/>
                <a:gd name="T9" fmla="*/ 2 h 59"/>
                <a:gd name="T10" fmla="*/ 37 w 68"/>
                <a:gd name="T11" fmla="*/ 53 h 59"/>
                <a:gd name="T12" fmla="*/ 7 w 68"/>
                <a:gd name="T13" fmla="*/ 33 h 59"/>
                <a:gd name="T14" fmla="*/ 31 w 68"/>
                <a:gd name="T15" fmla="*/ 7 h 59"/>
                <a:gd name="T16" fmla="*/ 61 w 68"/>
                <a:gd name="T17" fmla="*/ 26 h 59"/>
                <a:gd name="T18" fmla="*/ 37 w 68"/>
                <a:gd name="T19" fmla="*/ 53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8" h="59">
                  <a:moveTo>
                    <a:pt x="31" y="2"/>
                  </a:moveTo>
                  <a:cubicBezTo>
                    <a:pt x="13" y="5"/>
                    <a:pt x="0" y="18"/>
                    <a:pt x="2" y="34"/>
                  </a:cubicBezTo>
                  <a:cubicBezTo>
                    <a:pt x="4" y="49"/>
                    <a:pt x="20" y="59"/>
                    <a:pt x="37" y="57"/>
                  </a:cubicBezTo>
                  <a:cubicBezTo>
                    <a:pt x="55" y="55"/>
                    <a:pt x="68" y="41"/>
                    <a:pt x="66" y="26"/>
                  </a:cubicBezTo>
                  <a:cubicBezTo>
                    <a:pt x="65" y="11"/>
                    <a:pt x="49" y="0"/>
                    <a:pt x="31" y="2"/>
                  </a:cubicBezTo>
                  <a:close/>
                  <a:moveTo>
                    <a:pt x="37" y="53"/>
                  </a:moveTo>
                  <a:cubicBezTo>
                    <a:pt x="22" y="54"/>
                    <a:pt x="9" y="46"/>
                    <a:pt x="7" y="33"/>
                  </a:cubicBezTo>
                  <a:cubicBezTo>
                    <a:pt x="5" y="20"/>
                    <a:pt x="16" y="8"/>
                    <a:pt x="31" y="7"/>
                  </a:cubicBezTo>
                  <a:cubicBezTo>
                    <a:pt x="46" y="5"/>
                    <a:pt x="60" y="14"/>
                    <a:pt x="61" y="26"/>
                  </a:cubicBezTo>
                  <a:cubicBezTo>
                    <a:pt x="63" y="39"/>
                    <a:pt x="52" y="51"/>
                    <a:pt x="37" y="53"/>
                  </a:cubicBezTo>
                  <a:close/>
                </a:path>
              </a:pathLst>
            </a:custGeom>
            <a:solidFill>
              <a:srgbClr val="3C3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103" name="îšļíḓè"/>
            <p:cNvSpPr/>
            <p:nvPr/>
          </p:nvSpPr>
          <p:spPr bwMode="auto">
            <a:xfrm>
              <a:off x="5547241" y="2201129"/>
              <a:ext cx="87510" cy="74598"/>
            </a:xfrm>
            <a:custGeom>
              <a:avLst/>
              <a:gdLst>
                <a:gd name="T0" fmla="*/ 30 w 68"/>
                <a:gd name="T1" fmla="*/ 2 h 58"/>
                <a:gd name="T2" fmla="*/ 2 w 68"/>
                <a:gd name="T3" fmla="*/ 33 h 58"/>
                <a:gd name="T4" fmla="*/ 37 w 68"/>
                <a:gd name="T5" fmla="*/ 56 h 58"/>
                <a:gd name="T6" fmla="*/ 66 w 68"/>
                <a:gd name="T7" fmla="*/ 25 h 58"/>
                <a:gd name="T8" fmla="*/ 30 w 68"/>
                <a:gd name="T9" fmla="*/ 2 h 58"/>
                <a:gd name="T10" fmla="*/ 36 w 68"/>
                <a:gd name="T11" fmla="*/ 52 h 58"/>
                <a:gd name="T12" fmla="*/ 6 w 68"/>
                <a:gd name="T13" fmla="*/ 32 h 58"/>
                <a:gd name="T14" fmla="*/ 31 w 68"/>
                <a:gd name="T15" fmla="*/ 6 h 58"/>
                <a:gd name="T16" fmla="*/ 61 w 68"/>
                <a:gd name="T17" fmla="*/ 26 h 58"/>
                <a:gd name="T18" fmla="*/ 36 w 68"/>
                <a:gd name="T19" fmla="*/ 5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8" h="58">
                  <a:moveTo>
                    <a:pt x="30" y="2"/>
                  </a:moveTo>
                  <a:cubicBezTo>
                    <a:pt x="13" y="4"/>
                    <a:pt x="0" y="18"/>
                    <a:pt x="2" y="33"/>
                  </a:cubicBezTo>
                  <a:cubicBezTo>
                    <a:pt x="3" y="48"/>
                    <a:pt x="19" y="58"/>
                    <a:pt x="37" y="56"/>
                  </a:cubicBezTo>
                  <a:cubicBezTo>
                    <a:pt x="55" y="54"/>
                    <a:pt x="68" y="40"/>
                    <a:pt x="66" y="25"/>
                  </a:cubicBezTo>
                  <a:cubicBezTo>
                    <a:pt x="64" y="10"/>
                    <a:pt x="48" y="0"/>
                    <a:pt x="30" y="2"/>
                  </a:cubicBezTo>
                  <a:close/>
                  <a:moveTo>
                    <a:pt x="36" y="52"/>
                  </a:moveTo>
                  <a:cubicBezTo>
                    <a:pt x="21" y="54"/>
                    <a:pt x="8" y="45"/>
                    <a:pt x="6" y="32"/>
                  </a:cubicBezTo>
                  <a:cubicBezTo>
                    <a:pt x="5" y="20"/>
                    <a:pt x="16" y="8"/>
                    <a:pt x="31" y="6"/>
                  </a:cubicBezTo>
                  <a:cubicBezTo>
                    <a:pt x="46" y="4"/>
                    <a:pt x="59" y="13"/>
                    <a:pt x="61" y="26"/>
                  </a:cubicBezTo>
                  <a:cubicBezTo>
                    <a:pt x="62" y="38"/>
                    <a:pt x="51" y="50"/>
                    <a:pt x="36" y="52"/>
                  </a:cubicBezTo>
                  <a:close/>
                </a:path>
              </a:pathLst>
            </a:custGeom>
            <a:solidFill>
              <a:srgbClr val="3C3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104" name="íšlîḓè"/>
            <p:cNvSpPr/>
            <p:nvPr/>
          </p:nvSpPr>
          <p:spPr bwMode="auto">
            <a:xfrm>
              <a:off x="5501334" y="2214041"/>
              <a:ext cx="51645" cy="22953"/>
            </a:xfrm>
            <a:custGeom>
              <a:avLst/>
              <a:gdLst>
                <a:gd name="T0" fmla="*/ 1 w 36"/>
                <a:gd name="T1" fmla="*/ 0 h 16"/>
                <a:gd name="T2" fmla="*/ 36 w 36"/>
                <a:gd name="T3" fmla="*/ 7 h 16"/>
                <a:gd name="T4" fmla="*/ 33 w 36"/>
                <a:gd name="T5" fmla="*/ 16 h 16"/>
                <a:gd name="T6" fmla="*/ 0 w 36"/>
                <a:gd name="T7" fmla="*/ 6 h 16"/>
                <a:gd name="T8" fmla="*/ 1 w 36"/>
                <a:gd name="T9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6">
                  <a:moveTo>
                    <a:pt x="1" y="0"/>
                  </a:moveTo>
                  <a:lnTo>
                    <a:pt x="36" y="7"/>
                  </a:lnTo>
                  <a:lnTo>
                    <a:pt x="33" y="16"/>
                  </a:lnTo>
                  <a:lnTo>
                    <a:pt x="0" y="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3C3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105" name="îṩliḓè"/>
            <p:cNvSpPr/>
            <p:nvPr/>
          </p:nvSpPr>
          <p:spPr bwMode="auto">
            <a:xfrm>
              <a:off x="5735172" y="2179611"/>
              <a:ext cx="50211" cy="34430"/>
            </a:xfrm>
            <a:custGeom>
              <a:avLst/>
              <a:gdLst>
                <a:gd name="T0" fmla="*/ 31 w 35"/>
                <a:gd name="T1" fmla="*/ 0 h 24"/>
                <a:gd name="T2" fmla="*/ 0 w 35"/>
                <a:gd name="T3" fmla="*/ 16 h 24"/>
                <a:gd name="T4" fmla="*/ 5 w 35"/>
                <a:gd name="T5" fmla="*/ 24 h 24"/>
                <a:gd name="T6" fmla="*/ 35 w 35"/>
                <a:gd name="T7" fmla="*/ 7 h 24"/>
                <a:gd name="T8" fmla="*/ 31 w 35"/>
                <a:gd name="T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24">
                  <a:moveTo>
                    <a:pt x="31" y="0"/>
                  </a:moveTo>
                  <a:lnTo>
                    <a:pt x="0" y="16"/>
                  </a:lnTo>
                  <a:lnTo>
                    <a:pt x="5" y="24"/>
                  </a:lnTo>
                  <a:lnTo>
                    <a:pt x="35" y="7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rgbClr val="3C3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106" name="íş1iḋe"/>
            <p:cNvSpPr/>
            <p:nvPr/>
          </p:nvSpPr>
          <p:spPr bwMode="auto">
            <a:xfrm>
              <a:off x="5626143" y="2215475"/>
              <a:ext cx="35865" cy="11477"/>
            </a:xfrm>
            <a:custGeom>
              <a:avLst/>
              <a:gdLst>
                <a:gd name="T0" fmla="*/ 0 w 25"/>
                <a:gd name="T1" fmla="*/ 3 h 8"/>
                <a:gd name="T2" fmla="*/ 25 w 25"/>
                <a:gd name="T3" fmla="*/ 0 h 8"/>
                <a:gd name="T4" fmla="*/ 24 w 25"/>
                <a:gd name="T5" fmla="*/ 7 h 8"/>
                <a:gd name="T6" fmla="*/ 3 w 25"/>
                <a:gd name="T7" fmla="*/ 8 h 8"/>
                <a:gd name="T8" fmla="*/ 0 w 25"/>
                <a:gd name="T9" fmla="*/ 3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8">
                  <a:moveTo>
                    <a:pt x="0" y="3"/>
                  </a:moveTo>
                  <a:lnTo>
                    <a:pt x="25" y="0"/>
                  </a:lnTo>
                  <a:lnTo>
                    <a:pt x="24" y="7"/>
                  </a:lnTo>
                  <a:lnTo>
                    <a:pt x="3" y="8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3C3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107" name="ïšḷïḑé"/>
            <p:cNvSpPr/>
            <p:nvPr/>
          </p:nvSpPr>
          <p:spPr bwMode="auto">
            <a:xfrm>
              <a:off x="5474077" y="2027545"/>
              <a:ext cx="327085" cy="206580"/>
            </a:xfrm>
            <a:custGeom>
              <a:avLst/>
              <a:gdLst>
                <a:gd name="T0" fmla="*/ 67 w 255"/>
                <a:gd name="T1" fmla="*/ 141 h 161"/>
                <a:gd name="T2" fmla="*/ 71 w 255"/>
                <a:gd name="T3" fmla="*/ 124 h 161"/>
                <a:gd name="T4" fmla="*/ 73 w 255"/>
                <a:gd name="T5" fmla="*/ 113 h 161"/>
                <a:gd name="T6" fmla="*/ 81 w 255"/>
                <a:gd name="T7" fmla="*/ 102 h 161"/>
                <a:gd name="T8" fmla="*/ 129 w 255"/>
                <a:gd name="T9" fmla="*/ 85 h 161"/>
                <a:gd name="T10" fmla="*/ 185 w 255"/>
                <a:gd name="T11" fmla="*/ 97 h 161"/>
                <a:gd name="T12" fmla="*/ 199 w 255"/>
                <a:gd name="T13" fmla="*/ 107 h 161"/>
                <a:gd name="T14" fmla="*/ 211 w 255"/>
                <a:gd name="T15" fmla="*/ 130 h 161"/>
                <a:gd name="T16" fmla="*/ 242 w 255"/>
                <a:gd name="T17" fmla="*/ 139 h 161"/>
                <a:gd name="T18" fmla="*/ 242 w 255"/>
                <a:gd name="T19" fmla="*/ 118 h 161"/>
                <a:gd name="T20" fmla="*/ 248 w 255"/>
                <a:gd name="T21" fmla="*/ 100 h 161"/>
                <a:gd name="T22" fmla="*/ 227 w 255"/>
                <a:gd name="T23" fmla="*/ 50 h 161"/>
                <a:gd name="T24" fmla="*/ 208 w 255"/>
                <a:gd name="T25" fmla="*/ 38 h 161"/>
                <a:gd name="T26" fmla="*/ 198 w 255"/>
                <a:gd name="T27" fmla="*/ 21 h 161"/>
                <a:gd name="T28" fmla="*/ 149 w 255"/>
                <a:gd name="T29" fmla="*/ 7 h 161"/>
                <a:gd name="T30" fmla="*/ 133 w 255"/>
                <a:gd name="T31" fmla="*/ 15 h 161"/>
                <a:gd name="T32" fmla="*/ 99 w 255"/>
                <a:gd name="T33" fmla="*/ 21 h 161"/>
                <a:gd name="T34" fmla="*/ 67 w 255"/>
                <a:gd name="T35" fmla="*/ 30 h 161"/>
                <a:gd name="T36" fmla="*/ 46 w 255"/>
                <a:gd name="T37" fmla="*/ 52 h 161"/>
                <a:gd name="T38" fmla="*/ 44 w 255"/>
                <a:gd name="T39" fmla="*/ 65 h 161"/>
                <a:gd name="T40" fmla="*/ 1 w 255"/>
                <a:gd name="T41" fmla="*/ 119 h 161"/>
                <a:gd name="T42" fmla="*/ 10 w 255"/>
                <a:gd name="T43" fmla="*/ 141 h 161"/>
                <a:gd name="T44" fmla="*/ 29 w 255"/>
                <a:gd name="T45" fmla="*/ 159 h 161"/>
                <a:gd name="T46" fmla="*/ 47 w 255"/>
                <a:gd name="T47" fmla="*/ 153 h 161"/>
                <a:gd name="T48" fmla="*/ 67 w 255"/>
                <a:gd name="T49" fmla="*/ 141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55" h="161">
                  <a:moveTo>
                    <a:pt x="67" y="141"/>
                  </a:moveTo>
                  <a:cubicBezTo>
                    <a:pt x="69" y="136"/>
                    <a:pt x="71" y="130"/>
                    <a:pt x="71" y="124"/>
                  </a:cubicBezTo>
                  <a:cubicBezTo>
                    <a:pt x="71" y="120"/>
                    <a:pt x="71" y="116"/>
                    <a:pt x="73" y="113"/>
                  </a:cubicBezTo>
                  <a:cubicBezTo>
                    <a:pt x="75" y="109"/>
                    <a:pt x="78" y="105"/>
                    <a:pt x="81" y="102"/>
                  </a:cubicBezTo>
                  <a:cubicBezTo>
                    <a:pt x="94" y="91"/>
                    <a:pt x="112" y="86"/>
                    <a:pt x="129" y="85"/>
                  </a:cubicBezTo>
                  <a:cubicBezTo>
                    <a:pt x="149" y="84"/>
                    <a:pt x="168" y="88"/>
                    <a:pt x="185" y="97"/>
                  </a:cubicBezTo>
                  <a:cubicBezTo>
                    <a:pt x="190" y="100"/>
                    <a:pt x="195" y="103"/>
                    <a:pt x="199" y="107"/>
                  </a:cubicBezTo>
                  <a:cubicBezTo>
                    <a:pt x="204" y="114"/>
                    <a:pt x="205" y="123"/>
                    <a:pt x="211" y="130"/>
                  </a:cubicBezTo>
                  <a:cubicBezTo>
                    <a:pt x="219" y="138"/>
                    <a:pt x="230" y="142"/>
                    <a:pt x="242" y="139"/>
                  </a:cubicBezTo>
                  <a:cubicBezTo>
                    <a:pt x="244" y="132"/>
                    <a:pt x="241" y="125"/>
                    <a:pt x="242" y="118"/>
                  </a:cubicBezTo>
                  <a:cubicBezTo>
                    <a:pt x="244" y="112"/>
                    <a:pt x="246" y="106"/>
                    <a:pt x="248" y="100"/>
                  </a:cubicBezTo>
                  <a:cubicBezTo>
                    <a:pt x="255" y="82"/>
                    <a:pt x="246" y="61"/>
                    <a:pt x="227" y="50"/>
                  </a:cubicBezTo>
                  <a:cubicBezTo>
                    <a:pt x="220" y="46"/>
                    <a:pt x="213" y="43"/>
                    <a:pt x="208" y="38"/>
                  </a:cubicBezTo>
                  <a:cubicBezTo>
                    <a:pt x="203" y="32"/>
                    <a:pt x="202" y="27"/>
                    <a:pt x="198" y="21"/>
                  </a:cubicBezTo>
                  <a:cubicBezTo>
                    <a:pt x="190" y="7"/>
                    <a:pt x="166" y="0"/>
                    <a:pt x="149" y="7"/>
                  </a:cubicBezTo>
                  <a:cubicBezTo>
                    <a:pt x="143" y="9"/>
                    <a:pt x="138" y="12"/>
                    <a:pt x="133" y="15"/>
                  </a:cubicBezTo>
                  <a:cubicBezTo>
                    <a:pt x="122" y="19"/>
                    <a:pt x="111" y="20"/>
                    <a:pt x="99" y="21"/>
                  </a:cubicBezTo>
                  <a:cubicBezTo>
                    <a:pt x="88" y="22"/>
                    <a:pt x="77" y="25"/>
                    <a:pt x="67" y="30"/>
                  </a:cubicBezTo>
                  <a:cubicBezTo>
                    <a:pt x="57" y="34"/>
                    <a:pt x="48" y="42"/>
                    <a:pt x="46" y="52"/>
                  </a:cubicBezTo>
                  <a:cubicBezTo>
                    <a:pt x="45" y="56"/>
                    <a:pt x="45" y="60"/>
                    <a:pt x="44" y="65"/>
                  </a:cubicBezTo>
                  <a:cubicBezTo>
                    <a:pt x="39" y="86"/>
                    <a:pt x="3" y="97"/>
                    <a:pt x="1" y="119"/>
                  </a:cubicBezTo>
                  <a:cubicBezTo>
                    <a:pt x="0" y="127"/>
                    <a:pt x="5" y="135"/>
                    <a:pt x="10" y="141"/>
                  </a:cubicBezTo>
                  <a:cubicBezTo>
                    <a:pt x="14" y="146"/>
                    <a:pt x="23" y="158"/>
                    <a:pt x="29" y="159"/>
                  </a:cubicBezTo>
                  <a:cubicBezTo>
                    <a:pt x="36" y="161"/>
                    <a:pt x="40" y="155"/>
                    <a:pt x="47" y="153"/>
                  </a:cubicBezTo>
                  <a:cubicBezTo>
                    <a:pt x="56" y="150"/>
                    <a:pt x="62" y="149"/>
                    <a:pt x="67" y="141"/>
                  </a:cubicBezTo>
                  <a:close/>
                </a:path>
              </a:pathLst>
            </a:custGeom>
            <a:solidFill>
              <a:srgbClr val="CBCE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</p:grpSp>
      <p:pic>
        <p:nvPicPr>
          <p:cNvPr id="26" name="图片 25"/>
          <p:cNvPicPr>
            <a:picLocks noChangeAspect="1"/>
          </p:cNvPicPr>
          <p:nvPr/>
        </p:nvPicPr>
        <p:blipFill>
          <a:blip r:embed="rId4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6182" y="1820221"/>
            <a:ext cx="533481" cy="533481"/>
          </a:xfrm>
          <a:prstGeom prst="rect">
            <a:avLst/>
          </a:prstGeom>
        </p:spPr>
      </p:pic>
      <p:sp>
        <p:nvSpPr>
          <p:cNvPr id="51" name="文本框 50"/>
          <p:cNvSpPr txBox="1"/>
          <p:nvPr/>
        </p:nvSpPr>
        <p:spPr>
          <a:xfrm>
            <a:off x="10711570" y="6515909"/>
            <a:ext cx="1306948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917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067" dirty="0">
                <a:solidFill>
                  <a:srgbClr val="808080">
                    <a:lumMod val="60000"/>
                    <a:lumOff val="4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返回目录</a:t>
            </a:r>
          </a:p>
        </p:txBody>
      </p:sp>
      <p:sp>
        <p:nvSpPr>
          <p:cNvPr id="140" name="对话气泡: 圆角矩形 139"/>
          <p:cNvSpPr/>
          <p:nvPr/>
        </p:nvSpPr>
        <p:spPr>
          <a:xfrm>
            <a:off x="8542955" y="1564185"/>
            <a:ext cx="1931796" cy="795044"/>
          </a:xfrm>
          <a:prstGeom prst="wedgeRoundRectCallout">
            <a:avLst>
              <a:gd name="adj1" fmla="val 37561"/>
              <a:gd name="adj2" fmla="val 104278"/>
              <a:gd name="adj3" fmla="val 16667"/>
            </a:avLst>
          </a:prstGeom>
          <a:solidFill>
            <a:srgbClr val="FBFFFF"/>
          </a:solidFill>
          <a:ln>
            <a:solidFill>
              <a:srgbClr val="3F3D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 fontAlgn="base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srgbClr val="8FD2FB"/>
              </a:solidFill>
              <a:latin typeface="Times New Roman"/>
              <a:ea typeface="宋体"/>
            </a:endParaRPr>
          </a:p>
        </p:txBody>
      </p:sp>
      <p:sp>
        <p:nvSpPr>
          <p:cNvPr id="141" name="矩形 140"/>
          <p:cNvSpPr/>
          <p:nvPr/>
        </p:nvSpPr>
        <p:spPr>
          <a:xfrm>
            <a:off x="8640041" y="1808887"/>
            <a:ext cx="187971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21917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600" b="1" dirty="0"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600" b="1" dirty="0"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 b="1" dirty="0"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600" b="1" dirty="0"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 b="1" dirty="0"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600" b="1" dirty="0"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，请抢答！</a:t>
            </a:r>
          </a:p>
        </p:txBody>
      </p:sp>
      <p:pic>
        <p:nvPicPr>
          <p:cNvPr id="142" name="图片 141">
            <a:hlinkClick r:id="rId6" action="ppaction://hlinksldjump"/>
          </p:cNvPr>
          <p:cNvPicPr>
            <a:picLocks noChangeAspect="1"/>
          </p:cNvPicPr>
          <p:nvPr/>
        </p:nvPicPr>
        <p:blipFill>
          <a:blip r:embed="rId7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2417" y="6130657"/>
            <a:ext cx="385251" cy="385251"/>
          </a:xfrm>
          <a:prstGeom prst="rect">
            <a:avLst/>
          </a:prstGeom>
        </p:spPr>
      </p:pic>
      <p:sp>
        <p:nvSpPr>
          <p:cNvPr id="189" name="Rectangle 7"/>
          <p:cNvSpPr>
            <a:spLocks noChangeArrowheads="1"/>
          </p:cNvSpPr>
          <p:nvPr/>
        </p:nvSpPr>
        <p:spPr bwMode="auto">
          <a:xfrm>
            <a:off x="3004415" y="4026079"/>
            <a:ext cx="1632000" cy="384000"/>
          </a:xfrm>
          <a:prstGeom prst="rect">
            <a:avLst/>
          </a:prstGeom>
          <a:noFill/>
          <a:ln w="9525" cap="rnd">
            <a:solidFill>
              <a:schemeClr val="hlink"/>
            </a:solidFill>
            <a:prstDash val="sysDot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1219170" eaLnBrk="1" fontAlgn="base" hangingPunct="1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srgbClr val="000000"/>
              </a:solidFill>
            </a:endParaRPr>
          </a:p>
        </p:txBody>
      </p:sp>
      <p:sp>
        <p:nvSpPr>
          <p:cNvPr id="190" name="AutoShape 8"/>
          <p:cNvSpPr/>
          <p:nvPr/>
        </p:nvSpPr>
        <p:spPr bwMode="auto">
          <a:xfrm flipH="1">
            <a:off x="2718247" y="3604939"/>
            <a:ext cx="230093" cy="389031"/>
          </a:xfrm>
          <a:prstGeom prst="rightBrace">
            <a:avLst>
              <a:gd name="adj1" fmla="val 19461"/>
              <a:gd name="adj2" fmla="val 50000"/>
            </a:avLst>
          </a:prstGeom>
          <a:noFill/>
          <a:ln w="9525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1219170" eaLnBrk="1" fontAlgn="base" hangingPunct="1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srgbClr val="000000"/>
              </a:solidFill>
            </a:endParaRPr>
          </a:p>
        </p:txBody>
      </p:sp>
      <p:graphicFrame>
        <p:nvGraphicFramePr>
          <p:cNvPr id="191" name="Object 2"/>
          <p:cNvGraphicFramePr>
            <a:graphicFrameLocks noChangeAspect="1"/>
          </p:cNvGraphicFramePr>
          <p:nvPr/>
        </p:nvGraphicFramePr>
        <p:xfrm>
          <a:off x="2065867" y="3578014"/>
          <a:ext cx="555413" cy="479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8" imgW="457200" imgH="393700" progId="Equation.3">
                  <p:embed/>
                </p:oleObj>
              </mc:Choice>
              <mc:Fallback>
                <p:oleObj name="公式" r:id="rId8" imgW="457200" imgH="393700" progId="Equation.3">
                  <p:embed/>
                  <p:pic>
                    <p:nvPicPr>
                      <p:cNvPr id="191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65867" y="3578014"/>
                        <a:ext cx="555413" cy="4792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2" name="AutoShape 10"/>
          <p:cNvSpPr>
            <a:spLocks noChangeArrowheads="1"/>
          </p:cNvSpPr>
          <p:nvPr/>
        </p:nvSpPr>
        <p:spPr bwMode="auto">
          <a:xfrm>
            <a:off x="4705893" y="3843022"/>
            <a:ext cx="417551" cy="283441"/>
          </a:xfrm>
          <a:prstGeom prst="rightArrow">
            <a:avLst>
              <a:gd name="adj1" fmla="val 50000"/>
              <a:gd name="adj2" fmla="val 29868"/>
            </a:avLst>
          </a:prstGeom>
          <a:solidFill>
            <a:srgbClr val="00B050"/>
          </a:solidFill>
          <a:ln w="9525">
            <a:solidFill>
              <a:schemeClr val="tx1"/>
            </a:solidFill>
            <a:miter lim="800000"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1219170" eaLnBrk="1" fontAlgn="base" hangingPunct="1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srgbClr val="000000"/>
              </a:solidFill>
            </a:endParaRPr>
          </a:p>
        </p:txBody>
      </p:sp>
      <p:sp>
        <p:nvSpPr>
          <p:cNvPr id="213" name="AutoShape 32"/>
          <p:cNvSpPr>
            <a:spLocks noChangeArrowheads="1"/>
          </p:cNvSpPr>
          <p:nvPr/>
        </p:nvSpPr>
        <p:spPr bwMode="auto">
          <a:xfrm flipH="1">
            <a:off x="5883533" y="2468894"/>
            <a:ext cx="131688" cy="476303"/>
          </a:xfrm>
          <a:prstGeom prst="downArrow">
            <a:avLst>
              <a:gd name="adj1" fmla="val 50000"/>
              <a:gd name="adj2" fmla="val 916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</p:spPr>
        <p:txBody>
          <a:bodyPr vert="eaVert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1219170" eaLnBrk="1" fontAlgn="base" hangingPunct="1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srgbClr val="000000"/>
              </a:solidFill>
            </a:endParaRPr>
          </a:p>
        </p:txBody>
      </p:sp>
      <p:sp>
        <p:nvSpPr>
          <p:cNvPr id="226" name="Rectangle 6"/>
          <p:cNvSpPr>
            <a:spLocks noChangeArrowheads="1"/>
          </p:cNvSpPr>
          <p:nvPr/>
        </p:nvSpPr>
        <p:spPr bwMode="auto">
          <a:xfrm>
            <a:off x="5787981" y="3022140"/>
            <a:ext cx="1621873" cy="334163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2"/>
            </a:solidFill>
            <a:miter lim="800000"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1219170" eaLnBrk="1" fontAlgn="base" hangingPunct="1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srgbClr val="000000"/>
              </a:solidFill>
            </a:endParaRPr>
          </a:p>
        </p:txBody>
      </p:sp>
      <p:sp>
        <p:nvSpPr>
          <p:cNvPr id="236" name="Rectangle 6"/>
          <p:cNvSpPr>
            <a:spLocks noChangeArrowheads="1"/>
          </p:cNvSpPr>
          <p:nvPr/>
        </p:nvSpPr>
        <p:spPr bwMode="auto">
          <a:xfrm>
            <a:off x="3002508" y="3609969"/>
            <a:ext cx="1632000" cy="384000"/>
          </a:xfrm>
          <a:prstGeom prst="rect">
            <a:avLst/>
          </a:prstGeom>
          <a:solidFill>
            <a:srgbClr val="FFFFFF"/>
          </a:solidFill>
          <a:ln w="9525">
            <a:solidFill>
              <a:schemeClr val="accent2"/>
            </a:solidFill>
            <a:miter lim="800000"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1219170" eaLnBrk="1" fontAlgn="base" hangingPunct="1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srgbClr val="000000"/>
              </a:solidFill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5787981" y="3029054"/>
            <a:ext cx="1625153" cy="642385"/>
            <a:chOff x="4340985" y="2271790"/>
            <a:chExt cx="1218865" cy="481789"/>
          </a:xfrm>
        </p:grpSpPr>
        <p:sp>
          <p:nvSpPr>
            <p:cNvPr id="13" name="矩形 12"/>
            <p:cNvSpPr/>
            <p:nvPr/>
          </p:nvSpPr>
          <p:spPr>
            <a:xfrm>
              <a:off x="4340985" y="2271790"/>
              <a:ext cx="244233" cy="241228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rgbClr val="8FD2FB"/>
                </a:solidFill>
                <a:latin typeface="Times New Roman"/>
                <a:ea typeface="宋体"/>
              </a:endParaRPr>
            </a:p>
          </p:txBody>
        </p:sp>
        <p:sp>
          <p:nvSpPr>
            <p:cNvPr id="229" name="矩形 228"/>
            <p:cNvSpPr/>
            <p:nvPr/>
          </p:nvSpPr>
          <p:spPr>
            <a:xfrm>
              <a:off x="4585254" y="2271790"/>
              <a:ext cx="244233" cy="241200"/>
            </a:xfrm>
            <a:prstGeom prst="rect">
              <a:avLst/>
            </a:prstGeom>
            <a:solidFill>
              <a:srgbClr val="FFFF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rgbClr val="8FD2FB"/>
                </a:solidFill>
                <a:latin typeface="Times New Roman"/>
                <a:ea typeface="宋体"/>
              </a:endParaRPr>
            </a:p>
          </p:txBody>
        </p:sp>
        <p:sp>
          <p:nvSpPr>
            <p:cNvPr id="233" name="矩形 232"/>
            <p:cNvSpPr/>
            <p:nvPr/>
          </p:nvSpPr>
          <p:spPr>
            <a:xfrm>
              <a:off x="4829523" y="2271790"/>
              <a:ext cx="244233" cy="241227"/>
            </a:xfrm>
            <a:prstGeom prst="rect">
              <a:avLst/>
            </a:prstGeom>
            <a:solidFill>
              <a:srgbClr val="FFFF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rgbClr val="8FD2FB"/>
                </a:solidFill>
                <a:latin typeface="Times New Roman"/>
                <a:ea typeface="宋体"/>
              </a:endParaRPr>
            </a:p>
          </p:txBody>
        </p:sp>
        <p:sp>
          <p:nvSpPr>
            <p:cNvPr id="234" name="矩形 233"/>
            <p:cNvSpPr/>
            <p:nvPr/>
          </p:nvSpPr>
          <p:spPr>
            <a:xfrm>
              <a:off x="5073792" y="2271790"/>
              <a:ext cx="239329" cy="241227"/>
            </a:xfrm>
            <a:prstGeom prst="rect">
              <a:avLst/>
            </a:prstGeom>
            <a:solidFill>
              <a:srgbClr val="FFFF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rgbClr val="8FD2FB"/>
                </a:solidFill>
                <a:latin typeface="Times New Roman"/>
                <a:ea typeface="宋体"/>
              </a:endParaRPr>
            </a:p>
          </p:txBody>
        </p:sp>
        <p:sp>
          <p:nvSpPr>
            <p:cNvPr id="235" name="矩形 234"/>
            <p:cNvSpPr/>
            <p:nvPr/>
          </p:nvSpPr>
          <p:spPr>
            <a:xfrm>
              <a:off x="5313157" y="2271790"/>
              <a:ext cx="244233" cy="243057"/>
            </a:xfrm>
            <a:prstGeom prst="rect">
              <a:avLst/>
            </a:prstGeom>
            <a:solidFill>
              <a:srgbClr val="FFFF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rgbClr val="8FD2FB"/>
                </a:solidFill>
                <a:latin typeface="Times New Roman"/>
                <a:ea typeface="宋体"/>
              </a:endParaRPr>
            </a:p>
          </p:txBody>
        </p:sp>
        <p:sp>
          <p:nvSpPr>
            <p:cNvPr id="253" name="Rectangle 7"/>
            <p:cNvSpPr>
              <a:spLocks noChangeArrowheads="1"/>
            </p:cNvSpPr>
            <p:nvPr/>
          </p:nvSpPr>
          <p:spPr bwMode="auto">
            <a:xfrm>
              <a:off x="4343445" y="2513017"/>
              <a:ext cx="1216405" cy="240562"/>
            </a:xfrm>
            <a:prstGeom prst="rect">
              <a:avLst/>
            </a:prstGeom>
            <a:noFill/>
            <a:ln w="9525" cap="rnd">
              <a:solidFill>
                <a:schemeClr val="hlink"/>
              </a:solidFill>
              <a:prstDash val="sysDot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defTabSz="1219170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rgbClr val="000000"/>
                </a:solidFill>
              </a:endParaRPr>
            </a:p>
          </p:txBody>
        </p:sp>
      </p:grpSp>
      <p:graphicFrame>
        <p:nvGraphicFramePr>
          <p:cNvPr id="254" name="Object 3"/>
          <p:cNvGraphicFramePr>
            <a:graphicFrameLocks noChangeAspect="1"/>
          </p:cNvGraphicFramePr>
          <p:nvPr/>
        </p:nvGraphicFramePr>
        <p:xfrm>
          <a:off x="5415883" y="1996654"/>
          <a:ext cx="1171437" cy="6307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0" imgW="825500" imgH="444500" progId="Equation.3">
                  <p:embed/>
                </p:oleObj>
              </mc:Choice>
              <mc:Fallback>
                <p:oleObj r:id="rId10" imgW="825500" imgH="444500" progId="Equation.3">
                  <p:embed/>
                  <p:pic>
                    <p:nvPicPr>
                      <p:cNvPr id="254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15883" y="1996654"/>
                        <a:ext cx="1171437" cy="63077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3" name="AutoShape 32"/>
          <p:cNvSpPr>
            <a:spLocks noChangeArrowheads="1"/>
          </p:cNvSpPr>
          <p:nvPr/>
        </p:nvSpPr>
        <p:spPr bwMode="auto">
          <a:xfrm flipH="1">
            <a:off x="6418229" y="3816415"/>
            <a:ext cx="232039" cy="400668"/>
          </a:xfrm>
          <a:prstGeom prst="downArrow">
            <a:avLst>
              <a:gd name="adj1" fmla="val 50000"/>
              <a:gd name="adj2" fmla="val 91667"/>
            </a:avLst>
          </a:prstGeom>
          <a:solidFill>
            <a:srgbClr val="00B050"/>
          </a:solidFill>
          <a:ln w="9525">
            <a:solidFill>
              <a:schemeClr val="tx1"/>
            </a:solidFill>
            <a:miter lim="800000"/>
          </a:ln>
        </p:spPr>
        <p:txBody>
          <a:bodyPr vert="eaVert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1219170" eaLnBrk="1" fontAlgn="base" hangingPunct="1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srgbClr val="000000"/>
              </a:solidFill>
            </a:endParaRPr>
          </a:p>
        </p:txBody>
      </p:sp>
      <p:graphicFrame>
        <p:nvGraphicFramePr>
          <p:cNvPr id="264" name="Object 4"/>
          <p:cNvGraphicFramePr>
            <a:graphicFrameLocks noChangeAspect="1"/>
          </p:cNvGraphicFramePr>
          <p:nvPr/>
        </p:nvGraphicFramePr>
        <p:xfrm>
          <a:off x="5504957" y="5171758"/>
          <a:ext cx="804284" cy="3712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2" imgW="495300" imgH="228600" progId="Equation.3">
                  <p:embed/>
                </p:oleObj>
              </mc:Choice>
              <mc:Fallback>
                <p:oleObj r:id="rId12" imgW="495300" imgH="228600" progId="Equation.3">
                  <p:embed/>
                  <p:pic>
                    <p:nvPicPr>
                      <p:cNvPr id="264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04957" y="5171758"/>
                        <a:ext cx="804284" cy="37120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0" name="AutoShape 32"/>
          <p:cNvSpPr>
            <a:spLocks noChangeArrowheads="1"/>
          </p:cNvSpPr>
          <p:nvPr/>
        </p:nvSpPr>
        <p:spPr bwMode="auto">
          <a:xfrm flipH="1">
            <a:off x="5841255" y="4624011"/>
            <a:ext cx="131688" cy="476303"/>
          </a:xfrm>
          <a:prstGeom prst="downArrow">
            <a:avLst>
              <a:gd name="adj1" fmla="val 50000"/>
              <a:gd name="adj2" fmla="val 916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</p:spPr>
        <p:txBody>
          <a:bodyPr vert="eaVert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1219170" eaLnBrk="1" fontAlgn="base" hangingPunct="1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srgbClr val="000000"/>
              </a:solidFill>
            </a:endParaRPr>
          </a:p>
        </p:txBody>
      </p:sp>
      <p:grpSp>
        <p:nvGrpSpPr>
          <p:cNvPr id="124" name="组合 123"/>
          <p:cNvGrpSpPr/>
          <p:nvPr/>
        </p:nvGrpSpPr>
        <p:grpSpPr>
          <a:xfrm>
            <a:off x="5774744" y="4299936"/>
            <a:ext cx="1625153" cy="642385"/>
            <a:chOff x="4340985" y="2271790"/>
            <a:chExt cx="1218865" cy="481789"/>
          </a:xfrm>
        </p:grpSpPr>
        <p:sp>
          <p:nvSpPr>
            <p:cNvPr id="125" name="矩形 124"/>
            <p:cNvSpPr/>
            <p:nvPr/>
          </p:nvSpPr>
          <p:spPr>
            <a:xfrm>
              <a:off x="4340985" y="2271790"/>
              <a:ext cx="244233" cy="241228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rgbClr val="8FD2FB"/>
                </a:solidFill>
                <a:latin typeface="Times New Roman"/>
                <a:ea typeface="宋体"/>
              </a:endParaRPr>
            </a:p>
          </p:txBody>
        </p:sp>
        <p:sp>
          <p:nvSpPr>
            <p:cNvPr id="126" name="矩形 125"/>
            <p:cNvSpPr/>
            <p:nvPr/>
          </p:nvSpPr>
          <p:spPr>
            <a:xfrm>
              <a:off x="4585254" y="2271790"/>
              <a:ext cx="244233" cy="241200"/>
            </a:xfrm>
            <a:prstGeom prst="rect">
              <a:avLst/>
            </a:prstGeom>
            <a:solidFill>
              <a:srgbClr val="FFFF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rgbClr val="8FD2FB"/>
                </a:solidFill>
                <a:latin typeface="Times New Roman"/>
                <a:ea typeface="宋体"/>
              </a:endParaRPr>
            </a:p>
          </p:txBody>
        </p:sp>
        <p:sp>
          <p:nvSpPr>
            <p:cNvPr id="127" name="矩形 126"/>
            <p:cNvSpPr/>
            <p:nvPr/>
          </p:nvSpPr>
          <p:spPr>
            <a:xfrm>
              <a:off x="4829523" y="2271790"/>
              <a:ext cx="244233" cy="241227"/>
            </a:xfrm>
            <a:prstGeom prst="rect">
              <a:avLst/>
            </a:prstGeom>
            <a:solidFill>
              <a:srgbClr val="FFFF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rgbClr val="8FD2FB"/>
                </a:solidFill>
                <a:latin typeface="Times New Roman"/>
                <a:ea typeface="宋体"/>
              </a:endParaRPr>
            </a:p>
          </p:txBody>
        </p:sp>
        <p:sp>
          <p:nvSpPr>
            <p:cNvPr id="128" name="矩形 127"/>
            <p:cNvSpPr/>
            <p:nvPr/>
          </p:nvSpPr>
          <p:spPr>
            <a:xfrm>
              <a:off x="5073792" y="2271790"/>
              <a:ext cx="239329" cy="241227"/>
            </a:xfrm>
            <a:prstGeom prst="rect">
              <a:avLst/>
            </a:prstGeom>
            <a:solidFill>
              <a:srgbClr val="FFFF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rgbClr val="8FD2FB"/>
                </a:solidFill>
                <a:latin typeface="Times New Roman"/>
                <a:ea typeface="宋体"/>
              </a:endParaRPr>
            </a:p>
          </p:txBody>
        </p:sp>
        <p:sp>
          <p:nvSpPr>
            <p:cNvPr id="129" name="矩形 128"/>
            <p:cNvSpPr/>
            <p:nvPr/>
          </p:nvSpPr>
          <p:spPr>
            <a:xfrm>
              <a:off x="5313157" y="2271790"/>
              <a:ext cx="244233" cy="243057"/>
            </a:xfrm>
            <a:prstGeom prst="rect">
              <a:avLst/>
            </a:prstGeom>
            <a:solidFill>
              <a:srgbClr val="FFFF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rgbClr val="8FD2FB"/>
                </a:solidFill>
                <a:latin typeface="Times New Roman"/>
                <a:ea typeface="宋体"/>
              </a:endParaRPr>
            </a:p>
          </p:txBody>
        </p:sp>
        <p:sp>
          <p:nvSpPr>
            <p:cNvPr id="130" name="Rectangle 7"/>
            <p:cNvSpPr>
              <a:spLocks noChangeArrowheads="1"/>
            </p:cNvSpPr>
            <p:nvPr/>
          </p:nvSpPr>
          <p:spPr bwMode="auto">
            <a:xfrm>
              <a:off x="4343445" y="2513017"/>
              <a:ext cx="1216405" cy="240562"/>
            </a:xfrm>
            <a:prstGeom prst="rect">
              <a:avLst/>
            </a:prstGeom>
            <a:noFill/>
            <a:ln w="9525" cap="rnd">
              <a:solidFill>
                <a:schemeClr val="hlink"/>
              </a:solidFill>
              <a:prstDash val="sysDot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defTabSz="1219170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rgbClr val="000000"/>
                </a:solidFill>
              </a:endParaRPr>
            </a:p>
          </p:txBody>
        </p:sp>
      </p:grpSp>
      <p:pic>
        <p:nvPicPr>
          <p:cNvPr id="61" name="图片 60" descr="横向校标_画板 1_WPS图片">
            <a:extLst>
              <a:ext uri="{FF2B5EF4-FFF2-40B4-BE49-F238E27FC236}">
                <a16:creationId xmlns:a16="http://schemas.microsoft.com/office/drawing/2014/main" id="{8A6F367B-438B-D379-9C17-3E155457EE1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10111105" y="6098285"/>
            <a:ext cx="2245995" cy="890525"/>
          </a:xfrm>
          <a:prstGeom prst="rect">
            <a:avLst/>
          </a:prstGeom>
        </p:spPr>
      </p:pic>
    </p:spTree>
  </p:cSld>
  <p:clrMapOvr>
    <a:masterClrMapping/>
  </p:clrMapOvr>
  <p:transition>
    <p:check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25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2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0" grpId="0" animBg="1"/>
      <p:bldP spid="141" grpId="0"/>
      <p:bldP spid="189" grpId="0" animBg="1"/>
      <p:bldP spid="190" grpId="0" animBg="1"/>
      <p:bldP spid="192" grpId="0" animBg="1"/>
      <p:bldP spid="213" grpId="0" animBg="1"/>
      <p:bldP spid="226" grpId="0" animBg="1"/>
      <p:bldP spid="236" grpId="0" animBg="1"/>
      <p:bldP spid="263" grpId="0" animBg="1"/>
      <p:bldP spid="8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组合 109"/>
          <p:cNvGrpSpPr/>
          <p:nvPr/>
        </p:nvGrpSpPr>
        <p:grpSpPr>
          <a:xfrm>
            <a:off x="1954742" y="1760936"/>
            <a:ext cx="6970597" cy="4496827"/>
            <a:chOff x="2339752" y="1779662"/>
            <a:chExt cx="3955256" cy="1783556"/>
          </a:xfrm>
        </p:grpSpPr>
        <p:sp>
          <p:nvSpPr>
            <p:cNvPr id="111" name="ïsľiďe"/>
            <p:cNvSpPr/>
            <p:nvPr/>
          </p:nvSpPr>
          <p:spPr bwMode="auto">
            <a:xfrm>
              <a:off x="2339752" y="1779662"/>
              <a:ext cx="3955256" cy="1783556"/>
            </a:xfrm>
            <a:prstGeom prst="rect">
              <a:avLst/>
            </a:prstGeom>
            <a:solidFill>
              <a:srgbClr val="BDBD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112" name="íṣḻidè"/>
            <p:cNvSpPr/>
            <p:nvPr/>
          </p:nvSpPr>
          <p:spPr bwMode="auto">
            <a:xfrm>
              <a:off x="2409998" y="1835622"/>
              <a:ext cx="3805237" cy="162520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113" name="íṥļiḋê"/>
            <p:cNvSpPr/>
            <p:nvPr/>
          </p:nvSpPr>
          <p:spPr bwMode="auto">
            <a:xfrm flipV="1">
              <a:off x="2514887" y="1972154"/>
              <a:ext cx="93406" cy="47614"/>
            </a:xfrm>
            <a:prstGeom prst="rect">
              <a:avLst/>
            </a:prstGeom>
            <a:solidFill>
              <a:srgbClr val="BDBD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114" name="îş1ïḑé"/>
            <p:cNvSpPr/>
            <p:nvPr/>
          </p:nvSpPr>
          <p:spPr bwMode="auto">
            <a:xfrm flipV="1">
              <a:off x="2514886" y="2039959"/>
              <a:ext cx="149371" cy="34589"/>
            </a:xfrm>
            <a:prstGeom prst="rect">
              <a:avLst/>
            </a:pr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115" name="ïš1íḓé"/>
            <p:cNvSpPr/>
            <p:nvPr/>
          </p:nvSpPr>
          <p:spPr bwMode="auto">
            <a:xfrm flipV="1">
              <a:off x="2514886" y="2095918"/>
              <a:ext cx="120440" cy="34589"/>
            </a:xfrm>
            <a:prstGeom prst="rect">
              <a:avLst/>
            </a:pr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116" name="işļiḑê"/>
            <p:cNvSpPr/>
            <p:nvPr/>
          </p:nvSpPr>
          <p:spPr bwMode="auto">
            <a:xfrm>
              <a:off x="5796136" y="3363838"/>
              <a:ext cx="292029" cy="55315"/>
            </a:xfrm>
            <a:prstGeom prst="rect">
              <a:avLst/>
            </a:pr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85" name="组合 84"/>
          <p:cNvGrpSpPr/>
          <p:nvPr/>
        </p:nvGrpSpPr>
        <p:grpSpPr>
          <a:xfrm>
            <a:off x="9219333" y="2931863"/>
            <a:ext cx="1101137" cy="3775935"/>
            <a:chOff x="5392306" y="2027545"/>
            <a:chExt cx="748852" cy="2567905"/>
          </a:xfrm>
        </p:grpSpPr>
        <p:sp>
          <p:nvSpPr>
            <p:cNvPr id="86" name="iṥḻïḑe"/>
            <p:cNvSpPr/>
            <p:nvPr/>
          </p:nvSpPr>
          <p:spPr bwMode="auto">
            <a:xfrm>
              <a:off x="5392306" y="4367351"/>
              <a:ext cx="331389" cy="212318"/>
            </a:xfrm>
            <a:custGeom>
              <a:avLst/>
              <a:gdLst>
                <a:gd name="T0" fmla="*/ 57 w 257"/>
                <a:gd name="T1" fmla="*/ 85 h 165"/>
                <a:gd name="T2" fmla="*/ 25 w 257"/>
                <a:gd name="T3" fmla="*/ 100 h 165"/>
                <a:gd name="T4" fmla="*/ 1 w 257"/>
                <a:gd name="T5" fmla="*/ 126 h 165"/>
                <a:gd name="T6" fmla="*/ 2 w 257"/>
                <a:gd name="T7" fmla="*/ 137 h 165"/>
                <a:gd name="T8" fmla="*/ 13 w 257"/>
                <a:gd name="T9" fmla="*/ 146 h 165"/>
                <a:gd name="T10" fmla="*/ 148 w 257"/>
                <a:gd name="T11" fmla="*/ 147 h 165"/>
                <a:gd name="T12" fmla="*/ 171 w 257"/>
                <a:gd name="T13" fmla="*/ 138 h 165"/>
                <a:gd name="T14" fmla="*/ 201 w 257"/>
                <a:gd name="T15" fmla="*/ 135 h 165"/>
                <a:gd name="T16" fmla="*/ 232 w 257"/>
                <a:gd name="T17" fmla="*/ 131 h 165"/>
                <a:gd name="T18" fmla="*/ 246 w 257"/>
                <a:gd name="T19" fmla="*/ 125 h 165"/>
                <a:gd name="T20" fmla="*/ 252 w 257"/>
                <a:gd name="T21" fmla="*/ 110 h 165"/>
                <a:gd name="T22" fmla="*/ 232 w 257"/>
                <a:gd name="T23" fmla="*/ 21 h 165"/>
                <a:gd name="T24" fmla="*/ 224 w 257"/>
                <a:gd name="T25" fmla="*/ 11 h 165"/>
                <a:gd name="T26" fmla="*/ 210 w 257"/>
                <a:gd name="T27" fmla="*/ 8 h 165"/>
                <a:gd name="T28" fmla="*/ 149 w 257"/>
                <a:gd name="T29" fmla="*/ 0 h 165"/>
                <a:gd name="T30" fmla="*/ 117 w 257"/>
                <a:gd name="T31" fmla="*/ 17 h 165"/>
                <a:gd name="T32" fmla="*/ 57 w 257"/>
                <a:gd name="T33" fmla="*/ 85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57" h="165">
                  <a:moveTo>
                    <a:pt x="57" y="85"/>
                  </a:moveTo>
                  <a:cubicBezTo>
                    <a:pt x="47" y="91"/>
                    <a:pt x="35" y="95"/>
                    <a:pt x="25" y="100"/>
                  </a:cubicBezTo>
                  <a:cubicBezTo>
                    <a:pt x="15" y="106"/>
                    <a:pt x="4" y="114"/>
                    <a:pt x="1" y="126"/>
                  </a:cubicBezTo>
                  <a:cubicBezTo>
                    <a:pt x="0" y="129"/>
                    <a:pt x="1" y="133"/>
                    <a:pt x="2" y="137"/>
                  </a:cubicBezTo>
                  <a:cubicBezTo>
                    <a:pt x="5" y="141"/>
                    <a:pt x="9" y="144"/>
                    <a:pt x="13" y="146"/>
                  </a:cubicBezTo>
                  <a:cubicBezTo>
                    <a:pt x="56" y="165"/>
                    <a:pt x="105" y="165"/>
                    <a:pt x="148" y="147"/>
                  </a:cubicBezTo>
                  <a:cubicBezTo>
                    <a:pt x="155" y="144"/>
                    <a:pt x="163" y="140"/>
                    <a:pt x="171" y="138"/>
                  </a:cubicBezTo>
                  <a:cubicBezTo>
                    <a:pt x="181" y="136"/>
                    <a:pt x="191" y="135"/>
                    <a:pt x="201" y="135"/>
                  </a:cubicBezTo>
                  <a:cubicBezTo>
                    <a:pt x="211" y="134"/>
                    <a:pt x="221" y="133"/>
                    <a:pt x="232" y="131"/>
                  </a:cubicBezTo>
                  <a:cubicBezTo>
                    <a:pt x="237" y="130"/>
                    <a:pt x="242" y="128"/>
                    <a:pt x="246" y="125"/>
                  </a:cubicBezTo>
                  <a:cubicBezTo>
                    <a:pt x="250" y="121"/>
                    <a:pt x="252" y="115"/>
                    <a:pt x="252" y="110"/>
                  </a:cubicBezTo>
                  <a:cubicBezTo>
                    <a:pt x="257" y="79"/>
                    <a:pt x="250" y="47"/>
                    <a:pt x="232" y="21"/>
                  </a:cubicBezTo>
                  <a:cubicBezTo>
                    <a:pt x="230" y="17"/>
                    <a:pt x="227" y="14"/>
                    <a:pt x="224" y="11"/>
                  </a:cubicBezTo>
                  <a:cubicBezTo>
                    <a:pt x="219" y="9"/>
                    <a:pt x="215" y="8"/>
                    <a:pt x="210" y="8"/>
                  </a:cubicBezTo>
                  <a:cubicBezTo>
                    <a:pt x="190" y="5"/>
                    <a:pt x="169" y="1"/>
                    <a:pt x="149" y="0"/>
                  </a:cubicBezTo>
                  <a:cubicBezTo>
                    <a:pt x="134" y="0"/>
                    <a:pt x="127" y="7"/>
                    <a:pt x="117" y="17"/>
                  </a:cubicBezTo>
                  <a:cubicBezTo>
                    <a:pt x="95" y="38"/>
                    <a:pt x="83" y="69"/>
                    <a:pt x="57" y="85"/>
                  </a:cubicBezTo>
                  <a:close/>
                </a:path>
              </a:pathLst>
            </a:custGeom>
            <a:solidFill>
              <a:srgbClr val="3234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87" name="işľîďé"/>
            <p:cNvSpPr/>
            <p:nvPr/>
          </p:nvSpPr>
          <p:spPr bwMode="auto">
            <a:xfrm>
              <a:off x="5834157" y="4364482"/>
              <a:ext cx="182193" cy="230968"/>
            </a:xfrm>
            <a:custGeom>
              <a:avLst/>
              <a:gdLst>
                <a:gd name="T0" fmla="*/ 9 w 142"/>
                <a:gd name="T1" fmla="*/ 84 h 179"/>
                <a:gd name="T2" fmla="*/ 23 w 142"/>
                <a:gd name="T3" fmla="*/ 140 h 179"/>
                <a:gd name="T4" fmla="*/ 42 w 142"/>
                <a:gd name="T5" fmla="*/ 157 h 179"/>
                <a:gd name="T6" fmla="*/ 127 w 142"/>
                <a:gd name="T7" fmla="*/ 165 h 179"/>
                <a:gd name="T8" fmla="*/ 138 w 142"/>
                <a:gd name="T9" fmla="*/ 156 h 179"/>
                <a:gd name="T10" fmla="*/ 137 w 142"/>
                <a:gd name="T11" fmla="*/ 133 h 179"/>
                <a:gd name="T12" fmla="*/ 99 w 142"/>
                <a:gd name="T13" fmla="*/ 0 h 179"/>
                <a:gd name="T14" fmla="*/ 16 w 142"/>
                <a:gd name="T15" fmla="*/ 19 h 179"/>
                <a:gd name="T16" fmla="*/ 9 w 142"/>
                <a:gd name="T17" fmla="*/ 84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2" h="179">
                  <a:moveTo>
                    <a:pt x="9" y="84"/>
                  </a:moveTo>
                  <a:cubicBezTo>
                    <a:pt x="9" y="104"/>
                    <a:pt x="11" y="124"/>
                    <a:pt x="23" y="140"/>
                  </a:cubicBezTo>
                  <a:cubicBezTo>
                    <a:pt x="28" y="147"/>
                    <a:pt x="35" y="153"/>
                    <a:pt x="42" y="157"/>
                  </a:cubicBezTo>
                  <a:cubicBezTo>
                    <a:pt x="68" y="173"/>
                    <a:pt x="101" y="179"/>
                    <a:pt x="127" y="165"/>
                  </a:cubicBezTo>
                  <a:cubicBezTo>
                    <a:pt x="132" y="163"/>
                    <a:pt x="135" y="160"/>
                    <a:pt x="138" y="156"/>
                  </a:cubicBezTo>
                  <a:cubicBezTo>
                    <a:pt x="142" y="150"/>
                    <a:pt x="140" y="141"/>
                    <a:pt x="137" y="133"/>
                  </a:cubicBezTo>
                  <a:cubicBezTo>
                    <a:pt x="99" y="0"/>
                    <a:pt x="99" y="0"/>
                    <a:pt x="99" y="0"/>
                  </a:cubicBezTo>
                  <a:cubicBezTo>
                    <a:pt x="74" y="4"/>
                    <a:pt x="38" y="7"/>
                    <a:pt x="16" y="19"/>
                  </a:cubicBezTo>
                  <a:cubicBezTo>
                    <a:pt x="0" y="28"/>
                    <a:pt x="9" y="67"/>
                    <a:pt x="9" y="84"/>
                  </a:cubicBezTo>
                  <a:close/>
                </a:path>
              </a:pathLst>
            </a:custGeom>
            <a:solidFill>
              <a:srgbClr val="3234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88" name="îSliďè"/>
            <p:cNvSpPr/>
            <p:nvPr/>
          </p:nvSpPr>
          <p:spPr bwMode="auto">
            <a:xfrm>
              <a:off x="5410956" y="3376054"/>
              <a:ext cx="103290" cy="164978"/>
            </a:xfrm>
            <a:custGeom>
              <a:avLst/>
              <a:gdLst>
                <a:gd name="T0" fmla="*/ 20 w 80"/>
                <a:gd name="T1" fmla="*/ 36 h 128"/>
                <a:gd name="T2" fmla="*/ 5 w 80"/>
                <a:gd name="T3" fmla="*/ 53 h 128"/>
                <a:gd name="T4" fmla="*/ 2 w 80"/>
                <a:gd name="T5" fmla="*/ 79 h 128"/>
                <a:gd name="T6" fmla="*/ 20 w 80"/>
                <a:gd name="T7" fmla="*/ 114 h 128"/>
                <a:gd name="T8" fmla="*/ 56 w 80"/>
                <a:gd name="T9" fmla="*/ 126 h 128"/>
                <a:gd name="T10" fmla="*/ 80 w 80"/>
                <a:gd name="T11" fmla="*/ 99 h 128"/>
                <a:gd name="T12" fmla="*/ 77 w 80"/>
                <a:gd name="T13" fmla="*/ 82 h 128"/>
                <a:gd name="T14" fmla="*/ 49 w 80"/>
                <a:gd name="T15" fmla="*/ 3 h 128"/>
                <a:gd name="T16" fmla="*/ 47 w 80"/>
                <a:gd name="T17" fmla="*/ 0 h 128"/>
                <a:gd name="T18" fmla="*/ 44 w 80"/>
                <a:gd name="T19" fmla="*/ 1 h 128"/>
                <a:gd name="T20" fmla="*/ 21 w 80"/>
                <a:gd name="T21" fmla="*/ 14 h 128"/>
                <a:gd name="T22" fmla="*/ 20 w 80"/>
                <a:gd name="T23" fmla="*/ 36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0" h="128">
                  <a:moveTo>
                    <a:pt x="20" y="36"/>
                  </a:moveTo>
                  <a:cubicBezTo>
                    <a:pt x="18" y="44"/>
                    <a:pt x="10" y="47"/>
                    <a:pt x="5" y="53"/>
                  </a:cubicBezTo>
                  <a:cubicBezTo>
                    <a:pt x="0" y="60"/>
                    <a:pt x="0" y="70"/>
                    <a:pt x="2" y="79"/>
                  </a:cubicBezTo>
                  <a:cubicBezTo>
                    <a:pt x="5" y="92"/>
                    <a:pt x="11" y="104"/>
                    <a:pt x="20" y="114"/>
                  </a:cubicBezTo>
                  <a:cubicBezTo>
                    <a:pt x="29" y="124"/>
                    <a:pt x="43" y="128"/>
                    <a:pt x="56" y="126"/>
                  </a:cubicBezTo>
                  <a:cubicBezTo>
                    <a:pt x="69" y="124"/>
                    <a:pt x="80" y="112"/>
                    <a:pt x="80" y="99"/>
                  </a:cubicBezTo>
                  <a:cubicBezTo>
                    <a:pt x="80" y="93"/>
                    <a:pt x="79" y="87"/>
                    <a:pt x="77" y="82"/>
                  </a:cubicBezTo>
                  <a:cubicBezTo>
                    <a:pt x="49" y="3"/>
                    <a:pt x="49" y="3"/>
                    <a:pt x="49" y="3"/>
                  </a:cubicBezTo>
                  <a:cubicBezTo>
                    <a:pt x="49" y="2"/>
                    <a:pt x="48" y="1"/>
                    <a:pt x="47" y="0"/>
                  </a:cubicBezTo>
                  <a:cubicBezTo>
                    <a:pt x="46" y="0"/>
                    <a:pt x="45" y="0"/>
                    <a:pt x="44" y="1"/>
                  </a:cubicBezTo>
                  <a:cubicBezTo>
                    <a:pt x="38" y="4"/>
                    <a:pt x="25" y="7"/>
                    <a:pt x="21" y="14"/>
                  </a:cubicBezTo>
                  <a:cubicBezTo>
                    <a:pt x="17" y="20"/>
                    <a:pt x="23" y="29"/>
                    <a:pt x="20" y="36"/>
                  </a:cubicBezTo>
                  <a:close/>
                </a:path>
              </a:pathLst>
            </a:custGeom>
            <a:solidFill>
              <a:srgbClr val="FBB3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89" name="iş1ídé"/>
            <p:cNvSpPr/>
            <p:nvPr/>
          </p:nvSpPr>
          <p:spPr bwMode="auto">
            <a:xfrm>
              <a:off x="5420997" y="3334451"/>
              <a:ext cx="81772" cy="83206"/>
            </a:xfrm>
            <a:custGeom>
              <a:avLst/>
              <a:gdLst>
                <a:gd name="T0" fmla="*/ 0 w 64"/>
                <a:gd name="T1" fmla="*/ 65 h 65"/>
                <a:gd name="T2" fmla="*/ 28 w 64"/>
                <a:gd name="T3" fmla="*/ 54 h 65"/>
                <a:gd name="T4" fmla="*/ 57 w 64"/>
                <a:gd name="T5" fmla="*/ 55 h 65"/>
                <a:gd name="T6" fmla="*/ 64 w 64"/>
                <a:gd name="T7" fmla="*/ 60 h 65"/>
                <a:gd name="T8" fmla="*/ 46 w 64"/>
                <a:gd name="T9" fmla="*/ 3 h 65"/>
                <a:gd name="T10" fmla="*/ 44 w 64"/>
                <a:gd name="T11" fmla="*/ 0 h 65"/>
                <a:gd name="T12" fmla="*/ 41 w 64"/>
                <a:gd name="T13" fmla="*/ 0 h 65"/>
                <a:gd name="T14" fmla="*/ 14 w 64"/>
                <a:gd name="T15" fmla="*/ 7 h 65"/>
                <a:gd name="T16" fmla="*/ 4 w 64"/>
                <a:gd name="T17" fmla="*/ 19 h 65"/>
                <a:gd name="T18" fmla="*/ 0 w 64"/>
                <a:gd name="T19" fmla="*/ 65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4" h="65">
                  <a:moveTo>
                    <a:pt x="0" y="65"/>
                  </a:moveTo>
                  <a:cubicBezTo>
                    <a:pt x="10" y="64"/>
                    <a:pt x="18" y="58"/>
                    <a:pt x="28" y="54"/>
                  </a:cubicBezTo>
                  <a:cubicBezTo>
                    <a:pt x="37" y="50"/>
                    <a:pt x="49" y="49"/>
                    <a:pt x="57" y="55"/>
                  </a:cubicBezTo>
                  <a:cubicBezTo>
                    <a:pt x="59" y="57"/>
                    <a:pt x="61" y="60"/>
                    <a:pt x="64" y="60"/>
                  </a:cubicBezTo>
                  <a:cubicBezTo>
                    <a:pt x="60" y="40"/>
                    <a:pt x="54" y="21"/>
                    <a:pt x="46" y="3"/>
                  </a:cubicBezTo>
                  <a:cubicBezTo>
                    <a:pt x="46" y="2"/>
                    <a:pt x="45" y="1"/>
                    <a:pt x="44" y="0"/>
                  </a:cubicBezTo>
                  <a:cubicBezTo>
                    <a:pt x="43" y="0"/>
                    <a:pt x="42" y="0"/>
                    <a:pt x="41" y="0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4" y="10"/>
                    <a:pt x="3" y="9"/>
                    <a:pt x="4" y="19"/>
                  </a:cubicBezTo>
                  <a:cubicBezTo>
                    <a:pt x="4" y="23"/>
                    <a:pt x="6" y="65"/>
                    <a:pt x="0" y="65"/>
                  </a:cubicBezTo>
                </a:path>
              </a:pathLst>
            </a:custGeom>
            <a:solidFill>
              <a:srgbClr val="3234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90" name="ï$ḻiḋè"/>
            <p:cNvSpPr/>
            <p:nvPr/>
          </p:nvSpPr>
          <p:spPr bwMode="auto">
            <a:xfrm>
              <a:off x="5395175" y="2683150"/>
              <a:ext cx="163543" cy="685731"/>
            </a:xfrm>
            <a:custGeom>
              <a:avLst/>
              <a:gdLst>
                <a:gd name="T0" fmla="*/ 17 w 127"/>
                <a:gd name="T1" fmla="*/ 3 h 534"/>
                <a:gd name="T2" fmla="*/ 13 w 127"/>
                <a:gd name="T3" fmla="*/ 24 h 534"/>
                <a:gd name="T4" fmla="*/ 18 w 127"/>
                <a:gd name="T5" fmla="*/ 130 h 534"/>
                <a:gd name="T6" fmla="*/ 22 w 127"/>
                <a:gd name="T7" fmla="*/ 155 h 534"/>
                <a:gd name="T8" fmla="*/ 23 w 127"/>
                <a:gd name="T9" fmla="*/ 191 h 534"/>
                <a:gd name="T10" fmla="*/ 19 w 127"/>
                <a:gd name="T11" fmla="*/ 345 h 534"/>
                <a:gd name="T12" fmla="*/ 5 w 127"/>
                <a:gd name="T13" fmla="*/ 399 h 534"/>
                <a:gd name="T14" fmla="*/ 1 w 127"/>
                <a:gd name="T15" fmla="*/ 416 h 534"/>
                <a:gd name="T16" fmla="*/ 17 w 127"/>
                <a:gd name="T17" fmla="*/ 531 h 534"/>
                <a:gd name="T18" fmla="*/ 81 w 127"/>
                <a:gd name="T19" fmla="*/ 534 h 534"/>
                <a:gd name="T20" fmla="*/ 114 w 127"/>
                <a:gd name="T21" fmla="*/ 338 h 534"/>
                <a:gd name="T22" fmla="*/ 119 w 127"/>
                <a:gd name="T23" fmla="*/ 240 h 534"/>
                <a:gd name="T24" fmla="*/ 118 w 127"/>
                <a:gd name="T25" fmla="*/ 75 h 534"/>
                <a:gd name="T26" fmla="*/ 100 w 127"/>
                <a:gd name="T27" fmla="*/ 26 h 534"/>
                <a:gd name="T28" fmla="*/ 60 w 127"/>
                <a:gd name="T29" fmla="*/ 3 h 534"/>
                <a:gd name="T30" fmla="*/ 32 w 127"/>
                <a:gd name="T31" fmla="*/ 2 h 534"/>
                <a:gd name="T32" fmla="*/ 17 w 127"/>
                <a:gd name="T33" fmla="*/ 3 h 5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7" h="534">
                  <a:moveTo>
                    <a:pt x="17" y="3"/>
                  </a:moveTo>
                  <a:cubicBezTo>
                    <a:pt x="13" y="9"/>
                    <a:pt x="13" y="17"/>
                    <a:pt x="13" y="24"/>
                  </a:cubicBezTo>
                  <a:cubicBezTo>
                    <a:pt x="13" y="59"/>
                    <a:pt x="13" y="95"/>
                    <a:pt x="18" y="130"/>
                  </a:cubicBezTo>
                  <a:cubicBezTo>
                    <a:pt x="20" y="138"/>
                    <a:pt x="21" y="147"/>
                    <a:pt x="22" y="155"/>
                  </a:cubicBezTo>
                  <a:cubicBezTo>
                    <a:pt x="23" y="167"/>
                    <a:pt x="23" y="179"/>
                    <a:pt x="23" y="191"/>
                  </a:cubicBezTo>
                  <a:cubicBezTo>
                    <a:pt x="19" y="345"/>
                    <a:pt x="19" y="345"/>
                    <a:pt x="19" y="345"/>
                  </a:cubicBezTo>
                  <a:cubicBezTo>
                    <a:pt x="18" y="363"/>
                    <a:pt x="17" y="384"/>
                    <a:pt x="5" y="399"/>
                  </a:cubicBezTo>
                  <a:cubicBezTo>
                    <a:pt x="2" y="403"/>
                    <a:pt x="0" y="410"/>
                    <a:pt x="1" y="416"/>
                  </a:cubicBezTo>
                  <a:cubicBezTo>
                    <a:pt x="4" y="454"/>
                    <a:pt x="10" y="493"/>
                    <a:pt x="17" y="531"/>
                  </a:cubicBezTo>
                  <a:cubicBezTo>
                    <a:pt x="37" y="521"/>
                    <a:pt x="61" y="523"/>
                    <a:pt x="81" y="534"/>
                  </a:cubicBezTo>
                  <a:cubicBezTo>
                    <a:pt x="101" y="470"/>
                    <a:pt x="112" y="404"/>
                    <a:pt x="114" y="338"/>
                  </a:cubicBezTo>
                  <a:cubicBezTo>
                    <a:pt x="115" y="305"/>
                    <a:pt x="114" y="272"/>
                    <a:pt x="119" y="240"/>
                  </a:cubicBezTo>
                  <a:cubicBezTo>
                    <a:pt x="127" y="185"/>
                    <a:pt x="124" y="129"/>
                    <a:pt x="118" y="75"/>
                  </a:cubicBezTo>
                  <a:cubicBezTo>
                    <a:pt x="116" y="57"/>
                    <a:pt x="112" y="39"/>
                    <a:pt x="100" y="26"/>
                  </a:cubicBezTo>
                  <a:cubicBezTo>
                    <a:pt x="90" y="14"/>
                    <a:pt x="76" y="6"/>
                    <a:pt x="60" y="3"/>
                  </a:cubicBezTo>
                  <a:cubicBezTo>
                    <a:pt x="51" y="0"/>
                    <a:pt x="42" y="1"/>
                    <a:pt x="32" y="2"/>
                  </a:cubicBezTo>
                  <a:cubicBezTo>
                    <a:pt x="27" y="2"/>
                    <a:pt x="22" y="3"/>
                    <a:pt x="17" y="3"/>
                  </a:cubicBezTo>
                </a:path>
              </a:pathLst>
            </a:custGeom>
            <a:solidFill>
              <a:srgbClr val="5B55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91" name="îsľîḋê"/>
            <p:cNvSpPr/>
            <p:nvPr/>
          </p:nvSpPr>
          <p:spPr bwMode="auto">
            <a:xfrm>
              <a:off x="5396610" y="2684585"/>
              <a:ext cx="157804" cy="684297"/>
            </a:xfrm>
            <a:custGeom>
              <a:avLst/>
              <a:gdLst>
                <a:gd name="T0" fmla="*/ 45 w 123"/>
                <a:gd name="T1" fmla="*/ 0 h 533"/>
                <a:gd name="T2" fmla="*/ 31 w 123"/>
                <a:gd name="T3" fmla="*/ 1 h 533"/>
                <a:gd name="T4" fmla="*/ 17 w 123"/>
                <a:gd name="T5" fmla="*/ 2 h 533"/>
                <a:gd name="T6" fmla="*/ 16 w 123"/>
                <a:gd name="T7" fmla="*/ 2 h 533"/>
                <a:gd name="T8" fmla="*/ 12 w 123"/>
                <a:gd name="T9" fmla="*/ 23 h 533"/>
                <a:gd name="T10" fmla="*/ 12 w 123"/>
                <a:gd name="T11" fmla="*/ 23 h 533"/>
                <a:gd name="T12" fmla="*/ 17 w 123"/>
                <a:gd name="T13" fmla="*/ 129 h 533"/>
                <a:gd name="T14" fmla="*/ 21 w 123"/>
                <a:gd name="T15" fmla="*/ 154 h 533"/>
                <a:gd name="T16" fmla="*/ 22 w 123"/>
                <a:gd name="T17" fmla="*/ 177 h 533"/>
                <a:gd name="T18" fmla="*/ 22 w 123"/>
                <a:gd name="T19" fmla="*/ 190 h 533"/>
                <a:gd name="T20" fmla="*/ 18 w 123"/>
                <a:gd name="T21" fmla="*/ 344 h 533"/>
                <a:gd name="T22" fmla="*/ 4 w 123"/>
                <a:gd name="T23" fmla="*/ 398 h 533"/>
                <a:gd name="T24" fmla="*/ 0 w 123"/>
                <a:gd name="T25" fmla="*/ 412 h 533"/>
                <a:gd name="T26" fmla="*/ 0 w 123"/>
                <a:gd name="T27" fmla="*/ 415 h 533"/>
                <a:gd name="T28" fmla="*/ 16 w 123"/>
                <a:gd name="T29" fmla="*/ 530 h 533"/>
                <a:gd name="T30" fmla="*/ 45 w 123"/>
                <a:gd name="T31" fmla="*/ 523 h 533"/>
                <a:gd name="T32" fmla="*/ 80 w 123"/>
                <a:gd name="T33" fmla="*/ 533 h 533"/>
                <a:gd name="T34" fmla="*/ 113 w 123"/>
                <a:gd name="T35" fmla="*/ 337 h 533"/>
                <a:gd name="T36" fmla="*/ 118 w 123"/>
                <a:gd name="T37" fmla="*/ 239 h 533"/>
                <a:gd name="T38" fmla="*/ 123 w 123"/>
                <a:gd name="T39" fmla="*/ 169 h 533"/>
                <a:gd name="T40" fmla="*/ 117 w 123"/>
                <a:gd name="T41" fmla="*/ 74 h 533"/>
                <a:gd name="T42" fmla="*/ 99 w 123"/>
                <a:gd name="T43" fmla="*/ 25 h 533"/>
                <a:gd name="T44" fmla="*/ 59 w 123"/>
                <a:gd name="T45" fmla="*/ 2 h 533"/>
                <a:gd name="T46" fmla="*/ 45 w 123"/>
                <a:gd name="T47" fmla="*/ 0 h 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23" h="533">
                  <a:moveTo>
                    <a:pt x="45" y="0"/>
                  </a:moveTo>
                  <a:cubicBezTo>
                    <a:pt x="41" y="0"/>
                    <a:pt x="36" y="1"/>
                    <a:pt x="31" y="1"/>
                  </a:cubicBezTo>
                  <a:cubicBezTo>
                    <a:pt x="27" y="1"/>
                    <a:pt x="22" y="2"/>
                    <a:pt x="17" y="2"/>
                  </a:cubicBezTo>
                  <a:cubicBezTo>
                    <a:pt x="17" y="2"/>
                    <a:pt x="16" y="2"/>
                    <a:pt x="16" y="2"/>
                  </a:cubicBezTo>
                  <a:cubicBezTo>
                    <a:pt x="12" y="8"/>
                    <a:pt x="12" y="15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58"/>
                    <a:pt x="12" y="94"/>
                    <a:pt x="17" y="129"/>
                  </a:cubicBezTo>
                  <a:cubicBezTo>
                    <a:pt x="19" y="137"/>
                    <a:pt x="20" y="146"/>
                    <a:pt x="21" y="154"/>
                  </a:cubicBezTo>
                  <a:cubicBezTo>
                    <a:pt x="22" y="162"/>
                    <a:pt x="22" y="169"/>
                    <a:pt x="22" y="177"/>
                  </a:cubicBezTo>
                  <a:cubicBezTo>
                    <a:pt x="22" y="181"/>
                    <a:pt x="22" y="185"/>
                    <a:pt x="22" y="190"/>
                  </a:cubicBezTo>
                  <a:cubicBezTo>
                    <a:pt x="18" y="344"/>
                    <a:pt x="18" y="344"/>
                    <a:pt x="18" y="344"/>
                  </a:cubicBezTo>
                  <a:cubicBezTo>
                    <a:pt x="17" y="362"/>
                    <a:pt x="16" y="383"/>
                    <a:pt x="4" y="398"/>
                  </a:cubicBezTo>
                  <a:cubicBezTo>
                    <a:pt x="1" y="402"/>
                    <a:pt x="0" y="407"/>
                    <a:pt x="0" y="412"/>
                  </a:cubicBezTo>
                  <a:cubicBezTo>
                    <a:pt x="0" y="413"/>
                    <a:pt x="0" y="414"/>
                    <a:pt x="0" y="415"/>
                  </a:cubicBezTo>
                  <a:cubicBezTo>
                    <a:pt x="3" y="453"/>
                    <a:pt x="9" y="492"/>
                    <a:pt x="16" y="530"/>
                  </a:cubicBezTo>
                  <a:cubicBezTo>
                    <a:pt x="25" y="526"/>
                    <a:pt x="35" y="523"/>
                    <a:pt x="45" y="523"/>
                  </a:cubicBezTo>
                  <a:cubicBezTo>
                    <a:pt x="57" y="523"/>
                    <a:pt x="69" y="527"/>
                    <a:pt x="80" y="533"/>
                  </a:cubicBezTo>
                  <a:cubicBezTo>
                    <a:pt x="100" y="469"/>
                    <a:pt x="111" y="403"/>
                    <a:pt x="113" y="337"/>
                  </a:cubicBezTo>
                  <a:cubicBezTo>
                    <a:pt x="114" y="304"/>
                    <a:pt x="113" y="271"/>
                    <a:pt x="118" y="239"/>
                  </a:cubicBezTo>
                  <a:cubicBezTo>
                    <a:pt x="121" y="216"/>
                    <a:pt x="123" y="192"/>
                    <a:pt x="123" y="169"/>
                  </a:cubicBezTo>
                  <a:cubicBezTo>
                    <a:pt x="123" y="137"/>
                    <a:pt x="120" y="105"/>
                    <a:pt x="117" y="74"/>
                  </a:cubicBezTo>
                  <a:cubicBezTo>
                    <a:pt x="115" y="56"/>
                    <a:pt x="111" y="38"/>
                    <a:pt x="99" y="25"/>
                  </a:cubicBezTo>
                  <a:cubicBezTo>
                    <a:pt x="89" y="13"/>
                    <a:pt x="75" y="5"/>
                    <a:pt x="59" y="2"/>
                  </a:cubicBezTo>
                  <a:cubicBezTo>
                    <a:pt x="55" y="1"/>
                    <a:pt x="50" y="0"/>
                    <a:pt x="45" y="0"/>
                  </a:cubicBezTo>
                </a:path>
              </a:pathLst>
            </a:custGeom>
            <a:solidFill>
              <a:srgbClr val="524C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92" name="iṥ1îde"/>
            <p:cNvSpPr/>
            <p:nvPr/>
          </p:nvSpPr>
          <p:spPr bwMode="auto">
            <a:xfrm>
              <a:off x="5445386" y="3182385"/>
              <a:ext cx="595353" cy="1242350"/>
            </a:xfrm>
            <a:custGeom>
              <a:avLst/>
              <a:gdLst>
                <a:gd name="T0" fmla="*/ 27 w 463"/>
                <a:gd name="T1" fmla="*/ 60 h 967"/>
                <a:gd name="T2" fmla="*/ 69 w 463"/>
                <a:gd name="T3" fmla="*/ 469 h 967"/>
                <a:gd name="T4" fmla="*/ 78 w 463"/>
                <a:gd name="T5" fmla="*/ 500 h 967"/>
                <a:gd name="T6" fmla="*/ 66 w 463"/>
                <a:gd name="T7" fmla="*/ 557 h 967"/>
                <a:gd name="T8" fmla="*/ 69 w 463"/>
                <a:gd name="T9" fmla="*/ 690 h 967"/>
                <a:gd name="T10" fmla="*/ 79 w 463"/>
                <a:gd name="T11" fmla="*/ 745 h 967"/>
                <a:gd name="T12" fmla="*/ 77 w 463"/>
                <a:gd name="T13" fmla="*/ 799 h 967"/>
                <a:gd name="T14" fmla="*/ 96 w 463"/>
                <a:gd name="T15" fmla="*/ 888 h 967"/>
                <a:gd name="T16" fmla="*/ 96 w 463"/>
                <a:gd name="T17" fmla="*/ 895 h 967"/>
                <a:gd name="T18" fmla="*/ 89 w 463"/>
                <a:gd name="T19" fmla="*/ 905 h 967"/>
                <a:gd name="T20" fmla="*/ 78 w 463"/>
                <a:gd name="T21" fmla="*/ 947 h 967"/>
                <a:gd name="T22" fmla="*/ 143 w 463"/>
                <a:gd name="T23" fmla="*/ 947 h 967"/>
                <a:gd name="T24" fmla="*/ 207 w 463"/>
                <a:gd name="T25" fmla="*/ 967 h 967"/>
                <a:gd name="T26" fmla="*/ 210 w 463"/>
                <a:gd name="T27" fmla="*/ 888 h 967"/>
                <a:gd name="T28" fmla="*/ 225 w 463"/>
                <a:gd name="T29" fmla="*/ 845 h 967"/>
                <a:gd name="T30" fmla="*/ 215 w 463"/>
                <a:gd name="T31" fmla="*/ 805 h 967"/>
                <a:gd name="T32" fmla="*/ 215 w 463"/>
                <a:gd name="T33" fmla="*/ 779 h 967"/>
                <a:gd name="T34" fmla="*/ 209 w 463"/>
                <a:gd name="T35" fmla="*/ 632 h 967"/>
                <a:gd name="T36" fmla="*/ 202 w 463"/>
                <a:gd name="T37" fmla="*/ 604 h 967"/>
                <a:gd name="T38" fmla="*/ 195 w 463"/>
                <a:gd name="T39" fmla="*/ 586 h 967"/>
                <a:gd name="T40" fmla="*/ 203 w 463"/>
                <a:gd name="T41" fmla="*/ 566 h 967"/>
                <a:gd name="T42" fmla="*/ 211 w 463"/>
                <a:gd name="T43" fmla="*/ 527 h 967"/>
                <a:gd name="T44" fmla="*/ 228 w 463"/>
                <a:gd name="T45" fmla="*/ 418 h 967"/>
                <a:gd name="T46" fmla="*/ 224 w 463"/>
                <a:gd name="T47" fmla="*/ 324 h 967"/>
                <a:gd name="T48" fmla="*/ 246 w 463"/>
                <a:gd name="T49" fmla="*/ 486 h 967"/>
                <a:gd name="T50" fmla="*/ 250 w 463"/>
                <a:gd name="T51" fmla="*/ 539 h 967"/>
                <a:gd name="T52" fmla="*/ 269 w 463"/>
                <a:gd name="T53" fmla="*/ 576 h 967"/>
                <a:gd name="T54" fmla="*/ 270 w 463"/>
                <a:gd name="T55" fmla="*/ 601 h 967"/>
                <a:gd name="T56" fmla="*/ 280 w 463"/>
                <a:gd name="T57" fmla="*/ 623 h 967"/>
                <a:gd name="T58" fmla="*/ 285 w 463"/>
                <a:gd name="T59" fmla="*/ 741 h 967"/>
                <a:gd name="T60" fmla="*/ 290 w 463"/>
                <a:gd name="T61" fmla="*/ 800 h 967"/>
                <a:gd name="T62" fmla="*/ 293 w 463"/>
                <a:gd name="T63" fmla="*/ 819 h 967"/>
                <a:gd name="T64" fmla="*/ 286 w 463"/>
                <a:gd name="T65" fmla="*/ 842 h 967"/>
                <a:gd name="T66" fmla="*/ 306 w 463"/>
                <a:gd name="T67" fmla="*/ 966 h 967"/>
                <a:gd name="T68" fmla="*/ 355 w 463"/>
                <a:gd name="T69" fmla="*/ 939 h 967"/>
                <a:gd name="T70" fmla="*/ 411 w 463"/>
                <a:gd name="T71" fmla="*/ 947 h 967"/>
                <a:gd name="T72" fmla="*/ 425 w 463"/>
                <a:gd name="T73" fmla="*/ 880 h 967"/>
                <a:gd name="T74" fmla="*/ 432 w 463"/>
                <a:gd name="T75" fmla="*/ 864 h 967"/>
                <a:gd name="T76" fmla="*/ 426 w 463"/>
                <a:gd name="T77" fmla="*/ 834 h 967"/>
                <a:gd name="T78" fmla="*/ 424 w 463"/>
                <a:gd name="T79" fmla="*/ 784 h 967"/>
                <a:gd name="T80" fmla="*/ 417 w 463"/>
                <a:gd name="T81" fmla="*/ 617 h 967"/>
                <a:gd name="T82" fmla="*/ 409 w 463"/>
                <a:gd name="T83" fmla="*/ 585 h 967"/>
                <a:gd name="T84" fmla="*/ 405 w 463"/>
                <a:gd name="T85" fmla="*/ 574 h 967"/>
                <a:gd name="T86" fmla="*/ 401 w 463"/>
                <a:gd name="T87" fmla="*/ 553 h 967"/>
                <a:gd name="T88" fmla="*/ 397 w 463"/>
                <a:gd name="T89" fmla="*/ 489 h 967"/>
                <a:gd name="T90" fmla="*/ 419 w 463"/>
                <a:gd name="T91" fmla="*/ 356 h 967"/>
                <a:gd name="T92" fmla="*/ 431 w 463"/>
                <a:gd name="T93" fmla="*/ 297 h 967"/>
                <a:gd name="T94" fmla="*/ 442 w 463"/>
                <a:gd name="T95" fmla="*/ 216 h 967"/>
                <a:gd name="T96" fmla="*/ 460 w 463"/>
                <a:gd name="T97" fmla="*/ 144 h 967"/>
                <a:gd name="T98" fmla="*/ 432 w 463"/>
                <a:gd name="T99" fmla="*/ 34 h 967"/>
                <a:gd name="T100" fmla="*/ 386 w 463"/>
                <a:gd name="T101" fmla="*/ 18 h 967"/>
                <a:gd name="T102" fmla="*/ 55 w 463"/>
                <a:gd name="T103" fmla="*/ 41 h 967"/>
                <a:gd name="T104" fmla="*/ 27 w 463"/>
                <a:gd name="T105" fmla="*/ 60 h 9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63" h="967">
                  <a:moveTo>
                    <a:pt x="27" y="60"/>
                  </a:moveTo>
                  <a:cubicBezTo>
                    <a:pt x="0" y="198"/>
                    <a:pt x="14" y="340"/>
                    <a:pt x="69" y="469"/>
                  </a:cubicBezTo>
                  <a:cubicBezTo>
                    <a:pt x="73" y="479"/>
                    <a:pt x="77" y="489"/>
                    <a:pt x="78" y="500"/>
                  </a:cubicBezTo>
                  <a:cubicBezTo>
                    <a:pt x="81" y="519"/>
                    <a:pt x="72" y="538"/>
                    <a:pt x="66" y="557"/>
                  </a:cubicBezTo>
                  <a:cubicBezTo>
                    <a:pt x="54" y="600"/>
                    <a:pt x="61" y="646"/>
                    <a:pt x="69" y="690"/>
                  </a:cubicBezTo>
                  <a:cubicBezTo>
                    <a:pt x="72" y="709"/>
                    <a:pt x="76" y="727"/>
                    <a:pt x="79" y="745"/>
                  </a:cubicBezTo>
                  <a:cubicBezTo>
                    <a:pt x="82" y="763"/>
                    <a:pt x="85" y="783"/>
                    <a:pt x="77" y="799"/>
                  </a:cubicBezTo>
                  <a:cubicBezTo>
                    <a:pt x="84" y="829"/>
                    <a:pt x="89" y="858"/>
                    <a:pt x="96" y="888"/>
                  </a:cubicBezTo>
                  <a:cubicBezTo>
                    <a:pt x="96" y="891"/>
                    <a:pt x="97" y="893"/>
                    <a:pt x="96" y="895"/>
                  </a:cubicBezTo>
                  <a:cubicBezTo>
                    <a:pt x="95" y="899"/>
                    <a:pt x="92" y="903"/>
                    <a:pt x="89" y="905"/>
                  </a:cubicBezTo>
                  <a:cubicBezTo>
                    <a:pt x="78" y="916"/>
                    <a:pt x="74" y="932"/>
                    <a:pt x="78" y="947"/>
                  </a:cubicBezTo>
                  <a:cubicBezTo>
                    <a:pt x="96" y="934"/>
                    <a:pt x="122" y="939"/>
                    <a:pt x="143" y="947"/>
                  </a:cubicBezTo>
                  <a:cubicBezTo>
                    <a:pt x="163" y="956"/>
                    <a:pt x="184" y="967"/>
                    <a:pt x="207" y="967"/>
                  </a:cubicBezTo>
                  <a:cubicBezTo>
                    <a:pt x="203" y="941"/>
                    <a:pt x="200" y="913"/>
                    <a:pt x="210" y="888"/>
                  </a:cubicBezTo>
                  <a:cubicBezTo>
                    <a:pt x="216" y="874"/>
                    <a:pt x="226" y="860"/>
                    <a:pt x="225" y="845"/>
                  </a:cubicBezTo>
                  <a:cubicBezTo>
                    <a:pt x="225" y="831"/>
                    <a:pt x="217" y="819"/>
                    <a:pt x="215" y="805"/>
                  </a:cubicBezTo>
                  <a:cubicBezTo>
                    <a:pt x="214" y="796"/>
                    <a:pt x="214" y="788"/>
                    <a:pt x="215" y="779"/>
                  </a:cubicBezTo>
                  <a:cubicBezTo>
                    <a:pt x="221" y="730"/>
                    <a:pt x="215" y="681"/>
                    <a:pt x="209" y="632"/>
                  </a:cubicBezTo>
                  <a:cubicBezTo>
                    <a:pt x="208" y="623"/>
                    <a:pt x="206" y="613"/>
                    <a:pt x="202" y="604"/>
                  </a:cubicBezTo>
                  <a:cubicBezTo>
                    <a:pt x="199" y="598"/>
                    <a:pt x="195" y="593"/>
                    <a:pt x="195" y="586"/>
                  </a:cubicBezTo>
                  <a:cubicBezTo>
                    <a:pt x="195" y="579"/>
                    <a:pt x="201" y="573"/>
                    <a:pt x="203" y="566"/>
                  </a:cubicBezTo>
                  <a:cubicBezTo>
                    <a:pt x="207" y="553"/>
                    <a:pt x="200" y="535"/>
                    <a:pt x="211" y="527"/>
                  </a:cubicBezTo>
                  <a:cubicBezTo>
                    <a:pt x="240" y="505"/>
                    <a:pt x="229" y="454"/>
                    <a:pt x="228" y="418"/>
                  </a:cubicBezTo>
                  <a:cubicBezTo>
                    <a:pt x="228" y="387"/>
                    <a:pt x="226" y="355"/>
                    <a:pt x="224" y="324"/>
                  </a:cubicBezTo>
                  <a:cubicBezTo>
                    <a:pt x="243" y="376"/>
                    <a:pt x="250" y="431"/>
                    <a:pt x="246" y="486"/>
                  </a:cubicBezTo>
                  <a:cubicBezTo>
                    <a:pt x="245" y="504"/>
                    <a:pt x="243" y="522"/>
                    <a:pt x="250" y="539"/>
                  </a:cubicBezTo>
                  <a:cubicBezTo>
                    <a:pt x="255" y="552"/>
                    <a:pt x="266" y="562"/>
                    <a:pt x="269" y="576"/>
                  </a:cubicBezTo>
                  <a:cubicBezTo>
                    <a:pt x="270" y="584"/>
                    <a:pt x="269" y="593"/>
                    <a:pt x="270" y="601"/>
                  </a:cubicBezTo>
                  <a:cubicBezTo>
                    <a:pt x="270" y="609"/>
                    <a:pt x="273" y="619"/>
                    <a:pt x="280" y="623"/>
                  </a:cubicBezTo>
                  <a:cubicBezTo>
                    <a:pt x="281" y="662"/>
                    <a:pt x="284" y="703"/>
                    <a:pt x="285" y="741"/>
                  </a:cubicBezTo>
                  <a:cubicBezTo>
                    <a:pt x="284" y="761"/>
                    <a:pt x="286" y="781"/>
                    <a:pt x="290" y="800"/>
                  </a:cubicBezTo>
                  <a:cubicBezTo>
                    <a:pt x="291" y="806"/>
                    <a:pt x="292" y="813"/>
                    <a:pt x="293" y="819"/>
                  </a:cubicBezTo>
                  <a:cubicBezTo>
                    <a:pt x="292" y="827"/>
                    <a:pt x="289" y="835"/>
                    <a:pt x="286" y="842"/>
                  </a:cubicBezTo>
                  <a:cubicBezTo>
                    <a:pt x="272" y="884"/>
                    <a:pt x="280" y="931"/>
                    <a:pt x="306" y="966"/>
                  </a:cubicBezTo>
                  <a:cubicBezTo>
                    <a:pt x="316" y="949"/>
                    <a:pt x="335" y="940"/>
                    <a:pt x="355" y="939"/>
                  </a:cubicBezTo>
                  <a:cubicBezTo>
                    <a:pt x="374" y="937"/>
                    <a:pt x="393" y="942"/>
                    <a:pt x="411" y="947"/>
                  </a:cubicBezTo>
                  <a:cubicBezTo>
                    <a:pt x="408" y="924"/>
                    <a:pt x="413" y="900"/>
                    <a:pt x="425" y="880"/>
                  </a:cubicBezTo>
                  <a:cubicBezTo>
                    <a:pt x="428" y="875"/>
                    <a:pt x="430" y="870"/>
                    <a:pt x="432" y="864"/>
                  </a:cubicBezTo>
                  <a:cubicBezTo>
                    <a:pt x="434" y="854"/>
                    <a:pt x="429" y="844"/>
                    <a:pt x="426" y="834"/>
                  </a:cubicBezTo>
                  <a:cubicBezTo>
                    <a:pt x="422" y="818"/>
                    <a:pt x="423" y="801"/>
                    <a:pt x="424" y="784"/>
                  </a:cubicBezTo>
                  <a:cubicBezTo>
                    <a:pt x="428" y="728"/>
                    <a:pt x="425" y="672"/>
                    <a:pt x="417" y="617"/>
                  </a:cubicBezTo>
                  <a:cubicBezTo>
                    <a:pt x="415" y="606"/>
                    <a:pt x="413" y="595"/>
                    <a:pt x="409" y="585"/>
                  </a:cubicBezTo>
                  <a:cubicBezTo>
                    <a:pt x="408" y="581"/>
                    <a:pt x="406" y="577"/>
                    <a:pt x="405" y="574"/>
                  </a:cubicBezTo>
                  <a:cubicBezTo>
                    <a:pt x="403" y="567"/>
                    <a:pt x="402" y="560"/>
                    <a:pt x="401" y="553"/>
                  </a:cubicBezTo>
                  <a:cubicBezTo>
                    <a:pt x="397" y="489"/>
                    <a:pt x="397" y="489"/>
                    <a:pt x="397" y="489"/>
                  </a:cubicBezTo>
                  <a:cubicBezTo>
                    <a:pt x="394" y="444"/>
                    <a:pt x="408" y="400"/>
                    <a:pt x="419" y="356"/>
                  </a:cubicBezTo>
                  <a:cubicBezTo>
                    <a:pt x="423" y="337"/>
                    <a:pt x="428" y="317"/>
                    <a:pt x="431" y="297"/>
                  </a:cubicBezTo>
                  <a:cubicBezTo>
                    <a:pt x="436" y="270"/>
                    <a:pt x="436" y="242"/>
                    <a:pt x="442" y="216"/>
                  </a:cubicBezTo>
                  <a:cubicBezTo>
                    <a:pt x="448" y="192"/>
                    <a:pt x="458" y="168"/>
                    <a:pt x="460" y="144"/>
                  </a:cubicBezTo>
                  <a:cubicBezTo>
                    <a:pt x="463" y="105"/>
                    <a:pt x="447" y="69"/>
                    <a:pt x="432" y="34"/>
                  </a:cubicBezTo>
                  <a:cubicBezTo>
                    <a:pt x="426" y="19"/>
                    <a:pt x="401" y="21"/>
                    <a:pt x="386" y="18"/>
                  </a:cubicBezTo>
                  <a:cubicBezTo>
                    <a:pt x="275" y="0"/>
                    <a:pt x="159" y="0"/>
                    <a:pt x="55" y="41"/>
                  </a:cubicBezTo>
                  <a:cubicBezTo>
                    <a:pt x="44" y="45"/>
                    <a:pt x="35" y="52"/>
                    <a:pt x="27" y="60"/>
                  </a:cubicBezTo>
                  <a:close/>
                </a:path>
              </a:pathLst>
            </a:custGeom>
            <a:solidFill>
              <a:srgbClr val="3C3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93" name="ïs1iḋè"/>
            <p:cNvSpPr/>
            <p:nvPr/>
          </p:nvSpPr>
          <p:spPr bwMode="auto">
            <a:xfrm>
              <a:off x="5561586" y="2305855"/>
              <a:ext cx="266833" cy="248183"/>
            </a:xfrm>
            <a:custGeom>
              <a:avLst/>
              <a:gdLst>
                <a:gd name="T0" fmla="*/ 16 w 208"/>
                <a:gd name="T1" fmla="*/ 33 h 193"/>
                <a:gd name="T2" fmla="*/ 28 w 208"/>
                <a:gd name="T3" fmla="*/ 81 h 193"/>
                <a:gd name="T4" fmla="*/ 34 w 208"/>
                <a:gd name="T5" fmla="*/ 115 h 193"/>
                <a:gd name="T6" fmla="*/ 31 w 208"/>
                <a:gd name="T7" fmla="*/ 127 h 193"/>
                <a:gd name="T8" fmla="*/ 24 w 208"/>
                <a:gd name="T9" fmla="*/ 134 h 193"/>
                <a:gd name="T10" fmla="*/ 0 w 208"/>
                <a:gd name="T11" fmla="*/ 160 h 193"/>
                <a:gd name="T12" fmla="*/ 21 w 208"/>
                <a:gd name="T13" fmla="*/ 167 h 193"/>
                <a:gd name="T14" fmla="*/ 67 w 208"/>
                <a:gd name="T15" fmla="*/ 190 h 193"/>
                <a:gd name="T16" fmla="*/ 116 w 208"/>
                <a:gd name="T17" fmla="*/ 186 h 193"/>
                <a:gd name="T18" fmla="*/ 179 w 208"/>
                <a:gd name="T19" fmla="*/ 156 h 193"/>
                <a:gd name="T20" fmla="*/ 208 w 208"/>
                <a:gd name="T21" fmla="*/ 105 h 193"/>
                <a:gd name="T22" fmla="*/ 161 w 208"/>
                <a:gd name="T23" fmla="*/ 69 h 193"/>
                <a:gd name="T24" fmla="*/ 154 w 208"/>
                <a:gd name="T25" fmla="*/ 48 h 193"/>
                <a:gd name="T26" fmla="*/ 143 w 208"/>
                <a:gd name="T27" fmla="*/ 0 h 193"/>
                <a:gd name="T28" fmla="*/ 111 w 208"/>
                <a:gd name="T29" fmla="*/ 16 h 193"/>
                <a:gd name="T30" fmla="*/ 74 w 208"/>
                <a:gd name="T31" fmla="*/ 21 h 193"/>
                <a:gd name="T32" fmla="*/ 9 w 208"/>
                <a:gd name="T33" fmla="*/ 29 h 193"/>
                <a:gd name="T34" fmla="*/ 3 w 208"/>
                <a:gd name="T35" fmla="*/ 35 h 193"/>
                <a:gd name="T36" fmla="*/ 16 w 208"/>
                <a:gd name="T37" fmla="*/ 33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08" h="193">
                  <a:moveTo>
                    <a:pt x="16" y="33"/>
                  </a:moveTo>
                  <a:cubicBezTo>
                    <a:pt x="28" y="81"/>
                    <a:pt x="28" y="81"/>
                    <a:pt x="28" y="81"/>
                  </a:cubicBezTo>
                  <a:cubicBezTo>
                    <a:pt x="32" y="92"/>
                    <a:pt x="34" y="103"/>
                    <a:pt x="34" y="115"/>
                  </a:cubicBezTo>
                  <a:cubicBezTo>
                    <a:pt x="34" y="119"/>
                    <a:pt x="33" y="123"/>
                    <a:pt x="31" y="127"/>
                  </a:cubicBezTo>
                  <a:cubicBezTo>
                    <a:pt x="29" y="130"/>
                    <a:pt x="27" y="132"/>
                    <a:pt x="24" y="134"/>
                  </a:cubicBezTo>
                  <a:cubicBezTo>
                    <a:pt x="15" y="141"/>
                    <a:pt x="9" y="156"/>
                    <a:pt x="0" y="160"/>
                  </a:cubicBezTo>
                  <a:cubicBezTo>
                    <a:pt x="5" y="169"/>
                    <a:pt x="12" y="163"/>
                    <a:pt x="21" y="167"/>
                  </a:cubicBezTo>
                  <a:cubicBezTo>
                    <a:pt x="36" y="175"/>
                    <a:pt x="50" y="186"/>
                    <a:pt x="67" y="190"/>
                  </a:cubicBezTo>
                  <a:cubicBezTo>
                    <a:pt x="83" y="193"/>
                    <a:pt x="100" y="190"/>
                    <a:pt x="116" y="186"/>
                  </a:cubicBezTo>
                  <a:cubicBezTo>
                    <a:pt x="139" y="179"/>
                    <a:pt x="161" y="171"/>
                    <a:pt x="179" y="156"/>
                  </a:cubicBezTo>
                  <a:cubicBezTo>
                    <a:pt x="197" y="141"/>
                    <a:pt x="208" y="128"/>
                    <a:pt x="208" y="105"/>
                  </a:cubicBezTo>
                  <a:cubicBezTo>
                    <a:pt x="188" y="107"/>
                    <a:pt x="170" y="87"/>
                    <a:pt x="161" y="69"/>
                  </a:cubicBezTo>
                  <a:cubicBezTo>
                    <a:pt x="158" y="62"/>
                    <a:pt x="156" y="55"/>
                    <a:pt x="154" y="48"/>
                  </a:cubicBezTo>
                  <a:cubicBezTo>
                    <a:pt x="143" y="0"/>
                    <a:pt x="143" y="0"/>
                    <a:pt x="143" y="0"/>
                  </a:cubicBezTo>
                  <a:cubicBezTo>
                    <a:pt x="132" y="3"/>
                    <a:pt x="122" y="11"/>
                    <a:pt x="111" y="16"/>
                  </a:cubicBezTo>
                  <a:cubicBezTo>
                    <a:pt x="100" y="20"/>
                    <a:pt x="87" y="20"/>
                    <a:pt x="74" y="21"/>
                  </a:cubicBezTo>
                  <a:cubicBezTo>
                    <a:pt x="52" y="22"/>
                    <a:pt x="30" y="25"/>
                    <a:pt x="9" y="29"/>
                  </a:cubicBezTo>
                  <a:cubicBezTo>
                    <a:pt x="6" y="30"/>
                    <a:pt x="2" y="32"/>
                    <a:pt x="3" y="35"/>
                  </a:cubicBezTo>
                  <a:cubicBezTo>
                    <a:pt x="16" y="33"/>
                    <a:pt x="16" y="33"/>
                    <a:pt x="16" y="33"/>
                  </a:cubicBezTo>
                </a:path>
              </a:pathLst>
            </a:custGeom>
            <a:solidFill>
              <a:srgbClr val="FBB3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94" name="íṥḻiḓe"/>
            <p:cNvSpPr/>
            <p:nvPr/>
          </p:nvSpPr>
          <p:spPr bwMode="auto">
            <a:xfrm>
              <a:off x="5561586" y="2305855"/>
              <a:ext cx="266833" cy="245314"/>
            </a:xfrm>
            <a:custGeom>
              <a:avLst/>
              <a:gdLst>
                <a:gd name="T0" fmla="*/ 143 w 208"/>
                <a:gd name="T1" fmla="*/ 0 h 191"/>
                <a:gd name="T2" fmla="*/ 111 w 208"/>
                <a:gd name="T3" fmla="*/ 16 h 191"/>
                <a:gd name="T4" fmla="*/ 74 w 208"/>
                <a:gd name="T5" fmla="*/ 21 h 191"/>
                <a:gd name="T6" fmla="*/ 9 w 208"/>
                <a:gd name="T7" fmla="*/ 29 h 191"/>
                <a:gd name="T8" fmla="*/ 3 w 208"/>
                <a:gd name="T9" fmla="*/ 34 h 191"/>
                <a:gd name="T10" fmla="*/ 3 w 208"/>
                <a:gd name="T11" fmla="*/ 35 h 191"/>
                <a:gd name="T12" fmla="*/ 16 w 208"/>
                <a:gd name="T13" fmla="*/ 33 h 191"/>
                <a:gd name="T14" fmla="*/ 28 w 208"/>
                <a:gd name="T15" fmla="*/ 81 h 191"/>
                <a:gd name="T16" fmla="*/ 34 w 208"/>
                <a:gd name="T17" fmla="*/ 115 h 191"/>
                <a:gd name="T18" fmla="*/ 34 w 208"/>
                <a:gd name="T19" fmla="*/ 115 h 191"/>
                <a:gd name="T20" fmla="*/ 31 w 208"/>
                <a:gd name="T21" fmla="*/ 127 h 191"/>
                <a:gd name="T22" fmla="*/ 24 w 208"/>
                <a:gd name="T23" fmla="*/ 134 h 191"/>
                <a:gd name="T24" fmla="*/ 0 w 208"/>
                <a:gd name="T25" fmla="*/ 160 h 191"/>
                <a:gd name="T26" fmla="*/ 21 w 208"/>
                <a:gd name="T27" fmla="*/ 167 h 191"/>
                <a:gd name="T28" fmla="*/ 67 w 208"/>
                <a:gd name="T29" fmla="*/ 190 h 191"/>
                <a:gd name="T30" fmla="*/ 82 w 208"/>
                <a:gd name="T31" fmla="*/ 191 h 191"/>
                <a:gd name="T32" fmla="*/ 116 w 208"/>
                <a:gd name="T33" fmla="*/ 186 h 191"/>
                <a:gd name="T34" fmla="*/ 179 w 208"/>
                <a:gd name="T35" fmla="*/ 156 h 191"/>
                <a:gd name="T36" fmla="*/ 208 w 208"/>
                <a:gd name="T37" fmla="*/ 105 h 191"/>
                <a:gd name="T38" fmla="*/ 208 w 208"/>
                <a:gd name="T39" fmla="*/ 105 h 191"/>
                <a:gd name="T40" fmla="*/ 204 w 208"/>
                <a:gd name="T41" fmla="*/ 105 h 191"/>
                <a:gd name="T42" fmla="*/ 161 w 208"/>
                <a:gd name="T43" fmla="*/ 69 h 191"/>
                <a:gd name="T44" fmla="*/ 154 w 208"/>
                <a:gd name="T45" fmla="*/ 48 h 191"/>
                <a:gd name="T46" fmla="*/ 143 w 208"/>
                <a:gd name="T47" fmla="*/ 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08" h="191">
                  <a:moveTo>
                    <a:pt x="143" y="0"/>
                  </a:moveTo>
                  <a:cubicBezTo>
                    <a:pt x="132" y="3"/>
                    <a:pt x="122" y="11"/>
                    <a:pt x="111" y="16"/>
                  </a:cubicBezTo>
                  <a:cubicBezTo>
                    <a:pt x="100" y="20"/>
                    <a:pt x="87" y="20"/>
                    <a:pt x="74" y="21"/>
                  </a:cubicBezTo>
                  <a:cubicBezTo>
                    <a:pt x="52" y="22"/>
                    <a:pt x="30" y="25"/>
                    <a:pt x="9" y="29"/>
                  </a:cubicBezTo>
                  <a:cubicBezTo>
                    <a:pt x="6" y="30"/>
                    <a:pt x="3" y="32"/>
                    <a:pt x="3" y="34"/>
                  </a:cubicBezTo>
                  <a:cubicBezTo>
                    <a:pt x="3" y="34"/>
                    <a:pt x="3" y="35"/>
                    <a:pt x="3" y="35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28" y="81"/>
                    <a:pt x="28" y="81"/>
                    <a:pt x="28" y="81"/>
                  </a:cubicBezTo>
                  <a:cubicBezTo>
                    <a:pt x="32" y="92"/>
                    <a:pt x="34" y="103"/>
                    <a:pt x="34" y="115"/>
                  </a:cubicBezTo>
                  <a:cubicBezTo>
                    <a:pt x="34" y="115"/>
                    <a:pt x="34" y="115"/>
                    <a:pt x="34" y="115"/>
                  </a:cubicBezTo>
                  <a:cubicBezTo>
                    <a:pt x="34" y="119"/>
                    <a:pt x="33" y="123"/>
                    <a:pt x="31" y="127"/>
                  </a:cubicBezTo>
                  <a:cubicBezTo>
                    <a:pt x="29" y="130"/>
                    <a:pt x="27" y="132"/>
                    <a:pt x="24" y="134"/>
                  </a:cubicBezTo>
                  <a:cubicBezTo>
                    <a:pt x="15" y="141"/>
                    <a:pt x="9" y="156"/>
                    <a:pt x="0" y="160"/>
                  </a:cubicBezTo>
                  <a:cubicBezTo>
                    <a:pt x="5" y="169"/>
                    <a:pt x="12" y="163"/>
                    <a:pt x="21" y="167"/>
                  </a:cubicBezTo>
                  <a:cubicBezTo>
                    <a:pt x="36" y="175"/>
                    <a:pt x="50" y="186"/>
                    <a:pt x="67" y="190"/>
                  </a:cubicBezTo>
                  <a:cubicBezTo>
                    <a:pt x="72" y="191"/>
                    <a:pt x="77" y="191"/>
                    <a:pt x="82" y="191"/>
                  </a:cubicBezTo>
                  <a:cubicBezTo>
                    <a:pt x="93" y="191"/>
                    <a:pt x="105" y="189"/>
                    <a:pt x="116" y="186"/>
                  </a:cubicBezTo>
                  <a:cubicBezTo>
                    <a:pt x="139" y="179"/>
                    <a:pt x="161" y="171"/>
                    <a:pt x="179" y="156"/>
                  </a:cubicBezTo>
                  <a:cubicBezTo>
                    <a:pt x="197" y="142"/>
                    <a:pt x="208" y="129"/>
                    <a:pt x="208" y="105"/>
                  </a:cubicBezTo>
                  <a:cubicBezTo>
                    <a:pt x="208" y="105"/>
                    <a:pt x="208" y="105"/>
                    <a:pt x="208" y="105"/>
                  </a:cubicBezTo>
                  <a:cubicBezTo>
                    <a:pt x="206" y="105"/>
                    <a:pt x="205" y="105"/>
                    <a:pt x="204" y="105"/>
                  </a:cubicBezTo>
                  <a:cubicBezTo>
                    <a:pt x="186" y="105"/>
                    <a:pt x="169" y="86"/>
                    <a:pt x="161" y="69"/>
                  </a:cubicBezTo>
                  <a:cubicBezTo>
                    <a:pt x="158" y="62"/>
                    <a:pt x="156" y="55"/>
                    <a:pt x="154" y="48"/>
                  </a:cubicBezTo>
                  <a:cubicBezTo>
                    <a:pt x="143" y="0"/>
                    <a:pt x="143" y="0"/>
                    <a:pt x="143" y="0"/>
                  </a:cubicBezTo>
                </a:path>
              </a:pathLst>
            </a:custGeom>
            <a:solidFill>
              <a:srgbClr val="E1A1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95" name="ïṧļídè"/>
            <p:cNvSpPr/>
            <p:nvPr/>
          </p:nvSpPr>
          <p:spPr bwMode="auto">
            <a:xfrm>
              <a:off x="5514246" y="2110751"/>
              <a:ext cx="271137" cy="272571"/>
            </a:xfrm>
            <a:prstGeom prst="ellipse">
              <a:avLst/>
            </a:prstGeom>
            <a:solidFill>
              <a:srgbClr val="FBB3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96" name="işḷidê"/>
            <p:cNvSpPr/>
            <p:nvPr/>
          </p:nvSpPr>
          <p:spPr bwMode="auto">
            <a:xfrm>
              <a:off x="5528592" y="2374715"/>
              <a:ext cx="286917" cy="203711"/>
            </a:xfrm>
            <a:custGeom>
              <a:avLst/>
              <a:gdLst>
                <a:gd name="T0" fmla="*/ 123 w 223"/>
                <a:gd name="T1" fmla="*/ 75 h 159"/>
                <a:gd name="T2" fmla="*/ 147 w 223"/>
                <a:gd name="T3" fmla="*/ 43 h 159"/>
                <a:gd name="T4" fmla="*/ 186 w 223"/>
                <a:gd name="T5" fmla="*/ 0 h 159"/>
                <a:gd name="T6" fmla="*/ 218 w 223"/>
                <a:gd name="T7" fmla="*/ 38 h 159"/>
                <a:gd name="T8" fmla="*/ 222 w 223"/>
                <a:gd name="T9" fmla="*/ 44 h 159"/>
                <a:gd name="T10" fmla="*/ 219 w 223"/>
                <a:gd name="T11" fmla="*/ 56 h 159"/>
                <a:gd name="T12" fmla="*/ 187 w 223"/>
                <a:gd name="T13" fmla="*/ 87 h 159"/>
                <a:gd name="T14" fmla="*/ 108 w 223"/>
                <a:gd name="T15" fmla="*/ 157 h 159"/>
                <a:gd name="T16" fmla="*/ 104 w 223"/>
                <a:gd name="T17" fmla="*/ 159 h 159"/>
                <a:gd name="T18" fmla="*/ 100 w 223"/>
                <a:gd name="T19" fmla="*/ 158 h 159"/>
                <a:gd name="T20" fmla="*/ 44 w 223"/>
                <a:gd name="T21" fmla="*/ 112 h 159"/>
                <a:gd name="T22" fmla="*/ 39 w 223"/>
                <a:gd name="T23" fmla="*/ 110 h 159"/>
                <a:gd name="T24" fmla="*/ 36 w 223"/>
                <a:gd name="T25" fmla="*/ 111 h 159"/>
                <a:gd name="T26" fmla="*/ 0 w 223"/>
                <a:gd name="T27" fmla="*/ 129 h 159"/>
                <a:gd name="T28" fmla="*/ 32 w 223"/>
                <a:gd name="T29" fmla="*/ 73 h 159"/>
                <a:gd name="T30" fmla="*/ 36 w 223"/>
                <a:gd name="T31" fmla="*/ 51 h 159"/>
                <a:gd name="T32" fmla="*/ 52 w 223"/>
                <a:gd name="T33" fmla="*/ 36 h 159"/>
                <a:gd name="T34" fmla="*/ 61 w 223"/>
                <a:gd name="T35" fmla="*/ 79 h 159"/>
                <a:gd name="T36" fmla="*/ 100 w 223"/>
                <a:gd name="T37" fmla="*/ 99 h 159"/>
                <a:gd name="T38" fmla="*/ 123 w 223"/>
                <a:gd name="T39" fmla="*/ 75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3" h="159">
                  <a:moveTo>
                    <a:pt x="123" y="75"/>
                  </a:moveTo>
                  <a:cubicBezTo>
                    <a:pt x="129" y="63"/>
                    <a:pt x="137" y="52"/>
                    <a:pt x="147" y="43"/>
                  </a:cubicBezTo>
                  <a:cubicBezTo>
                    <a:pt x="162" y="30"/>
                    <a:pt x="182" y="20"/>
                    <a:pt x="186" y="0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20" y="40"/>
                    <a:pt x="221" y="42"/>
                    <a:pt x="222" y="44"/>
                  </a:cubicBezTo>
                  <a:cubicBezTo>
                    <a:pt x="223" y="48"/>
                    <a:pt x="222" y="53"/>
                    <a:pt x="219" y="56"/>
                  </a:cubicBezTo>
                  <a:cubicBezTo>
                    <a:pt x="211" y="69"/>
                    <a:pt x="198" y="78"/>
                    <a:pt x="187" y="87"/>
                  </a:cubicBezTo>
                  <a:cubicBezTo>
                    <a:pt x="159" y="109"/>
                    <a:pt x="133" y="132"/>
                    <a:pt x="108" y="157"/>
                  </a:cubicBezTo>
                  <a:cubicBezTo>
                    <a:pt x="107" y="158"/>
                    <a:pt x="106" y="159"/>
                    <a:pt x="104" y="159"/>
                  </a:cubicBezTo>
                  <a:cubicBezTo>
                    <a:pt x="102" y="159"/>
                    <a:pt x="101" y="159"/>
                    <a:pt x="100" y="158"/>
                  </a:cubicBezTo>
                  <a:cubicBezTo>
                    <a:pt x="78" y="147"/>
                    <a:pt x="59" y="131"/>
                    <a:pt x="44" y="112"/>
                  </a:cubicBezTo>
                  <a:cubicBezTo>
                    <a:pt x="43" y="111"/>
                    <a:pt x="41" y="109"/>
                    <a:pt x="39" y="110"/>
                  </a:cubicBezTo>
                  <a:cubicBezTo>
                    <a:pt x="38" y="110"/>
                    <a:pt x="37" y="110"/>
                    <a:pt x="36" y="111"/>
                  </a:cubicBezTo>
                  <a:cubicBezTo>
                    <a:pt x="25" y="120"/>
                    <a:pt x="14" y="130"/>
                    <a:pt x="0" y="129"/>
                  </a:cubicBezTo>
                  <a:cubicBezTo>
                    <a:pt x="18" y="116"/>
                    <a:pt x="28" y="95"/>
                    <a:pt x="32" y="73"/>
                  </a:cubicBezTo>
                  <a:cubicBezTo>
                    <a:pt x="32" y="66"/>
                    <a:pt x="34" y="58"/>
                    <a:pt x="36" y="51"/>
                  </a:cubicBezTo>
                  <a:cubicBezTo>
                    <a:pt x="39" y="44"/>
                    <a:pt x="44" y="38"/>
                    <a:pt x="52" y="36"/>
                  </a:cubicBezTo>
                  <a:cubicBezTo>
                    <a:pt x="43" y="50"/>
                    <a:pt x="49" y="69"/>
                    <a:pt x="61" y="79"/>
                  </a:cubicBezTo>
                  <a:cubicBezTo>
                    <a:pt x="72" y="89"/>
                    <a:pt x="86" y="96"/>
                    <a:pt x="100" y="99"/>
                  </a:cubicBezTo>
                  <a:cubicBezTo>
                    <a:pt x="114" y="101"/>
                    <a:pt x="118" y="86"/>
                    <a:pt x="123" y="75"/>
                  </a:cubicBezTo>
                  <a:close/>
                </a:path>
              </a:pathLst>
            </a:custGeom>
            <a:solidFill>
              <a:srgbClr val="3234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97" name="işḷíďè"/>
            <p:cNvSpPr/>
            <p:nvPr/>
          </p:nvSpPr>
          <p:spPr bwMode="auto">
            <a:xfrm>
              <a:off x="5442516" y="3175212"/>
              <a:ext cx="408857" cy="131982"/>
            </a:xfrm>
            <a:custGeom>
              <a:avLst/>
              <a:gdLst>
                <a:gd name="T0" fmla="*/ 52 w 318"/>
                <a:gd name="T1" fmla="*/ 77 h 103"/>
                <a:gd name="T2" fmla="*/ 96 w 318"/>
                <a:gd name="T3" fmla="*/ 92 h 103"/>
                <a:gd name="T4" fmla="*/ 179 w 318"/>
                <a:gd name="T5" fmla="*/ 101 h 103"/>
                <a:gd name="T6" fmla="*/ 203 w 318"/>
                <a:gd name="T7" fmla="*/ 93 h 103"/>
                <a:gd name="T8" fmla="*/ 208 w 318"/>
                <a:gd name="T9" fmla="*/ 88 h 103"/>
                <a:gd name="T10" fmla="*/ 219 w 318"/>
                <a:gd name="T11" fmla="*/ 84 h 103"/>
                <a:gd name="T12" fmla="*/ 316 w 318"/>
                <a:gd name="T13" fmla="*/ 23 h 103"/>
                <a:gd name="T14" fmla="*/ 318 w 318"/>
                <a:gd name="T15" fmla="*/ 20 h 103"/>
                <a:gd name="T16" fmla="*/ 317 w 318"/>
                <a:gd name="T17" fmla="*/ 18 h 103"/>
                <a:gd name="T18" fmla="*/ 301 w 318"/>
                <a:gd name="T19" fmla="*/ 0 h 103"/>
                <a:gd name="T20" fmla="*/ 176 w 318"/>
                <a:gd name="T21" fmla="*/ 3 h 103"/>
                <a:gd name="T22" fmla="*/ 151 w 318"/>
                <a:gd name="T23" fmla="*/ 4 h 103"/>
                <a:gd name="T24" fmla="*/ 126 w 318"/>
                <a:gd name="T25" fmla="*/ 9 h 103"/>
                <a:gd name="T26" fmla="*/ 33 w 318"/>
                <a:gd name="T27" fmla="*/ 22 h 103"/>
                <a:gd name="T28" fmla="*/ 26 w 318"/>
                <a:gd name="T29" fmla="*/ 24 h 103"/>
                <a:gd name="T30" fmla="*/ 23 w 318"/>
                <a:gd name="T31" fmla="*/ 28 h 103"/>
                <a:gd name="T32" fmla="*/ 12 w 318"/>
                <a:gd name="T33" fmla="*/ 43 h 103"/>
                <a:gd name="T34" fmla="*/ 3 w 318"/>
                <a:gd name="T35" fmla="*/ 61 h 103"/>
                <a:gd name="T36" fmla="*/ 16 w 318"/>
                <a:gd name="T37" fmla="*/ 76 h 103"/>
                <a:gd name="T38" fmla="*/ 52 w 318"/>
                <a:gd name="T39" fmla="*/ 77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18" h="103">
                  <a:moveTo>
                    <a:pt x="52" y="77"/>
                  </a:moveTo>
                  <a:cubicBezTo>
                    <a:pt x="67" y="81"/>
                    <a:pt x="81" y="87"/>
                    <a:pt x="96" y="92"/>
                  </a:cubicBezTo>
                  <a:cubicBezTo>
                    <a:pt x="123" y="100"/>
                    <a:pt x="151" y="103"/>
                    <a:pt x="179" y="101"/>
                  </a:cubicBezTo>
                  <a:cubicBezTo>
                    <a:pt x="187" y="100"/>
                    <a:pt x="196" y="98"/>
                    <a:pt x="203" y="93"/>
                  </a:cubicBezTo>
                  <a:cubicBezTo>
                    <a:pt x="205" y="91"/>
                    <a:pt x="206" y="90"/>
                    <a:pt x="208" y="88"/>
                  </a:cubicBezTo>
                  <a:cubicBezTo>
                    <a:pt x="212" y="86"/>
                    <a:pt x="215" y="85"/>
                    <a:pt x="219" y="84"/>
                  </a:cubicBezTo>
                  <a:cubicBezTo>
                    <a:pt x="256" y="72"/>
                    <a:pt x="286" y="48"/>
                    <a:pt x="316" y="23"/>
                  </a:cubicBezTo>
                  <a:cubicBezTo>
                    <a:pt x="317" y="23"/>
                    <a:pt x="318" y="22"/>
                    <a:pt x="318" y="20"/>
                  </a:cubicBezTo>
                  <a:cubicBezTo>
                    <a:pt x="318" y="19"/>
                    <a:pt x="318" y="19"/>
                    <a:pt x="317" y="18"/>
                  </a:cubicBezTo>
                  <a:cubicBezTo>
                    <a:pt x="301" y="0"/>
                    <a:pt x="301" y="0"/>
                    <a:pt x="301" y="0"/>
                  </a:cubicBezTo>
                  <a:cubicBezTo>
                    <a:pt x="260" y="7"/>
                    <a:pt x="218" y="4"/>
                    <a:pt x="176" y="3"/>
                  </a:cubicBezTo>
                  <a:cubicBezTo>
                    <a:pt x="168" y="3"/>
                    <a:pt x="159" y="3"/>
                    <a:pt x="151" y="4"/>
                  </a:cubicBezTo>
                  <a:cubicBezTo>
                    <a:pt x="142" y="5"/>
                    <a:pt x="134" y="7"/>
                    <a:pt x="126" y="9"/>
                  </a:cubicBezTo>
                  <a:cubicBezTo>
                    <a:pt x="95" y="16"/>
                    <a:pt x="64" y="18"/>
                    <a:pt x="33" y="22"/>
                  </a:cubicBezTo>
                  <a:cubicBezTo>
                    <a:pt x="30" y="23"/>
                    <a:pt x="28" y="23"/>
                    <a:pt x="26" y="24"/>
                  </a:cubicBezTo>
                  <a:cubicBezTo>
                    <a:pt x="25" y="25"/>
                    <a:pt x="24" y="27"/>
                    <a:pt x="23" y="28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8" y="49"/>
                    <a:pt x="5" y="55"/>
                    <a:pt x="3" y="61"/>
                  </a:cubicBezTo>
                  <a:cubicBezTo>
                    <a:pt x="0" y="73"/>
                    <a:pt x="6" y="77"/>
                    <a:pt x="16" y="76"/>
                  </a:cubicBezTo>
                  <a:cubicBezTo>
                    <a:pt x="28" y="74"/>
                    <a:pt x="40" y="74"/>
                    <a:pt x="52" y="77"/>
                  </a:cubicBezTo>
                  <a:close/>
                </a:path>
              </a:pathLst>
            </a:custGeom>
            <a:solidFill>
              <a:srgbClr val="3234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98" name="íśḻïḑê"/>
            <p:cNvSpPr/>
            <p:nvPr/>
          </p:nvSpPr>
          <p:spPr bwMode="auto">
            <a:xfrm>
              <a:off x="5409521" y="2422055"/>
              <a:ext cx="681428" cy="819148"/>
            </a:xfrm>
            <a:custGeom>
              <a:avLst/>
              <a:gdLst>
                <a:gd name="T0" fmla="*/ 201 w 530"/>
                <a:gd name="T1" fmla="*/ 101 h 639"/>
                <a:gd name="T2" fmla="*/ 159 w 530"/>
                <a:gd name="T3" fmla="*/ 69 h 639"/>
                <a:gd name="T4" fmla="*/ 139 w 530"/>
                <a:gd name="T5" fmla="*/ 61 h 639"/>
                <a:gd name="T6" fmla="*/ 119 w 530"/>
                <a:gd name="T7" fmla="*/ 66 h 639"/>
                <a:gd name="T8" fmla="*/ 110 w 530"/>
                <a:gd name="T9" fmla="*/ 77 h 639"/>
                <a:gd name="T10" fmla="*/ 95 w 530"/>
                <a:gd name="T11" fmla="*/ 85 h 639"/>
                <a:gd name="T12" fmla="*/ 44 w 530"/>
                <a:gd name="T13" fmla="*/ 115 h 639"/>
                <a:gd name="T14" fmla="*/ 20 w 530"/>
                <a:gd name="T15" fmla="*/ 136 h 639"/>
                <a:gd name="T16" fmla="*/ 0 w 530"/>
                <a:gd name="T17" fmla="*/ 220 h 639"/>
                <a:gd name="T18" fmla="*/ 34 w 530"/>
                <a:gd name="T19" fmla="*/ 271 h 639"/>
                <a:gd name="T20" fmla="*/ 68 w 530"/>
                <a:gd name="T21" fmla="*/ 319 h 639"/>
                <a:gd name="T22" fmla="*/ 82 w 530"/>
                <a:gd name="T23" fmla="*/ 357 h 639"/>
                <a:gd name="T24" fmla="*/ 76 w 530"/>
                <a:gd name="T25" fmla="*/ 390 h 639"/>
                <a:gd name="T26" fmla="*/ 78 w 530"/>
                <a:gd name="T27" fmla="*/ 402 h 639"/>
                <a:gd name="T28" fmla="*/ 74 w 530"/>
                <a:gd name="T29" fmla="*/ 426 h 639"/>
                <a:gd name="T30" fmla="*/ 77 w 530"/>
                <a:gd name="T31" fmla="*/ 460 h 639"/>
                <a:gd name="T32" fmla="*/ 74 w 530"/>
                <a:gd name="T33" fmla="*/ 483 h 639"/>
                <a:gd name="T34" fmla="*/ 59 w 530"/>
                <a:gd name="T35" fmla="*/ 593 h 639"/>
                <a:gd name="T36" fmla="*/ 37 w 530"/>
                <a:gd name="T37" fmla="*/ 597 h 639"/>
                <a:gd name="T38" fmla="*/ 37 w 530"/>
                <a:gd name="T39" fmla="*/ 624 h 639"/>
                <a:gd name="T40" fmla="*/ 32 w 530"/>
                <a:gd name="T41" fmla="*/ 627 h 639"/>
                <a:gd name="T42" fmla="*/ 141 w 530"/>
                <a:gd name="T43" fmla="*/ 633 h 639"/>
                <a:gd name="T44" fmla="*/ 232 w 530"/>
                <a:gd name="T45" fmla="*/ 636 h 639"/>
                <a:gd name="T46" fmla="*/ 319 w 530"/>
                <a:gd name="T47" fmla="*/ 613 h 639"/>
                <a:gd name="T48" fmla="*/ 339 w 530"/>
                <a:gd name="T49" fmla="*/ 599 h 639"/>
                <a:gd name="T50" fmla="*/ 369 w 530"/>
                <a:gd name="T51" fmla="*/ 589 h 639"/>
                <a:gd name="T52" fmla="*/ 429 w 530"/>
                <a:gd name="T53" fmla="*/ 584 h 639"/>
                <a:gd name="T54" fmla="*/ 458 w 530"/>
                <a:gd name="T55" fmla="*/ 578 h 639"/>
                <a:gd name="T56" fmla="*/ 470 w 530"/>
                <a:gd name="T57" fmla="*/ 549 h 639"/>
                <a:gd name="T58" fmla="*/ 472 w 530"/>
                <a:gd name="T59" fmla="*/ 515 h 639"/>
                <a:gd name="T60" fmla="*/ 470 w 530"/>
                <a:gd name="T61" fmla="*/ 488 h 639"/>
                <a:gd name="T62" fmla="*/ 466 w 530"/>
                <a:gd name="T63" fmla="*/ 469 h 639"/>
                <a:gd name="T64" fmla="*/ 451 w 530"/>
                <a:gd name="T65" fmla="*/ 416 h 639"/>
                <a:gd name="T66" fmla="*/ 455 w 530"/>
                <a:gd name="T67" fmla="*/ 347 h 639"/>
                <a:gd name="T68" fmla="*/ 451 w 530"/>
                <a:gd name="T69" fmla="*/ 332 h 639"/>
                <a:gd name="T70" fmla="*/ 447 w 530"/>
                <a:gd name="T71" fmla="*/ 328 h 639"/>
                <a:gd name="T72" fmla="*/ 448 w 530"/>
                <a:gd name="T73" fmla="*/ 323 h 639"/>
                <a:gd name="T74" fmla="*/ 479 w 530"/>
                <a:gd name="T75" fmla="*/ 278 h 639"/>
                <a:gd name="T76" fmla="*/ 530 w 530"/>
                <a:gd name="T77" fmla="*/ 200 h 639"/>
                <a:gd name="T78" fmla="*/ 463 w 530"/>
                <a:gd name="T79" fmla="*/ 48 h 639"/>
                <a:gd name="T80" fmla="*/ 434 w 530"/>
                <a:gd name="T81" fmla="*/ 27 h 639"/>
                <a:gd name="T82" fmla="*/ 412 w 530"/>
                <a:gd name="T83" fmla="*/ 24 h 639"/>
                <a:gd name="T84" fmla="*/ 320 w 530"/>
                <a:gd name="T85" fmla="*/ 4 h 639"/>
                <a:gd name="T86" fmla="*/ 314 w 530"/>
                <a:gd name="T87" fmla="*/ 1 h 639"/>
                <a:gd name="T88" fmla="*/ 300 w 530"/>
                <a:gd name="T89" fmla="*/ 11 h 639"/>
                <a:gd name="T90" fmla="*/ 262 w 530"/>
                <a:gd name="T91" fmla="*/ 39 h 639"/>
                <a:gd name="T92" fmla="*/ 201 w 530"/>
                <a:gd name="T93" fmla="*/ 101 h 6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30" h="639">
                  <a:moveTo>
                    <a:pt x="201" y="101"/>
                  </a:moveTo>
                  <a:cubicBezTo>
                    <a:pt x="188" y="89"/>
                    <a:pt x="175" y="78"/>
                    <a:pt x="159" y="69"/>
                  </a:cubicBezTo>
                  <a:cubicBezTo>
                    <a:pt x="153" y="65"/>
                    <a:pt x="147" y="62"/>
                    <a:pt x="139" y="61"/>
                  </a:cubicBezTo>
                  <a:cubicBezTo>
                    <a:pt x="132" y="60"/>
                    <a:pt x="125" y="61"/>
                    <a:pt x="119" y="66"/>
                  </a:cubicBezTo>
                  <a:cubicBezTo>
                    <a:pt x="115" y="69"/>
                    <a:pt x="113" y="74"/>
                    <a:pt x="110" y="77"/>
                  </a:cubicBezTo>
                  <a:cubicBezTo>
                    <a:pt x="105" y="81"/>
                    <a:pt x="100" y="83"/>
                    <a:pt x="95" y="85"/>
                  </a:cubicBezTo>
                  <a:cubicBezTo>
                    <a:pt x="77" y="93"/>
                    <a:pt x="60" y="103"/>
                    <a:pt x="44" y="115"/>
                  </a:cubicBezTo>
                  <a:cubicBezTo>
                    <a:pt x="35" y="121"/>
                    <a:pt x="27" y="128"/>
                    <a:pt x="20" y="136"/>
                  </a:cubicBezTo>
                  <a:cubicBezTo>
                    <a:pt x="2" y="159"/>
                    <a:pt x="0" y="191"/>
                    <a:pt x="0" y="220"/>
                  </a:cubicBezTo>
                  <a:cubicBezTo>
                    <a:pt x="0" y="241"/>
                    <a:pt x="20" y="256"/>
                    <a:pt x="34" y="271"/>
                  </a:cubicBezTo>
                  <a:cubicBezTo>
                    <a:pt x="46" y="286"/>
                    <a:pt x="58" y="302"/>
                    <a:pt x="68" y="319"/>
                  </a:cubicBezTo>
                  <a:cubicBezTo>
                    <a:pt x="75" y="331"/>
                    <a:pt x="83" y="343"/>
                    <a:pt x="82" y="357"/>
                  </a:cubicBezTo>
                  <a:cubicBezTo>
                    <a:pt x="81" y="368"/>
                    <a:pt x="74" y="379"/>
                    <a:pt x="76" y="390"/>
                  </a:cubicBezTo>
                  <a:cubicBezTo>
                    <a:pt x="76" y="394"/>
                    <a:pt x="77" y="398"/>
                    <a:pt x="78" y="402"/>
                  </a:cubicBezTo>
                  <a:cubicBezTo>
                    <a:pt x="78" y="410"/>
                    <a:pt x="75" y="418"/>
                    <a:pt x="74" y="426"/>
                  </a:cubicBezTo>
                  <a:cubicBezTo>
                    <a:pt x="73" y="437"/>
                    <a:pt x="77" y="448"/>
                    <a:pt x="77" y="460"/>
                  </a:cubicBezTo>
                  <a:cubicBezTo>
                    <a:pt x="77" y="467"/>
                    <a:pt x="76" y="475"/>
                    <a:pt x="74" y="483"/>
                  </a:cubicBezTo>
                  <a:cubicBezTo>
                    <a:pt x="66" y="519"/>
                    <a:pt x="57" y="556"/>
                    <a:pt x="59" y="593"/>
                  </a:cubicBezTo>
                  <a:cubicBezTo>
                    <a:pt x="37" y="597"/>
                    <a:pt x="37" y="597"/>
                    <a:pt x="37" y="597"/>
                  </a:cubicBezTo>
                  <a:cubicBezTo>
                    <a:pt x="44" y="605"/>
                    <a:pt x="44" y="616"/>
                    <a:pt x="37" y="624"/>
                  </a:cubicBezTo>
                  <a:cubicBezTo>
                    <a:pt x="36" y="625"/>
                    <a:pt x="34" y="626"/>
                    <a:pt x="32" y="627"/>
                  </a:cubicBezTo>
                  <a:cubicBezTo>
                    <a:pt x="67" y="639"/>
                    <a:pt x="104" y="633"/>
                    <a:pt x="141" y="633"/>
                  </a:cubicBezTo>
                  <a:cubicBezTo>
                    <a:pt x="171" y="633"/>
                    <a:pt x="202" y="637"/>
                    <a:pt x="232" y="636"/>
                  </a:cubicBezTo>
                  <a:cubicBezTo>
                    <a:pt x="262" y="636"/>
                    <a:pt x="294" y="630"/>
                    <a:pt x="319" y="613"/>
                  </a:cubicBezTo>
                  <a:cubicBezTo>
                    <a:pt x="325" y="609"/>
                    <a:pt x="332" y="603"/>
                    <a:pt x="339" y="599"/>
                  </a:cubicBezTo>
                  <a:cubicBezTo>
                    <a:pt x="348" y="594"/>
                    <a:pt x="359" y="591"/>
                    <a:pt x="369" y="589"/>
                  </a:cubicBezTo>
                  <a:cubicBezTo>
                    <a:pt x="389" y="585"/>
                    <a:pt x="409" y="583"/>
                    <a:pt x="429" y="584"/>
                  </a:cubicBezTo>
                  <a:cubicBezTo>
                    <a:pt x="439" y="584"/>
                    <a:pt x="450" y="584"/>
                    <a:pt x="458" y="578"/>
                  </a:cubicBezTo>
                  <a:cubicBezTo>
                    <a:pt x="466" y="572"/>
                    <a:pt x="469" y="560"/>
                    <a:pt x="470" y="549"/>
                  </a:cubicBezTo>
                  <a:cubicBezTo>
                    <a:pt x="471" y="538"/>
                    <a:pt x="472" y="526"/>
                    <a:pt x="472" y="515"/>
                  </a:cubicBezTo>
                  <a:cubicBezTo>
                    <a:pt x="472" y="506"/>
                    <a:pt x="472" y="497"/>
                    <a:pt x="470" y="488"/>
                  </a:cubicBezTo>
                  <a:cubicBezTo>
                    <a:pt x="469" y="482"/>
                    <a:pt x="468" y="475"/>
                    <a:pt x="466" y="469"/>
                  </a:cubicBezTo>
                  <a:cubicBezTo>
                    <a:pt x="451" y="416"/>
                    <a:pt x="451" y="416"/>
                    <a:pt x="451" y="416"/>
                  </a:cubicBezTo>
                  <a:cubicBezTo>
                    <a:pt x="444" y="394"/>
                    <a:pt x="453" y="370"/>
                    <a:pt x="455" y="347"/>
                  </a:cubicBezTo>
                  <a:cubicBezTo>
                    <a:pt x="455" y="342"/>
                    <a:pt x="455" y="336"/>
                    <a:pt x="451" y="332"/>
                  </a:cubicBezTo>
                  <a:cubicBezTo>
                    <a:pt x="450" y="331"/>
                    <a:pt x="448" y="330"/>
                    <a:pt x="447" y="328"/>
                  </a:cubicBezTo>
                  <a:cubicBezTo>
                    <a:pt x="447" y="327"/>
                    <a:pt x="447" y="325"/>
                    <a:pt x="448" y="323"/>
                  </a:cubicBezTo>
                  <a:cubicBezTo>
                    <a:pt x="456" y="307"/>
                    <a:pt x="468" y="293"/>
                    <a:pt x="479" y="278"/>
                  </a:cubicBezTo>
                  <a:cubicBezTo>
                    <a:pt x="498" y="253"/>
                    <a:pt x="515" y="227"/>
                    <a:pt x="530" y="200"/>
                  </a:cubicBezTo>
                  <a:cubicBezTo>
                    <a:pt x="526" y="143"/>
                    <a:pt x="502" y="90"/>
                    <a:pt x="463" y="48"/>
                  </a:cubicBezTo>
                  <a:cubicBezTo>
                    <a:pt x="455" y="40"/>
                    <a:pt x="446" y="31"/>
                    <a:pt x="434" y="27"/>
                  </a:cubicBezTo>
                  <a:cubicBezTo>
                    <a:pt x="427" y="25"/>
                    <a:pt x="419" y="24"/>
                    <a:pt x="412" y="24"/>
                  </a:cubicBezTo>
                  <a:cubicBezTo>
                    <a:pt x="380" y="22"/>
                    <a:pt x="348" y="20"/>
                    <a:pt x="320" y="4"/>
                  </a:cubicBezTo>
                  <a:cubicBezTo>
                    <a:pt x="318" y="3"/>
                    <a:pt x="316" y="2"/>
                    <a:pt x="314" y="1"/>
                  </a:cubicBezTo>
                  <a:cubicBezTo>
                    <a:pt x="308" y="0"/>
                    <a:pt x="303" y="6"/>
                    <a:pt x="300" y="11"/>
                  </a:cubicBezTo>
                  <a:cubicBezTo>
                    <a:pt x="289" y="23"/>
                    <a:pt x="275" y="30"/>
                    <a:pt x="262" y="39"/>
                  </a:cubicBezTo>
                  <a:cubicBezTo>
                    <a:pt x="237" y="55"/>
                    <a:pt x="218" y="78"/>
                    <a:pt x="201" y="101"/>
                  </a:cubicBezTo>
                  <a:close/>
                </a:path>
              </a:pathLst>
            </a:custGeom>
            <a:solidFill>
              <a:srgbClr val="5B55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99" name="íṣḻîḓé"/>
            <p:cNvSpPr/>
            <p:nvPr/>
          </p:nvSpPr>
          <p:spPr bwMode="auto">
            <a:xfrm>
              <a:off x="5894410" y="2641547"/>
              <a:ext cx="246748" cy="553749"/>
            </a:xfrm>
            <a:custGeom>
              <a:avLst/>
              <a:gdLst>
                <a:gd name="T0" fmla="*/ 156 w 192"/>
                <a:gd name="T1" fmla="*/ 45 h 432"/>
                <a:gd name="T2" fmla="*/ 164 w 192"/>
                <a:gd name="T3" fmla="*/ 107 h 432"/>
                <a:gd name="T4" fmla="*/ 170 w 192"/>
                <a:gd name="T5" fmla="*/ 143 h 432"/>
                <a:gd name="T6" fmla="*/ 178 w 192"/>
                <a:gd name="T7" fmla="*/ 162 h 432"/>
                <a:gd name="T8" fmla="*/ 189 w 192"/>
                <a:gd name="T9" fmla="*/ 178 h 432"/>
                <a:gd name="T10" fmla="*/ 191 w 192"/>
                <a:gd name="T11" fmla="*/ 190 h 432"/>
                <a:gd name="T12" fmla="*/ 191 w 192"/>
                <a:gd name="T13" fmla="*/ 218 h 432"/>
                <a:gd name="T14" fmla="*/ 185 w 192"/>
                <a:gd name="T15" fmla="*/ 261 h 432"/>
                <a:gd name="T16" fmla="*/ 167 w 192"/>
                <a:gd name="T17" fmla="*/ 313 h 432"/>
                <a:gd name="T18" fmla="*/ 132 w 192"/>
                <a:gd name="T19" fmla="*/ 395 h 432"/>
                <a:gd name="T20" fmla="*/ 121 w 192"/>
                <a:gd name="T21" fmla="*/ 405 h 432"/>
                <a:gd name="T22" fmla="*/ 111 w 192"/>
                <a:gd name="T23" fmla="*/ 406 h 432"/>
                <a:gd name="T24" fmla="*/ 89 w 192"/>
                <a:gd name="T25" fmla="*/ 432 h 432"/>
                <a:gd name="T26" fmla="*/ 74 w 192"/>
                <a:gd name="T27" fmla="*/ 417 h 432"/>
                <a:gd name="T28" fmla="*/ 39 w 192"/>
                <a:gd name="T29" fmla="*/ 389 h 432"/>
                <a:gd name="T30" fmla="*/ 0 w 192"/>
                <a:gd name="T31" fmla="*/ 364 h 432"/>
                <a:gd name="T32" fmla="*/ 74 w 192"/>
                <a:gd name="T33" fmla="*/ 275 h 432"/>
                <a:gd name="T34" fmla="*/ 78 w 192"/>
                <a:gd name="T35" fmla="*/ 257 h 432"/>
                <a:gd name="T36" fmla="*/ 87 w 192"/>
                <a:gd name="T37" fmla="*/ 243 h 432"/>
                <a:gd name="T38" fmla="*/ 79 w 192"/>
                <a:gd name="T39" fmla="*/ 224 h 432"/>
                <a:gd name="T40" fmla="*/ 84 w 192"/>
                <a:gd name="T41" fmla="*/ 211 h 432"/>
                <a:gd name="T42" fmla="*/ 84 w 192"/>
                <a:gd name="T43" fmla="*/ 195 h 432"/>
                <a:gd name="T44" fmla="*/ 79 w 192"/>
                <a:gd name="T45" fmla="*/ 168 h 432"/>
                <a:gd name="T46" fmla="*/ 77 w 192"/>
                <a:gd name="T47" fmla="*/ 160 h 432"/>
                <a:gd name="T48" fmla="*/ 71 w 192"/>
                <a:gd name="T49" fmla="*/ 154 h 432"/>
                <a:gd name="T50" fmla="*/ 71 w 192"/>
                <a:gd name="T51" fmla="*/ 119 h 432"/>
                <a:gd name="T52" fmla="*/ 112 w 192"/>
                <a:gd name="T53" fmla="*/ 47 h 432"/>
                <a:gd name="T54" fmla="*/ 128 w 192"/>
                <a:gd name="T55" fmla="*/ 24 h 432"/>
                <a:gd name="T56" fmla="*/ 138 w 192"/>
                <a:gd name="T57" fmla="*/ 0 h 432"/>
                <a:gd name="T58" fmla="*/ 156 w 192"/>
                <a:gd name="T59" fmla="*/ 45 h 4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92" h="432">
                  <a:moveTo>
                    <a:pt x="156" y="45"/>
                  </a:moveTo>
                  <a:cubicBezTo>
                    <a:pt x="162" y="65"/>
                    <a:pt x="162" y="86"/>
                    <a:pt x="164" y="107"/>
                  </a:cubicBezTo>
                  <a:cubicBezTo>
                    <a:pt x="165" y="119"/>
                    <a:pt x="167" y="131"/>
                    <a:pt x="170" y="143"/>
                  </a:cubicBezTo>
                  <a:cubicBezTo>
                    <a:pt x="172" y="150"/>
                    <a:pt x="174" y="156"/>
                    <a:pt x="178" y="162"/>
                  </a:cubicBezTo>
                  <a:cubicBezTo>
                    <a:pt x="182" y="167"/>
                    <a:pt x="187" y="172"/>
                    <a:pt x="189" y="178"/>
                  </a:cubicBezTo>
                  <a:cubicBezTo>
                    <a:pt x="190" y="182"/>
                    <a:pt x="191" y="186"/>
                    <a:pt x="191" y="190"/>
                  </a:cubicBezTo>
                  <a:cubicBezTo>
                    <a:pt x="191" y="218"/>
                    <a:pt x="191" y="218"/>
                    <a:pt x="191" y="218"/>
                  </a:cubicBezTo>
                  <a:cubicBezTo>
                    <a:pt x="192" y="232"/>
                    <a:pt x="190" y="247"/>
                    <a:pt x="185" y="261"/>
                  </a:cubicBezTo>
                  <a:cubicBezTo>
                    <a:pt x="167" y="313"/>
                    <a:pt x="167" y="313"/>
                    <a:pt x="167" y="313"/>
                  </a:cubicBezTo>
                  <a:cubicBezTo>
                    <a:pt x="158" y="342"/>
                    <a:pt x="148" y="370"/>
                    <a:pt x="132" y="395"/>
                  </a:cubicBezTo>
                  <a:cubicBezTo>
                    <a:pt x="129" y="399"/>
                    <a:pt x="126" y="403"/>
                    <a:pt x="121" y="405"/>
                  </a:cubicBezTo>
                  <a:cubicBezTo>
                    <a:pt x="118" y="406"/>
                    <a:pt x="115" y="406"/>
                    <a:pt x="111" y="406"/>
                  </a:cubicBezTo>
                  <a:cubicBezTo>
                    <a:pt x="98" y="409"/>
                    <a:pt x="89" y="420"/>
                    <a:pt x="89" y="432"/>
                  </a:cubicBezTo>
                  <a:cubicBezTo>
                    <a:pt x="85" y="426"/>
                    <a:pt x="80" y="421"/>
                    <a:pt x="74" y="417"/>
                  </a:cubicBezTo>
                  <a:cubicBezTo>
                    <a:pt x="39" y="389"/>
                    <a:pt x="39" y="389"/>
                    <a:pt x="39" y="389"/>
                  </a:cubicBezTo>
                  <a:cubicBezTo>
                    <a:pt x="27" y="379"/>
                    <a:pt x="15" y="370"/>
                    <a:pt x="0" y="364"/>
                  </a:cubicBezTo>
                  <a:cubicBezTo>
                    <a:pt x="40" y="351"/>
                    <a:pt x="69" y="316"/>
                    <a:pt x="74" y="275"/>
                  </a:cubicBezTo>
                  <a:cubicBezTo>
                    <a:pt x="74" y="269"/>
                    <a:pt x="75" y="263"/>
                    <a:pt x="78" y="257"/>
                  </a:cubicBezTo>
                  <a:cubicBezTo>
                    <a:pt x="81" y="253"/>
                    <a:pt x="86" y="249"/>
                    <a:pt x="87" y="243"/>
                  </a:cubicBezTo>
                  <a:cubicBezTo>
                    <a:pt x="87" y="236"/>
                    <a:pt x="79" y="231"/>
                    <a:pt x="79" y="224"/>
                  </a:cubicBezTo>
                  <a:cubicBezTo>
                    <a:pt x="79" y="220"/>
                    <a:pt x="83" y="216"/>
                    <a:pt x="84" y="211"/>
                  </a:cubicBezTo>
                  <a:cubicBezTo>
                    <a:pt x="86" y="206"/>
                    <a:pt x="86" y="200"/>
                    <a:pt x="84" y="195"/>
                  </a:cubicBezTo>
                  <a:cubicBezTo>
                    <a:pt x="79" y="168"/>
                    <a:pt x="79" y="168"/>
                    <a:pt x="79" y="168"/>
                  </a:cubicBezTo>
                  <a:cubicBezTo>
                    <a:pt x="79" y="165"/>
                    <a:pt x="78" y="163"/>
                    <a:pt x="77" y="160"/>
                  </a:cubicBezTo>
                  <a:cubicBezTo>
                    <a:pt x="75" y="158"/>
                    <a:pt x="73" y="156"/>
                    <a:pt x="71" y="154"/>
                  </a:cubicBezTo>
                  <a:cubicBezTo>
                    <a:pt x="63" y="145"/>
                    <a:pt x="66" y="130"/>
                    <a:pt x="71" y="119"/>
                  </a:cubicBezTo>
                  <a:cubicBezTo>
                    <a:pt x="81" y="93"/>
                    <a:pt x="95" y="69"/>
                    <a:pt x="112" y="47"/>
                  </a:cubicBezTo>
                  <a:cubicBezTo>
                    <a:pt x="118" y="39"/>
                    <a:pt x="123" y="32"/>
                    <a:pt x="128" y="24"/>
                  </a:cubicBezTo>
                  <a:cubicBezTo>
                    <a:pt x="132" y="16"/>
                    <a:pt x="133" y="6"/>
                    <a:pt x="138" y="0"/>
                  </a:cubicBezTo>
                  <a:cubicBezTo>
                    <a:pt x="143" y="15"/>
                    <a:pt x="151" y="30"/>
                    <a:pt x="156" y="45"/>
                  </a:cubicBezTo>
                  <a:close/>
                </a:path>
              </a:pathLst>
            </a:custGeom>
            <a:solidFill>
              <a:srgbClr val="5B55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100" name="íṥľiďè"/>
            <p:cNvSpPr/>
            <p:nvPr/>
          </p:nvSpPr>
          <p:spPr bwMode="auto">
            <a:xfrm>
              <a:off x="5862849" y="3100614"/>
              <a:ext cx="142024" cy="137720"/>
            </a:xfrm>
            <a:custGeom>
              <a:avLst/>
              <a:gdLst>
                <a:gd name="T0" fmla="*/ 23 w 110"/>
                <a:gd name="T1" fmla="*/ 8 h 107"/>
                <a:gd name="T2" fmla="*/ 18 w 110"/>
                <a:gd name="T3" fmla="*/ 12 h 107"/>
                <a:gd name="T4" fmla="*/ 0 w 110"/>
                <a:gd name="T5" fmla="*/ 25 h 107"/>
                <a:gd name="T6" fmla="*/ 12 w 110"/>
                <a:gd name="T7" fmla="*/ 34 h 107"/>
                <a:gd name="T8" fmla="*/ 88 w 110"/>
                <a:gd name="T9" fmla="*/ 107 h 107"/>
                <a:gd name="T10" fmla="*/ 109 w 110"/>
                <a:gd name="T11" fmla="*/ 90 h 107"/>
                <a:gd name="T12" fmla="*/ 110 w 110"/>
                <a:gd name="T13" fmla="*/ 82 h 107"/>
                <a:gd name="T14" fmla="*/ 104 w 110"/>
                <a:gd name="T15" fmla="*/ 42 h 107"/>
                <a:gd name="T16" fmla="*/ 96 w 110"/>
                <a:gd name="T17" fmla="*/ 23 h 107"/>
                <a:gd name="T18" fmla="*/ 73 w 110"/>
                <a:gd name="T19" fmla="*/ 10 h 107"/>
                <a:gd name="T20" fmla="*/ 23 w 110"/>
                <a:gd name="T21" fmla="*/ 8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0" h="107">
                  <a:moveTo>
                    <a:pt x="23" y="8"/>
                  </a:moveTo>
                  <a:cubicBezTo>
                    <a:pt x="21" y="9"/>
                    <a:pt x="20" y="10"/>
                    <a:pt x="18" y="12"/>
                  </a:cubicBezTo>
                  <a:cubicBezTo>
                    <a:pt x="14" y="18"/>
                    <a:pt x="7" y="23"/>
                    <a:pt x="0" y="25"/>
                  </a:cubicBezTo>
                  <a:cubicBezTo>
                    <a:pt x="4" y="28"/>
                    <a:pt x="8" y="31"/>
                    <a:pt x="12" y="34"/>
                  </a:cubicBezTo>
                  <a:cubicBezTo>
                    <a:pt x="39" y="55"/>
                    <a:pt x="65" y="80"/>
                    <a:pt x="88" y="107"/>
                  </a:cubicBezTo>
                  <a:cubicBezTo>
                    <a:pt x="90" y="98"/>
                    <a:pt x="105" y="98"/>
                    <a:pt x="109" y="90"/>
                  </a:cubicBezTo>
                  <a:cubicBezTo>
                    <a:pt x="110" y="87"/>
                    <a:pt x="110" y="85"/>
                    <a:pt x="110" y="82"/>
                  </a:cubicBezTo>
                  <a:cubicBezTo>
                    <a:pt x="109" y="68"/>
                    <a:pt x="107" y="55"/>
                    <a:pt x="104" y="42"/>
                  </a:cubicBezTo>
                  <a:cubicBezTo>
                    <a:pt x="103" y="35"/>
                    <a:pt x="100" y="29"/>
                    <a:pt x="96" y="23"/>
                  </a:cubicBezTo>
                  <a:cubicBezTo>
                    <a:pt x="90" y="16"/>
                    <a:pt x="82" y="13"/>
                    <a:pt x="73" y="10"/>
                  </a:cubicBezTo>
                  <a:cubicBezTo>
                    <a:pt x="61" y="6"/>
                    <a:pt x="36" y="0"/>
                    <a:pt x="23" y="8"/>
                  </a:cubicBezTo>
                  <a:close/>
                </a:path>
              </a:pathLst>
            </a:custGeom>
            <a:solidFill>
              <a:srgbClr val="3234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101" name="íšľîḑe"/>
            <p:cNvSpPr/>
            <p:nvPr/>
          </p:nvSpPr>
          <p:spPr bwMode="auto">
            <a:xfrm>
              <a:off x="5745213" y="3127871"/>
              <a:ext cx="229533" cy="129113"/>
            </a:xfrm>
            <a:custGeom>
              <a:avLst/>
              <a:gdLst>
                <a:gd name="T0" fmla="*/ 65 w 179"/>
                <a:gd name="T1" fmla="*/ 18 h 101"/>
                <a:gd name="T2" fmla="*/ 29 w 179"/>
                <a:gd name="T3" fmla="*/ 44 h 101"/>
                <a:gd name="T4" fmla="*/ 0 w 179"/>
                <a:gd name="T5" fmla="*/ 57 h 101"/>
                <a:gd name="T6" fmla="*/ 27 w 179"/>
                <a:gd name="T7" fmla="*/ 71 h 101"/>
                <a:gd name="T8" fmla="*/ 58 w 179"/>
                <a:gd name="T9" fmla="*/ 60 h 101"/>
                <a:gd name="T10" fmla="*/ 81 w 179"/>
                <a:gd name="T11" fmla="*/ 54 h 101"/>
                <a:gd name="T12" fmla="*/ 77 w 179"/>
                <a:gd name="T13" fmla="*/ 72 h 101"/>
                <a:gd name="T14" fmla="*/ 87 w 179"/>
                <a:gd name="T15" fmla="*/ 86 h 101"/>
                <a:gd name="T16" fmla="*/ 171 w 179"/>
                <a:gd name="T17" fmla="*/ 98 h 101"/>
                <a:gd name="T18" fmla="*/ 175 w 179"/>
                <a:gd name="T19" fmla="*/ 97 h 101"/>
                <a:gd name="T20" fmla="*/ 177 w 179"/>
                <a:gd name="T21" fmla="*/ 91 h 101"/>
                <a:gd name="T22" fmla="*/ 178 w 179"/>
                <a:gd name="T23" fmla="*/ 72 h 101"/>
                <a:gd name="T24" fmla="*/ 166 w 179"/>
                <a:gd name="T25" fmla="*/ 46 h 101"/>
                <a:gd name="T26" fmla="*/ 116 w 179"/>
                <a:gd name="T27" fmla="*/ 10 h 101"/>
                <a:gd name="T28" fmla="*/ 65 w 179"/>
                <a:gd name="T29" fmla="*/ 1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79" h="101">
                  <a:moveTo>
                    <a:pt x="65" y="18"/>
                  </a:moveTo>
                  <a:cubicBezTo>
                    <a:pt x="53" y="27"/>
                    <a:pt x="42" y="38"/>
                    <a:pt x="29" y="44"/>
                  </a:cubicBezTo>
                  <a:cubicBezTo>
                    <a:pt x="19" y="48"/>
                    <a:pt x="9" y="50"/>
                    <a:pt x="0" y="57"/>
                  </a:cubicBezTo>
                  <a:cubicBezTo>
                    <a:pt x="5" y="67"/>
                    <a:pt x="17" y="72"/>
                    <a:pt x="27" y="71"/>
                  </a:cubicBezTo>
                  <a:cubicBezTo>
                    <a:pt x="38" y="70"/>
                    <a:pt x="49" y="66"/>
                    <a:pt x="58" y="60"/>
                  </a:cubicBezTo>
                  <a:cubicBezTo>
                    <a:pt x="65" y="56"/>
                    <a:pt x="73" y="51"/>
                    <a:pt x="81" y="54"/>
                  </a:cubicBezTo>
                  <a:cubicBezTo>
                    <a:pt x="82" y="60"/>
                    <a:pt x="77" y="66"/>
                    <a:pt x="77" y="72"/>
                  </a:cubicBezTo>
                  <a:cubicBezTo>
                    <a:pt x="77" y="78"/>
                    <a:pt x="82" y="82"/>
                    <a:pt x="87" y="86"/>
                  </a:cubicBezTo>
                  <a:cubicBezTo>
                    <a:pt x="111" y="101"/>
                    <a:pt x="142" y="100"/>
                    <a:pt x="171" y="98"/>
                  </a:cubicBezTo>
                  <a:cubicBezTo>
                    <a:pt x="173" y="98"/>
                    <a:pt x="174" y="98"/>
                    <a:pt x="175" y="97"/>
                  </a:cubicBezTo>
                  <a:cubicBezTo>
                    <a:pt x="177" y="95"/>
                    <a:pt x="177" y="93"/>
                    <a:pt x="177" y="91"/>
                  </a:cubicBezTo>
                  <a:cubicBezTo>
                    <a:pt x="178" y="85"/>
                    <a:pt x="178" y="79"/>
                    <a:pt x="178" y="72"/>
                  </a:cubicBezTo>
                  <a:cubicBezTo>
                    <a:pt x="179" y="62"/>
                    <a:pt x="175" y="52"/>
                    <a:pt x="166" y="46"/>
                  </a:cubicBezTo>
                  <a:cubicBezTo>
                    <a:pt x="151" y="32"/>
                    <a:pt x="134" y="21"/>
                    <a:pt x="116" y="10"/>
                  </a:cubicBezTo>
                  <a:cubicBezTo>
                    <a:pt x="99" y="0"/>
                    <a:pt x="81" y="6"/>
                    <a:pt x="65" y="18"/>
                  </a:cubicBezTo>
                  <a:close/>
                </a:path>
              </a:pathLst>
            </a:custGeom>
            <a:solidFill>
              <a:srgbClr val="FBB3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102" name="íš1ídè"/>
            <p:cNvSpPr/>
            <p:nvPr/>
          </p:nvSpPr>
          <p:spPr bwMode="auto">
            <a:xfrm>
              <a:off x="5657704" y="2186784"/>
              <a:ext cx="87510" cy="76033"/>
            </a:xfrm>
            <a:custGeom>
              <a:avLst/>
              <a:gdLst>
                <a:gd name="T0" fmla="*/ 31 w 68"/>
                <a:gd name="T1" fmla="*/ 2 h 59"/>
                <a:gd name="T2" fmla="*/ 2 w 68"/>
                <a:gd name="T3" fmla="*/ 34 h 59"/>
                <a:gd name="T4" fmla="*/ 37 w 68"/>
                <a:gd name="T5" fmla="*/ 57 h 59"/>
                <a:gd name="T6" fmla="*/ 66 w 68"/>
                <a:gd name="T7" fmla="*/ 26 h 59"/>
                <a:gd name="T8" fmla="*/ 31 w 68"/>
                <a:gd name="T9" fmla="*/ 2 h 59"/>
                <a:gd name="T10" fmla="*/ 37 w 68"/>
                <a:gd name="T11" fmla="*/ 53 h 59"/>
                <a:gd name="T12" fmla="*/ 7 w 68"/>
                <a:gd name="T13" fmla="*/ 33 h 59"/>
                <a:gd name="T14" fmla="*/ 31 w 68"/>
                <a:gd name="T15" fmla="*/ 7 h 59"/>
                <a:gd name="T16" fmla="*/ 61 w 68"/>
                <a:gd name="T17" fmla="*/ 26 h 59"/>
                <a:gd name="T18" fmla="*/ 37 w 68"/>
                <a:gd name="T19" fmla="*/ 53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8" h="59">
                  <a:moveTo>
                    <a:pt x="31" y="2"/>
                  </a:moveTo>
                  <a:cubicBezTo>
                    <a:pt x="13" y="5"/>
                    <a:pt x="0" y="18"/>
                    <a:pt x="2" y="34"/>
                  </a:cubicBezTo>
                  <a:cubicBezTo>
                    <a:pt x="4" y="49"/>
                    <a:pt x="20" y="59"/>
                    <a:pt x="37" y="57"/>
                  </a:cubicBezTo>
                  <a:cubicBezTo>
                    <a:pt x="55" y="55"/>
                    <a:pt x="68" y="41"/>
                    <a:pt x="66" y="26"/>
                  </a:cubicBezTo>
                  <a:cubicBezTo>
                    <a:pt x="65" y="11"/>
                    <a:pt x="49" y="0"/>
                    <a:pt x="31" y="2"/>
                  </a:cubicBezTo>
                  <a:close/>
                  <a:moveTo>
                    <a:pt x="37" y="53"/>
                  </a:moveTo>
                  <a:cubicBezTo>
                    <a:pt x="22" y="54"/>
                    <a:pt x="9" y="46"/>
                    <a:pt x="7" y="33"/>
                  </a:cubicBezTo>
                  <a:cubicBezTo>
                    <a:pt x="5" y="20"/>
                    <a:pt x="16" y="8"/>
                    <a:pt x="31" y="7"/>
                  </a:cubicBezTo>
                  <a:cubicBezTo>
                    <a:pt x="46" y="5"/>
                    <a:pt x="60" y="14"/>
                    <a:pt x="61" y="26"/>
                  </a:cubicBezTo>
                  <a:cubicBezTo>
                    <a:pt x="63" y="39"/>
                    <a:pt x="52" y="51"/>
                    <a:pt x="37" y="53"/>
                  </a:cubicBezTo>
                  <a:close/>
                </a:path>
              </a:pathLst>
            </a:custGeom>
            <a:solidFill>
              <a:srgbClr val="3C3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103" name="îšļíḓè"/>
            <p:cNvSpPr/>
            <p:nvPr/>
          </p:nvSpPr>
          <p:spPr bwMode="auto">
            <a:xfrm>
              <a:off x="5547241" y="2201129"/>
              <a:ext cx="87510" cy="74598"/>
            </a:xfrm>
            <a:custGeom>
              <a:avLst/>
              <a:gdLst>
                <a:gd name="T0" fmla="*/ 30 w 68"/>
                <a:gd name="T1" fmla="*/ 2 h 58"/>
                <a:gd name="T2" fmla="*/ 2 w 68"/>
                <a:gd name="T3" fmla="*/ 33 h 58"/>
                <a:gd name="T4" fmla="*/ 37 w 68"/>
                <a:gd name="T5" fmla="*/ 56 h 58"/>
                <a:gd name="T6" fmla="*/ 66 w 68"/>
                <a:gd name="T7" fmla="*/ 25 h 58"/>
                <a:gd name="T8" fmla="*/ 30 w 68"/>
                <a:gd name="T9" fmla="*/ 2 h 58"/>
                <a:gd name="T10" fmla="*/ 36 w 68"/>
                <a:gd name="T11" fmla="*/ 52 h 58"/>
                <a:gd name="T12" fmla="*/ 6 w 68"/>
                <a:gd name="T13" fmla="*/ 32 h 58"/>
                <a:gd name="T14" fmla="*/ 31 w 68"/>
                <a:gd name="T15" fmla="*/ 6 h 58"/>
                <a:gd name="T16" fmla="*/ 61 w 68"/>
                <a:gd name="T17" fmla="*/ 26 h 58"/>
                <a:gd name="T18" fmla="*/ 36 w 68"/>
                <a:gd name="T19" fmla="*/ 5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8" h="58">
                  <a:moveTo>
                    <a:pt x="30" y="2"/>
                  </a:moveTo>
                  <a:cubicBezTo>
                    <a:pt x="13" y="4"/>
                    <a:pt x="0" y="18"/>
                    <a:pt x="2" y="33"/>
                  </a:cubicBezTo>
                  <a:cubicBezTo>
                    <a:pt x="3" y="48"/>
                    <a:pt x="19" y="58"/>
                    <a:pt x="37" y="56"/>
                  </a:cubicBezTo>
                  <a:cubicBezTo>
                    <a:pt x="55" y="54"/>
                    <a:pt x="68" y="40"/>
                    <a:pt x="66" y="25"/>
                  </a:cubicBezTo>
                  <a:cubicBezTo>
                    <a:pt x="64" y="10"/>
                    <a:pt x="48" y="0"/>
                    <a:pt x="30" y="2"/>
                  </a:cubicBezTo>
                  <a:close/>
                  <a:moveTo>
                    <a:pt x="36" y="52"/>
                  </a:moveTo>
                  <a:cubicBezTo>
                    <a:pt x="21" y="54"/>
                    <a:pt x="8" y="45"/>
                    <a:pt x="6" y="32"/>
                  </a:cubicBezTo>
                  <a:cubicBezTo>
                    <a:pt x="5" y="20"/>
                    <a:pt x="16" y="8"/>
                    <a:pt x="31" y="6"/>
                  </a:cubicBezTo>
                  <a:cubicBezTo>
                    <a:pt x="46" y="4"/>
                    <a:pt x="59" y="13"/>
                    <a:pt x="61" y="26"/>
                  </a:cubicBezTo>
                  <a:cubicBezTo>
                    <a:pt x="62" y="38"/>
                    <a:pt x="51" y="50"/>
                    <a:pt x="36" y="52"/>
                  </a:cubicBezTo>
                  <a:close/>
                </a:path>
              </a:pathLst>
            </a:custGeom>
            <a:solidFill>
              <a:srgbClr val="3C3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104" name="íšlîḓè"/>
            <p:cNvSpPr/>
            <p:nvPr/>
          </p:nvSpPr>
          <p:spPr bwMode="auto">
            <a:xfrm>
              <a:off x="5501334" y="2214041"/>
              <a:ext cx="51645" cy="22953"/>
            </a:xfrm>
            <a:custGeom>
              <a:avLst/>
              <a:gdLst>
                <a:gd name="T0" fmla="*/ 1 w 36"/>
                <a:gd name="T1" fmla="*/ 0 h 16"/>
                <a:gd name="T2" fmla="*/ 36 w 36"/>
                <a:gd name="T3" fmla="*/ 7 h 16"/>
                <a:gd name="T4" fmla="*/ 33 w 36"/>
                <a:gd name="T5" fmla="*/ 16 h 16"/>
                <a:gd name="T6" fmla="*/ 0 w 36"/>
                <a:gd name="T7" fmla="*/ 6 h 16"/>
                <a:gd name="T8" fmla="*/ 1 w 36"/>
                <a:gd name="T9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6">
                  <a:moveTo>
                    <a:pt x="1" y="0"/>
                  </a:moveTo>
                  <a:lnTo>
                    <a:pt x="36" y="7"/>
                  </a:lnTo>
                  <a:lnTo>
                    <a:pt x="33" y="16"/>
                  </a:lnTo>
                  <a:lnTo>
                    <a:pt x="0" y="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3C3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105" name="îṩliḓè"/>
            <p:cNvSpPr/>
            <p:nvPr/>
          </p:nvSpPr>
          <p:spPr bwMode="auto">
            <a:xfrm>
              <a:off x="5735172" y="2179611"/>
              <a:ext cx="50211" cy="34430"/>
            </a:xfrm>
            <a:custGeom>
              <a:avLst/>
              <a:gdLst>
                <a:gd name="T0" fmla="*/ 31 w 35"/>
                <a:gd name="T1" fmla="*/ 0 h 24"/>
                <a:gd name="T2" fmla="*/ 0 w 35"/>
                <a:gd name="T3" fmla="*/ 16 h 24"/>
                <a:gd name="T4" fmla="*/ 5 w 35"/>
                <a:gd name="T5" fmla="*/ 24 h 24"/>
                <a:gd name="T6" fmla="*/ 35 w 35"/>
                <a:gd name="T7" fmla="*/ 7 h 24"/>
                <a:gd name="T8" fmla="*/ 31 w 35"/>
                <a:gd name="T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24">
                  <a:moveTo>
                    <a:pt x="31" y="0"/>
                  </a:moveTo>
                  <a:lnTo>
                    <a:pt x="0" y="16"/>
                  </a:lnTo>
                  <a:lnTo>
                    <a:pt x="5" y="24"/>
                  </a:lnTo>
                  <a:lnTo>
                    <a:pt x="35" y="7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rgbClr val="3C3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106" name="íş1iḋe"/>
            <p:cNvSpPr/>
            <p:nvPr/>
          </p:nvSpPr>
          <p:spPr bwMode="auto">
            <a:xfrm>
              <a:off x="5626143" y="2215475"/>
              <a:ext cx="35865" cy="11477"/>
            </a:xfrm>
            <a:custGeom>
              <a:avLst/>
              <a:gdLst>
                <a:gd name="T0" fmla="*/ 0 w 25"/>
                <a:gd name="T1" fmla="*/ 3 h 8"/>
                <a:gd name="T2" fmla="*/ 25 w 25"/>
                <a:gd name="T3" fmla="*/ 0 h 8"/>
                <a:gd name="T4" fmla="*/ 24 w 25"/>
                <a:gd name="T5" fmla="*/ 7 h 8"/>
                <a:gd name="T6" fmla="*/ 3 w 25"/>
                <a:gd name="T7" fmla="*/ 8 h 8"/>
                <a:gd name="T8" fmla="*/ 0 w 25"/>
                <a:gd name="T9" fmla="*/ 3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8">
                  <a:moveTo>
                    <a:pt x="0" y="3"/>
                  </a:moveTo>
                  <a:lnTo>
                    <a:pt x="25" y="0"/>
                  </a:lnTo>
                  <a:lnTo>
                    <a:pt x="24" y="7"/>
                  </a:lnTo>
                  <a:lnTo>
                    <a:pt x="3" y="8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3C3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107" name="ïšḷïḑé"/>
            <p:cNvSpPr/>
            <p:nvPr/>
          </p:nvSpPr>
          <p:spPr bwMode="auto">
            <a:xfrm>
              <a:off x="5474077" y="2027545"/>
              <a:ext cx="327085" cy="206580"/>
            </a:xfrm>
            <a:custGeom>
              <a:avLst/>
              <a:gdLst>
                <a:gd name="T0" fmla="*/ 67 w 255"/>
                <a:gd name="T1" fmla="*/ 141 h 161"/>
                <a:gd name="T2" fmla="*/ 71 w 255"/>
                <a:gd name="T3" fmla="*/ 124 h 161"/>
                <a:gd name="T4" fmla="*/ 73 w 255"/>
                <a:gd name="T5" fmla="*/ 113 h 161"/>
                <a:gd name="T6" fmla="*/ 81 w 255"/>
                <a:gd name="T7" fmla="*/ 102 h 161"/>
                <a:gd name="T8" fmla="*/ 129 w 255"/>
                <a:gd name="T9" fmla="*/ 85 h 161"/>
                <a:gd name="T10" fmla="*/ 185 w 255"/>
                <a:gd name="T11" fmla="*/ 97 h 161"/>
                <a:gd name="T12" fmla="*/ 199 w 255"/>
                <a:gd name="T13" fmla="*/ 107 h 161"/>
                <a:gd name="T14" fmla="*/ 211 w 255"/>
                <a:gd name="T15" fmla="*/ 130 h 161"/>
                <a:gd name="T16" fmla="*/ 242 w 255"/>
                <a:gd name="T17" fmla="*/ 139 h 161"/>
                <a:gd name="T18" fmla="*/ 242 w 255"/>
                <a:gd name="T19" fmla="*/ 118 h 161"/>
                <a:gd name="T20" fmla="*/ 248 w 255"/>
                <a:gd name="T21" fmla="*/ 100 h 161"/>
                <a:gd name="T22" fmla="*/ 227 w 255"/>
                <a:gd name="T23" fmla="*/ 50 h 161"/>
                <a:gd name="T24" fmla="*/ 208 w 255"/>
                <a:gd name="T25" fmla="*/ 38 h 161"/>
                <a:gd name="T26" fmla="*/ 198 w 255"/>
                <a:gd name="T27" fmla="*/ 21 h 161"/>
                <a:gd name="T28" fmla="*/ 149 w 255"/>
                <a:gd name="T29" fmla="*/ 7 h 161"/>
                <a:gd name="T30" fmla="*/ 133 w 255"/>
                <a:gd name="T31" fmla="*/ 15 h 161"/>
                <a:gd name="T32" fmla="*/ 99 w 255"/>
                <a:gd name="T33" fmla="*/ 21 h 161"/>
                <a:gd name="T34" fmla="*/ 67 w 255"/>
                <a:gd name="T35" fmla="*/ 30 h 161"/>
                <a:gd name="T36" fmla="*/ 46 w 255"/>
                <a:gd name="T37" fmla="*/ 52 h 161"/>
                <a:gd name="T38" fmla="*/ 44 w 255"/>
                <a:gd name="T39" fmla="*/ 65 h 161"/>
                <a:gd name="T40" fmla="*/ 1 w 255"/>
                <a:gd name="T41" fmla="*/ 119 h 161"/>
                <a:gd name="T42" fmla="*/ 10 w 255"/>
                <a:gd name="T43" fmla="*/ 141 h 161"/>
                <a:gd name="T44" fmla="*/ 29 w 255"/>
                <a:gd name="T45" fmla="*/ 159 h 161"/>
                <a:gd name="T46" fmla="*/ 47 w 255"/>
                <a:gd name="T47" fmla="*/ 153 h 161"/>
                <a:gd name="T48" fmla="*/ 67 w 255"/>
                <a:gd name="T49" fmla="*/ 141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55" h="161">
                  <a:moveTo>
                    <a:pt x="67" y="141"/>
                  </a:moveTo>
                  <a:cubicBezTo>
                    <a:pt x="69" y="136"/>
                    <a:pt x="71" y="130"/>
                    <a:pt x="71" y="124"/>
                  </a:cubicBezTo>
                  <a:cubicBezTo>
                    <a:pt x="71" y="120"/>
                    <a:pt x="71" y="116"/>
                    <a:pt x="73" y="113"/>
                  </a:cubicBezTo>
                  <a:cubicBezTo>
                    <a:pt x="75" y="109"/>
                    <a:pt x="78" y="105"/>
                    <a:pt x="81" y="102"/>
                  </a:cubicBezTo>
                  <a:cubicBezTo>
                    <a:pt x="94" y="91"/>
                    <a:pt x="112" y="86"/>
                    <a:pt x="129" y="85"/>
                  </a:cubicBezTo>
                  <a:cubicBezTo>
                    <a:pt x="149" y="84"/>
                    <a:pt x="168" y="88"/>
                    <a:pt x="185" y="97"/>
                  </a:cubicBezTo>
                  <a:cubicBezTo>
                    <a:pt x="190" y="100"/>
                    <a:pt x="195" y="103"/>
                    <a:pt x="199" y="107"/>
                  </a:cubicBezTo>
                  <a:cubicBezTo>
                    <a:pt x="204" y="114"/>
                    <a:pt x="205" y="123"/>
                    <a:pt x="211" y="130"/>
                  </a:cubicBezTo>
                  <a:cubicBezTo>
                    <a:pt x="219" y="138"/>
                    <a:pt x="230" y="142"/>
                    <a:pt x="242" y="139"/>
                  </a:cubicBezTo>
                  <a:cubicBezTo>
                    <a:pt x="244" y="132"/>
                    <a:pt x="241" y="125"/>
                    <a:pt x="242" y="118"/>
                  </a:cubicBezTo>
                  <a:cubicBezTo>
                    <a:pt x="244" y="112"/>
                    <a:pt x="246" y="106"/>
                    <a:pt x="248" y="100"/>
                  </a:cubicBezTo>
                  <a:cubicBezTo>
                    <a:pt x="255" y="82"/>
                    <a:pt x="246" y="61"/>
                    <a:pt x="227" y="50"/>
                  </a:cubicBezTo>
                  <a:cubicBezTo>
                    <a:pt x="220" y="46"/>
                    <a:pt x="213" y="43"/>
                    <a:pt x="208" y="38"/>
                  </a:cubicBezTo>
                  <a:cubicBezTo>
                    <a:pt x="203" y="32"/>
                    <a:pt x="202" y="27"/>
                    <a:pt x="198" y="21"/>
                  </a:cubicBezTo>
                  <a:cubicBezTo>
                    <a:pt x="190" y="7"/>
                    <a:pt x="166" y="0"/>
                    <a:pt x="149" y="7"/>
                  </a:cubicBezTo>
                  <a:cubicBezTo>
                    <a:pt x="143" y="9"/>
                    <a:pt x="138" y="12"/>
                    <a:pt x="133" y="15"/>
                  </a:cubicBezTo>
                  <a:cubicBezTo>
                    <a:pt x="122" y="19"/>
                    <a:pt x="111" y="20"/>
                    <a:pt x="99" y="21"/>
                  </a:cubicBezTo>
                  <a:cubicBezTo>
                    <a:pt x="88" y="22"/>
                    <a:pt x="77" y="25"/>
                    <a:pt x="67" y="30"/>
                  </a:cubicBezTo>
                  <a:cubicBezTo>
                    <a:pt x="57" y="34"/>
                    <a:pt x="48" y="42"/>
                    <a:pt x="46" y="52"/>
                  </a:cubicBezTo>
                  <a:cubicBezTo>
                    <a:pt x="45" y="56"/>
                    <a:pt x="45" y="60"/>
                    <a:pt x="44" y="65"/>
                  </a:cubicBezTo>
                  <a:cubicBezTo>
                    <a:pt x="39" y="86"/>
                    <a:pt x="3" y="97"/>
                    <a:pt x="1" y="119"/>
                  </a:cubicBezTo>
                  <a:cubicBezTo>
                    <a:pt x="0" y="127"/>
                    <a:pt x="5" y="135"/>
                    <a:pt x="10" y="141"/>
                  </a:cubicBezTo>
                  <a:cubicBezTo>
                    <a:pt x="14" y="146"/>
                    <a:pt x="23" y="158"/>
                    <a:pt x="29" y="159"/>
                  </a:cubicBezTo>
                  <a:cubicBezTo>
                    <a:pt x="36" y="161"/>
                    <a:pt x="40" y="155"/>
                    <a:pt x="47" y="153"/>
                  </a:cubicBezTo>
                  <a:cubicBezTo>
                    <a:pt x="56" y="150"/>
                    <a:pt x="62" y="149"/>
                    <a:pt x="67" y="141"/>
                  </a:cubicBezTo>
                  <a:close/>
                </a:path>
              </a:pathLst>
            </a:custGeom>
            <a:solidFill>
              <a:srgbClr val="CBCE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</p:grpSp>
      <p:sp>
        <p:nvSpPr>
          <p:cNvPr id="6" name="矩形 5"/>
          <p:cNvSpPr/>
          <p:nvPr/>
        </p:nvSpPr>
        <p:spPr>
          <a:xfrm>
            <a:off x="3138036" y="2103080"/>
            <a:ext cx="2574744" cy="5027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667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想一想、议一议</a:t>
            </a:r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4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2408" y="2103080"/>
            <a:ext cx="533481" cy="533481"/>
          </a:xfrm>
          <a:prstGeom prst="rect">
            <a:avLst/>
          </a:prstGeom>
        </p:spPr>
      </p:pic>
      <p:sp>
        <p:nvSpPr>
          <p:cNvPr id="51" name="文本框 50"/>
          <p:cNvSpPr txBox="1"/>
          <p:nvPr/>
        </p:nvSpPr>
        <p:spPr>
          <a:xfrm>
            <a:off x="10711570" y="6257763"/>
            <a:ext cx="1306948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917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067" dirty="0">
                <a:solidFill>
                  <a:srgbClr val="808080">
                    <a:lumMod val="60000"/>
                    <a:lumOff val="4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返回目录</a:t>
            </a:r>
          </a:p>
        </p:txBody>
      </p:sp>
      <p:sp>
        <p:nvSpPr>
          <p:cNvPr id="108" name="对话气泡: 圆角矩形 107"/>
          <p:cNvSpPr/>
          <p:nvPr/>
        </p:nvSpPr>
        <p:spPr>
          <a:xfrm>
            <a:off x="7631378" y="1666225"/>
            <a:ext cx="1931796" cy="795044"/>
          </a:xfrm>
          <a:prstGeom prst="wedgeRoundRectCallout">
            <a:avLst>
              <a:gd name="adj1" fmla="val 37561"/>
              <a:gd name="adj2" fmla="val 104278"/>
              <a:gd name="adj3" fmla="val 16667"/>
            </a:avLst>
          </a:prstGeom>
          <a:solidFill>
            <a:srgbClr val="FBFFFF"/>
          </a:solidFill>
          <a:ln>
            <a:solidFill>
              <a:srgbClr val="3F3D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 fontAlgn="base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srgbClr val="8FD2FB"/>
              </a:solidFill>
              <a:latin typeface="Times New Roman"/>
              <a:ea typeface="宋体"/>
            </a:endParaRPr>
          </a:p>
        </p:txBody>
      </p:sp>
      <p:sp>
        <p:nvSpPr>
          <p:cNvPr id="109" name="矩形 108"/>
          <p:cNvSpPr/>
          <p:nvPr/>
        </p:nvSpPr>
        <p:spPr>
          <a:xfrm>
            <a:off x="7653533" y="1795303"/>
            <a:ext cx="187971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21917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600" b="1" dirty="0"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这个分数乘分数有何特点？</a:t>
            </a:r>
          </a:p>
        </p:txBody>
      </p:sp>
      <p:pic>
        <p:nvPicPr>
          <p:cNvPr id="84" name="图片 8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54" t="-3145" r="34522" b="100000"/>
          <a:stretch>
            <a:fillRect/>
          </a:stretch>
        </p:blipFill>
        <p:spPr>
          <a:xfrm>
            <a:off x="3582650" y="4140783"/>
            <a:ext cx="727991" cy="73103"/>
          </a:xfrm>
          <a:custGeom>
            <a:avLst/>
            <a:gdLst>
              <a:gd name="connsiteX0" fmla="*/ 272996 w 545993"/>
              <a:gd name="connsiteY0" fmla="*/ 0 h 54827"/>
              <a:gd name="connsiteX1" fmla="*/ 415717 w 545993"/>
              <a:gd name="connsiteY1" fmla="*/ 14387 h 54827"/>
              <a:gd name="connsiteX2" fmla="*/ 545993 w 545993"/>
              <a:gd name="connsiteY2" fmla="*/ 54827 h 54827"/>
              <a:gd name="connsiteX3" fmla="*/ 0 w 545993"/>
              <a:gd name="connsiteY3" fmla="*/ 54827 h 54827"/>
              <a:gd name="connsiteX4" fmla="*/ 130275 w 545993"/>
              <a:gd name="connsiteY4" fmla="*/ 14387 h 54827"/>
              <a:gd name="connsiteX5" fmla="*/ 272996 w 545993"/>
              <a:gd name="connsiteY5" fmla="*/ 0 h 548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5993" h="54827">
                <a:moveTo>
                  <a:pt x="272996" y="0"/>
                </a:moveTo>
                <a:cubicBezTo>
                  <a:pt x="321885" y="0"/>
                  <a:pt x="369617" y="4954"/>
                  <a:pt x="415717" y="14387"/>
                </a:cubicBezTo>
                <a:lnTo>
                  <a:pt x="545993" y="54827"/>
                </a:lnTo>
                <a:lnTo>
                  <a:pt x="0" y="54827"/>
                </a:lnTo>
                <a:lnTo>
                  <a:pt x="130275" y="14387"/>
                </a:lnTo>
                <a:cubicBezTo>
                  <a:pt x="176375" y="4954"/>
                  <a:pt x="224107" y="0"/>
                  <a:pt x="272996" y="0"/>
                </a:cubicBezTo>
                <a:close/>
              </a:path>
            </a:pathLst>
          </a:custGeom>
        </p:spPr>
      </p:pic>
      <p:grpSp>
        <p:nvGrpSpPr>
          <p:cNvPr id="9" name="组合 8"/>
          <p:cNvGrpSpPr/>
          <p:nvPr/>
        </p:nvGrpSpPr>
        <p:grpSpPr>
          <a:xfrm>
            <a:off x="3133898" y="5598362"/>
            <a:ext cx="861775" cy="1004061"/>
            <a:chOff x="4906806" y="3734297"/>
            <a:chExt cx="646331" cy="753046"/>
          </a:xfrm>
        </p:grpSpPr>
        <p:pic>
          <p:nvPicPr>
            <p:cNvPr id="119" name="图片 118"/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3279" b="69399" l="16940" r="81421">
                          <a14:foregroundMark x1="38798" y1="6011" x2="38798" y2="6011"/>
                          <a14:foregroundMark x1="62295" y1="4372" x2="62295" y2="4372"/>
                          <a14:foregroundMark x1="37705" y1="3279" x2="37705" y2="3279"/>
                          <a14:foregroundMark x1="48634" y1="20219" x2="48634" y2="20219"/>
                          <a14:foregroundMark x1="63934" y1="3279" x2="63934" y2="327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189" r="9556" b="21863"/>
            <a:stretch>
              <a:fillRect/>
            </a:stretch>
          </p:blipFill>
          <p:spPr>
            <a:xfrm>
              <a:off x="4911110" y="3734297"/>
              <a:ext cx="642027" cy="617388"/>
            </a:xfrm>
            <a:custGeom>
              <a:avLst/>
              <a:gdLst>
                <a:gd name="connsiteX0" fmla="*/ 435173 w 1416338"/>
                <a:gd name="connsiteY0" fmla="*/ 0 h 1361983"/>
                <a:gd name="connsiteX1" fmla="*/ 981166 w 1416338"/>
                <a:gd name="connsiteY1" fmla="*/ 0 h 1361983"/>
                <a:gd name="connsiteX2" fmla="*/ 983820 w 1416338"/>
                <a:gd name="connsiteY2" fmla="*/ 824 h 1361983"/>
                <a:gd name="connsiteX3" fmla="*/ 1416338 w 1416338"/>
                <a:gd name="connsiteY3" fmla="*/ 653342 h 1361983"/>
                <a:gd name="connsiteX4" fmla="*/ 1416338 w 1416338"/>
                <a:gd name="connsiteY4" fmla="*/ 653814 h 1361983"/>
                <a:gd name="connsiteX5" fmla="*/ 708169 w 1416338"/>
                <a:gd name="connsiteY5" fmla="*/ 1361983 h 1361983"/>
                <a:gd name="connsiteX6" fmla="*/ 0 w 1416338"/>
                <a:gd name="connsiteY6" fmla="*/ 653814 h 1361983"/>
                <a:gd name="connsiteX7" fmla="*/ 0 w 1416338"/>
                <a:gd name="connsiteY7" fmla="*/ 653342 h 1361983"/>
                <a:gd name="connsiteX8" fmla="*/ 432518 w 1416338"/>
                <a:gd name="connsiteY8" fmla="*/ 824 h 1361983"/>
                <a:gd name="connsiteX9" fmla="*/ 435173 w 1416338"/>
                <a:gd name="connsiteY9" fmla="*/ 0 h 1361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16338" h="1361983">
                  <a:moveTo>
                    <a:pt x="435173" y="0"/>
                  </a:moveTo>
                  <a:lnTo>
                    <a:pt x="981166" y="0"/>
                  </a:lnTo>
                  <a:lnTo>
                    <a:pt x="983820" y="824"/>
                  </a:lnTo>
                  <a:cubicBezTo>
                    <a:pt x="1237993" y="108330"/>
                    <a:pt x="1416338" y="360009"/>
                    <a:pt x="1416338" y="653342"/>
                  </a:cubicBezTo>
                  <a:lnTo>
                    <a:pt x="1416338" y="653814"/>
                  </a:lnTo>
                  <a:cubicBezTo>
                    <a:pt x="1416338" y="1044925"/>
                    <a:pt x="1099280" y="1361983"/>
                    <a:pt x="708169" y="1361983"/>
                  </a:cubicBezTo>
                  <a:cubicBezTo>
                    <a:pt x="317058" y="1361983"/>
                    <a:pt x="0" y="1044925"/>
                    <a:pt x="0" y="653814"/>
                  </a:cubicBezTo>
                  <a:lnTo>
                    <a:pt x="0" y="653342"/>
                  </a:lnTo>
                  <a:cubicBezTo>
                    <a:pt x="0" y="360009"/>
                    <a:pt x="178345" y="108330"/>
                    <a:pt x="432518" y="824"/>
                  </a:cubicBezTo>
                  <a:lnTo>
                    <a:pt x="435173" y="0"/>
                  </a:lnTo>
                  <a:close/>
                </a:path>
              </a:pathLst>
            </a:custGeom>
          </p:spPr>
        </p:pic>
        <p:sp>
          <p:nvSpPr>
            <p:cNvPr id="80" name="矩形 79"/>
            <p:cNvSpPr/>
            <p:nvPr/>
          </p:nvSpPr>
          <p:spPr>
            <a:xfrm>
              <a:off x="4906806" y="4233427"/>
              <a:ext cx="600164" cy="2539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600" b="1" dirty="0">
                  <a:solidFill>
                    <a:srgbClr val="000000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rPr>
                <a:t>有特点</a:t>
              </a:r>
              <a:endParaRPr lang="zh-CN" altLang="en-US" sz="1600" dirty="0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</p:grpSp>
      <p:pic>
        <p:nvPicPr>
          <p:cNvPr id="120" name="图片 119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2417" y="5872512"/>
            <a:ext cx="385251" cy="38525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3" name="文本框 82"/>
              <p:cNvSpPr txBox="1"/>
              <p:nvPr/>
            </p:nvSpPr>
            <p:spPr>
              <a:xfrm>
                <a:off x="2216893" y="3042985"/>
                <a:ext cx="6325275" cy="13548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121917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zh-CN" altLang="en-US" sz="2400" b="1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     </a:t>
                </a:r>
                <a:r>
                  <a:rPr lang="zh-CN" altLang="en-US" sz="2400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求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zh-CN" altLang="en-US" sz="2400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公顷的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den>
                    </m:f>
                    <m:r>
                      <a:rPr lang="en-US" altLang="zh-CN" sz="240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2400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是多少公顷，就是把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zh-CN" altLang="en-US" sz="2400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公顷平均分成</a:t>
                </a:r>
                <a:r>
                  <a:rPr lang="en-US" altLang="zh-CN" sz="2400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5</a:t>
                </a:r>
                <a:r>
                  <a:rPr lang="zh-CN" altLang="en-US" sz="2400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分，取其中的</a:t>
                </a:r>
                <a:r>
                  <a:rPr lang="en-US" altLang="zh-CN" sz="2400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r>
                  <a:rPr lang="zh-CN" altLang="en-US" sz="2400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份。也可以理解成</a:t>
                </a:r>
                <a:r>
                  <a:rPr lang="en-US" altLang="zh-CN" sz="2400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: </a:t>
                </a:r>
                <a:r>
                  <a:rPr lang="zh-CN" altLang="en-US" sz="2400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把 </a:t>
                </a:r>
                <a:r>
                  <a:rPr lang="en-US" altLang="zh-CN" sz="2400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r>
                  <a:rPr lang="zh-CN" altLang="en-US" sz="2400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公顷平均分成</a:t>
                </a:r>
                <a:r>
                  <a:rPr lang="en-US" altLang="zh-CN" sz="2400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10</a:t>
                </a:r>
                <a:r>
                  <a:rPr lang="zh-CN" altLang="en-US" sz="2400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份，取其中的</a:t>
                </a:r>
                <a:r>
                  <a:rPr lang="en-US" altLang="zh-CN" sz="2400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r>
                  <a:rPr lang="zh-CN" altLang="en-US" sz="2400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份。</a:t>
                </a:r>
              </a:p>
            </p:txBody>
          </p:sp>
        </mc:Choice>
        <mc:Fallback xmlns="">
          <p:sp>
            <p:nvSpPr>
              <p:cNvPr id="83" name="文本框 8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6893" y="3042985"/>
                <a:ext cx="6325275" cy="1354858"/>
              </a:xfrm>
              <a:prstGeom prst="rect">
                <a:avLst/>
              </a:prstGeom>
              <a:blipFill>
                <a:blip r:embed="rId11"/>
                <a:stretch>
                  <a:fillRect l="-1543" b="-945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2693515" y="4584370"/>
                <a:ext cx="1440160" cy="9855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1219170" fontAlgn="base">
                  <a:spcBef>
                    <a:spcPct val="0"/>
                  </a:spcBef>
                  <a:spcAft>
                    <a:spcPct val="0"/>
                  </a:spcAft>
                </a:pPr>
                <a14:m>
                  <m:oMath xmlns:m="http://schemas.openxmlformats.org/officeDocument/2006/math">
                    <m:f>
                      <m:fPr>
                        <m:ctrlPr>
                          <a:rPr lang="zh-CN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zh-CN" sz="2400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x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den>
                    </m:f>
                    <m:r>
                      <a:rPr lang="en-US" altLang="zh-CN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 =  </m:t>
                    </m:r>
                  </m:oMath>
                </a14:m>
                <a:endParaRPr lang="zh-CN" altLang="zh-CN" sz="24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3515" y="4584370"/>
                <a:ext cx="1440160" cy="985526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/>
              <p:cNvSpPr txBox="1"/>
              <p:nvPr/>
            </p:nvSpPr>
            <p:spPr>
              <a:xfrm>
                <a:off x="3982803" y="4622007"/>
                <a:ext cx="3444477" cy="6161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1219170" fontAlgn="base">
                  <a:spcBef>
                    <a:spcPct val="0"/>
                  </a:spcBef>
                  <a:spcAft>
                    <a:spcPct val="0"/>
                  </a:spcAft>
                </a:pPr>
                <a14:m>
                  <m:oMath xmlns:m="http://schemas.openxmlformats.org/officeDocument/2006/math">
                    <m:f>
                      <m:fPr>
                        <m:ctrlPr>
                          <a:rPr lang="zh-CN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2×5</m:t>
                        </m:r>
                      </m:den>
                    </m:f>
                  </m:oMath>
                </a14:m>
                <a:r>
                  <a:rPr lang="en-US" altLang="zh-CN" sz="2400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x 1 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 ×1</m:t>
                        </m:r>
                      </m:num>
                      <m:den>
                        <m:r>
                          <a:rPr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2×5</m:t>
                        </m:r>
                      </m:den>
                    </m:f>
                  </m:oMath>
                </a14:m>
                <a:r>
                  <a:rPr lang="en-US" altLang="zh-CN" sz="2400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den>
                    </m:f>
                  </m:oMath>
                </a14:m>
                <a:endParaRPr lang="zh-CN" altLang="zh-CN" sz="24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2803" y="4622007"/>
                <a:ext cx="3444477" cy="616194"/>
              </a:xfrm>
              <a:prstGeom prst="rect">
                <a:avLst/>
              </a:prstGeom>
              <a:blipFill>
                <a:blip r:embed="rId13"/>
                <a:stretch>
                  <a:fillRect b="-89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文本框 9"/>
          <p:cNvSpPr txBox="1"/>
          <p:nvPr/>
        </p:nvSpPr>
        <p:spPr>
          <a:xfrm>
            <a:off x="6302415" y="4713036"/>
            <a:ext cx="19699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（公顷）</a:t>
            </a:r>
          </a:p>
        </p:txBody>
      </p:sp>
      <p:sp>
        <p:nvSpPr>
          <p:cNvPr id="136" name="五边形 4"/>
          <p:cNvSpPr/>
          <p:nvPr/>
        </p:nvSpPr>
        <p:spPr>
          <a:xfrm>
            <a:off x="911424" y="356659"/>
            <a:ext cx="3072341" cy="864096"/>
          </a:xfrm>
          <a:prstGeom prst="homePlat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 fontAlgn="base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srgbClr val="8FD2FB"/>
              </a:solidFill>
              <a:latin typeface="Times New Roman"/>
              <a:ea typeface="宋体"/>
            </a:endParaRPr>
          </a:p>
        </p:txBody>
      </p:sp>
      <p:sp>
        <p:nvSpPr>
          <p:cNvPr id="137" name="AutoShape 3">
            <a:hlinkClick r:id="" action="ppaction://noaction" highlightClick="1">
              <a:snd r:embed="rId14" name="1.WAV"/>
            </a:hlinkClick>
          </p:cNvPr>
          <p:cNvSpPr>
            <a:spLocks noChangeArrowheads="1"/>
          </p:cNvSpPr>
          <p:nvPr/>
        </p:nvSpPr>
        <p:spPr bwMode="auto">
          <a:xfrm>
            <a:off x="911424" y="352340"/>
            <a:ext cx="2880320" cy="938833"/>
          </a:xfrm>
          <a:prstGeom prst="flowChartAlternateProcess">
            <a:avLst/>
          </a:prstGeom>
          <a:noFill/>
          <a:ln w="38100" cmpd="sng">
            <a:noFill/>
            <a:miter lim="800000"/>
          </a:ln>
          <a:effectLst/>
        </p:spPr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4267" b="1" spc="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探究新知</a:t>
            </a:r>
          </a:p>
        </p:txBody>
      </p:sp>
      <p:sp>
        <p:nvSpPr>
          <p:cNvPr id="138" name="矩形 137"/>
          <p:cNvSpPr/>
          <p:nvPr/>
        </p:nvSpPr>
        <p:spPr>
          <a:xfrm>
            <a:off x="527381" y="356659"/>
            <a:ext cx="274139" cy="86409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 fontAlgn="base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srgbClr val="8FD2FB"/>
              </a:solidFill>
              <a:latin typeface="Times New Roman"/>
              <a:ea typeface="宋体"/>
            </a:endParaRPr>
          </a:p>
        </p:txBody>
      </p:sp>
      <p:sp>
        <p:nvSpPr>
          <p:cNvPr id="139" name="矩形 138"/>
          <p:cNvSpPr/>
          <p:nvPr/>
        </p:nvSpPr>
        <p:spPr>
          <a:xfrm>
            <a:off x="143339" y="349957"/>
            <a:ext cx="274139" cy="864096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 fontAlgn="base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srgbClr val="8FD2FB"/>
              </a:solidFill>
              <a:latin typeface="Times New Roman"/>
              <a:ea typeface="宋体"/>
            </a:endParaRPr>
          </a:p>
        </p:txBody>
      </p:sp>
      <p:pic>
        <p:nvPicPr>
          <p:cNvPr id="50" name="图片 49" descr="横向校标_画板 1_WPS图片">
            <a:extLst>
              <a:ext uri="{FF2B5EF4-FFF2-40B4-BE49-F238E27FC236}">
                <a16:creationId xmlns:a16="http://schemas.microsoft.com/office/drawing/2014/main" id="{207B1931-CFBF-201F-9AB3-B638311E0DB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10111105" y="6098285"/>
            <a:ext cx="2245995" cy="8905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2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2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2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" grpId="0" animBg="1"/>
      <p:bldP spid="109" grpId="0"/>
      <p:bldP spid="83" grpId="0" bldLvl="0" animBg="1"/>
      <p:bldP spid="7" grpId="0"/>
      <p:bldP spid="8" grpId="0"/>
      <p:bldP spid="10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0083c861-244a-4359-a4f7-9593b0d7e6c4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2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2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2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2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5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2"/>
  <p:tag name="PAMAINTYPE" val="4"/>
  <p:tag name="PATYPE" val="176"/>
  <p:tag name="PASUBTYPE" val="181"/>
  <p:tag name="RESOURCELIBID_SHAPE" val="282649"/>
  <p:tag name="RESOURCELIB_SHAPETYPE" val="4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2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2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2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5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2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INTERACTION_TYPE_SHAPE_ADDED" val="FAQ"/>
  <p:tag name="ISPRING_INTERACTION_RELATIVE_PATH" val="一元一次方程 （交互式课件） - 测试版本\interactions\intr1.kntx"/>
  <p:tag name="ISPRING_INTERACTION_FULL_PATH" val="E:\原电脑E盘材料\课件（刘）\课件《一元一次方程》\一元一次方程 （交互式课件） - 测试版本\interactions\intr1.kntx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5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5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5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5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5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5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5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SOURCELIBID_SLIDE" val="305814"/>
  <p:tag name="RESOURCELIB_SLIDETYPE" val="12"/>
  <p:tag name="POCKET_APPLY_TIME" val="2019年9月25日"/>
  <p:tag name="POCKET_APPLY_TYPE" val="Slid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5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5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5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5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SOURCELIBID_SLIDE" val="307629"/>
  <p:tag name="RESOURCELIB_SLIDETYPE" val="12"/>
  <p:tag name="POCKET_APPLY_TIME" val="2019年7月30日"/>
  <p:tag name="POCKET_APPLY_TYPE" val="Slide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5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5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5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5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2"/>
  <p:tag name="PAMAINTYPE" val="4"/>
  <p:tag name="PATYPE" val="176"/>
  <p:tag name="PASUBTYPE" val="181"/>
  <p:tag name="RESOURCELIBID_SHAPE" val="282649"/>
  <p:tag name="RESOURCELIB_SHAPETYPE" val="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2"/>
</p:tagLst>
</file>

<file path=ppt/theme/theme1.xml><?xml version="1.0" encoding="utf-8"?>
<a:theme xmlns:a="http://schemas.openxmlformats.org/drawingml/2006/main" name="1_650TGp_Proper_pride_light">
  <a:themeElements>
    <a:clrScheme name="650TGp_Proper_pride_light 3">
      <a:dk1>
        <a:srgbClr val="000000"/>
      </a:dk1>
      <a:lt1>
        <a:srgbClr val="8FD2FB"/>
      </a:lt1>
      <a:dk2>
        <a:srgbClr val="0A2252"/>
      </a:dk2>
      <a:lt2>
        <a:srgbClr val="808080"/>
      </a:lt2>
      <a:accent1>
        <a:srgbClr val="0E8BE0"/>
      </a:accent1>
      <a:accent2>
        <a:srgbClr val="E66036"/>
      </a:accent2>
      <a:accent3>
        <a:srgbClr val="C6E5FD"/>
      </a:accent3>
      <a:accent4>
        <a:srgbClr val="000000"/>
      </a:accent4>
      <a:accent5>
        <a:srgbClr val="AAC4ED"/>
      </a:accent5>
      <a:accent6>
        <a:srgbClr val="D05630"/>
      </a:accent6>
      <a:hlink>
        <a:srgbClr val="2FAB2F"/>
      </a:hlink>
      <a:folHlink>
        <a:srgbClr val="3DB8DF"/>
      </a:folHlink>
    </a:clrScheme>
    <a:fontScheme name="数学课件字体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650TGp_Proper_pride_light 1">
        <a:dk1>
          <a:srgbClr val="000000"/>
        </a:dk1>
        <a:lt1>
          <a:srgbClr val="ABC5C2"/>
        </a:lt1>
        <a:dk2>
          <a:srgbClr val="003F3E"/>
        </a:dk2>
        <a:lt2>
          <a:srgbClr val="808080"/>
        </a:lt2>
        <a:accent1>
          <a:srgbClr val="54B1B8"/>
        </a:accent1>
        <a:accent2>
          <a:srgbClr val="F79D25"/>
        </a:accent2>
        <a:accent3>
          <a:srgbClr val="D2DFDD"/>
        </a:accent3>
        <a:accent4>
          <a:srgbClr val="000000"/>
        </a:accent4>
        <a:accent5>
          <a:srgbClr val="B3D5D8"/>
        </a:accent5>
        <a:accent6>
          <a:srgbClr val="E08E20"/>
        </a:accent6>
        <a:hlink>
          <a:srgbClr val="8ECA52"/>
        </a:hlink>
        <a:folHlink>
          <a:srgbClr val="E05E5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650TGp_Proper_pride_light 2">
        <a:dk1>
          <a:srgbClr val="000000"/>
        </a:dk1>
        <a:lt1>
          <a:srgbClr val="C4D1E6"/>
        </a:lt1>
        <a:dk2>
          <a:srgbClr val="000066"/>
        </a:dk2>
        <a:lt2>
          <a:srgbClr val="808080"/>
        </a:lt2>
        <a:accent1>
          <a:srgbClr val="465CBA"/>
        </a:accent1>
        <a:accent2>
          <a:srgbClr val="589CE6"/>
        </a:accent2>
        <a:accent3>
          <a:srgbClr val="DEE5F0"/>
        </a:accent3>
        <a:accent4>
          <a:srgbClr val="000000"/>
        </a:accent4>
        <a:accent5>
          <a:srgbClr val="B0B5D9"/>
        </a:accent5>
        <a:accent6>
          <a:srgbClr val="4F8DD0"/>
        </a:accent6>
        <a:hlink>
          <a:srgbClr val="A6B743"/>
        </a:hlink>
        <a:folHlink>
          <a:srgbClr val="63C9B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650TGp_Proper_pride_light 3">
        <a:dk1>
          <a:srgbClr val="000000"/>
        </a:dk1>
        <a:lt1>
          <a:srgbClr val="8FD2FB"/>
        </a:lt1>
        <a:dk2>
          <a:srgbClr val="0A2252"/>
        </a:dk2>
        <a:lt2>
          <a:srgbClr val="808080"/>
        </a:lt2>
        <a:accent1>
          <a:srgbClr val="0E8BE0"/>
        </a:accent1>
        <a:accent2>
          <a:srgbClr val="E66036"/>
        </a:accent2>
        <a:accent3>
          <a:srgbClr val="C6E5FD"/>
        </a:accent3>
        <a:accent4>
          <a:srgbClr val="000000"/>
        </a:accent4>
        <a:accent5>
          <a:srgbClr val="AAC4ED"/>
        </a:accent5>
        <a:accent6>
          <a:srgbClr val="D05630"/>
        </a:accent6>
        <a:hlink>
          <a:srgbClr val="2FAB2F"/>
        </a:hlink>
        <a:folHlink>
          <a:srgbClr val="3DB8D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693</TotalTime>
  <Words>692</Words>
  <Application>Microsoft Office PowerPoint</Application>
  <PresentationFormat>宽屏</PresentationFormat>
  <Paragraphs>153</Paragraphs>
  <Slides>19</Slides>
  <Notes>18</Notes>
  <HiddenSlides>0</HiddenSlides>
  <MMClips>3</MMClips>
  <ScaleCrop>false</ScaleCrop>
  <HeadingPairs>
    <vt:vector size="8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3</vt:i4>
      </vt:variant>
      <vt:variant>
        <vt:lpstr>幻灯片标题</vt:lpstr>
      </vt:variant>
      <vt:variant>
        <vt:i4>19</vt:i4>
      </vt:variant>
    </vt:vector>
  </HeadingPairs>
  <TitlesOfParts>
    <vt:vector size="33" baseType="lpstr">
      <vt:lpstr>Adamsky SF</vt:lpstr>
      <vt:lpstr>等线</vt:lpstr>
      <vt:lpstr>华文新魏</vt:lpstr>
      <vt:lpstr>华文行楷</vt:lpstr>
      <vt:lpstr>微软雅黑</vt:lpstr>
      <vt:lpstr>Arial</vt:lpstr>
      <vt:lpstr>Calibri</vt:lpstr>
      <vt:lpstr>Cambria Math</vt:lpstr>
      <vt:lpstr>Comic Sans MS</vt:lpstr>
      <vt:lpstr>Times New Roman</vt:lpstr>
      <vt:lpstr>1_650TGp_Proper_pride_light</vt:lpstr>
      <vt:lpstr>公式</vt:lpstr>
      <vt:lpstr>Equation.3</vt:lpstr>
      <vt:lpstr>Equation.KSEE3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晖 Tommy</dc:creator>
  <cp:lastModifiedBy>晖 Tommy</cp:lastModifiedBy>
  <cp:revision>3</cp:revision>
  <dcterms:created xsi:type="dcterms:W3CDTF">2022-07-05T15:39:43Z</dcterms:created>
  <dcterms:modified xsi:type="dcterms:W3CDTF">2022-07-06T03:14:21Z</dcterms:modified>
</cp:coreProperties>
</file>